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6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7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8.xml" ContentType="application/vnd.openxmlformats-officedocument.theme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9.xml" ContentType="application/vnd.openxmlformats-officedocument.theme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charts/chart2.xml" ContentType="application/vnd.openxmlformats-officedocument.drawingml.char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0" r:id="rId1"/>
    <p:sldMasterId id="2147483723" r:id="rId2"/>
    <p:sldMasterId id="2147483735" r:id="rId3"/>
    <p:sldMasterId id="2147483755" r:id="rId4"/>
    <p:sldMasterId id="2147483783" r:id="rId5"/>
    <p:sldMasterId id="2147483810" r:id="rId6"/>
    <p:sldMasterId id="2147483833" r:id="rId7"/>
    <p:sldMasterId id="2147483854" r:id="rId8"/>
    <p:sldMasterId id="2147483874" r:id="rId9"/>
    <p:sldMasterId id="2147483895" r:id="rId10"/>
  </p:sldMasterIdLst>
  <p:notesMasterIdLst>
    <p:notesMasterId r:id="rId45"/>
  </p:notesMasterIdLst>
  <p:sldIdLst>
    <p:sldId id="263" r:id="rId11"/>
    <p:sldId id="403" r:id="rId12"/>
    <p:sldId id="404" r:id="rId13"/>
    <p:sldId id="405" r:id="rId14"/>
    <p:sldId id="371" r:id="rId15"/>
    <p:sldId id="376" r:id="rId16"/>
    <p:sldId id="406" r:id="rId17"/>
    <p:sldId id="389" r:id="rId18"/>
    <p:sldId id="390" r:id="rId19"/>
    <p:sldId id="454" r:id="rId20"/>
    <p:sldId id="391" r:id="rId21"/>
    <p:sldId id="455" r:id="rId22"/>
    <p:sldId id="440" r:id="rId23"/>
    <p:sldId id="409" r:id="rId24"/>
    <p:sldId id="416" r:id="rId25"/>
    <p:sldId id="453" r:id="rId26"/>
    <p:sldId id="410" r:id="rId27"/>
    <p:sldId id="417" r:id="rId28"/>
    <p:sldId id="422" r:id="rId29"/>
    <p:sldId id="413" r:id="rId30"/>
    <p:sldId id="418" r:id="rId31"/>
    <p:sldId id="451" r:id="rId32"/>
    <p:sldId id="420" r:id="rId33"/>
    <p:sldId id="446" r:id="rId34"/>
    <p:sldId id="419" r:id="rId35"/>
    <p:sldId id="447" r:id="rId36"/>
    <p:sldId id="439" r:id="rId37"/>
    <p:sldId id="423" r:id="rId38"/>
    <p:sldId id="433" r:id="rId39"/>
    <p:sldId id="434" r:id="rId40"/>
    <p:sldId id="456" r:id="rId41"/>
    <p:sldId id="427" r:id="rId42"/>
    <p:sldId id="426" r:id="rId43"/>
    <p:sldId id="290" r:id="rId44"/>
  </p:sldIdLst>
  <p:sldSz cx="12192000" cy="6858000"/>
  <p:notesSz cx="6858000" cy="9144000"/>
  <p:defaultTextStyle>
    <a:defPPr>
      <a:defRPr lang="zh-TW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5392"/>
    <a:srgbClr val="000000"/>
    <a:srgbClr val="4BACC6"/>
    <a:srgbClr val="002060"/>
    <a:srgbClr val="ECECEC"/>
    <a:srgbClr val="4FD1FF"/>
    <a:srgbClr val="8782E8"/>
    <a:srgbClr val="419533"/>
    <a:srgbClr val="218F87"/>
    <a:srgbClr val="1B7D9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等深淺樣式 2 - 輔色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9CF1AB2-1976-4502-BF36-3FF5EA218861}" styleName="中等深淺樣式 4 - 輔色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7DF18680-E054-41AD-8BC1-D1AEF772440D}" styleName="中等深淺樣式 2 - 輔色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中等深淺樣式 2 - 輔色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0A15C55-8517-42AA-B614-E9B94910E393}" styleName="中等深淺樣式 2 - 輔色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073A0DAA-6AF3-43AB-8588-CEC1D06C72B9}" styleName="中等深淺樣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EB344D84-9AFB-497E-A393-DC336BA19D2E}" styleName="中等深淺樣式 3 - 輔色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122" autoAdjust="0"/>
    <p:restoredTop sz="92051" autoAdjust="0"/>
  </p:normalViewPr>
  <p:slideViewPr>
    <p:cSldViewPr snapToGrid="0">
      <p:cViewPr varScale="1">
        <p:scale>
          <a:sx n="110" d="100"/>
          <a:sy n="110" d="100"/>
        </p:scale>
        <p:origin x="312" y="7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slide" Target="slides/slide29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slide" Target="slides/slide32.xml"/><Relationship Id="rId47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slide" Target="slides/slide27.xml"/><Relationship Id="rId40" Type="http://schemas.openxmlformats.org/officeDocument/2006/relationships/slide" Target="slides/slide30.xml"/><Relationship Id="rId45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slide" Target="slides/slide26.xml"/><Relationship Id="rId49" Type="http://schemas.openxmlformats.org/officeDocument/2006/relationships/tableStyles" Target="tableStyle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slide" Target="slides/slide34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slide" Target="slides/slide33.xml"/><Relationship Id="rId48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slide" Target="slides/slide28.xml"/><Relationship Id="rId46" Type="http://schemas.openxmlformats.org/officeDocument/2006/relationships/presProps" Target="presProps.xml"/><Relationship Id="rId20" Type="http://schemas.openxmlformats.org/officeDocument/2006/relationships/slide" Target="slides/slide10.xml"/><Relationship Id="rId41" Type="http://schemas.openxmlformats.org/officeDocument/2006/relationships/slide" Target="slides/slide3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D:\2008Linda\7%20Corporate\&#20844;&#21496;&#31777;&#20171;\HR%20ratio.xls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D:\2008Linda\7%20Corporate\&#20844;&#21496;&#31777;&#20171;\2015\chart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view3D>
      <c:rotX val="30"/>
      <c:rotY val="0"/>
      <c:depthPercent val="100"/>
      <c:rAngAx val="0"/>
    </c:view3D>
    <c:floor>
      <c:thickness val="0"/>
      <c:spPr>
        <a:noFill/>
        <a:ln w="9525" cap="flat" cmpd="sng" algn="ctr">
          <a:noFill/>
          <a:prstDash val="solid"/>
          <a:round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7264507871936159E-3"/>
          <c:y val="8.7632545071013798E-2"/>
          <c:w val="0.96791617994123347"/>
          <c:h val="0.90906708259640434"/>
        </c:manualLayout>
      </c:layout>
      <c:pie3DChart>
        <c:varyColors val="1"/>
        <c:ser>
          <c:idx val="0"/>
          <c:order val="0"/>
          <c:explosion val="25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30" b="1" i="0" u="none" strike="noStrike" kern="1200" spc="0" baseline="0">
                    <a:solidFill>
                      <a:schemeClr val="accent5">
                        <a:shade val="6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Sheet1!$B$26:$B$31</c:f>
              <c:strCache>
                <c:ptCount val="6"/>
                <c:pt idx="0">
                  <c:v>Admin.</c:v>
                </c:pt>
                <c:pt idx="1">
                  <c:v>Sales &amp; Marketing:</c:v>
                </c:pt>
                <c:pt idx="2">
                  <c:v>Production</c:v>
                </c:pt>
                <c:pt idx="3">
                  <c:v>R&amp;D</c:v>
                </c:pt>
                <c:pt idx="4">
                  <c:v>Products</c:v>
                </c:pt>
                <c:pt idx="5">
                  <c:v>Quality</c:v>
                </c:pt>
              </c:strCache>
            </c:strRef>
          </c:cat>
          <c:val>
            <c:numRef>
              <c:f>Sheet1!$C$26:$C$31</c:f>
            </c:numRef>
          </c:val>
          <c:extLst>
            <c:ext xmlns:c16="http://schemas.microsoft.com/office/drawing/2014/chart" uri="{C3380CC4-5D6E-409C-BE32-E72D297353CC}">
              <c16:uniqueId val="{00000000-FB85-4EB2-88BA-9D388CA123D2}"/>
            </c:ext>
          </c:extLst>
        </c:ser>
        <c:ser>
          <c:idx val="1"/>
          <c:order val="1"/>
          <c:explosion val="25"/>
          <c:dPt>
            <c:idx val="0"/>
            <c:bubble3D val="0"/>
            <c:explosion val="4"/>
            <c:spPr>
              <a:solidFill>
                <a:schemeClr val="accent1">
                  <a:shade val="5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2-FB85-4EB2-88BA-9D388CA123D2}"/>
              </c:ext>
            </c:extLst>
          </c:dPt>
          <c:dPt>
            <c:idx val="1"/>
            <c:bubble3D val="0"/>
            <c:explosion val="4"/>
            <c:spPr>
              <a:solidFill>
                <a:schemeClr val="accent1">
                  <a:shade val="7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4-FB85-4EB2-88BA-9D388CA123D2}"/>
              </c:ext>
            </c:extLst>
          </c:dPt>
          <c:dPt>
            <c:idx val="2"/>
            <c:bubble3D val="0"/>
            <c:explosion val="3"/>
            <c:spPr>
              <a:solidFill>
                <a:schemeClr val="accent1">
                  <a:shade val="9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6-FB85-4EB2-88BA-9D388CA123D2}"/>
              </c:ext>
            </c:extLst>
          </c:dPt>
          <c:dPt>
            <c:idx val="3"/>
            <c:bubble3D val="0"/>
            <c:explosion val="3"/>
            <c:spPr>
              <a:solidFill>
                <a:schemeClr val="accent1">
                  <a:tint val="9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8-FB85-4EB2-88BA-9D388CA123D2}"/>
              </c:ext>
            </c:extLst>
          </c:dPt>
          <c:dPt>
            <c:idx val="4"/>
            <c:bubble3D val="0"/>
            <c:explosion val="3"/>
            <c:spPr>
              <a:solidFill>
                <a:schemeClr val="accent1">
                  <a:tint val="7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A-FB85-4EB2-88BA-9D388CA123D2}"/>
              </c:ext>
            </c:extLst>
          </c:dPt>
          <c:dPt>
            <c:idx val="5"/>
            <c:bubble3D val="0"/>
            <c:explosion val="3"/>
            <c:spPr>
              <a:solidFill>
                <a:schemeClr val="accent1">
                  <a:tint val="5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C-FB85-4EB2-88BA-9D388CA123D2}"/>
              </c:ext>
            </c:extLst>
          </c:dPt>
          <c:dLbls>
            <c:dLbl>
              <c:idx val="3"/>
              <c:layout>
                <c:manualLayout>
                  <c:x val="-1.7653537758857481E-2"/>
                  <c:y val="7.0745191972927434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FB85-4EB2-88BA-9D388CA123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30" b="1" i="0" u="none" strike="noStrike" kern="1200" spc="0" baseline="0">
                    <a:solidFill>
                      <a:schemeClr val="tx2"/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Sheet1!$B$26:$B$31</c:f>
              <c:strCache>
                <c:ptCount val="6"/>
                <c:pt idx="0">
                  <c:v>Admin.</c:v>
                </c:pt>
                <c:pt idx="1">
                  <c:v>Sales &amp; Marketing:</c:v>
                </c:pt>
                <c:pt idx="2">
                  <c:v>Production</c:v>
                </c:pt>
                <c:pt idx="3">
                  <c:v>R&amp;D</c:v>
                </c:pt>
                <c:pt idx="4">
                  <c:v>Products</c:v>
                </c:pt>
                <c:pt idx="5">
                  <c:v>Quality</c:v>
                </c:pt>
              </c:strCache>
            </c:strRef>
          </c:cat>
          <c:val>
            <c:numRef>
              <c:f>Sheet1!$D$26:$D$31</c:f>
              <c:numCache>
                <c:formatCode>General</c:formatCode>
                <c:ptCount val="6"/>
                <c:pt idx="0">
                  <c:v>24</c:v>
                </c:pt>
                <c:pt idx="1">
                  <c:v>55</c:v>
                </c:pt>
                <c:pt idx="2">
                  <c:v>35</c:v>
                </c:pt>
                <c:pt idx="3">
                  <c:v>120</c:v>
                </c:pt>
                <c:pt idx="4">
                  <c:v>38</c:v>
                </c:pt>
                <c:pt idx="5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D-FB85-4EB2-88BA-9D388CA123D2}"/>
            </c:ext>
          </c:extLst>
        </c:ser>
        <c:ser>
          <c:idx val="2"/>
          <c:order val="2"/>
          <c:explosion val="25"/>
          <c:dPt>
            <c:idx val="0"/>
            <c:bubble3D val="0"/>
            <c:spPr>
              <a:solidFill>
                <a:schemeClr val="accent1">
                  <a:shade val="5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0F-FB85-4EB2-88BA-9D388CA123D2}"/>
              </c:ext>
            </c:extLst>
          </c:dPt>
          <c:dPt>
            <c:idx val="1"/>
            <c:bubble3D val="0"/>
            <c:spPr>
              <a:solidFill>
                <a:schemeClr val="accent1">
                  <a:shade val="7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11-FB85-4EB2-88BA-9D388CA123D2}"/>
              </c:ext>
            </c:extLst>
          </c:dPt>
          <c:dPt>
            <c:idx val="2"/>
            <c:bubble3D val="0"/>
            <c:spPr>
              <a:solidFill>
                <a:schemeClr val="accent1">
                  <a:shade val="9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13-FB85-4EB2-88BA-9D388CA123D2}"/>
              </c:ext>
            </c:extLst>
          </c:dPt>
          <c:dPt>
            <c:idx val="3"/>
            <c:bubble3D val="0"/>
            <c:spPr>
              <a:solidFill>
                <a:schemeClr val="accent1">
                  <a:tint val="9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15-FB85-4EB2-88BA-9D388CA123D2}"/>
              </c:ext>
            </c:extLst>
          </c:dPt>
          <c:dPt>
            <c:idx val="4"/>
            <c:bubble3D val="0"/>
            <c:spPr>
              <a:solidFill>
                <a:schemeClr val="accent1">
                  <a:tint val="7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17-FB85-4EB2-88BA-9D388CA123D2}"/>
              </c:ext>
            </c:extLst>
          </c:dPt>
          <c:dPt>
            <c:idx val="5"/>
            <c:bubble3D val="0"/>
            <c:spPr>
              <a:solidFill>
                <a:schemeClr val="accent1">
                  <a:tint val="50000"/>
                </a:schemeClr>
              </a:solidFill>
              <a:ln>
                <a:noFill/>
              </a:ln>
              <a:effectLst>
                <a:outerShdw blurRad="88900" sx="102000" sy="102000" algn="ctr" rotWithShape="0">
                  <a:prstClr val="black">
                    <a:alpha val="1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27000" h="127000"/>
                <a:bevelB w="127000" h="127000"/>
              </a:sp3d>
            </c:spPr>
            <c:extLst>
              <c:ext xmlns:c16="http://schemas.microsoft.com/office/drawing/2014/chart" uri="{C3380CC4-5D6E-409C-BE32-E72D297353CC}">
                <c16:uniqueId val="{00000019-FB85-4EB2-88BA-9D388CA123D2}"/>
              </c:ext>
            </c:extLst>
          </c:dPt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shade val="5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0F-FB85-4EB2-88BA-9D388CA123D2}"/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shade val="7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11-FB85-4EB2-88BA-9D388CA123D2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shade val="9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13-FB85-4EB2-88BA-9D388CA123D2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tint val="9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15-FB85-4EB2-88BA-9D388CA123D2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tint val="7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17-FB85-4EB2-88BA-9D388CA123D2}"/>
                </c:ext>
              </c:extLst>
            </c:dLbl>
            <c:dLbl>
              <c:idx val="5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330" b="1" i="0" u="none" strike="noStrike" kern="1200" spc="0" baseline="0">
                      <a:solidFill>
                        <a:schemeClr val="accent5">
                          <a:tint val="5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TW"/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6="http://schemas.microsoft.com/office/drawing/2014/chart" uri="{C3380CC4-5D6E-409C-BE32-E72D297353CC}">
                  <c16:uniqueId val="{00000019-FB85-4EB2-88BA-9D388CA123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330" b="1" i="0" u="none" strike="noStrike" kern="1200" spc="0" baseline="0">
                    <a:solidFill>
                      <a:schemeClr val="accent5">
                        <a:tint val="6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TW"/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Sheet1!$B$26:$B$31</c:f>
              <c:strCache>
                <c:ptCount val="6"/>
                <c:pt idx="0">
                  <c:v>Admin.</c:v>
                </c:pt>
                <c:pt idx="1">
                  <c:v>Sales &amp; Marketing:</c:v>
                </c:pt>
                <c:pt idx="2">
                  <c:v>Production</c:v>
                </c:pt>
                <c:pt idx="3">
                  <c:v>R&amp;D</c:v>
                </c:pt>
                <c:pt idx="4">
                  <c:v>Products</c:v>
                </c:pt>
                <c:pt idx="5">
                  <c:v>Quality</c:v>
                </c:pt>
              </c:strCache>
            </c:strRef>
          </c:cat>
          <c:val>
            <c:numRef>
              <c:f>Sheet1!$E$26:$E$31</c:f>
              <c:numCache>
                <c:formatCode>0%</c:formatCode>
                <c:ptCount val="6"/>
                <c:pt idx="0">
                  <c:v>8.2191780821917804E-2</c:v>
                </c:pt>
                <c:pt idx="1">
                  <c:v>0.18835616438356165</c:v>
                </c:pt>
                <c:pt idx="2">
                  <c:v>0.11986301369863013</c:v>
                </c:pt>
                <c:pt idx="3">
                  <c:v>0.41095890410958902</c:v>
                </c:pt>
                <c:pt idx="4">
                  <c:v>0.13013698630136986</c:v>
                </c:pt>
                <c:pt idx="5">
                  <c:v>6.8493150684931503E-2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A-FB85-4EB2-88BA-9D388CA123D2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/>
      </a:pPr>
      <a:endParaRPr lang="zh-T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TW"/>
  <c:roundedCorners val="0"/>
  <mc:AlternateContent xmlns:mc="http://schemas.openxmlformats.org/markup-compatibility/2006">
    <mc:Choice xmlns:c14="http://schemas.microsoft.com/office/drawing/2007/8/2/chart" Requires="c14">
      <c14:style val="143"/>
    </mc:Choice>
    <mc:Fallback>
      <c:style val="43"/>
    </mc:Fallback>
  </mc:AlternateContent>
  <c:chart>
    <c:autoTitleDeleted val="1"/>
    <c:view3D>
      <c:rotX val="10"/>
      <c:rotY val="20"/>
      <c:depthPercent val="130"/>
      <c:rAngAx val="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9.6579920118684826E-2"/>
          <c:y val="0.13046574066390595"/>
          <c:w val="0.87713271769012513"/>
          <c:h val="0.79977256727163704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Sheet2!$A$4</c:f>
              <c:strCache>
                <c:ptCount val="1"/>
                <c:pt idx="0">
                  <c:v>Revenue US</c:v>
                </c:pt>
              </c:strCache>
            </c:strRef>
          </c:tx>
          <c:spPr>
            <a:solidFill>
              <a:srgbClr val="75DBFF"/>
            </a:solidFill>
          </c:spPr>
          <c:invertIfNegative val="0"/>
          <c:dLbls>
            <c:dLbl>
              <c:idx val="8"/>
              <c:layout>
                <c:manualLayout>
                  <c:x val="1.226456416995182E-2"/>
                  <c:y val="-8.121826545497269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A0-47E4-AF8B-CE7A328E9C7E}"/>
                </c:ext>
              </c:extLst>
            </c:dLbl>
            <c:dLbl>
              <c:idx val="9"/>
              <c:layout>
                <c:manualLayout>
                  <c:x val="-2.2374980325247503E-3"/>
                  <c:y val="-2.374826189784223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8A0-47E4-AF8B-CE7A328E9C7E}"/>
                </c:ext>
              </c:extLst>
            </c:dLbl>
            <c:dLbl>
              <c:idx val="10"/>
              <c:layout>
                <c:manualLayout>
                  <c:x val="1.1095031566238431E-2"/>
                  <c:y val="-1.38134526931664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8A0-47E4-AF8B-CE7A328E9C7E}"/>
                </c:ext>
              </c:extLst>
            </c:dLbl>
            <c:dLbl>
              <c:idx val="11"/>
              <c:layout>
                <c:manualLayout>
                  <c:x val="2.2190063132476862E-2"/>
                  <c:y val="-1.6576143231799768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8A0-47E4-AF8B-CE7A328E9C7E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/>
                </a:pPr>
                <a:endParaRPr lang="zh-T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Sheet2!$D$3:$R$3</c:f>
              <c:numCache>
                <c:formatCode>General</c:formatCode>
                <c:ptCount val="15"/>
                <c:pt idx="0">
                  <c:v>2007</c:v>
                </c:pt>
                <c:pt idx="1">
                  <c:v>2008</c:v>
                </c:pt>
                <c:pt idx="2">
                  <c:v>2009</c:v>
                </c:pt>
                <c:pt idx="3">
                  <c:v>2010</c:v>
                </c:pt>
                <c:pt idx="4">
                  <c:v>2011</c:v>
                </c:pt>
                <c:pt idx="5">
                  <c:v>2012</c:v>
                </c:pt>
                <c:pt idx="6">
                  <c:v>2013</c:v>
                </c:pt>
                <c:pt idx="7">
                  <c:v>2014</c:v>
                </c:pt>
                <c:pt idx="8">
                  <c:v>2015</c:v>
                </c:pt>
                <c:pt idx="9">
                  <c:v>2016</c:v>
                </c:pt>
                <c:pt idx="10">
                  <c:v>2017</c:v>
                </c:pt>
                <c:pt idx="11">
                  <c:v>2018</c:v>
                </c:pt>
                <c:pt idx="12">
                  <c:v>2019</c:v>
                </c:pt>
                <c:pt idx="13">
                  <c:v>2020</c:v>
                </c:pt>
                <c:pt idx="14">
                  <c:v>2021</c:v>
                </c:pt>
              </c:numCache>
            </c:numRef>
          </c:cat>
          <c:val>
            <c:numRef>
              <c:f>Sheet2!$D$4:$R$4</c:f>
              <c:numCache>
                <c:formatCode>#,##0</c:formatCode>
                <c:ptCount val="15"/>
                <c:pt idx="0">
                  <c:v>50950</c:v>
                </c:pt>
                <c:pt idx="1">
                  <c:v>59761</c:v>
                </c:pt>
                <c:pt idx="2">
                  <c:v>64790</c:v>
                </c:pt>
                <c:pt idx="3">
                  <c:v>87000</c:v>
                </c:pt>
                <c:pt idx="4">
                  <c:v>102246</c:v>
                </c:pt>
                <c:pt idx="5">
                  <c:v>117000</c:v>
                </c:pt>
                <c:pt idx="6">
                  <c:v>114000</c:v>
                </c:pt>
                <c:pt idx="7">
                  <c:v>126000</c:v>
                </c:pt>
                <c:pt idx="8">
                  <c:v>141000</c:v>
                </c:pt>
                <c:pt idx="9">
                  <c:v>157000</c:v>
                </c:pt>
                <c:pt idx="10">
                  <c:v>159500</c:v>
                </c:pt>
                <c:pt idx="11">
                  <c:v>166500</c:v>
                </c:pt>
                <c:pt idx="12">
                  <c:v>198760</c:v>
                </c:pt>
                <c:pt idx="13">
                  <c:v>158700</c:v>
                </c:pt>
                <c:pt idx="14">
                  <c:v>175930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8A0-47E4-AF8B-CE7A328E9C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8"/>
        <c:gapDepth val="186"/>
        <c:shape val="cylinder"/>
        <c:axId val="2020557696"/>
        <c:axId val="2020557152"/>
        <c:axId val="0"/>
      </c:bar3DChart>
      <c:catAx>
        <c:axId val="20205576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rgbClr val="00B0F0"/>
                </a:solidFill>
              </a:defRPr>
            </a:pPr>
            <a:endParaRPr lang="zh-TW"/>
          </a:p>
        </c:txPr>
        <c:crossAx val="2020557152"/>
        <c:crosses val="autoZero"/>
        <c:auto val="1"/>
        <c:lblAlgn val="ctr"/>
        <c:lblOffset val="100"/>
        <c:noMultiLvlLbl val="0"/>
      </c:catAx>
      <c:valAx>
        <c:axId val="2020557152"/>
        <c:scaling>
          <c:orientation val="minMax"/>
        </c:scaling>
        <c:delete val="0"/>
        <c:axPos val="l"/>
        <c:majorGridlines/>
        <c:numFmt formatCode="#,##0" sourceLinked="1"/>
        <c:majorTickMark val="out"/>
        <c:minorTickMark val="none"/>
        <c:tickLblPos val="nextTo"/>
        <c:txPr>
          <a:bodyPr/>
          <a:lstStyle/>
          <a:p>
            <a:pPr>
              <a:defRPr>
                <a:solidFill>
                  <a:schemeClr val="bg1">
                    <a:lumMod val="75000"/>
                  </a:schemeClr>
                </a:solidFill>
              </a:defRPr>
            </a:pPr>
            <a:endParaRPr lang="zh-TW"/>
          </a:p>
        </c:txPr>
        <c:crossAx val="2020557696"/>
        <c:crosses val="autoZero"/>
        <c:crossBetween val="between"/>
      </c:valAx>
    </c:plotArea>
    <c:plotVisOnly val="1"/>
    <c:dispBlanksAs val="gap"/>
    <c:showDLblsOverMax val="0"/>
  </c:chart>
  <c:spPr>
    <a:solidFill>
      <a:srgbClr val="000000">
        <a:alpha val="68000"/>
      </a:srgbClr>
    </a:solidFill>
  </c:spPr>
  <c:txPr>
    <a:bodyPr/>
    <a:lstStyle/>
    <a:p>
      <a:pPr>
        <a:defRPr sz="1050"/>
      </a:pPr>
      <a:endParaRPr lang="zh-TW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107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 mods="ignoreCSTransforms">
      <cs:styleClr val="0">
        <a:shade val="25000"/>
      </cs:styl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 mods="ignoreCSTransforms">
      <cs:styleClr val="0">
        <a:tint val="25000"/>
      </cs:styl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5_1">
  <dgm:title val=""/>
  <dgm:desc val=""/>
  <dgm:catLst>
    <dgm:cat type="accent5" pri="11100"/>
  </dgm:catLst>
  <dgm:styleLbl name="node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5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5">
        <a:alpha val="4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8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BF5F706-01F4-4D68-AFBD-ADA5F0E939A4}" type="doc">
      <dgm:prSet loTypeId="urn:microsoft.com/office/officeart/2005/8/layout/orgChart1" loCatId="hierarchy" qsTypeId="urn:microsoft.com/office/officeart/2005/8/quickstyle/simple1" qsCatId="simple" csTypeId="urn:microsoft.com/office/officeart/2005/8/colors/accent5_1" csCatId="accent5" phldr="1"/>
      <dgm:spPr/>
      <dgm:t>
        <a:bodyPr/>
        <a:lstStyle/>
        <a:p>
          <a:endParaRPr lang="zh-TW" altLang="en-US"/>
        </a:p>
      </dgm:t>
    </dgm:pt>
    <dgm:pt modelId="{F93B3A3B-AD27-4C72-8D4E-5719FC2B8633}">
      <dgm:prSet phldrT="[文字]" custT="1"/>
      <dgm:spPr>
        <a:ln>
          <a:solidFill>
            <a:schemeClr val="tx2">
              <a:lumMod val="60000"/>
              <a:lumOff val="4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2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GM</a:t>
          </a:r>
          <a:endParaRPr lang="zh-TW" altLang="en-US" sz="12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6EEF203F-666B-459C-B2B6-E9F082719B87}" type="parTrans" cxnId="{9D4CDDDA-CA36-4A44-A5E8-01D18351C901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A43BE2B-48B9-4275-B818-824881AA204C}" type="sibTrans" cxnId="{9D4CDDDA-CA36-4A44-A5E8-01D18351C901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3AED0C08-B027-4C8A-88C0-BD4224EA8F44}">
      <dgm:prSet phldrT="[文字]"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Products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48605A2C-D56C-4D72-BFF3-AF5446A574EC}" type="parTrans" cxnId="{963B3F42-8057-46A9-95F1-4D27877F40A5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CD235E8-0C2E-4E46-A11A-CE2A616D023B}" type="sibTrans" cxnId="{963B3F42-8057-46A9-95F1-4D27877F40A5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8C16F16-F2E1-4007-8C17-6CC6199087D1}">
      <dgm:prSet phldrT="[文字]"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Sales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FB650D0-47E0-4D96-9CCE-A92FCAC78777}" type="parTrans" cxnId="{5A15CA8C-32A4-4CF4-960E-81437FB3E464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8573324-4FD0-4C28-BE84-98D212A1B9D1}" type="sibTrans" cxnId="{5A15CA8C-32A4-4CF4-960E-81437FB3E464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70F9535D-51F5-4005-BF2A-A9827B64986E}">
      <dgm:prSet phldrT="[文字]"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R&amp;D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A724EC04-8C95-49FD-9DA5-99F88BDC3436}" type="parTrans" cxnId="{8B21A89F-881A-4E0F-BFB4-30812540B34D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A726953D-D59C-4A87-96A7-74AFDF5D472B}" type="sibTrans" cxnId="{8B21A89F-881A-4E0F-BFB4-30812540B34D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904634D0-33AE-4B55-BEDD-26A785493896}">
      <dgm:prSet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Operation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98C90447-082B-4ADB-97E8-06CDF9625AEE}" type="parTrans" cxnId="{5D1A222C-B9EE-4DDA-8D9A-94AB3DD294A7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C047A0F-4FF5-42B4-B760-9788E45A2294}" type="sibTrans" cxnId="{5D1A222C-B9EE-4DDA-8D9A-94AB3DD294A7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5D60C2E-C957-4143-BC37-4CDC20FC1E4F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rgbClr val="8EB4E3"/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Embedded Computing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51A2FCA-A7AF-4F82-B987-C40AECBB8571}" type="parTrans" cxnId="{CB70B3BE-0277-49ED-BE78-540B60A3539F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53A639A-670C-41F8-BD08-FC78E0268745}" type="sibTrans" cxnId="{CB70B3BE-0277-49ED-BE78-540B60A3539F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3C13904-5D78-4D8B-85E7-79DD7535A0AD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Applied Panel Computing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A5769A8C-5168-437C-AE8A-A5753E33A88E}" type="parTrans" cxnId="{32BE81C5-95E7-4050-BB8A-967A81FAE5FB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55B47806-B1B8-4532-9534-00B978CF3929}" type="sibTrans" cxnId="{32BE81C5-95E7-4050-BB8A-967A81FAE5FB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3497F2C-CE8E-4546-A563-1F0F1DDE55D2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ARM Embedded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68547CD0-2C15-446B-BC74-D2A72CD20CF3}" type="parTrans" cxnId="{DE0CB4DC-E619-468A-B7E0-2CBC834911D8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B2AAF37-9E2E-4EAE-8138-66F7BB842841}" type="sibTrans" cxnId="{DE0CB4DC-E619-468A-B7E0-2CBC834911D8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CDC0DD2-9F2A-4EFA-AB73-CB9871194041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 err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Disty</a:t>
          </a:r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 </a:t>
          </a:r>
        </a:p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EUR/APJ/TW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5ABDAF3-1341-46B9-8EA0-917CD4930594}" type="parTrans" cxnId="{C9124982-A6B2-40A9-9037-0067FCACE663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096BAFA-C717-4B76-AB7B-C40398DF0AE7}" type="sibTrans" cxnId="{C9124982-A6B2-40A9-9037-0067FCACE663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2198B62-0AE7-4622-B632-8E991751A355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Key Account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E6FA1AF-7F8B-42F7-BA51-841686F9924B}" type="parTrans" cxnId="{AADFCF33-6685-4B61-B718-DF8E2D095CAB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4AF8638-42F1-4F42-B5BB-21D4C03C7C62}" type="sibTrans" cxnId="{AADFCF33-6685-4B61-B718-DF8E2D095CAB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EEAB47E-6AB3-4021-A291-9B552072EB88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Order Management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622590F-F256-45EC-8964-884C4F37A92E}" type="parTrans" cxnId="{07C7C3B6-85B1-433B-96D3-33FD6E2B984E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C9C708D-0160-4731-AA1B-BB7CD0D55F07}" type="sibTrans" cxnId="{07C7C3B6-85B1-433B-96D3-33FD6E2B984E}">
      <dgm:prSet/>
      <dgm:spPr/>
      <dgm:t>
        <a:bodyPr/>
        <a:lstStyle/>
        <a:p>
          <a:endParaRPr lang="zh-TW" altLang="en-US" sz="1000" b="1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3C1C89A-33C4-477F-BB18-F50973E07BF7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>
              <a:latin typeface="Tahoma" pitchFamily="34" charset="0"/>
              <a:ea typeface="Tahoma" pitchFamily="34" charset="0"/>
              <a:cs typeface="Tahoma" pitchFamily="34" charset="0"/>
            </a:rPr>
            <a:t>Electronic Engineering</a:t>
          </a:r>
          <a:endParaRPr lang="en-US" altLang="zh-TW" sz="900" b="1" dirty="0">
            <a:latin typeface="Tahoma" pitchFamily="34" charset="0"/>
            <a:ea typeface="Tahoma" pitchFamily="34" charset="0"/>
            <a:cs typeface="Tahoma" pitchFamily="34" charset="0"/>
          </a:endParaRPr>
        </a:p>
      </dgm:t>
    </dgm:pt>
    <dgm:pt modelId="{8BD0A289-82FC-4CA3-BB70-D655B9023D1E}" type="parTrans" cxnId="{2E02A43B-1C1A-41D2-993A-BAC66D085A2E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00F49D4-693A-425D-B86E-187641D55381}" type="sibTrans" cxnId="{2E02A43B-1C1A-41D2-993A-BAC66D085A2E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D756822-2A41-4769-835C-B6C3E8227BE7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>
              <a:latin typeface="Tahoma" pitchFamily="34" charset="0"/>
              <a:ea typeface="Tahoma" pitchFamily="34" charset="0"/>
              <a:cs typeface="Tahoma" pitchFamily="34" charset="0"/>
            </a:rPr>
            <a:t>System Engineering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128CF5A8-2ED6-42D2-94D7-67E81A82F542}" type="parTrans" cxnId="{6A5C706A-7CF1-4218-93BA-E988977D26EA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726DAFB1-801A-4268-86EA-28F8BF726EDA}" type="sibTrans" cxnId="{6A5C706A-7CF1-4218-93BA-E988977D26EA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F3FA9BB-224A-4DE6-8ADC-545F01699FB7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>
              <a:latin typeface="Tahoma" pitchFamily="34" charset="0"/>
              <a:ea typeface="Tahoma" pitchFamily="34" charset="0"/>
              <a:cs typeface="Tahoma" pitchFamily="34" charset="0"/>
            </a:rPr>
            <a:t>Mechanical Engineering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EF6062E2-BED2-4887-AF10-A47C2552F313}" type="parTrans" cxnId="{4D127ED8-6B5D-435F-B186-27F0F27DE2A5}">
      <dgm:prSet/>
      <dgm:spPr>
        <a:ln>
          <a:solidFill>
            <a:srgbClr val="439BB3"/>
          </a:solidFill>
        </a:ln>
      </dgm:spPr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3FC8ECC-073B-4E1F-9445-42B9ADBC8AF2}" type="sibTrans" cxnId="{4D127ED8-6B5D-435F-B186-27F0F27DE2A5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594B1436-4AAA-4A79-B6AA-ABB57516237C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Software Engineering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3755485-3DEA-49CF-83B8-AD4C848A09E7}" type="parTrans" cxnId="{78DE4FE2-393F-4479-AA1C-682FD6D444C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9AD4B66-6982-4B4F-ABA1-CFB8616CE897}" type="sibTrans" cxnId="{78DE4FE2-393F-4479-AA1C-682FD6D444C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74D38618-09B1-41CA-B960-CD9B7C00DECE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Applied Software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6B37FFB-826C-437F-A0DF-32CAAF598591}" type="parTrans" cxnId="{F6DD9DBA-AAB8-4456-9874-62711A4A0BBB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AC94DE2F-7C4E-47FD-BE36-4DF6FE707FEA}" type="sibTrans" cxnId="{F6DD9DBA-AAB8-4456-9874-62711A4A0BBB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6B5D17DF-9BF3-46AA-BE0D-91A1FD218E05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Quality Assurance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35AF88D5-F2DF-4BCA-A1FB-F793FFFB17E3}" type="parTrans" cxnId="{9BAC99BB-2BEB-4F83-ACC9-3320F0A7D2E7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AD68FE58-13DC-4250-A069-0BEF522ABAEC}" type="sibTrans" cxnId="{9BAC99BB-2BEB-4F83-ACC9-3320F0A7D2E7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9CED82B3-2C77-49C2-97F8-3126812D4CA5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PMC &amp; Procurement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4CD87FD1-4851-4DF9-90C7-5ABEB9A6B855}" type="parTrans" cxnId="{716E4661-29F7-456F-AC07-8055605AC6DC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1D9932EC-6199-4AAB-BD6A-AF43C80B514E}" type="sibTrans" cxnId="{716E4661-29F7-456F-AC07-8055605AC6DC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4FEFBDCC-C99C-40C4-90E5-FA06D7655508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pPr>
            <a:lnSpc>
              <a:spcPct val="100000"/>
            </a:lnSpc>
          </a:pPr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Engineering</a:t>
          </a:r>
          <a:endParaRPr lang="en-US" sz="900" b="1" dirty="0">
            <a:latin typeface="Tahoma" panose="020B0604030504040204" pitchFamily="34" charset="0"/>
            <a:ea typeface="Tahoma" panose="020B0604030504040204" pitchFamily="34" charset="0"/>
            <a:cs typeface="Tahoma" panose="020B0604030504040204" pitchFamily="34" charset="0"/>
          </a:endParaRPr>
        </a:p>
      </dgm:t>
    </dgm:pt>
    <dgm:pt modelId="{12FA60F7-96D6-4710-98D6-D618B8943839}" type="parTrans" cxnId="{D3A05637-96E0-4C6F-945F-32CDD412ABB1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DBEF5EF6-EC3B-40C5-90FA-21725C76639D}" type="sibTrans" cxnId="{D3A05637-96E0-4C6F-945F-32CDD412ABB1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B18D46B5-50B9-4A47-A9D4-382E1310E773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DQV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4979B2BF-3EB2-42B8-834F-0906E05B9C88}" type="parTrans" cxnId="{889D103C-70A0-4169-AD86-6510B0BEC0B7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1C3632CF-1C51-43DF-B16A-4B265CBD1535}" type="sibTrans" cxnId="{889D103C-70A0-4169-AD86-6510B0BEC0B7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0A4DAD9-C9D1-4878-9B2D-0399E37EEAA1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Production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30B6DCB4-4FEE-4FD4-A09C-797E097B370C}" type="parTrans" cxnId="{3B031C3A-9A8E-44BE-9BA6-3DB15094A2B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1917C7F-797A-4AC1-8841-D962F3FE3003}" type="sibTrans" cxnId="{3B031C3A-9A8E-44BE-9BA6-3DB15094A2B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136DCB01-114E-41A2-A333-378A71A4FBAE}">
      <dgm:prSet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Corporate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52024D1C-7ECA-477B-8E07-0598AE356BC9}" type="parTrans" cxnId="{FA01BF6A-4A0B-4493-ADFA-4474FB029D7D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858115F-C5F2-4F08-9344-3C0EE9FBA3C4}" type="sibTrans" cxnId="{FA01BF6A-4A0B-4493-ADFA-4474FB029D7D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9CCA446A-E369-4C93-99C7-28BFD40A4B3F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Administration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2449C48-9B8C-42FB-8989-087FE3A669F0}" type="parTrans" cxnId="{B6C44E25-85D2-4D0D-995B-B94362BCC2C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3CBEFECC-A6CA-4227-9DDB-04C0B3BF9B3A}" type="sibTrans" cxnId="{B6C44E25-85D2-4D0D-995B-B94362BCC2C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317AD379-CE63-4D4A-89BE-F38E3ADE83FF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Finance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25A71B8-CF60-48F1-A66B-4620B847A36A}" type="parTrans" cxnId="{751114CA-90AE-4963-9AA7-E72E615740B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F50052A-3476-495F-9427-4489E4FE354D}" type="sibTrans" cxnId="{751114CA-90AE-4963-9AA7-E72E615740B3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6B03A58-18CF-4AD2-A3FD-D0C0D12490BD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Marketing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1356AE18-D958-42AF-A006-2709E00D2300}" type="parTrans" cxnId="{01600624-471F-4C38-A4E0-B14FB2E27444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4D63C310-05DA-4142-ADB8-9CBA87952BAE}" type="sibTrans" cxnId="{01600624-471F-4C38-A4E0-B14FB2E27444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F14D23F-4926-4550-B8F0-F67CDAD06A63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MIS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8B75F8F7-C593-4ACB-8995-40F4EA5E4DE5}" type="parTrans" cxnId="{BBE2ACE7-1611-4FBA-919D-174615BCBB58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55E20F13-5803-419A-A5C6-F29B09B1669A}" type="sibTrans" cxnId="{BBE2ACE7-1611-4FBA-919D-174615BCBB58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632E516-7E56-4F5C-A057-F4A1DDD2053C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Customer Service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F8E7CF40-3B22-4C6E-AE51-1418068C2B66}" type="parTrans" cxnId="{29D0D229-572A-41FE-AEE8-D68D182FFAAD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DA5C7217-E188-47BD-8CEB-3F8EF48B37DD}" type="sibTrans" cxnId="{29D0D229-572A-41FE-AEE8-D68D182FFAAD}">
      <dgm:prSet/>
      <dgm:spPr/>
      <dgm:t>
        <a:bodyPr/>
        <a:lstStyle/>
        <a:p>
          <a:endParaRPr lang="zh-TW" altLang="en-US" sz="100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6D716821-2899-4F0E-A621-C15D935F8FE7}">
      <dgm:prSet custT="1"/>
      <dgm:spPr>
        <a:solidFill>
          <a:schemeClr val="tx2">
            <a:lumMod val="75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11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DMS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002EBF48-F74C-49F9-B5EC-F89E2398F524}" type="parTrans" cxnId="{368C2C5A-471E-4D54-BD82-C2404500C765}">
      <dgm:prSet/>
      <dgm:spPr/>
      <dgm:t>
        <a:bodyPr/>
        <a:lstStyle/>
        <a:p>
          <a:endParaRPr lang="zh-TW" altLang="en-US" sz="1000"/>
        </a:p>
      </dgm:t>
    </dgm:pt>
    <dgm:pt modelId="{97BB7F1C-E444-48EC-8863-DD9849A67A08}" type="sibTrans" cxnId="{368C2C5A-471E-4D54-BD82-C2404500C765}">
      <dgm:prSet/>
      <dgm:spPr/>
      <dgm:t>
        <a:bodyPr/>
        <a:lstStyle/>
        <a:p>
          <a:endParaRPr lang="zh-TW" altLang="en-US" sz="1000"/>
        </a:p>
      </dgm:t>
    </dgm:pt>
    <dgm:pt modelId="{1979F098-33C9-468E-A237-2A3897EE1A99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 Project Management</a:t>
          </a:r>
          <a:endParaRPr lang="zh-TW" altLang="en-US" sz="900" dirty="0"/>
        </a:p>
      </dgm:t>
    </dgm:pt>
    <dgm:pt modelId="{B19894CC-E1E4-4A08-BE1E-A4782D7A90EB}" type="parTrans" cxnId="{26BD7F12-9187-4633-80B4-2365A3B62DC6}">
      <dgm:prSet/>
      <dgm:spPr>
        <a:ln>
          <a:solidFill>
            <a:schemeClr val="accent1">
              <a:lumMod val="60000"/>
              <a:lumOff val="40000"/>
            </a:schemeClr>
          </a:solidFill>
        </a:ln>
      </dgm:spPr>
      <dgm:t>
        <a:bodyPr/>
        <a:lstStyle/>
        <a:p>
          <a:endParaRPr lang="zh-TW" altLang="en-US" sz="1000"/>
        </a:p>
      </dgm:t>
    </dgm:pt>
    <dgm:pt modelId="{AA4A562C-B08E-4CA1-A3F2-D77BA2764579}" type="sibTrans" cxnId="{26BD7F12-9187-4633-80B4-2365A3B62DC6}">
      <dgm:prSet/>
      <dgm:spPr/>
      <dgm:t>
        <a:bodyPr/>
        <a:lstStyle/>
        <a:p>
          <a:endParaRPr lang="zh-TW" altLang="en-US" sz="1000"/>
        </a:p>
      </dgm:t>
    </dgm:pt>
    <dgm:pt modelId="{F56B2760-239F-4700-B4D7-3F8FEBBCBB91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 Vertical Solution</a:t>
          </a:r>
          <a:endParaRPr lang="zh-TW" altLang="en-US" sz="900" dirty="0"/>
        </a:p>
      </dgm:t>
    </dgm:pt>
    <dgm:pt modelId="{52CF7661-1D45-49BB-942A-766787FF1F71}" type="parTrans" cxnId="{58DCFDF4-831E-478E-9DA7-72D38D4B48BB}">
      <dgm:prSet/>
      <dgm:spPr>
        <a:ln>
          <a:solidFill>
            <a:schemeClr val="accent1">
              <a:lumMod val="60000"/>
              <a:lumOff val="40000"/>
            </a:schemeClr>
          </a:solidFill>
        </a:ln>
      </dgm:spPr>
      <dgm:t>
        <a:bodyPr/>
        <a:lstStyle/>
        <a:p>
          <a:endParaRPr lang="zh-TW" altLang="en-US" sz="1000"/>
        </a:p>
      </dgm:t>
    </dgm:pt>
    <dgm:pt modelId="{C05298CC-D388-424F-A0DD-15EAE0B2B26B}" type="sibTrans" cxnId="{58DCFDF4-831E-478E-9DA7-72D38D4B48BB}">
      <dgm:prSet/>
      <dgm:spPr/>
      <dgm:t>
        <a:bodyPr/>
        <a:lstStyle/>
        <a:p>
          <a:endParaRPr lang="zh-TW" altLang="en-US" sz="1000"/>
        </a:p>
      </dgm:t>
    </dgm:pt>
    <dgm:pt modelId="{B6DD185E-9D89-484E-B289-83B44BAB770B}">
      <dgm:prSet custT="1"/>
      <dgm:spPr>
        <a:solidFill>
          <a:schemeClr val="tx2">
            <a:lumMod val="75000"/>
          </a:schemeClr>
        </a:solidFill>
        <a:ln w="6350">
          <a:solidFill>
            <a:schemeClr val="accent1">
              <a:lumMod val="40000"/>
              <a:lumOff val="60000"/>
            </a:schemeClr>
          </a:solidFill>
        </a:ln>
      </dgm:spPr>
      <dgm:t>
        <a:bodyPr/>
        <a:lstStyle/>
        <a:p>
          <a:r>
            <a:rPr lang="en-US" altLang="zh-TW" sz="11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IoT Solutions</a:t>
          </a:r>
          <a:endParaRPr lang="zh-TW" altLang="en-US" sz="1100" b="1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C63ED21B-A161-40E1-B113-63A1062181F8}" type="parTrans" cxnId="{11AE44A7-4777-4083-9EF9-AC888C228E13}">
      <dgm:prSet/>
      <dgm:spPr/>
      <dgm:t>
        <a:bodyPr/>
        <a:lstStyle/>
        <a:p>
          <a:endParaRPr lang="zh-TW" altLang="en-US"/>
        </a:p>
      </dgm:t>
    </dgm:pt>
    <dgm:pt modelId="{BEC21E87-CBC5-43C0-9BA6-BE1BA11AA663}" type="sibTrans" cxnId="{11AE44A7-4777-4083-9EF9-AC888C228E13}">
      <dgm:prSet/>
      <dgm:spPr/>
      <dgm:t>
        <a:bodyPr/>
        <a:lstStyle/>
        <a:p>
          <a:endParaRPr lang="zh-TW" altLang="en-US"/>
        </a:p>
      </dgm:t>
    </dgm:pt>
    <dgm:pt modelId="{C6061746-E70A-427B-88C3-A58104EF49BD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Digital Healthcare</a:t>
          </a:r>
          <a:endParaRPr lang="zh-TW" altLang="en-US" sz="900" b="1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6A28FA7C-EE3A-4707-9859-4329AA0121A4}" type="parTrans" cxnId="{70A0C576-F7E8-44C4-89DC-6099419DD845}">
      <dgm:prSet/>
      <dgm:spPr/>
      <dgm:t>
        <a:bodyPr/>
        <a:lstStyle/>
        <a:p>
          <a:endParaRPr lang="zh-TW" altLang="en-US"/>
        </a:p>
      </dgm:t>
    </dgm:pt>
    <dgm:pt modelId="{CAAEAC29-84A3-4102-B5E8-8386C3CC6675}" type="sibTrans" cxnId="{70A0C576-F7E8-44C4-89DC-6099419DD845}">
      <dgm:prSet/>
      <dgm:spPr/>
      <dgm:t>
        <a:bodyPr/>
        <a:lstStyle/>
        <a:p>
          <a:endParaRPr lang="zh-TW" altLang="en-US"/>
        </a:p>
      </dgm:t>
    </dgm:pt>
    <dgm:pt modelId="{3A39073F-226C-4973-85A6-4717D65D50D0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kumimoji="0" lang="en-US" altLang="zh-TW" sz="900" b="1" dirty="0"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Smart</a:t>
          </a:r>
          <a:r>
            <a:rPr kumimoji="0" lang="en-US" altLang="zh-TW" sz="800" b="1" dirty="0"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 Manufacturing</a:t>
          </a:r>
          <a:endParaRPr lang="zh-TW" altLang="en-US" sz="800" dirty="0">
            <a:solidFill>
              <a:schemeClr val="tx1"/>
            </a:solidFill>
            <a:effectLst/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20C201A9-EF9A-440B-93B0-EB0ACF856E4C}" type="parTrans" cxnId="{E6018F4A-3DBF-4CD2-BEA3-DE7B91E34D8E}">
      <dgm:prSet/>
      <dgm:spPr/>
      <dgm:t>
        <a:bodyPr/>
        <a:lstStyle/>
        <a:p>
          <a:endParaRPr lang="zh-TW" altLang="en-US"/>
        </a:p>
      </dgm:t>
    </dgm:pt>
    <dgm:pt modelId="{85319E50-FE76-40FF-B777-C9DAAF93717F}" type="sibTrans" cxnId="{E6018F4A-3DBF-4CD2-BEA3-DE7B91E34D8E}">
      <dgm:prSet/>
      <dgm:spPr/>
      <dgm:t>
        <a:bodyPr/>
        <a:lstStyle/>
        <a:p>
          <a:endParaRPr lang="zh-TW" altLang="en-US"/>
        </a:p>
      </dgm:t>
    </dgm:pt>
    <dgm:pt modelId="{0B999409-7971-424A-A5C9-1A1B18129A83}">
      <dgm:prSet custT="1"/>
      <dgm:spPr>
        <a:solidFill>
          <a:schemeClr val="tx2">
            <a:lumMod val="20000"/>
            <a:lumOff val="80000"/>
          </a:schemeClr>
        </a:solidFill>
        <a:ln w="6350">
          <a:solidFill>
            <a:schemeClr val="tx2">
              <a:lumMod val="40000"/>
              <a:lumOff val="60000"/>
            </a:schemeClr>
          </a:solidFill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gm:spPr>
      <dgm:t>
        <a:bodyPr/>
        <a:lstStyle/>
        <a:p>
          <a:r>
            <a:rPr lang="en-US" altLang="zh-TW" sz="900" b="1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China R&amp;D Lab.</a:t>
          </a:r>
          <a:endParaRPr lang="zh-TW" altLang="en-US" sz="900" dirty="0">
            <a:latin typeface="Tahoma" panose="020B0604030504040204" pitchFamily="34" charset="0"/>
            <a:cs typeface="Tahoma" panose="020B0604030504040204" pitchFamily="34" charset="0"/>
          </a:endParaRPr>
        </a:p>
      </dgm:t>
    </dgm:pt>
    <dgm:pt modelId="{D95D0DFC-3C5C-4652-9057-E1175B79E3D7}" type="parTrans" cxnId="{58CBF2BA-5C88-4CF1-808C-A2DE1A8E88B4}">
      <dgm:prSet/>
      <dgm:spPr/>
      <dgm:t>
        <a:bodyPr/>
        <a:lstStyle/>
        <a:p>
          <a:endParaRPr lang="zh-TW" altLang="en-US"/>
        </a:p>
      </dgm:t>
    </dgm:pt>
    <dgm:pt modelId="{34BE898B-C337-431F-8E91-CEE1DDE57710}" type="sibTrans" cxnId="{58CBF2BA-5C88-4CF1-808C-A2DE1A8E88B4}">
      <dgm:prSet/>
      <dgm:spPr/>
      <dgm:t>
        <a:bodyPr/>
        <a:lstStyle/>
        <a:p>
          <a:endParaRPr lang="zh-TW" altLang="en-US"/>
        </a:p>
      </dgm:t>
    </dgm:pt>
    <dgm:pt modelId="{5C4C1AC8-A01E-4A79-9EF6-CB566F77B927}" type="pres">
      <dgm:prSet presAssocID="{6BF5F706-01F4-4D68-AFBD-ADA5F0E939A4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652138AC-8812-4C1C-AF5B-0C02E4EBF461}" type="pres">
      <dgm:prSet presAssocID="{F93B3A3B-AD27-4C72-8D4E-5719FC2B8633}" presName="hierRoot1" presStyleCnt="0">
        <dgm:presLayoutVars>
          <dgm:hierBranch val="init"/>
        </dgm:presLayoutVars>
      </dgm:prSet>
      <dgm:spPr/>
    </dgm:pt>
    <dgm:pt modelId="{4838E107-4607-49F5-AC61-325C1858BA76}" type="pres">
      <dgm:prSet presAssocID="{F93B3A3B-AD27-4C72-8D4E-5719FC2B8633}" presName="rootComposite1" presStyleCnt="0"/>
      <dgm:spPr/>
    </dgm:pt>
    <dgm:pt modelId="{C277DE0B-D2FC-4253-A6B6-7BDF9829DAA8}" type="pres">
      <dgm:prSet presAssocID="{F93B3A3B-AD27-4C72-8D4E-5719FC2B8633}" presName="rootText1" presStyleLbl="node0" presStyleIdx="0" presStyleCnt="2" custScaleY="75490">
        <dgm:presLayoutVars>
          <dgm:chPref val="3"/>
        </dgm:presLayoutVars>
      </dgm:prSet>
      <dgm:spPr/>
    </dgm:pt>
    <dgm:pt modelId="{0001F1A5-D667-413B-A38A-224D114BD663}" type="pres">
      <dgm:prSet presAssocID="{F93B3A3B-AD27-4C72-8D4E-5719FC2B8633}" presName="rootConnector1" presStyleLbl="node1" presStyleIdx="0" presStyleCnt="0"/>
      <dgm:spPr/>
    </dgm:pt>
    <dgm:pt modelId="{D3DA81CF-B652-4A4C-8E97-3146EB2D50A1}" type="pres">
      <dgm:prSet presAssocID="{F93B3A3B-AD27-4C72-8D4E-5719FC2B8633}" presName="hierChild2" presStyleCnt="0"/>
      <dgm:spPr/>
    </dgm:pt>
    <dgm:pt modelId="{B92583BD-D54F-43C9-B270-21E059AE978F}" type="pres">
      <dgm:prSet presAssocID="{C63ED21B-A161-40E1-B113-63A1062181F8}" presName="Name37" presStyleLbl="parChTrans1D2" presStyleIdx="0" presStyleCnt="7"/>
      <dgm:spPr/>
    </dgm:pt>
    <dgm:pt modelId="{632346C9-AF6F-49A7-B081-B2CC3FC58CCE}" type="pres">
      <dgm:prSet presAssocID="{B6DD185E-9D89-484E-B289-83B44BAB770B}" presName="hierRoot2" presStyleCnt="0">
        <dgm:presLayoutVars>
          <dgm:hierBranch val="init"/>
        </dgm:presLayoutVars>
      </dgm:prSet>
      <dgm:spPr/>
    </dgm:pt>
    <dgm:pt modelId="{C94ABB84-B4A2-4408-A9EF-5F0783414E65}" type="pres">
      <dgm:prSet presAssocID="{B6DD185E-9D89-484E-B289-83B44BAB770B}" presName="rootComposite" presStyleCnt="0"/>
      <dgm:spPr/>
    </dgm:pt>
    <dgm:pt modelId="{14527C69-C3AF-4689-A5AD-EBFFAFC43A45}" type="pres">
      <dgm:prSet presAssocID="{B6DD185E-9D89-484E-B289-83B44BAB770B}" presName="rootText" presStyleLbl="node2" presStyleIdx="0" presStyleCnt="7">
        <dgm:presLayoutVars>
          <dgm:chPref val="3"/>
        </dgm:presLayoutVars>
      </dgm:prSet>
      <dgm:spPr/>
    </dgm:pt>
    <dgm:pt modelId="{7C549B3C-481F-49E7-885C-FF2B7BDB994A}" type="pres">
      <dgm:prSet presAssocID="{B6DD185E-9D89-484E-B289-83B44BAB770B}" presName="rootConnector" presStyleLbl="node2" presStyleIdx="0" presStyleCnt="7"/>
      <dgm:spPr/>
    </dgm:pt>
    <dgm:pt modelId="{0C9F5EF8-69F8-49A9-8DF6-9DBF573A075B}" type="pres">
      <dgm:prSet presAssocID="{B6DD185E-9D89-484E-B289-83B44BAB770B}" presName="hierChild4" presStyleCnt="0"/>
      <dgm:spPr/>
    </dgm:pt>
    <dgm:pt modelId="{9AD92924-1ED0-4C5D-87B2-ECBE614230C1}" type="pres">
      <dgm:prSet presAssocID="{6A28FA7C-EE3A-4707-9859-4329AA0121A4}" presName="Name37" presStyleLbl="parChTrans1D3" presStyleIdx="0" presStyleCnt="25"/>
      <dgm:spPr/>
    </dgm:pt>
    <dgm:pt modelId="{079EDA7E-E6FB-473A-94C9-130CC1BFBBD6}" type="pres">
      <dgm:prSet presAssocID="{C6061746-E70A-427B-88C3-A58104EF49BD}" presName="hierRoot2" presStyleCnt="0">
        <dgm:presLayoutVars>
          <dgm:hierBranch val="init"/>
        </dgm:presLayoutVars>
      </dgm:prSet>
      <dgm:spPr/>
    </dgm:pt>
    <dgm:pt modelId="{50C0FFCF-4009-4B1E-9E94-9C9C00E11C91}" type="pres">
      <dgm:prSet presAssocID="{C6061746-E70A-427B-88C3-A58104EF49BD}" presName="rootComposite" presStyleCnt="0"/>
      <dgm:spPr/>
    </dgm:pt>
    <dgm:pt modelId="{69AF63C7-3D83-47A5-87E7-E1C76F49DAD9}" type="pres">
      <dgm:prSet presAssocID="{C6061746-E70A-427B-88C3-A58104EF49BD}" presName="rootText" presStyleLbl="node3" presStyleIdx="0" presStyleCnt="25">
        <dgm:presLayoutVars>
          <dgm:chPref val="3"/>
        </dgm:presLayoutVars>
      </dgm:prSet>
      <dgm:spPr/>
    </dgm:pt>
    <dgm:pt modelId="{06092C6D-80ED-4BCA-9910-A8D32A46EA36}" type="pres">
      <dgm:prSet presAssocID="{C6061746-E70A-427B-88C3-A58104EF49BD}" presName="rootConnector" presStyleLbl="node3" presStyleIdx="0" presStyleCnt="25"/>
      <dgm:spPr/>
    </dgm:pt>
    <dgm:pt modelId="{B56866CE-BB8C-4263-A718-2FD548DA3CCB}" type="pres">
      <dgm:prSet presAssocID="{C6061746-E70A-427B-88C3-A58104EF49BD}" presName="hierChild4" presStyleCnt="0"/>
      <dgm:spPr/>
    </dgm:pt>
    <dgm:pt modelId="{C549911C-6CF1-49EE-A8EE-7EBB6B4A0AFF}" type="pres">
      <dgm:prSet presAssocID="{C6061746-E70A-427B-88C3-A58104EF49BD}" presName="hierChild5" presStyleCnt="0"/>
      <dgm:spPr/>
    </dgm:pt>
    <dgm:pt modelId="{842BB7D8-124A-4E18-9EC1-4C9D7D21DBDE}" type="pres">
      <dgm:prSet presAssocID="{20C201A9-EF9A-440B-93B0-EB0ACF856E4C}" presName="Name37" presStyleLbl="parChTrans1D3" presStyleIdx="1" presStyleCnt="25"/>
      <dgm:spPr/>
    </dgm:pt>
    <dgm:pt modelId="{94F9949E-96B5-42F5-B05D-F70CAE5EB15F}" type="pres">
      <dgm:prSet presAssocID="{3A39073F-226C-4973-85A6-4717D65D50D0}" presName="hierRoot2" presStyleCnt="0">
        <dgm:presLayoutVars>
          <dgm:hierBranch val="init"/>
        </dgm:presLayoutVars>
      </dgm:prSet>
      <dgm:spPr/>
    </dgm:pt>
    <dgm:pt modelId="{33FE98E3-6622-4791-8F12-6DF700CF4732}" type="pres">
      <dgm:prSet presAssocID="{3A39073F-226C-4973-85A6-4717D65D50D0}" presName="rootComposite" presStyleCnt="0"/>
      <dgm:spPr/>
    </dgm:pt>
    <dgm:pt modelId="{AE066F78-4B2D-4355-85F2-2062D8FC9271}" type="pres">
      <dgm:prSet presAssocID="{3A39073F-226C-4973-85A6-4717D65D50D0}" presName="rootText" presStyleLbl="node3" presStyleIdx="1" presStyleCnt="25">
        <dgm:presLayoutVars>
          <dgm:chPref val="3"/>
        </dgm:presLayoutVars>
      </dgm:prSet>
      <dgm:spPr/>
    </dgm:pt>
    <dgm:pt modelId="{89DBA067-0217-442B-8922-3A35BF0BACF7}" type="pres">
      <dgm:prSet presAssocID="{3A39073F-226C-4973-85A6-4717D65D50D0}" presName="rootConnector" presStyleLbl="node3" presStyleIdx="1" presStyleCnt="25"/>
      <dgm:spPr/>
    </dgm:pt>
    <dgm:pt modelId="{C49A6127-6DE0-4520-9FDB-112BAB0A8D2E}" type="pres">
      <dgm:prSet presAssocID="{3A39073F-226C-4973-85A6-4717D65D50D0}" presName="hierChild4" presStyleCnt="0"/>
      <dgm:spPr/>
    </dgm:pt>
    <dgm:pt modelId="{4EB346C6-5616-4974-BC34-133DF388F0F1}" type="pres">
      <dgm:prSet presAssocID="{3A39073F-226C-4973-85A6-4717D65D50D0}" presName="hierChild5" presStyleCnt="0"/>
      <dgm:spPr/>
    </dgm:pt>
    <dgm:pt modelId="{0640589D-18C5-41D9-85D0-A703F49EE800}" type="pres">
      <dgm:prSet presAssocID="{B6DD185E-9D89-484E-B289-83B44BAB770B}" presName="hierChild5" presStyleCnt="0"/>
      <dgm:spPr/>
    </dgm:pt>
    <dgm:pt modelId="{556C92A6-96B0-486F-B2E2-CB9F991ADD08}" type="pres">
      <dgm:prSet presAssocID="{002EBF48-F74C-49F9-B5EC-F89E2398F524}" presName="Name37" presStyleLbl="parChTrans1D2" presStyleIdx="1" presStyleCnt="7"/>
      <dgm:spPr/>
    </dgm:pt>
    <dgm:pt modelId="{B0C0B7F2-A7D8-4B02-9F88-CD1F1BF103DC}" type="pres">
      <dgm:prSet presAssocID="{6D716821-2899-4F0E-A621-C15D935F8FE7}" presName="hierRoot2" presStyleCnt="0">
        <dgm:presLayoutVars>
          <dgm:hierBranch val="init"/>
        </dgm:presLayoutVars>
      </dgm:prSet>
      <dgm:spPr/>
    </dgm:pt>
    <dgm:pt modelId="{D8C91AF2-2BE7-4F3A-8585-1E427A278014}" type="pres">
      <dgm:prSet presAssocID="{6D716821-2899-4F0E-A621-C15D935F8FE7}" presName="rootComposite" presStyleCnt="0"/>
      <dgm:spPr/>
    </dgm:pt>
    <dgm:pt modelId="{3174E990-DC9E-41DA-A5FD-2EDC3C374AB0}" type="pres">
      <dgm:prSet presAssocID="{6D716821-2899-4F0E-A621-C15D935F8FE7}" presName="rootText" presStyleLbl="node2" presStyleIdx="1" presStyleCnt="7">
        <dgm:presLayoutVars>
          <dgm:chPref val="3"/>
        </dgm:presLayoutVars>
      </dgm:prSet>
      <dgm:spPr/>
    </dgm:pt>
    <dgm:pt modelId="{D6CAD97F-A98A-4AAA-8982-3854FF017472}" type="pres">
      <dgm:prSet presAssocID="{6D716821-2899-4F0E-A621-C15D935F8FE7}" presName="rootConnector" presStyleLbl="node2" presStyleIdx="1" presStyleCnt="7"/>
      <dgm:spPr/>
    </dgm:pt>
    <dgm:pt modelId="{9B7953F6-1CE8-4A01-BE0D-B17EE06DA3C3}" type="pres">
      <dgm:prSet presAssocID="{6D716821-2899-4F0E-A621-C15D935F8FE7}" presName="hierChild4" presStyleCnt="0"/>
      <dgm:spPr/>
    </dgm:pt>
    <dgm:pt modelId="{62201C41-78CB-4668-8B3D-82199D9B2C7C}" type="pres">
      <dgm:prSet presAssocID="{B19894CC-E1E4-4A08-BE1E-A4782D7A90EB}" presName="Name37" presStyleLbl="parChTrans1D3" presStyleIdx="2" presStyleCnt="25"/>
      <dgm:spPr/>
    </dgm:pt>
    <dgm:pt modelId="{EB079533-B611-4AC1-8A54-98D1AB9836AE}" type="pres">
      <dgm:prSet presAssocID="{1979F098-33C9-468E-A237-2A3897EE1A99}" presName="hierRoot2" presStyleCnt="0">
        <dgm:presLayoutVars>
          <dgm:hierBranch val="init"/>
        </dgm:presLayoutVars>
      </dgm:prSet>
      <dgm:spPr/>
    </dgm:pt>
    <dgm:pt modelId="{D98EA255-CADF-4DAB-BCE9-2FC9A9B0F395}" type="pres">
      <dgm:prSet presAssocID="{1979F098-33C9-468E-A237-2A3897EE1A99}" presName="rootComposite" presStyleCnt="0"/>
      <dgm:spPr/>
    </dgm:pt>
    <dgm:pt modelId="{A5685A69-A2C2-4613-93C5-31A24A0E0F97}" type="pres">
      <dgm:prSet presAssocID="{1979F098-33C9-468E-A237-2A3897EE1A99}" presName="rootText" presStyleLbl="node3" presStyleIdx="2" presStyleCnt="25">
        <dgm:presLayoutVars>
          <dgm:chPref val="3"/>
        </dgm:presLayoutVars>
      </dgm:prSet>
      <dgm:spPr/>
    </dgm:pt>
    <dgm:pt modelId="{484C4F91-8768-47E2-90FB-CD263BBA5434}" type="pres">
      <dgm:prSet presAssocID="{1979F098-33C9-468E-A237-2A3897EE1A99}" presName="rootConnector" presStyleLbl="node3" presStyleIdx="2" presStyleCnt="25"/>
      <dgm:spPr/>
    </dgm:pt>
    <dgm:pt modelId="{7206BC23-878A-46A4-946A-85D4B2EB3073}" type="pres">
      <dgm:prSet presAssocID="{1979F098-33C9-468E-A237-2A3897EE1A99}" presName="hierChild4" presStyleCnt="0"/>
      <dgm:spPr/>
    </dgm:pt>
    <dgm:pt modelId="{F289B079-71A7-464D-916C-0FEDB4B3275A}" type="pres">
      <dgm:prSet presAssocID="{1979F098-33C9-468E-A237-2A3897EE1A99}" presName="hierChild5" presStyleCnt="0"/>
      <dgm:spPr/>
    </dgm:pt>
    <dgm:pt modelId="{CCB544DB-612D-4E5C-947D-FC190DBB18ED}" type="pres">
      <dgm:prSet presAssocID="{52CF7661-1D45-49BB-942A-766787FF1F71}" presName="Name37" presStyleLbl="parChTrans1D3" presStyleIdx="3" presStyleCnt="25"/>
      <dgm:spPr/>
    </dgm:pt>
    <dgm:pt modelId="{6A7DFC27-12FC-4AD9-B00A-C41B3A64B404}" type="pres">
      <dgm:prSet presAssocID="{F56B2760-239F-4700-B4D7-3F8FEBBCBB91}" presName="hierRoot2" presStyleCnt="0">
        <dgm:presLayoutVars>
          <dgm:hierBranch val="init"/>
        </dgm:presLayoutVars>
      </dgm:prSet>
      <dgm:spPr/>
    </dgm:pt>
    <dgm:pt modelId="{3CB457B8-FA50-4EC6-AC36-D7ED08F4104D}" type="pres">
      <dgm:prSet presAssocID="{F56B2760-239F-4700-B4D7-3F8FEBBCBB91}" presName="rootComposite" presStyleCnt="0"/>
      <dgm:spPr/>
    </dgm:pt>
    <dgm:pt modelId="{2EF29351-78E2-4CD9-B822-C0AAC8D99E47}" type="pres">
      <dgm:prSet presAssocID="{F56B2760-239F-4700-B4D7-3F8FEBBCBB91}" presName="rootText" presStyleLbl="node3" presStyleIdx="3" presStyleCnt="25">
        <dgm:presLayoutVars>
          <dgm:chPref val="3"/>
        </dgm:presLayoutVars>
      </dgm:prSet>
      <dgm:spPr/>
    </dgm:pt>
    <dgm:pt modelId="{DF370F49-C144-47D5-9953-FC16368D9A74}" type="pres">
      <dgm:prSet presAssocID="{F56B2760-239F-4700-B4D7-3F8FEBBCBB91}" presName="rootConnector" presStyleLbl="node3" presStyleIdx="3" presStyleCnt="25"/>
      <dgm:spPr/>
    </dgm:pt>
    <dgm:pt modelId="{E3A87FE1-01C4-46D3-921D-F696C905E740}" type="pres">
      <dgm:prSet presAssocID="{F56B2760-239F-4700-B4D7-3F8FEBBCBB91}" presName="hierChild4" presStyleCnt="0"/>
      <dgm:spPr/>
    </dgm:pt>
    <dgm:pt modelId="{125FA423-1023-4F8A-8EB0-CC4E0F9FDA86}" type="pres">
      <dgm:prSet presAssocID="{F56B2760-239F-4700-B4D7-3F8FEBBCBB91}" presName="hierChild5" presStyleCnt="0"/>
      <dgm:spPr/>
    </dgm:pt>
    <dgm:pt modelId="{253311EC-2E36-4D67-9618-25BCC9C32048}" type="pres">
      <dgm:prSet presAssocID="{6D716821-2899-4F0E-A621-C15D935F8FE7}" presName="hierChild5" presStyleCnt="0"/>
      <dgm:spPr/>
    </dgm:pt>
    <dgm:pt modelId="{A2004E9E-530E-423E-99C4-49C0E08FFA0D}" type="pres">
      <dgm:prSet presAssocID="{48605A2C-D56C-4D72-BFF3-AF5446A574EC}" presName="Name37" presStyleLbl="parChTrans1D2" presStyleIdx="2" presStyleCnt="7"/>
      <dgm:spPr/>
    </dgm:pt>
    <dgm:pt modelId="{BB5DD2D0-4E67-49D3-B771-C440B6885DD0}" type="pres">
      <dgm:prSet presAssocID="{3AED0C08-B027-4C8A-88C0-BD4224EA8F44}" presName="hierRoot2" presStyleCnt="0">
        <dgm:presLayoutVars>
          <dgm:hierBranch val="init"/>
        </dgm:presLayoutVars>
      </dgm:prSet>
      <dgm:spPr/>
    </dgm:pt>
    <dgm:pt modelId="{0130E584-1F45-4E96-9578-69111B49E69A}" type="pres">
      <dgm:prSet presAssocID="{3AED0C08-B027-4C8A-88C0-BD4224EA8F44}" presName="rootComposite" presStyleCnt="0"/>
      <dgm:spPr/>
    </dgm:pt>
    <dgm:pt modelId="{AB1E98A0-1243-4A81-84F7-AE1B598B552F}" type="pres">
      <dgm:prSet presAssocID="{3AED0C08-B027-4C8A-88C0-BD4224EA8F44}" presName="rootText" presStyleLbl="node2" presStyleIdx="2" presStyleCnt="7">
        <dgm:presLayoutVars>
          <dgm:chPref val="3"/>
        </dgm:presLayoutVars>
      </dgm:prSet>
      <dgm:spPr/>
    </dgm:pt>
    <dgm:pt modelId="{BB67823E-D3BE-48DF-B45D-7F875247E04E}" type="pres">
      <dgm:prSet presAssocID="{3AED0C08-B027-4C8A-88C0-BD4224EA8F44}" presName="rootConnector" presStyleLbl="node2" presStyleIdx="2" presStyleCnt="7"/>
      <dgm:spPr/>
    </dgm:pt>
    <dgm:pt modelId="{4468B012-0DF4-45DC-B818-8292DBEE7133}" type="pres">
      <dgm:prSet presAssocID="{3AED0C08-B027-4C8A-88C0-BD4224EA8F44}" presName="hierChild4" presStyleCnt="0"/>
      <dgm:spPr/>
    </dgm:pt>
    <dgm:pt modelId="{2824DC61-EFA9-49D6-9713-10ED1DE023C4}" type="pres">
      <dgm:prSet presAssocID="{E51A2FCA-A7AF-4F82-B987-C40AECBB8571}" presName="Name37" presStyleLbl="parChTrans1D3" presStyleIdx="4" presStyleCnt="25"/>
      <dgm:spPr/>
    </dgm:pt>
    <dgm:pt modelId="{034DE59F-CB7D-4272-99CE-65822C1DDADC}" type="pres">
      <dgm:prSet presAssocID="{25D60C2E-C957-4143-BC37-4CDC20FC1E4F}" presName="hierRoot2" presStyleCnt="0">
        <dgm:presLayoutVars>
          <dgm:hierBranch val="init"/>
        </dgm:presLayoutVars>
      </dgm:prSet>
      <dgm:spPr/>
    </dgm:pt>
    <dgm:pt modelId="{F7E2E210-4462-4C1A-806C-0E4F332731EA}" type="pres">
      <dgm:prSet presAssocID="{25D60C2E-C957-4143-BC37-4CDC20FC1E4F}" presName="rootComposite" presStyleCnt="0"/>
      <dgm:spPr/>
    </dgm:pt>
    <dgm:pt modelId="{D73BC54E-016E-4ECA-8175-01CE35A2582A}" type="pres">
      <dgm:prSet presAssocID="{25D60C2E-C957-4143-BC37-4CDC20FC1E4F}" presName="rootText" presStyleLbl="node3" presStyleIdx="4" presStyleCnt="25">
        <dgm:presLayoutVars>
          <dgm:chPref val="3"/>
        </dgm:presLayoutVars>
      </dgm:prSet>
      <dgm:spPr/>
    </dgm:pt>
    <dgm:pt modelId="{A58E0FEF-8E7C-4C22-A98A-E08AB31D11A1}" type="pres">
      <dgm:prSet presAssocID="{25D60C2E-C957-4143-BC37-4CDC20FC1E4F}" presName="rootConnector" presStyleLbl="node3" presStyleIdx="4" presStyleCnt="25"/>
      <dgm:spPr/>
    </dgm:pt>
    <dgm:pt modelId="{2361A4E9-EE05-4668-9D3A-142392D4C632}" type="pres">
      <dgm:prSet presAssocID="{25D60C2E-C957-4143-BC37-4CDC20FC1E4F}" presName="hierChild4" presStyleCnt="0"/>
      <dgm:spPr/>
    </dgm:pt>
    <dgm:pt modelId="{83FAB5F1-F663-4B2D-AB08-8DB624173961}" type="pres">
      <dgm:prSet presAssocID="{25D60C2E-C957-4143-BC37-4CDC20FC1E4F}" presName="hierChild5" presStyleCnt="0"/>
      <dgm:spPr/>
    </dgm:pt>
    <dgm:pt modelId="{DB27C393-1881-4D84-A42C-102566CAB76D}" type="pres">
      <dgm:prSet presAssocID="{A5769A8C-5168-437C-AE8A-A5753E33A88E}" presName="Name37" presStyleLbl="parChTrans1D3" presStyleIdx="5" presStyleCnt="25"/>
      <dgm:spPr/>
    </dgm:pt>
    <dgm:pt modelId="{6D7F503F-52FA-4B94-9E9B-9A0F2F312BD9}" type="pres">
      <dgm:prSet presAssocID="{03C13904-5D78-4D8B-85E7-79DD7535A0AD}" presName="hierRoot2" presStyleCnt="0">
        <dgm:presLayoutVars>
          <dgm:hierBranch val="init"/>
        </dgm:presLayoutVars>
      </dgm:prSet>
      <dgm:spPr/>
    </dgm:pt>
    <dgm:pt modelId="{890A4DEB-E193-4580-A328-DCC018A6ED8A}" type="pres">
      <dgm:prSet presAssocID="{03C13904-5D78-4D8B-85E7-79DD7535A0AD}" presName="rootComposite" presStyleCnt="0"/>
      <dgm:spPr/>
    </dgm:pt>
    <dgm:pt modelId="{ADD88E93-C0B7-48B2-B39F-E1508351D78D}" type="pres">
      <dgm:prSet presAssocID="{03C13904-5D78-4D8B-85E7-79DD7535A0AD}" presName="rootText" presStyleLbl="node3" presStyleIdx="5" presStyleCnt="25">
        <dgm:presLayoutVars>
          <dgm:chPref val="3"/>
        </dgm:presLayoutVars>
      </dgm:prSet>
      <dgm:spPr/>
    </dgm:pt>
    <dgm:pt modelId="{8A89E066-626A-4786-9D24-3DA313A7643F}" type="pres">
      <dgm:prSet presAssocID="{03C13904-5D78-4D8B-85E7-79DD7535A0AD}" presName="rootConnector" presStyleLbl="node3" presStyleIdx="5" presStyleCnt="25"/>
      <dgm:spPr/>
    </dgm:pt>
    <dgm:pt modelId="{AE997902-4A66-4555-923B-9CA2CA36918F}" type="pres">
      <dgm:prSet presAssocID="{03C13904-5D78-4D8B-85E7-79DD7535A0AD}" presName="hierChild4" presStyleCnt="0"/>
      <dgm:spPr/>
    </dgm:pt>
    <dgm:pt modelId="{9250D2BA-984E-4F12-AEEE-97AF50AE8B6F}" type="pres">
      <dgm:prSet presAssocID="{03C13904-5D78-4D8B-85E7-79DD7535A0AD}" presName="hierChild5" presStyleCnt="0"/>
      <dgm:spPr/>
    </dgm:pt>
    <dgm:pt modelId="{6B8AB6F6-5737-455F-BD7A-C0F5A5357277}" type="pres">
      <dgm:prSet presAssocID="{68547CD0-2C15-446B-BC74-D2A72CD20CF3}" presName="Name37" presStyleLbl="parChTrans1D3" presStyleIdx="6" presStyleCnt="25"/>
      <dgm:spPr/>
    </dgm:pt>
    <dgm:pt modelId="{C53E7A13-9A0A-4E11-80E9-FD2B332F1174}" type="pres">
      <dgm:prSet presAssocID="{03497F2C-CE8E-4546-A563-1F0F1DDE55D2}" presName="hierRoot2" presStyleCnt="0">
        <dgm:presLayoutVars>
          <dgm:hierBranch val="init"/>
        </dgm:presLayoutVars>
      </dgm:prSet>
      <dgm:spPr/>
    </dgm:pt>
    <dgm:pt modelId="{39694FC7-4D56-4C43-8B1A-CAE0C47843B7}" type="pres">
      <dgm:prSet presAssocID="{03497F2C-CE8E-4546-A563-1F0F1DDE55D2}" presName="rootComposite" presStyleCnt="0"/>
      <dgm:spPr/>
    </dgm:pt>
    <dgm:pt modelId="{6EFB3788-65AB-42B1-A914-BC7EE8D76E33}" type="pres">
      <dgm:prSet presAssocID="{03497F2C-CE8E-4546-A563-1F0F1DDE55D2}" presName="rootText" presStyleLbl="node3" presStyleIdx="6" presStyleCnt="25">
        <dgm:presLayoutVars>
          <dgm:chPref val="3"/>
        </dgm:presLayoutVars>
      </dgm:prSet>
      <dgm:spPr/>
    </dgm:pt>
    <dgm:pt modelId="{2111A171-C9F0-4203-9915-1722B606779F}" type="pres">
      <dgm:prSet presAssocID="{03497F2C-CE8E-4546-A563-1F0F1DDE55D2}" presName="rootConnector" presStyleLbl="node3" presStyleIdx="6" presStyleCnt="25"/>
      <dgm:spPr/>
    </dgm:pt>
    <dgm:pt modelId="{D0AF3C8B-3413-4E62-A317-E7D1FDD4893B}" type="pres">
      <dgm:prSet presAssocID="{03497F2C-CE8E-4546-A563-1F0F1DDE55D2}" presName="hierChild4" presStyleCnt="0"/>
      <dgm:spPr/>
    </dgm:pt>
    <dgm:pt modelId="{024FD89F-4FFC-463C-B95D-2EB3A385B7FE}" type="pres">
      <dgm:prSet presAssocID="{03497F2C-CE8E-4546-A563-1F0F1DDE55D2}" presName="hierChild5" presStyleCnt="0"/>
      <dgm:spPr/>
    </dgm:pt>
    <dgm:pt modelId="{9E0EA302-FACE-4689-8CF9-3053004136DC}" type="pres">
      <dgm:prSet presAssocID="{3AED0C08-B027-4C8A-88C0-BD4224EA8F44}" presName="hierChild5" presStyleCnt="0"/>
      <dgm:spPr/>
    </dgm:pt>
    <dgm:pt modelId="{54945649-8140-4293-818C-BD2ACBD5CE39}" type="pres">
      <dgm:prSet presAssocID="{EFB650D0-47E0-4D96-9CCE-A92FCAC78777}" presName="Name37" presStyleLbl="parChTrans1D2" presStyleIdx="3" presStyleCnt="7"/>
      <dgm:spPr/>
    </dgm:pt>
    <dgm:pt modelId="{B6E090C4-BEF0-4F21-ABC4-BD6A963312FB}" type="pres">
      <dgm:prSet presAssocID="{08C16F16-F2E1-4007-8C17-6CC6199087D1}" presName="hierRoot2" presStyleCnt="0">
        <dgm:presLayoutVars>
          <dgm:hierBranch val="init"/>
        </dgm:presLayoutVars>
      </dgm:prSet>
      <dgm:spPr/>
    </dgm:pt>
    <dgm:pt modelId="{591FD0AE-B4BF-42A4-8461-10F0612CEA52}" type="pres">
      <dgm:prSet presAssocID="{08C16F16-F2E1-4007-8C17-6CC6199087D1}" presName="rootComposite" presStyleCnt="0"/>
      <dgm:spPr/>
    </dgm:pt>
    <dgm:pt modelId="{64752216-3EC9-41BA-992D-BEF3AA119BB7}" type="pres">
      <dgm:prSet presAssocID="{08C16F16-F2E1-4007-8C17-6CC6199087D1}" presName="rootText" presStyleLbl="node2" presStyleIdx="3" presStyleCnt="7">
        <dgm:presLayoutVars>
          <dgm:chPref val="3"/>
        </dgm:presLayoutVars>
      </dgm:prSet>
      <dgm:spPr/>
    </dgm:pt>
    <dgm:pt modelId="{BB4A6AF3-9F87-48BD-B299-C39AD2710943}" type="pres">
      <dgm:prSet presAssocID="{08C16F16-F2E1-4007-8C17-6CC6199087D1}" presName="rootConnector" presStyleLbl="node2" presStyleIdx="3" presStyleCnt="7"/>
      <dgm:spPr/>
    </dgm:pt>
    <dgm:pt modelId="{0E7723D9-B490-4816-A9FF-97FC006DEB06}" type="pres">
      <dgm:prSet presAssocID="{08C16F16-F2E1-4007-8C17-6CC6199087D1}" presName="hierChild4" presStyleCnt="0"/>
      <dgm:spPr/>
    </dgm:pt>
    <dgm:pt modelId="{3514EC4C-4C57-494C-A47D-4F0A0E14152D}" type="pres">
      <dgm:prSet presAssocID="{C5ABDAF3-1341-46B9-8EA0-917CD4930594}" presName="Name37" presStyleLbl="parChTrans1D3" presStyleIdx="7" presStyleCnt="25"/>
      <dgm:spPr/>
    </dgm:pt>
    <dgm:pt modelId="{35240358-DFBF-4B46-ACC8-BA99924B5731}" type="pres">
      <dgm:prSet presAssocID="{FCDC0DD2-9F2A-4EFA-AB73-CB9871194041}" presName="hierRoot2" presStyleCnt="0">
        <dgm:presLayoutVars>
          <dgm:hierBranch val="init"/>
        </dgm:presLayoutVars>
      </dgm:prSet>
      <dgm:spPr/>
    </dgm:pt>
    <dgm:pt modelId="{D8962B8C-DF71-4EB8-A1AF-89189ED30A49}" type="pres">
      <dgm:prSet presAssocID="{FCDC0DD2-9F2A-4EFA-AB73-CB9871194041}" presName="rootComposite" presStyleCnt="0"/>
      <dgm:spPr/>
    </dgm:pt>
    <dgm:pt modelId="{28958594-AD58-408D-8B06-2FBAC61E91FE}" type="pres">
      <dgm:prSet presAssocID="{FCDC0DD2-9F2A-4EFA-AB73-CB9871194041}" presName="rootText" presStyleLbl="node3" presStyleIdx="7" presStyleCnt="25">
        <dgm:presLayoutVars>
          <dgm:chPref val="3"/>
        </dgm:presLayoutVars>
      </dgm:prSet>
      <dgm:spPr/>
    </dgm:pt>
    <dgm:pt modelId="{F632FA9E-947C-49B1-A3C2-5BF2EED2ECB1}" type="pres">
      <dgm:prSet presAssocID="{FCDC0DD2-9F2A-4EFA-AB73-CB9871194041}" presName="rootConnector" presStyleLbl="node3" presStyleIdx="7" presStyleCnt="25"/>
      <dgm:spPr/>
    </dgm:pt>
    <dgm:pt modelId="{49C6C372-8BE2-45F5-BA1B-5A32A48C24F7}" type="pres">
      <dgm:prSet presAssocID="{FCDC0DD2-9F2A-4EFA-AB73-CB9871194041}" presName="hierChild4" presStyleCnt="0"/>
      <dgm:spPr/>
    </dgm:pt>
    <dgm:pt modelId="{37CBE1AC-A33D-4D09-AA81-94D03172EBBA}" type="pres">
      <dgm:prSet presAssocID="{FCDC0DD2-9F2A-4EFA-AB73-CB9871194041}" presName="hierChild5" presStyleCnt="0"/>
      <dgm:spPr/>
    </dgm:pt>
    <dgm:pt modelId="{43B7AF8A-F381-4616-86A7-018A7D519943}" type="pres">
      <dgm:prSet presAssocID="{2E6FA1AF-7F8B-42F7-BA51-841686F9924B}" presName="Name37" presStyleLbl="parChTrans1D3" presStyleIdx="8" presStyleCnt="25"/>
      <dgm:spPr/>
    </dgm:pt>
    <dgm:pt modelId="{F278A6B9-3B46-49F0-B7CC-BF85ADE9C4C5}" type="pres">
      <dgm:prSet presAssocID="{C2198B62-0AE7-4622-B632-8E991751A355}" presName="hierRoot2" presStyleCnt="0">
        <dgm:presLayoutVars>
          <dgm:hierBranch val="init"/>
        </dgm:presLayoutVars>
      </dgm:prSet>
      <dgm:spPr/>
    </dgm:pt>
    <dgm:pt modelId="{014B03E1-EBEE-4447-88BC-38250FDF1A55}" type="pres">
      <dgm:prSet presAssocID="{C2198B62-0AE7-4622-B632-8E991751A355}" presName="rootComposite" presStyleCnt="0"/>
      <dgm:spPr/>
    </dgm:pt>
    <dgm:pt modelId="{F4928A8C-9C7F-4145-99FB-649AA39AE553}" type="pres">
      <dgm:prSet presAssocID="{C2198B62-0AE7-4622-B632-8E991751A355}" presName="rootText" presStyleLbl="node3" presStyleIdx="8" presStyleCnt="25">
        <dgm:presLayoutVars>
          <dgm:chPref val="3"/>
        </dgm:presLayoutVars>
      </dgm:prSet>
      <dgm:spPr/>
    </dgm:pt>
    <dgm:pt modelId="{AD37B748-E1E7-4500-8EC2-BA529BF9155E}" type="pres">
      <dgm:prSet presAssocID="{C2198B62-0AE7-4622-B632-8E991751A355}" presName="rootConnector" presStyleLbl="node3" presStyleIdx="8" presStyleCnt="25"/>
      <dgm:spPr/>
    </dgm:pt>
    <dgm:pt modelId="{E39F2E40-7A44-4F4D-8869-887E707CE468}" type="pres">
      <dgm:prSet presAssocID="{C2198B62-0AE7-4622-B632-8E991751A355}" presName="hierChild4" presStyleCnt="0"/>
      <dgm:spPr/>
    </dgm:pt>
    <dgm:pt modelId="{F7B21574-4023-4FB6-9472-2C8F380B1737}" type="pres">
      <dgm:prSet presAssocID="{C2198B62-0AE7-4622-B632-8E991751A355}" presName="hierChild5" presStyleCnt="0"/>
      <dgm:spPr/>
    </dgm:pt>
    <dgm:pt modelId="{17930BB5-FBA2-4B68-8116-CA3374E9229C}" type="pres">
      <dgm:prSet presAssocID="{8622590F-F256-45EC-8964-884C4F37A92E}" presName="Name37" presStyleLbl="parChTrans1D3" presStyleIdx="9" presStyleCnt="25"/>
      <dgm:spPr/>
    </dgm:pt>
    <dgm:pt modelId="{48820EE0-1215-464B-BA9A-1A1BF5CEF27C}" type="pres">
      <dgm:prSet presAssocID="{0EEAB47E-6AB3-4021-A291-9B552072EB88}" presName="hierRoot2" presStyleCnt="0">
        <dgm:presLayoutVars>
          <dgm:hierBranch val="init"/>
        </dgm:presLayoutVars>
      </dgm:prSet>
      <dgm:spPr/>
    </dgm:pt>
    <dgm:pt modelId="{18AFFDB7-A183-4726-9D07-552C699EE1A6}" type="pres">
      <dgm:prSet presAssocID="{0EEAB47E-6AB3-4021-A291-9B552072EB88}" presName="rootComposite" presStyleCnt="0"/>
      <dgm:spPr/>
    </dgm:pt>
    <dgm:pt modelId="{12EF315D-24B2-43A8-8BAC-DEE1A462E28F}" type="pres">
      <dgm:prSet presAssocID="{0EEAB47E-6AB3-4021-A291-9B552072EB88}" presName="rootText" presStyleLbl="node3" presStyleIdx="9" presStyleCnt="25">
        <dgm:presLayoutVars>
          <dgm:chPref val="3"/>
        </dgm:presLayoutVars>
      </dgm:prSet>
      <dgm:spPr/>
    </dgm:pt>
    <dgm:pt modelId="{EBD3ADD4-C58E-44ED-99BA-3CA5A0C9AE39}" type="pres">
      <dgm:prSet presAssocID="{0EEAB47E-6AB3-4021-A291-9B552072EB88}" presName="rootConnector" presStyleLbl="node3" presStyleIdx="9" presStyleCnt="25"/>
      <dgm:spPr/>
    </dgm:pt>
    <dgm:pt modelId="{2AD5449A-29FA-4830-BD2A-4E57305BE61E}" type="pres">
      <dgm:prSet presAssocID="{0EEAB47E-6AB3-4021-A291-9B552072EB88}" presName="hierChild4" presStyleCnt="0"/>
      <dgm:spPr/>
    </dgm:pt>
    <dgm:pt modelId="{DE0DFF2D-BDF7-411B-AB11-E1E40006635D}" type="pres">
      <dgm:prSet presAssocID="{0EEAB47E-6AB3-4021-A291-9B552072EB88}" presName="hierChild5" presStyleCnt="0"/>
      <dgm:spPr/>
    </dgm:pt>
    <dgm:pt modelId="{00FAB297-0E48-4F34-9F13-DD7059487DDE}" type="pres">
      <dgm:prSet presAssocID="{08C16F16-F2E1-4007-8C17-6CC6199087D1}" presName="hierChild5" presStyleCnt="0"/>
      <dgm:spPr/>
    </dgm:pt>
    <dgm:pt modelId="{7892AE4A-C913-455E-A566-B2D2864EACE4}" type="pres">
      <dgm:prSet presAssocID="{A724EC04-8C95-49FD-9DA5-99F88BDC3436}" presName="Name37" presStyleLbl="parChTrans1D2" presStyleIdx="4" presStyleCnt="7"/>
      <dgm:spPr/>
    </dgm:pt>
    <dgm:pt modelId="{01DEC7C1-C426-46CC-B767-489FDD0BD4F1}" type="pres">
      <dgm:prSet presAssocID="{70F9535D-51F5-4005-BF2A-A9827B64986E}" presName="hierRoot2" presStyleCnt="0">
        <dgm:presLayoutVars>
          <dgm:hierBranch val="init"/>
        </dgm:presLayoutVars>
      </dgm:prSet>
      <dgm:spPr/>
    </dgm:pt>
    <dgm:pt modelId="{09188F92-9707-4785-A9EF-B6FC39571C56}" type="pres">
      <dgm:prSet presAssocID="{70F9535D-51F5-4005-BF2A-A9827B64986E}" presName="rootComposite" presStyleCnt="0"/>
      <dgm:spPr/>
    </dgm:pt>
    <dgm:pt modelId="{BE2707A4-BE83-44BA-8498-E0C448794E8D}" type="pres">
      <dgm:prSet presAssocID="{70F9535D-51F5-4005-BF2A-A9827B64986E}" presName="rootText" presStyleLbl="node2" presStyleIdx="4" presStyleCnt="7">
        <dgm:presLayoutVars>
          <dgm:chPref val="3"/>
        </dgm:presLayoutVars>
      </dgm:prSet>
      <dgm:spPr/>
    </dgm:pt>
    <dgm:pt modelId="{31FFF9E5-375F-4B9D-AD49-643301C66BBC}" type="pres">
      <dgm:prSet presAssocID="{70F9535D-51F5-4005-BF2A-A9827B64986E}" presName="rootConnector" presStyleLbl="node2" presStyleIdx="4" presStyleCnt="7"/>
      <dgm:spPr/>
    </dgm:pt>
    <dgm:pt modelId="{F0024427-B8B8-40AA-971A-AA8D8E737204}" type="pres">
      <dgm:prSet presAssocID="{70F9535D-51F5-4005-BF2A-A9827B64986E}" presName="hierChild4" presStyleCnt="0"/>
      <dgm:spPr/>
    </dgm:pt>
    <dgm:pt modelId="{09BDAE27-2F67-4D0A-9AC0-7CC6335F8EF9}" type="pres">
      <dgm:prSet presAssocID="{8BD0A289-82FC-4CA3-BB70-D655B9023D1E}" presName="Name37" presStyleLbl="parChTrans1D3" presStyleIdx="10" presStyleCnt="25"/>
      <dgm:spPr/>
    </dgm:pt>
    <dgm:pt modelId="{93200C6B-C28F-4553-A07D-16E269938753}" type="pres">
      <dgm:prSet presAssocID="{E3C1C89A-33C4-477F-BB18-F50973E07BF7}" presName="hierRoot2" presStyleCnt="0">
        <dgm:presLayoutVars>
          <dgm:hierBranch val="init"/>
        </dgm:presLayoutVars>
      </dgm:prSet>
      <dgm:spPr/>
    </dgm:pt>
    <dgm:pt modelId="{F9EC2FB0-9DDD-4DE1-983F-4DFC8530885D}" type="pres">
      <dgm:prSet presAssocID="{E3C1C89A-33C4-477F-BB18-F50973E07BF7}" presName="rootComposite" presStyleCnt="0"/>
      <dgm:spPr/>
    </dgm:pt>
    <dgm:pt modelId="{9B10491D-6ECA-4A18-A569-F09FD105AD85}" type="pres">
      <dgm:prSet presAssocID="{E3C1C89A-33C4-477F-BB18-F50973E07BF7}" presName="rootText" presStyleLbl="node3" presStyleIdx="10" presStyleCnt="25">
        <dgm:presLayoutVars>
          <dgm:chPref val="3"/>
        </dgm:presLayoutVars>
      </dgm:prSet>
      <dgm:spPr/>
    </dgm:pt>
    <dgm:pt modelId="{9E13D5BA-60AE-47DA-86F0-106BE065B4F7}" type="pres">
      <dgm:prSet presAssocID="{E3C1C89A-33C4-477F-BB18-F50973E07BF7}" presName="rootConnector" presStyleLbl="node3" presStyleIdx="10" presStyleCnt="25"/>
      <dgm:spPr/>
    </dgm:pt>
    <dgm:pt modelId="{40261096-F7D2-4F43-A50C-8314CF4319E3}" type="pres">
      <dgm:prSet presAssocID="{E3C1C89A-33C4-477F-BB18-F50973E07BF7}" presName="hierChild4" presStyleCnt="0"/>
      <dgm:spPr/>
    </dgm:pt>
    <dgm:pt modelId="{F0A76BFC-D384-4A6B-A5AF-2F1F22F6D7E4}" type="pres">
      <dgm:prSet presAssocID="{E3C1C89A-33C4-477F-BB18-F50973E07BF7}" presName="hierChild5" presStyleCnt="0"/>
      <dgm:spPr/>
    </dgm:pt>
    <dgm:pt modelId="{2643A93B-B208-47D1-B84C-A8631B6DFC23}" type="pres">
      <dgm:prSet presAssocID="{128CF5A8-2ED6-42D2-94D7-67E81A82F542}" presName="Name37" presStyleLbl="parChTrans1D3" presStyleIdx="11" presStyleCnt="25"/>
      <dgm:spPr/>
    </dgm:pt>
    <dgm:pt modelId="{0A5237C7-EB80-4C4A-A398-843538012D47}" type="pres">
      <dgm:prSet presAssocID="{8D756822-2A41-4769-835C-B6C3E8227BE7}" presName="hierRoot2" presStyleCnt="0">
        <dgm:presLayoutVars>
          <dgm:hierBranch val="init"/>
        </dgm:presLayoutVars>
      </dgm:prSet>
      <dgm:spPr/>
    </dgm:pt>
    <dgm:pt modelId="{741656FE-194E-4406-BEFA-21FEC04E65CC}" type="pres">
      <dgm:prSet presAssocID="{8D756822-2A41-4769-835C-B6C3E8227BE7}" presName="rootComposite" presStyleCnt="0"/>
      <dgm:spPr/>
    </dgm:pt>
    <dgm:pt modelId="{AAF8F56C-3E27-4BEE-9C60-278904CEE4E2}" type="pres">
      <dgm:prSet presAssocID="{8D756822-2A41-4769-835C-B6C3E8227BE7}" presName="rootText" presStyleLbl="node3" presStyleIdx="11" presStyleCnt="25">
        <dgm:presLayoutVars>
          <dgm:chPref val="3"/>
        </dgm:presLayoutVars>
      </dgm:prSet>
      <dgm:spPr/>
    </dgm:pt>
    <dgm:pt modelId="{D55F303F-9DC9-408D-A130-FC99E0274096}" type="pres">
      <dgm:prSet presAssocID="{8D756822-2A41-4769-835C-B6C3E8227BE7}" presName="rootConnector" presStyleLbl="node3" presStyleIdx="11" presStyleCnt="25"/>
      <dgm:spPr/>
    </dgm:pt>
    <dgm:pt modelId="{268FD4FC-EE20-476D-B175-88C76F2AA6E1}" type="pres">
      <dgm:prSet presAssocID="{8D756822-2A41-4769-835C-B6C3E8227BE7}" presName="hierChild4" presStyleCnt="0"/>
      <dgm:spPr/>
    </dgm:pt>
    <dgm:pt modelId="{22179C2F-2CB1-40E7-9DF0-A9D88F7726C7}" type="pres">
      <dgm:prSet presAssocID="{8D756822-2A41-4769-835C-B6C3E8227BE7}" presName="hierChild5" presStyleCnt="0"/>
      <dgm:spPr/>
    </dgm:pt>
    <dgm:pt modelId="{9865C9CB-2755-40C9-8BC0-701F34AD8FFC}" type="pres">
      <dgm:prSet presAssocID="{EF6062E2-BED2-4887-AF10-A47C2552F313}" presName="Name37" presStyleLbl="parChTrans1D3" presStyleIdx="12" presStyleCnt="25"/>
      <dgm:spPr/>
    </dgm:pt>
    <dgm:pt modelId="{D81388A1-F121-4D02-99D2-85E6172809E6}" type="pres">
      <dgm:prSet presAssocID="{8F3FA9BB-224A-4DE6-8ADC-545F01699FB7}" presName="hierRoot2" presStyleCnt="0">
        <dgm:presLayoutVars>
          <dgm:hierBranch val="init"/>
        </dgm:presLayoutVars>
      </dgm:prSet>
      <dgm:spPr/>
    </dgm:pt>
    <dgm:pt modelId="{DB6544A3-AC5F-45C4-A7E5-617D5684F492}" type="pres">
      <dgm:prSet presAssocID="{8F3FA9BB-224A-4DE6-8ADC-545F01699FB7}" presName="rootComposite" presStyleCnt="0"/>
      <dgm:spPr/>
    </dgm:pt>
    <dgm:pt modelId="{8C878994-2935-445A-A88A-E4714CD59EC2}" type="pres">
      <dgm:prSet presAssocID="{8F3FA9BB-224A-4DE6-8ADC-545F01699FB7}" presName="rootText" presStyleLbl="node3" presStyleIdx="12" presStyleCnt="25">
        <dgm:presLayoutVars>
          <dgm:chPref val="3"/>
        </dgm:presLayoutVars>
      </dgm:prSet>
      <dgm:spPr/>
    </dgm:pt>
    <dgm:pt modelId="{03868A66-DEFD-4CC3-9F39-F51C2A3819D6}" type="pres">
      <dgm:prSet presAssocID="{8F3FA9BB-224A-4DE6-8ADC-545F01699FB7}" presName="rootConnector" presStyleLbl="node3" presStyleIdx="12" presStyleCnt="25"/>
      <dgm:spPr/>
    </dgm:pt>
    <dgm:pt modelId="{1369E251-AAAB-4780-8CFF-07D8EAE6663B}" type="pres">
      <dgm:prSet presAssocID="{8F3FA9BB-224A-4DE6-8ADC-545F01699FB7}" presName="hierChild4" presStyleCnt="0"/>
      <dgm:spPr/>
    </dgm:pt>
    <dgm:pt modelId="{56DF6C42-7AA1-47ED-B121-7B044CB735F4}" type="pres">
      <dgm:prSet presAssocID="{8F3FA9BB-224A-4DE6-8ADC-545F01699FB7}" presName="hierChild5" presStyleCnt="0"/>
      <dgm:spPr/>
    </dgm:pt>
    <dgm:pt modelId="{2A79CD26-8800-4F10-8A36-5E8525302AAA}" type="pres">
      <dgm:prSet presAssocID="{83755485-3DEA-49CF-83B8-AD4C848A09E7}" presName="Name37" presStyleLbl="parChTrans1D3" presStyleIdx="13" presStyleCnt="25"/>
      <dgm:spPr/>
    </dgm:pt>
    <dgm:pt modelId="{4AB86613-775C-4D17-B334-22154A7A0E20}" type="pres">
      <dgm:prSet presAssocID="{594B1436-4AAA-4A79-B6AA-ABB57516237C}" presName="hierRoot2" presStyleCnt="0">
        <dgm:presLayoutVars>
          <dgm:hierBranch val="init"/>
        </dgm:presLayoutVars>
      </dgm:prSet>
      <dgm:spPr/>
    </dgm:pt>
    <dgm:pt modelId="{1FE49496-940E-4245-8086-75D7CF00FFEE}" type="pres">
      <dgm:prSet presAssocID="{594B1436-4AAA-4A79-B6AA-ABB57516237C}" presName="rootComposite" presStyleCnt="0"/>
      <dgm:spPr/>
    </dgm:pt>
    <dgm:pt modelId="{6940D251-62C5-48E2-A717-AFEE6C4BB486}" type="pres">
      <dgm:prSet presAssocID="{594B1436-4AAA-4A79-B6AA-ABB57516237C}" presName="rootText" presStyleLbl="node3" presStyleIdx="13" presStyleCnt="25">
        <dgm:presLayoutVars>
          <dgm:chPref val="3"/>
        </dgm:presLayoutVars>
      </dgm:prSet>
      <dgm:spPr/>
    </dgm:pt>
    <dgm:pt modelId="{C0A58259-1724-4D0C-A35D-DC863C83D76E}" type="pres">
      <dgm:prSet presAssocID="{594B1436-4AAA-4A79-B6AA-ABB57516237C}" presName="rootConnector" presStyleLbl="node3" presStyleIdx="13" presStyleCnt="25"/>
      <dgm:spPr/>
    </dgm:pt>
    <dgm:pt modelId="{ED1FF96C-F01B-4A1A-A02B-1F8E572D0941}" type="pres">
      <dgm:prSet presAssocID="{594B1436-4AAA-4A79-B6AA-ABB57516237C}" presName="hierChild4" presStyleCnt="0"/>
      <dgm:spPr/>
    </dgm:pt>
    <dgm:pt modelId="{85ADB9AC-10E6-4782-AB28-20A95D61212D}" type="pres">
      <dgm:prSet presAssocID="{594B1436-4AAA-4A79-B6AA-ABB57516237C}" presName="hierChild5" presStyleCnt="0"/>
      <dgm:spPr/>
    </dgm:pt>
    <dgm:pt modelId="{F82B3F93-1878-46C3-A9D7-FDD51F2EDC96}" type="pres">
      <dgm:prSet presAssocID="{06B37FFB-826C-437F-A0DF-32CAAF598591}" presName="Name37" presStyleLbl="parChTrans1D3" presStyleIdx="14" presStyleCnt="25"/>
      <dgm:spPr/>
    </dgm:pt>
    <dgm:pt modelId="{9D983D8D-BB52-4E28-8A99-B69DE01D2174}" type="pres">
      <dgm:prSet presAssocID="{74D38618-09B1-41CA-B960-CD9B7C00DECE}" presName="hierRoot2" presStyleCnt="0">
        <dgm:presLayoutVars>
          <dgm:hierBranch val="init"/>
        </dgm:presLayoutVars>
      </dgm:prSet>
      <dgm:spPr/>
    </dgm:pt>
    <dgm:pt modelId="{5CBE1D5D-1FB6-4010-9A28-7ED0941CE752}" type="pres">
      <dgm:prSet presAssocID="{74D38618-09B1-41CA-B960-CD9B7C00DECE}" presName="rootComposite" presStyleCnt="0"/>
      <dgm:spPr/>
    </dgm:pt>
    <dgm:pt modelId="{D0EE146D-F797-4C4E-8A86-DAE0CA18C585}" type="pres">
      <dgm:prSet presAssocID="{74D38618-09B1-41CA-B960-CD9B7C00DECE}" presName="rootText" presStyleLbl="node3" presStyleIdx="14" presStyleCnt="25">
        <dgm:presLayoutVars>
          <dgm:chPref val="3"/>
        </dgm:presLayoutVars>
      </dgm:prSet>
      <dgm:spPr/>
    </dgm:pt>
    <dgm:pt modelId="{3BAAF73F-A1E3-4BEC-818D-CC037F861809}" type="pres">
      <dgm:prSet presAssocID="{74D38618-09B1-41CA-B960-CD9B7C00DECE}" presName="rootConnector" presStyleLbl="node3" presStyleIdx="14" presStyleCnt="25"/>
      <dgm:spPr/>
    </dgm:pt>
    <dgm:pt modelId="{AC052213-6840-4904-994A-BCC9ED62B283}" type="pres">
      <dgm:prSet presAssocID="{74D38618-09B1-41CA-B960-CD9B7C00DECE}" presName="hierChild4" presStyleCnt="0"/>
      <dgm:spPr/>
    </dgm:pt>
    <dgm:pt modelId="{DFBBE1F8-390A-47E4-8248-F1A5DD664A10}" type="pres">
      <dgm:prSet presAssocID="{74D38618-09B1-41CA-B960-CD9B7C00DECE}" presName="hierChild5" presStyleCnt="0"/>
      <dgm:spPr/>
    </dgm:pt>
    <dgm:pt modelId="{7531F73E-A31E-4886-B59C-B05ABEF74449}" type="pres">
      <dgm:prSet presAssocID="{70F9535D-51F5-4005-BF2A-A9827B64986E}" presName="hierChild5" presStyleCnt="0"/>
      <dgm:spPr/>
    </dgm:pt>
    <dgm:pt modelId="{3902FF55-45F2-4453-94D1-9F11E2C31B6F}" type="pres">
      <dgm:prSet presAssocID="{98C90447-082B-4ADB-97E8-06CDF9625AEE}" presName="Name37" presStyleLbl="parChTrans1D2" presStyleIdx="5" presStyleCnt="7"/>
      <dgm:spPr/>
    </dgm:pt>
    <dgm:pt modelId="{3D26AF74-CE65-4F48-BF6F-ECDDC30E1C95}" type="pres">
      <dgm:prSet presAssocID="{904634D0-33AE-4B55-BEDD-26A785493896}" presName="hierRoot2" presStyleCnt="0">
        <dgm:presLayoutVars>
          <dgm:hierBranch val="init"/>
        </dgm:presLayoutVars>
      </dgm:prSet>
      <dgm:spPr/>
    </dgm:pt>
    <dgm:pt modelId="{BCC6ABA8-90F3-40AE-9BBE-EDC76629F60A}" type="pres">
      <dgm:prSet presAssocID="{904634D0-33AE-4B55-BEDD-26A785493896}" presName="rootComposite" presStyleCnt="0"/>
      <dgm:spPr/>
    </dgm:pt>
    <dgm:pt modelId="{09956AD8-351F-4924-BC2A-1608687AB2CC}" type="pres">
      <dgm:prSet presAssocID="{904634D0-33AE-4B55-BEDD-26A785493896}" presName="rootText" presStyleLbl="node2" presStyleIdx="5" presStyleCnt="7">
        <dgm:presLayoutVars>
          <dgm:chPref val="3"/>
        </dgm:presLayoutVars>
      </dgm:prSet>
      <dgm:spPr/>
    </dgm:pt>
    <dgm:pt modelId="{64083148-C1C9-42E0-B9E9-3368981C6AE6}" type="pres">
      <dgm:prSet presAssocID="{904634D0-33AE-4B55-BEDD-26A785493896}" presName="rootConnector" presStyleLbl="node2" presStyleIdx="5" presStyleCnt="7"/>
      <dgm:spPr/>
    </dgm:pt>
    <dgm:pt modelId="{B431FC25-CF9E-4536-9262-EA749AEF4A8B}" type="pres">
      <dgm:prSet presAssocID="{904634D0-33AE-4B55-BEDD-26A785493896}" presName="hierChild4" presStyleCnt="0"/>
      <dgm:spPr/>
    </dgm:pt>
    <dgm:pt modelId="{0AF40FF6-078C-4827-92A5-BDE7A29FFA09}" type="pres">
      <dgm:prSet presAssocID="{35AF88D5-F2DF-4BCA-A1FB-F793FFFB17E3}" presName="Name37" presStyleLbl="parChTrans1D3" presStyleIdx="15" presStyleCnt="25"/>
      <dgm:spPr/>
    </dgm:pt>
    <dgm:pt modelId="{4AC5666B-4E89-4FAF-891B-D6C78A290C46}" type="pres">
      <dgm:prSet presAssocID="{6B5D17DF-9BF3-46AA-BE0D-91A1FD218E05}" presName="hierRoot2" presStyleCnt="0">
        <dgm:presLayoutVars>
          <dgm:hierBranch val="init"/>
        </dgm:presLayoutVars>
      </dgm:prSet>
      <dgm:spPr/>
    </dgm:pt>
    <dgm:pt modelId="{C50AA5A2-7C54-4E18-A4DE-3B85CD12E560}" type="pres">
      <dgm:prSet presAssocID="{6B5D17DF-9BF3-46AA-BE0D-91A1FD218E05}" presName="rootComposite" presStyleCnt="0"/>
      <dgm:spPr/>
    </dgm:pt>
    <dgm:pt modelId="{441985BA-FD8A-4737-AB69-D0AB2DD8B7BB}" type="pres">
      <dgm:prSet presAssocID="{6B5D17DF-9BF3-46AA-BE0D-91A1FD218E05}" presName="rootText" presStyleLbl="node3" presStyleIdx="15" presStyleCnt="25">
        <dgm:presLayoutVars>
          <dgm:chPref val="3"/>
        </dgm:presLayoutVars>
      </dgm:prSet>
      <dgm:spPr/>
    </dgm:pt>
    <dgm:pt modelId="{E761B875-BE47-46B5-9FDB-6BE757082FDD}" type="pres">
      <dgm:prSet presAssocID="{6B5D17DF-9BF3-46AA-BE0D-91A1FD218E05}" presName="rootConnector" presStyleLbl="node3" presStyleIdx="15" presStyleCnt="25"/>
      <dgm:spPr/>
    </dgm:pt>
    <dgm:pt modelId="{DFEA2577-F5E9-4DF5-90DE-3D6A19CEE0C6}" type="pres">
      <dgm:prSet presAssocID="{6B5D17DF-9BF3-46AA-BE0D-91A1FD218E05}" presName="hierChild4" presStyleCnt="0"/>
      <dgm:spPr/>
    </dgm:pt>
    <dgm:pt modelId="{4D9CD4C8-9B23-4F27-8E82-DC9D8D9B08B9}" type="pres">
      <dgm:prSet presAssocID="{6B5D17DF-9BF3-46AA-BE0D-91A1FD218E05}" presName="hierChild5" presStyleCnt="0"/>
      <dgm:spPr/>
    </dgm:pt>
    <dgm:pt modelId="{E043C4BB-D38B-4C9D-A0D6-5A67A31D6834}" type="pres">
      <dgm:prSet presAssocID="{4CD87FD1-4851-4DF9-90C7-5ABEB9A6B855}" presName="Name37" presStyleLbl="parChTrans1D3" presStyleIdx="16" presStyleCnt="25"/>
      <dgm:spPr/>
    </dgm:pt>
    <dgm:pt modelId="{694963CD-B0F7-4652-A2AE-5D163E6DB2CA}" type="pres">
      <dgm:prSet presAssocID="{9CED82B3-2C77-49C2-97F8-3126812D4CA5}" presName="hierRoot2" presStyleCnt="0">
        <dgm:presLayoutVars>
          <dgm:hierBranch val="init"/>
        </dgm:presLayoutVars>
      </dgm:prSet>
      <dgm:spPr/>
    </dgm:pt>
    <dgm:pt modelId="{4AD301F0-AAC2-49EE-9004-283EEF7FCCEE}" type="pres">
      <dgm:prSet presAssocID="{9CED82B3-2C77-49C2-97F8-3126812D4CA5}" presName="rootComposite" presStyleCnt="0"/>
      <dgm:spPr/>
    </dgm:pt>
    <dgm:pt modelId="{21DCFEA7-D033-459C-A753-D8E89AE880C6}" type="pres">
      <dgm:prSet presAssocID="{9CED82B3-2C77-49C2-97F8-3126812D4CA5}" presName="rootText" presStyleLbl="node3" presStyleIdx="16" presStyleCnt="25">
        <dgm:presLayoutVars>
          <dgm:chPref val="3"/>
        </dgm:presLayoutVars>
      </dgm:prSet>
      <dgm:spPr/>
    </dgm:pt>
    <dgm:pt modelId="{B1C721F8-CB41-4F55-9C35-00DDADFCD4C5}" type="pres">
      <dgm:prSet presAssocID="{9CED82B3-2C77-49C2-97F8-3126812D4CA5}" presName="rootConnector" presStyleLbl="node3" presStyleIdx="16" presStyleCnt="25"/>
      <dgm:spPr/>
    </dgm:pt>
    <dgm:pt modelId="{94CBB697-84CA-443F-8334-19D72EA2AE88}" type="pres">
      <dgm:prSet presAssocID="{9CED82B3-2C77-49C2-97F8-3126812D4CA5}" presName="hierChild4" presStyleCnt="0"/>
      <dgm:spPr/>
    </dgm:pt>
    <dgm:pt modelId="{42E5AB45-B4D9-4125-B7B4-2E190B62B6FE}" type="pres">
      <dgm:prSet presAssocID="{9CED82B3-2C77-49C2-97F8-3126812D4CA5}" presName="hierChild5" presStyleCnt="0"/>
      <dgm:spPr/>
    </dgm:pt>
    <dgm:pt modelId="{F203B8B6-B7E5-4F20-B612-E7930304F422}" type="pres">
      <dgm:prSet presAssocID="{12FA60F7-96D6-4710-98D6-D618B8943839}" presName="Name37" presStyleLbl="parChTrans1D3" presStyleIdx="17" presStyleCnt="25"/>
      <dgm:spPr/>
    </dgm:pt>
    <dgm:pt modelId="{DB594FAE-89C0-4990-A705-7F98DB4242E9}" type="pres">
      <dgm:prSet presAssocID="{4FEFBDCC-C99C-40C4-90E5-FA06D7655508}" presName="hierRoot2" presStyleCnt="0">
        <dgm:presLayoutVars>
          <dgm:hierBranch val="init"/>
        </dgm:presLayoutVars>
      </dgm:prSet>
      <dgm:spPr/>
    </dgm:pt>
    <dgm:pt modelId="{6D16F240-8BD5-4828-99C8-BA753E76E3C6}" type="pres">
      <dgm:prSet presAssocID="{4FEFBDCC-C99C-40C4-90E5-FA06D7655508}" presName="rootComposite" presStyleCnt="0"/>
      <dgm:spPr/>
    </dgm:pt>
    <dgm:pt modelId="{444B6496-6322-4DDF-8D9C-0924946C5801}" type="pres">
      <dgm:prSet presAssocID="{4FEFBDCC-C99C-40C4-90E5-FA06D7655508}" presName="rootText" presStyleLbl="node3" presStyleIdx="17" presStyleCnt="25">
        <dgm:presLayoutVars>
          <dgm:chPref val="3"/>
        </dgm:presLayoutVars>
      </dgm:prSet>
      <dgm:spPr/>
    </dgm:pt>
    <dgm:pt modelId="{F0F07D9C-BB23-4265-87E6-1DF5BF80154F}" type="pres">
      <dgm:prSet presAssocID="{4FEFBDCC-C99C-40C4-90E5-FA06D7655508}" presName="rootConnector" presStyleLbl="node3" presStyleIdx="17" presStyleCnt="25"/>
      <dgm:spPr/>
    </dgm:pt>
    <dgm:pt modelId="{54BC47AB-7DCD-4CCD-9B05-5CB28456BFD6}" type="pres">
      <dgm:prSet presAssocID="{4FEFBDCC-C99C-40C4-90E5-FA06D7655508}" presName="hierChild4" presStyleCnt="0"/>
      <dgm:spPr/>
    </dgm:pt>
    <dgm:pt modelId="{2BD72444-81D2-4C3B-8CF0-AD9D4449EAC5}" type="pres">
      <dgm:prSet presAssocID="{4FEFBDCC-C99C-40C4-90E5-FA06D7655508}" presName="hierChild5" presStyleCnt="0"/>
      <dgm:spPr/>
    </dgm:pt>
    <dgm:pt modelId="{2DA10491-CF13-49EC-8EA4-0FDEB0D3D148}" type="pres">
      <dgm:prSet presAssocID="{4979B2BF-3EB2-42B8-834F-0906E05B9C88}" presName="Name37" presStyleLbl="parChTrans1D3" presStyleIdx="18" presStyleCnt="25"/>
      <dgm:spPr/>
    </dgm:pt>
    <dgm:pt modelId="{33AE1130-E0C7-45DD-9886-E036ED896D98}" type="pres">
      <dgm:prSet presAssocID="{B18D46B5-50B9-4A47-A9D4-382E1310E773}" presName="hierRoot2" presStyleCnt="0">
        <dgm:presLayoutVars>
          <dgm:hierBranch val="init"/>
        </dgm:presLayoutVars>
      </dgm:prSet>
      <dgm:spPr/>
    </dgm:pt>
    <dgm:pt modelId="{6C384596-4545-4D5B-AC98-8A5A92465852}" type="pres">
      <dgm:prSet presAssocID="{B18D46B5-50B9-4A47-A9D4-382E1310E773}" presName="rootComposite" presStyleCnt="0"/>
      <dgm:spPr/>
    </dgm:pt>
    <dgm:pt modelId="{223EBA64-552F-4E0E-BA10-BBB5D9CE2A9C}" type="pres">
      <dgm:prSet presAssocID="{B18D46B5-50B9-4A47-A9D4-382E1310E773}" presName="rootText" presStyleLbl="node3" presStyleIdx="18" presStyleCnt="25">
        <dgm:presLayoutVars>
          <dgm:chPref val="3"/>
        </dgm:presLayoutVars>
      </dgm:prSet>
      <dgm:spPr/>
    </dgm:pt>
    <dgm:pt modelId="{1F1196A6-8F57-4119-AFD2-6AA081362A6D}" type="pres">
      <dgm:prSet presAssocID="{B18D46B5-50B9-4A47-A9D4-382E1310E773}" presName="rootConnector" presStyleLbl="node3" presStyleIdx="18" presStyleCnt="25"/>
      <dgm:spPr/>
    </dgm:pt>
    <dgm:pt modelId="{D6808103-EBD5-4815-B8F6-AAA194579717}" type="pres">
      <dgm:prSet presAssocID="{B18D46B5-50B9-4A47-A9D4-382E1310E773}" presName="hierChild4" presStyleCnt="0"/>
      <dgm:spPr/>
    </dgm:pt>
    <dgm:pt modelId="{5FBF0F34-494B-4BC0-A5D0-68F14E727A50}" type="pres">
      <dgm:prSet presAssocID="{B18D46B5-50B9-4A47-A9D4-382E1310E773}" presName="hierChild5" presStyleCnt="0"/>
      <dgm:spPr/>
    </dgm:pt>
    <dgm:pt modelId="{C79882C0-4180-4065-8B2D-B7F4E8363E29}" type="pres">
      <dgm:prSet presAssocID="{30B6DCB4-4FEE-4FD4-A09C-797E097B370C}" presName="Name37" presStyleLbl="parChTrans1D3" presStyleIdx="19" presStyleCnt="25"/>
      <dgm:spPr/>
    </dgm:pt>
    <dgm:pt modelId="{108919D9-2837-4B1F-AE24-19DF62BA3BAC}" type="pres">
      <dgm:prSet presAssocID="{00A4DAD9-C9D1-4878-9B2D-0399E37EEAA1}" presName="hierRoot2" presStyleCnt="0">
        <dgm:presLayoutVars>
          <dgm:hierBranch val="init"/>
        </dgm:presLayoutVars>
      </dgm:prSet>
      <dgm:spPr/>
    </dgm:pt>
    <dgm:pt modelId="{C36495A6-A956-4E45-9BE7-01B5EB790A42}" type="pres">
      <dgm:prSet presAssocID="{00A4DAD9-C9D1-4878-9B2D-0399E37EEAA1}" presName="rootComposite" presStyleCnt="0"/>
      <dgm:spPr/>
    </dgm:pt>
    <dgm:pt modelId="{284B082A-77CC-4FFE-9031-62E313578CC6}" type="pres">
      <dgm:prSet presAssocID="{00A4DAD9-C9D1-4878-9B2D-0399E37EEAA1}" presName="rootText" presStyleLbl="node3" presStyleIdx="19" presStyleCnt="25">
        <dgm:presLayoutVars>
          <dgm:chPref val="3"/>
        </dgm:presLayoutVars>
      </dgm:prSet>
      <dgm:spPr/>
    </dgm:pt>
    <dgm:pt modelId="{08A19F6C-2D7A-422C-A225-231390E15904}" type="pres">
      <dgm:prSet presAssocID="{00A4DAD9-C9D1-4878-9B2D-0399E37EEAA1}" presName="rootConnector" presStyleLbl="node3" presStyleIdx="19" presStyleCnt="25"/>
      <dgm:spPr/>
    </dgm:pt>
    <dgm:pt modelId="{91E5E37F-4A7F-4B0C-9250-109AB5A2D7CE}" type="pres">
      <dgm:prSet presAssocID="{00A4DAD9-C9D1-4878-9B2D-0399E37EEAA1}" presName="hierChild4" presStyleCnt="0"/>
      <dgm:spPr/>
    </dgm:pt>
    <dgm:pt modelId="{C5E8152C-3CA4-48F8-B13C-CEE0446CD776}" type="pres">
      <dgm:prSet presAssocID="{00A4DAD9-C9D1-4878-9B2D-0399E37EEAA1}" presName="hierChild5" presStyleCnt="0"/>
      <dgm:spPr/>
    </dgm:pt>
    <dgm:pt modelId="{0168879D-2091-41B1-84F7-C983E8B35A42}" type="pres">
      <dgm:prSet presAssocID="{904634D0-33AE-4B55-BEDD-26A785493896}" presName="hierChild5" presStyleCnt="0"/>
      <dgm:spPr/>
    </dgm:pt>
    <dgm:pt modelId="{E0CCC7E9-68AE-44D1-A448-B038BCBEFCBA}" type="pres">
      <dgm:prSet presAssocID="{52024D1C-7ECA-477B-8E07-0598AE356BC9}" presName="Name37" presStyleLbl="parChTrans1D2" presStyleIdx="6" presStyleCnt="7"/>
      <dgm:spPr/>
    </dgm:pt>
    <dgm:pt modelId="{9546AF0C-5E6C-43A1-AAE1-196FBF6FCA33}" type="pres">
      <dgm:prSet presAssocID="{136DCB01-114E-41A2-A333-378A71A4FBAE}" presName="hierRoot2" presStyleCnt="0">
        <dgm:presLayoutVars>
          <dgm:hierBranch val="init"/>
        </dgm:presLayoutVars>
      </dgm:prSet>
      <dgm:spPr/>
    </dgm:pt>
    <dgm:pt modelId="{8F9FC149-C603-4D3B-9D81-10A2E5E49878}" type="pres">
      <dgm:prSet presAssocID="{136DCB01-114E-41A2-A333-378A71A4FBAE}" presName="rootComposite" presStyleCnt="0"/>
      <dgm:spPr/>
    </dgm:pt>
    <dgm:pt modelId="{09080710-9F6B-44F4-9477-FE6D7650DB8E}" type="pres">
      <dgm:prSet presAssocID="{136DCB01-114E-41A2-A333-378A71A4FBAE}" presName="rootText" presStyleLbl="node2" presStyleIdx="6" presStyleCnt="7">
        <dgm:presLayoutVars>
          <dgm:chPref val="3"/>
        </dgm:presLayoutVars>
      </dgm:prSet>
      <dgm:spPr/>
    </dgm:pt>
    <dgm:pt modelId="{3AE40F2D-FE76-474E-B313-E25326C62E15}" type="pres">
      <dgm:prSet presAssocID="{136DCB01-114E-41A2-A333-378A71A4FBAE}" presName="rootConnector" presStyleLbl="node2" presStyleIdx="6" presStyleCnt="7"/>
      <dgm:spPr/>
    </dgm:pt>
    <dgm:pt modelId="{1DE8EA2C-CCFD-4328-B217-FADE07D5A4C9}" type="pres">
      <dgm:prSet presAssocID="{136DCB01-114E-41A2-A333-378A71A4FBAE}" presName="hierChild4" presStyleCnt="0"/>
      <dgm:spPr/>
    </dgm:pt>
    <dgm:pt modelId="{7337AA43-E6A0-4D61-A794-7B1E13CA0762}" type="pres">
      <dgm:prSet presAssocID="{82449C48-9B8C-42FB-8989-087FE3A669F0}" presName="Name37" presStyleLbl="parChTrans1D3" presStyleIdx="20" presStyleCnt="25"/>
      <dgm:spPr/>
    </dgm:pt>
    <dgm:pt modelId="{47A2F501-EF8D-4AEA-A76F-E47A6C2521FF}" type="pres">
      <dgm:prSet presAssocID="{9CCA446A-E369-4C93-99C7-28BFD40A4B3F}" presName="hierRoot2" presStyleCnt="0">
        <dgm:presLayoutVars>
          <dgm:hierBranch val="init"/>
        </dgm:presLayoutVars>
      </dgm:prSet>
      <dgm:spPr/>
    </dgm:pt>
    <dgm:pt modelId="{AA045F8F-473A-4BDE-9A08-C0BC1E1534B9}" type="pres">
      <dgm:prSet presAssocID="{9CCA446A-E369-4C93-99C7-28BFD40A4B3F}" presName="rootComposite" presStyleCnt="0"/>
      <dgm:spPr/>
    </dgm:pt>
    <dgm:pt modelId="{4A6C2212-BE41-4769-8489-3958BF24AEA1}" type="pres">
      <dgm:prSet presAssocID="{9CCA446A-E369-4C93-99C7-28BFD40A4B3F}" presName="rootText" presStyleLbl="node3" presStyleIdx="20" presStyleCnt="25" custScaleX="114067">
        <dgm:presLayoutVars>
          <dgm:chPref val="3"/>
        </dgm:presLayoutVars>
      </dgm:prSet>
      <dgm:spPr/>
    </dgm:pt>
    <dgm:pt modelId="{2959FA5A-194E-4F86-925F-7BB8EB37B2CB}" type="pres">
      <dgm:prSet presAssocID="{9CCA446A-E369-4C93-99C7-28BFD40A4B3F}" presName="rootConnector" presStyleLbl="node3" presStyleIdx="20" presStyleCnt="25"/>
      <dgm:spPr/>
    </dgm:pt>
    <dgm:pt modelId="{923888E0-2CE1-4368-BA90-F0D503459F0C}" type="pres">
      <dgm:prSet presAssocID="{9CCA446A-E369-4C93-99C7-28BFD40A4B3F}" presName="hierChild4" presStyleCnt="0"/>
      <dgm:spPr/>
    </dgm:pt>
    <dgm:pt modelId="{AAB3A7C8-B956-4CE5-A758-BF4DBE0565A2}" type="pres">
      <dgm:prSet presAssocID="{9CCA446A-E369-4C93-99C7-28BFD40A4B3F}" presName="hierChild5" presStyleCnt="0"/>
      <dgm:spPr/>
    </dgm:pt>
    <dgm:pt modelId="{6EDFA3C8-5331-4049-BC4C-536671E0C18A}" type="pres">
      <dgm:prSet presAssocID="{225A71B8-CF60-48F1-A66B-4620B847A36A}" presName="Name37" presStyleLbl="parChTrans1D3" presStyleIdx="21" presStyleCnt="25"/>
      <dgm:spPr/>
    </dgm:pt>
    <dgm:pt modelId="{BC4A8D2A-231D-412F-A59D-61BC7F05CBC8}" type="pres">
      <dgm:prSet presAssocID="{317AD379-CE63-4D4A-89BE-F38E3ADE83FF}" presName="hierRoot2" presStyleCnt="0">
        <dgm:presLayoutVars>
          <dgm:hierBranch val="init"/>
        </dgm:presLayoutVars>
      </dgm:prSet>
      <dgm:spPr/>
    </dgm:pt>
    <dgm:pt modelId="{DD9789C8-98F5-4F9B-87F9-A74A04EBCD80}" type="pres">
      <dgm:prSet presAssocID="{317AD379-CE63-4D4A-89BE-F38E3ADE83FF}" presName="rootComposite" presStyleCnt="0"/>
      <dgm:spPr/>
    </dgm:pt>
    <dgm:pt modelId="{D00AFA46-9279-4658-9E22-E25E5D8CD4B9}" type="pres">
      <dgm:prSet presAssocID="{317AD379-CE63-4D4A-89BE-F38E3ADE83FF}" presName="rootText" presStyleLbl="node3" presStyleIdx="21" presStyleCnt="25" custScaleX="113223">
        <dgm:presLayoutVars>
          <dgm:chPref val="3"/>
        </dgm:presLayoutVars>
      </dgm:prSet>
      <dgm:spPr/>
    </dgm:pt>
    <dgm:pt modelId="{46A08570-DF16-4B88-A38A-161BCD79000D}" type="pres">
      <dgm:prSet presAssocID="{317AD379-CE63-4D4A-89BE-F38E3ADE83FF}" presName="rootConnector" presStyleLbl="node3" presStyleIdx="21" presStyleCnt="25"/>
      <dgm:spPr/>
    </dgm:pt>
    <dgm:pt modelId="{C5D7FE43-D7F9-4971-9D45-B6A994E6F256}" type="pres">
      <dgm:prSet presAssocID="{317AD379-CE63-4D4A-89BE-F38E3ADE83FF}" presName="hierChild4" presStyleCnt="0"/>
      <dgm:spPr/>
    </dgm:pt>
    <dgm:pt modelId="{CBA8887C-7569-4298-A8B7-168F54ECD4F7}" type="pres">
      <dgm:prSet presAssocID="{317AD379-CE63-4D4A-89BE-F38E3ADE83FF}" presName="hierChild5" presStyleCnt="0"/>
      <dgm:spPr/>
    </dgm:pt>
    <dgm:pt modelId="{78E6B644-73A3-49B2-B95A-C046CD5E7BFE}" type="pres">
      <dgm:prSet presAssocID="{1356AE18-D958-42AF-A006-2709E00D2300}" presName="Name37" presStyleLbl="parChTrans1D3" presStyleIdx="22" presStyleCnt="25"/>
      <dgm:spPr/>
    </dgm:pt>
    <dgm:pt modelId="{D85A2E63-30F2-4CAC-8517-6202E99FB2BF}" type="pres">
      <dgm:prSet presAssocID="{06B03A58-18CF-4AD2-A3FD-D0C0D12490BD}" presName="hierRoot2" presStyleCnt="0">
        <dgm:presLayoutVars>
          <dgm:hierBranch val="init"/>
        </dgm:presLayoutVars>
      </dgm:prSet>
      <dgm:spPr/>
    </dgm:pt>
    <dgm:pt modelId="{35337FB3-92D1-4245-A300-8B3EF5BA6019}" type="pres">
      <dgm:prSet presAssocID="{06B03A58-18CF-4AD2-A3FD-D0C0D12490BD}" presName="rootComposite" presStyleCnt="0"/>
      <dgm:spPr/>
    </dgm:pt>
    <dgm:pt modelId="{6C0B40CA-DB10-4043-B185-D2081B02AAEB}" type="pres">
      <dgm:prSet presAssocID="{06B03A58-18CF-4AD2-A3FD-D0C0D12490BD}" presName="rootText" presStyleLbl="node3" presStyleIdx="22" presStyleCnt="25" custScaleX="117795" custLinFactNeighborX="932">
        <dgm:presLayoutVars>
          <dgm:chPref val="3"/>
        </dgm:presLayoutVars>
      </dgm:prSet>
      <dgm:spPr/>
    </dgm:pt>
    <dgm:pt modelId="{84F5DF45-835D-496A-88B3-83B2BA289C58}" type="pres">
      <dgm:prSet presAssocID="{06B03A58-18CF-4AD2-A3FD-D0C0D12490BD}" presName="rootConnector" presStyleLbl="node3" presStyleIdx="22" presStyleCnt="25"/>
      <dgm:spPr/>
    </dgm:pt>
    <dgm:pt modelId="{B85FFD2B-FC46-4D79-86A3-399144AEFAE0}" type="pres">
      <dgm:prSet presAssocID="{06B03A58-18CF-4AD2-A3FD-D0C0D12490BD}" presName="hierChild4" presStyleCnt="0"/>
      <dgm:spPr/>
    </dgm:pt>
    <dgm:pt modelId="{2121AA6A-8616-4B75-A65B-19BFD1B223F3}" type="pres">
      <dgm:prSet presAssocID="{06B03A58-18CF-4AD2-A3FD-D0C0D12490BD}" presName="hierChild5" presStyleCnt="0"/>
      <dgm:spPr/>
    </dgm:pt>
    <dgm:pt modelId="{E5A2AC96-0374-4C36-B1D3-F6016F2329D9}" type="pres">
      <dgm:prSet presAssocID="{8B75F8F7-C593-4ACB-8995-40F4EA5E4DE5}" presName="Name37" presStyleLbl="parChTrans1D3" presStyleIdx="23" presStyleCnt="25"/>
      <dgm:spPr/>
    </dgm:pt>
    <dgm:pt modelId="{4B1362FC-19BF-4FB7-8A46-905846B79628}" type="pres">
      <dgm:prSet presAssocID="{FF14D23F-4926-4550-B8F0-F67CDAD06A63}" presName="hierRoot2" presStyleCnt="0">
        <dgm:presLayoutVars>
          <dgm:hierBranch val="init"/>
        </dgm:presLayoutVars>
      </dgm:prSet>
      <dgm:spPr/>
    </dgm:pt>
    <dgm:pt modelId="{9030DFAA-0ADD-47E1-923F-3BEEE1938958}" type="pres">
      <dgm:prSet presAssocID="{FF14D23F-4926-4550-B8F0-F67CDAD06A63}" presName="rootComposite" presStyleCnt="0"/>
      <dgm:spPr/>
    </dgm:pt>
    <dgm:pt modelId="{E85D7150-4FF1-4D47-BFDD-C5260A9A27D8}" type="pres">
      <dgm:prSet presAssocID="{FF14D23F-4926-4550-B8F0-F67CDAD06A63}" presName="rootText" presStyleLbl="node3" presStyleIdx="23" presStyleCnt="25" custScaleX="116951">
        <dgm:presLayoutVars>
          <dgm:chPref val="3"/>
        </dgm:presLayoutVars>
      </dgm:prSet>
      <dgm:spPr/>
    </dgm:pt>
    <dgm:pt modelId="{754993DD-9482-47C2-B7B4-7B6A1D3F2D50}" type="pres">
      <dgm:prSet presAssocID="{FF14D23F-4926-4550-B8F0-F67CDAD06A63}" presName="rootConnector" presStyleLbl="node3" presStyleIdx="23" presStyleCnt="25"/>
      <dgm:spPr/>
    </dgm:pt>
    <dgm:pt modelId="{767CCD81-E3FD-40FA-AD88-8EE12F946518}" type="pres">
      <dgm:prSet presAssocID="{FF14D23F-4926-4550-B8F0-F67CDAD06A63}" presName="hierChild4" presStyleCnt="0"/>
      <dgm:spPr/>
    </dgm:pt>
    <dgm:pt modelId="{93113F35-5B50-40E8-8796-DCC3526FB6B0}" type="pres">
      <dgm:prSet presAssocID="{FF14D23F-4926-4550-B8F0-F67CDAD06A63}" presName="hierChild5" presStyleCnt="0"/>
      <dgm:spPr/>
    </dgm:pt>
    <dgm:pt modelId="{B75B62D5-641F-4322-A1AB-82A0D794AB40}" type="pres">
      <dgm:prSet presAssocID="{F8E7CF40-3B22-4C6E-AE51-1418068C2B66}" presName="Name37" presStyleLbl="parChTrans1D3" presStyleIdx="24" presStyleCnt="25"/>
      <dgm:spPr/>
    </dgm:pt>
    <dgm:pt modelId="{6703A0F3-7A0B-43C0-A4D2-F6E501C5F465}" type="pres">
      <dgm:prSet presAssocID="{F632E516-7E56-4F5C-A057-F4A1DDD2053C}" presName="hierRoot2" presStyleCnt="0">
        <dgm:presLayoutVars>
          <dgm:hierBranch val="init"/>
        </dgm:presLayoutVars>
      </dgm:prSet>
      <dgm:spPr/>
    </dgm:pt>
    <dgm:pt modelId="{3A6999C3-D645-4416-A13C-E3B48D456005}" type="pres">
      <dgm:prSet presAssocID="{F632E516-7E56-4F5C-A057-F4A1DDD2053C}" presName="rootComposite" presStyleCnt="0"/>
      <dgm:spPr/>
    </dgm:pt>
    <dgm:pt modelId="{4346357F-147B-413F-A07D-CFA00CBCE7BE}" type="pres">
      <dgm:prSet presAssocID="{F632E516-7E56-4F5C-A057-F4A1DDD2053C}" presName="rootText" presStyleLbl="node3" presStyleIdx="24" presStyleCnt="25" custScaleX="116951">
        <dgm:presLayoutVars>
          <dgm:chPref val="3"/>
        </dgm:presLayoutVars>
      </dgm:prSet>
      <dgm:spPr/>
    </dgm:pt>
    <dgm:pt modelId="{0DABD14A-1295-4553-8D5A-A27D19C6F0EE}" type="pres">
      <dgm:prSet presAssocID="{F632E516-7E56-4F5C-A057-F4A1DDD2053C}" presName="rootConnector" presStyleLbl="node3" presStyleIdx="24" presStyleCnt="25"/>
      <dgm:spPr/>
    </dgm:pt>
    <dgm:pt modelId="{88639DB2-1214-4F71-981C-C291723CDBF2}" type="pres">
      <dgm:prSet presAssocID="{F632E516-7E56-4F5C-A057-F4A1DDD2053C}" presName="hierChild4" presStyleCnt="0"/>
      <dgm:spPr/>
    </dgm:pt>
    <dgm:pt modelId="{20C89653-A110-439A-A066-9D61E8BC3E19}" type="pres">
      <dgm:prSet presAssocID="{F632E516-7E56-4F5C-A057-F4A1DDD2053C}" presName="hierChild5" presStyleCnt="0"/>
      <dgm:spPr/>
    </dgm:pt>
    <dgm:pt modelId="{5BA324D0-32E6-45B8-AA11-E9A53644D7EB}" type="pres">
      <dgm:prSet presAssocID="{136DCB01-114E-41A2-A333-378A71A4FBAE}" presName="hierChild5" presStyleCnt="0"/>
      <dgm:spPr/>
    </dgm:pt>
    <dgm:pt modelId="{6DCC5156-42D3-4015-8D60-C5E87347E7CA}" type="pres">
      <dgm:prSet presAssocID="{F93B3A3B-AD27-4C72-8D4E-5719FC2B8633}" presName="hierChild3" presStyleCnt="0"/>
      <dgm:spPr/>
    </dgm:pt>
    <dgm:pt modelId="{E87D15E1-E1F6-429E-998F-093D9C2CCF57}" type="pres">
      <dgm:prSet presAssocID="{0B999409-7971-424A-A5C9-1A1B18129A83}" presName="hierRoot1" presStyleCnt="0">
        <dgm:presLayoutVars>
          <dgm:hierBranch val="init"/>
        </dgm:presLayoutVars>
      </dgm:prSet>
      <dgm:spPr/>
    </dgm:pt>
    <dgm:pt modelId="{862736C4-2C85-4E70-8010-837903139201}" type="pres">
      <dgm:prSet presAssocID="{0B999409-7971-424A-A5C9-1A1B18129A83}" presName="rootComposite1" presStyleCnt="0"/>
      <dgm:spPr/>
    </dgm:pt>
    <dgm:pt modelId="{D6737F7A-CC02-4B3F-BDA6-92E4173CA87F}" type="pres">
      <dgm:prSet presAssocID="{0B999409-7971-424A-A5C9-1A1B18129A83}" presName="rootText1" presStyleLbl="node0" presStyleIdx="1" presStyleCnt="2" custLinFactX="-5371" custLinFactY="400000" custLinFactNeighborX="-100000" custLinFactNeighborY="428537">
        <dgm:presLayoutVars>
          <dgm:chPref val="3"/>
        </dgm:presLayoutVars>
      </dgm:prSet>
      <dgm:spPr/>
    </dgm:pt>
    <dgm:pt modelId="{FF38261E-3629-4BE2-93DB-1383DF9C9F24}" type="pres">
      <dgm:prSet presAssocID="{0B999409-7971-424A-A5C9-1A1B18129A83}" presName="rootConnector1" presStyleLbl="node1" presStyleIdx="0" presStyleCnt="0"/>
      <dgm:spPr/>
    </dgm:pt>
    <dgm:pt modelId="{4885D79A-B021-4E24-8A69-4E124B8861FF}" type="pres">
      <dgm:prSet presAssocID="{0B999409-7971-424A-A5C9-1A1B18129A83}" presName="hierChild2" presStyleCnt="0"/>
      <dgm:spPr/>
    </dgm:pt>
    <dgm:pt modelId="{D46EBAA2-8211-44AC-95A3-049374F01D4B}" type="pres">
      <dgm:prSet presAssocID="{0B999409-7971-424A-A5C9-1A1B18129A83}" presName="hierChild3" presStyleCnt="0"/>
      <dgm:spPr/>
    </dgm:pt>
  </dgm:ptLst>
  <dgm:cxnLst>
    <dgm:cxn modelId="{7115DD00-59E3-4C06-A789-8B9DA0FD49C0}" type="presOf" srcId="{C6061746-E70A-427B-88C3-A58104EF49BD}" destId="{06092C6D-80ED-4BCA-9910-A8D32A46EA36}" srcOrd="1" destOrd="0" presId="urn:microsoft.com/office/officeart/2005/8/layout/orgChart1"/>
    <dgm:cxn modelId="{65924605-5222-468F-AB28-2003E72A2C09}" type="presOf" srcId="{3AED0C08-B027-4C8A-88C0-BD4224EA8F44}" destId="{AB1E98A0-1243-4A81-84F7-AE1B598B552F}" srcOrd="0" destOrd="0" presId="urn:microsoft.com/office/officeart/2005/8/layout/orgChart1"/>
    <dgm:cxn modelId="{09627E05-B815-403B-A7BE-BEFA7F7563CD}" type="presOf" srcId="{B19894CC-E1E4-4A08-BE1E-A4782D7A90EB}" destId="{62201C41-78CB-4668-8B3D-82199D9B2C7C}" srcOrd="0" destOrd="0" presId="urn:microsoft.com/office/officeart/2005/8/layout/orgChart1"/>
    <dgm:cxn modelId="{58199605-E59C-4BF5-9881-44D1007A7AFD}" type="presOf" srcId="{74D38618-09B1-41CA-B960-CD9B7C00DECE}" destId="{D0EE146D-F797-4C4E-8A86-DAE0CA18C585}" srcOrd="0" destOrd="0" presId="urn:microsoft.com/office/officeart/2005/8/layout/orgChart1"/>
    <dgm:cxn modelId="{B888EC08-4469-48C6-84BC-CCF6CB6F8E39}" type="presOf" srcId="{594B1436-4AAA-4A79-B6AA-ABB57516237C}" destId="{C0A58259-1724-4D0C-A35D-DC863C83D76E}" srcOrd="1" destOrd="0" presId="urn:microsoft.com/office/officeart/2005/8/layout/orgChart1"/>
    <dgm:cxn modelId="{22933D0D-9B9E-4C17-AA2E-801AD38C06B0}" type="presOf" srcId="{4979B2BF-3EB2-42B8-834F-0906E05B9C88}" destId="{2DA10491-CF13-49EC-8EA4-0FDEB0D3D148}" srcOrd="0" destOrd="0" presId="urn:microsoft.com/office/officeart/2005/8/layout/orgChart1"/>
    <dgm:cxn modelId="{16AABE11-8A0B-49EB-B6F3-3BF5C6E37CE7}" type="presOf" srcId="{6B5D17DF-9BF3-46AA-BE0D-91A1FD218E05}" destId="{E761B875-BE47-46B5-9FDB-6BE757082FDD}" srcOrd="1" destOrd="0" presId="urn:microsoft.com/office/officeart/2005/8/layout/orgChart1"/>
    <dgm:cxn modelId="{26BD7F12-9187-4633-80B4-2365A3B62DC6}" srcId="{6D716821-2899-4F0E-A621-C15D935F8FE7}" destId="{1979F098-33C9-468E-A237-2A3897EE1A99}" srcOrd="0" destOrd="0" parTransId="{B19894CC-E1E4-4A08-BE1E-A4782D7A90EB}" sibTransId="{AA4A562C-B08E-4CA1-A3F2-D77BA2764579}"/>
    <dgm:cxn modelId="{BF372C14-144E-43F2-B036-42EB96C9AB39}" type="presOf" srcId="{8BD0A289-82FC-4CA3-BB70-D655B9023D1E}" destId="{09BDAE27-2F67-4D0A-9AC0-7CC6335F8EF9}" srcOrd="0" destOrd="0" presId="urn:microsoft.com/office/officeart/2005/8/layout/orgChart1"/>
    <dgm:cxn modelId="{DB2AD619-1064-4722-AF0A-99C309920CEB}" type="presOf" srcId="{08C16F16-F2E1-4007-8C17-6CC6199087D1}" destId="{BB4A6AF3-9F87-48BD-B299-C39AD2710943}" srcOrd="1" destOrd="0" presId="urn:microsoft.com/office/officeart/2005/8/layout/orgChart1"/>
    <dgm:cxn modelId="{3C631721-8272-4A88-9E42-8282C9032E40}" type="presOf" srcId="{70F9535D-51F5-4005-BF2A-A9827B64986E}" destId="{31FFF9E5-375F-4B9D-AD49-643301C66BBC}" srcOrd="1" destOrd="0" presId="urn:microsoft.com/office/officeart/2005/8/layout/orgChart1"/>
    <dgm:cxn modelId="{01600624-471F-4C38-A4E0-B14FB2E27444}" srcId="{136DCB01-114E-41A2-A333-378A71A4FBAE}" destId="{06B03A58-18CF-4AD2-A3FD-D0C0D12490BD}" srcOrd="2" destOrd="0" parTransId="{1356AE18-D958-42AF-A006-2709E00D2300}" sibTransId="{4D63C310-05DA-4142-ADB8-9CBA87952BAE}"/>
    <dgm:cxn modelId="{B6C44E25-85D2-4D0D-995B-B94362BCC2C3}" srcId="{136DCB01-114E-41A2-A333-378A71A4FBAE}" destId="{9CCA446A-E369-4C93-99C7-28BFD40A4B3F}" srcOrd="0" destOrd="0" parTransId="{82449C48-9B8C-42FB-8989-087FE3A669F0}" sibTransId="{3CBEFECC-A6CA-4227-9DDB-04C0B3BF9B3A}"/>
    <dgm:cxn modelId="{B2CD4D26-DD62-49D8-AE5F-4596A5A1EAB7}" type="presOf" srcId="{F56B2760-239F-4700-B4D7-3F8FEBBCBB91}" destId="{DF370F49-C144-47D5-9953-FC16368D9A74}" srcOrd="1" destOrd="0" presId="urn:microsoft.com/office/officeart/2005/8/layout/orgChart1"/>
    <dgm:cxn modelId="{87343F29-48B8-49A7-937C-1D9D5A5CFB24}" type="presOf" srcId="{EFB650D0-47E0-4D96-9CCE-A92FCAC78777}" destId="{54945649-8140-4293-818C-BD2ACBD5CE39}" srcOrd="0" destOrd="0" presId="urn:microsoft.com/office/officeart/2005/8/layout/orgChart1"/>
    <dgm:cxn modelId="{29D0D229-572A-41FE-AEE8-D68D182FFAAD}" srcId="{136DCB01-114E-41A2-A333-378A71A4FBAE}" destId="{F632E516-7E56-4F5C-A057-F4A1DDD2053C}" srcOrd="4" destOrd="0" parTransId="{F8E7CF40-3B22-4C6E-AE51-1418068C2B66}" sibTransId="{DA5C7217-E188-47BD-8CEB-3F8EF48B37DD}"/>
    <dgm:cxn modelId="{20A5C22B-1C27-475A-9607-C8674CDE0DFB}" type="presOf" srcId="{EF6062E2-BED2-4887-AF10-A47C2552F313}" destId="{9865C9CB-2755-40C9-8BC0-701F34AD8FFC}" srcOrd="0" destOrd="0" presId="urn:microsoft.com/office/officeart/2005/8/layout/orgChart1"/>
    <dgm:cxn modelId="{5D1A222C-B9EE-4DDA-8D9A-94AB3DD294A7}" srcId="{F93B3A3B-AD27-4C72-8D4E-5719FC2B8633}" destId="{904634D0-33AE-4B55-BEDD-26A785493896}" srcOrd="5" destOrd="0" parTransId="{98C90447-082B-4ADB-97E8-06CDF9625AEE}" sibTransId="{EC047A0F-4FF5-42B4-B760-9788E45A2294}"/>
    <dgm:cxn modelId="{A313E62E-0215-41F0-BC83-25C9D82D2100}" type="presOf" srcId="{4FEFBDCC-C99C-40C4-90E5-FA06D7655508}" destId="{444B6496-6322-4DDF-8D9C-0924946C5801}" srcOrd="0" destOrd="0" presId="urn:microsoft.com/office/officeart/2005/8/layout/orgChart1"/>
    <dgm:cxn modelId="{AADFCF33-6685-4B61-B718-DF8E2D095CAB}" srcId="{08C16F16-F2E1-4007-8C17-6CC6199087D1}" destId="{C2198B62-0AE7-4622-B632-8E991751A355}" srcOrd="1" destOrd="0" parTransId="{2E6FA1AF-7F8B-42F7-BA51-841686F9924B}" sibTransId="{04AF8638-42F1-4F42-B5BB-21D4C03C7C62}"/>
    <dgm:cxn modelId="{DFCB0E36-1D01-4002-B012-EB1869A71F47}" type="presOf" srcId="{A724EC04-8C95-49FD-9DA5-99F88BDC3436}" destId="{7892AE4A-C913-455E-A566-B2D2864EACE4}" srcOrd="0" destOrd="0" presId="urn:microsoft.com/office/officeart/2005/8/layout/orgChart1"/>
    <dgm:cxn modelId="{D3A05637-96E0-4C6F-945F-32CDD412ABB1}" srcId="{904634D0-33AE-4B55-BEDD-26A785493896}" destId="{4FEFBDCC-C99C-40C4-90E5-FA06D7655508}" srcOrd="2" destOrd="0" parTransId="{12FA60F7-96D6-4710-98D6-D618B8943839}" sibTransId="{DBEF5EF6-EC3B-40C5-90FA-21725C76639D}"/>
    <dgm:cxn modelId="{30F60438-85F8-435A-9042-E094632B7EA1}" type="presOf" srcId="{74D38618-09B1-41CA-B960-CD9B7C00DECE}" destId="{3BAAF73F-A1E3-4BEC-818D-CC037F861809}" srcOrd="1" destOrd="0" presId="urn:microsoft.com/office/officeart/2005/8/layout/orgChart1"/>
    <dgm:cxn modelId="{017F8038-866E-4BA8-8695-20BA87F597A7}" type="presOf" srcId="{F8E7CF40-3B22-4C6E-AE51-1418068C2B66}" destId="{B75B62D5-641F-4322-A1AB-82A0D794AB40}" srcOrd="0" destOrd="0" presId="urn:microsoft.com/office/officeart/2005/8/layout/orgChart1"/>
    <dgm:cxn modelId="{0E395D39-3C2B-4792-8EC4-4CBE47A84A9F}" type="presOf" srcId="{03C13904-5D78-4D8B-85E7-79DD7535A0AD}" destId="{8A89E066-626A-4786-9D24-3DA313A7643F}" srcOrd="1" destOrd="0" presId="urn:microsoft.com/office/officeart/2005/8/layout/orgChart1"/>
    <dgm:cxn modelId="{3B031C3A-9A8E-44BE-9BA6-3DB15094A2B3}" srcId="{904634D0-33AE-4B55-BEDD-26A785493896}" destId="{00A4DAD9-C9D1-4878-9B2D-0399E37EEAA1}" srcOrd="4" destOrd="0" parTransId="{30B6DCB4-4FEE-4FD4-A09C-797E097B370C}" sibTransId="{F1917C7F-797A-4AC1-8841-D962F3FE3003}"/>
    <dgm:cxn modelId="{7CDB573A-D748-420E-B063-6665FEF36DC5}" type="presOf" srcId="{25D60C2E-C957-4143-BC37-4CDC20FC1E4F}" destId="{A58E0FEF-8E7C-4C22-A98A-E08AB31D11A1}" srcOrd="1" destOrd="0" presId="urn:microsoft.com/office/officeart/2005/8/layout/orgChart1"/>
    <dgm:cxn modelId="{CF7C983A-8DCD-4AA9-A30C-C53AAACF6FFE}" type="presOf" srcId="{03C13904-5D78-4D8B-85E7-79DD7535A0AD}" destId="{ADD88E93-C0B7-48B2-B39F-E1508351D78D}" srcOrd="0" destOrd="0" presId="urn:microsoft.com/office/officeart/2005/8/layout/orgChart1"/>
    <dgm:cxn modelId="{6242173B-A301-42D7-8F9A-976E620EA1D8}" type="presOf" srcId="{6B5D17DF-9BF3-46AA-BE0D-91A1FD218E05}" destId="{441985BA-FD8A-4737-AB69-D0AB2DD8B7BB}" srcOrd="0" destOrd="0" presId="urn:microsoft.com/office/officeart/2005/8/layout/orgChart1"/>
    <dgm:cxn modelId="{2E02A43B-1C1A-41D2-993A-BAC66D085A2E}" srcId="{70F9535D-51F5-4005-BF2A-A9827B64986E}" destId="{E3C1C89A-33C4-477F-BB18-F50973E07BF7}" srcOrd="0" destOrd="0" parTransId="{8BD0A289-82FC-4CA3-BB70-D655B9023D1E}" sibTransId="{200F49D4-693A-425D-B86E-187641D55381}"/>
    <dgm:cxn modelId="{889D103C-70A0-4169-AD86-6510B0BEC0B7}" srcId="{904634D0-33AE-4B55-BEDD-26A785493896}" destId="{B18D46B5-50B9-4A47-A9D4-382E1310E773}" srcOrd="3" destOrd="0" parTransId="{4979B2BF-3EB2-42B8-834F-0906E05B9C88}" sibTransId="{1C3632CF-1C51-43DF-B16A-4B265CBD1535}"/>
    <dgm:cxn modelId="{9F3D8B3D-3671-495D-8D13-37C881D7015B}" type="presOf" srcId="{C5ABDAF3-1341-46B9-8EA0-917CD4930594}" destId="{3514EC4C-4C57-494C-A47D-4F0A0E14152D}" srcOrd="0" destOrd="0" presId="urn:microsoft.com/office/officeart/2005/8/layout/orgChart1"/>
    <dgm:cxn modelId="{977FC03D-C3CA-474A-9397-42CB6296227A}" type="presOf" srcId="{8B75F8F7-C593-4ACB-8995-40F4EA5E4DE5}" destId="{E5A2AC96-0374-4C36-B1D3-F6016F2329D9}" srcOrd="0" destOrd="0" presId="urn:microsoft.com/office/officeart/2005/8/layout/orgChart1"/>
    <dgm:cxn modelId="{35954F40-893F-450C-8C40-15F3F5F23249}" type="presOf" srcId="{6BF5F706-01F4-4D68-AFBD-ADA5F0E939A4}" destId="{5C4C1AC8-A01E-4A79-9EF6-CB566F77B927}" srcOrd="0" destOrd="0" presId="urn:microsoft.com/office/officeart/2005/8/layout/orgChart1"/>
    <dgm:cxn modelId="{B13FBC5D-F6D1-4829-9342-5E6685AEB335}" type="presOf" srcId="{F93B3A3B-AD27-4C72-8D4E-5719FC2B8633}" destId="{0001F1A5-D667-413B-A38A-224D114BD663}" srcOrd="1" destOrd="0" presId="urn:microsoft.com/office/officeart/2005/8/layout/orgChart1"/>
    <dgm:cxn modelId="{8C80575E-9363-4DC8-8907-AEBE1D5531C2}" type="presOf" srcId="{03497F2C-CE8E-4546-A563-1F0F1DDE55D2}" destId="{6EFB3788-65AB-42B1-A914-BC7EE8D76E33}" srcOrd="0" destOrd="0" presId="urn:microsoft.com/office/officeart/2005/8/layout/orgChart1"/>
    <dgm:cxn modelId="{7991DF5F-C5B6-456A-8743-F8F058C3617C}" type="presOf" srcId="{F56B2760-239F-4700-B4D7-3F8FEBBCBB91}" destId="{2EF29351-78E2-4CD9-B822-C0AAC8D99E47}" srcOrd="0" destOrd="0" presId="urn:microsoft.com/office/officeart/2005/8/layout/orgChart1"/>
    <dgm:cxn modelId="{F15D1461-2E7D-485C-AF84-A7ADCFA7F119}" type="presOf" srcId="{C2198B62-0AE7-4622-B632-8E991751A355}" destId="{AD37B748-E1E7-4500-8EC2-BA529BF9155E}" srcOrd="1" destOrd="0" presId="urn:microsoft.com/office/officeart/2005/8/layout/orgChart1"/>
    <dgm:cxn modelId="{716E4661-29F7-456F-AC07-8055605AC6DC}" srcId="{904634D0-33AE-4B55-BEDD-26A785493896}" destId="{9CED82B3-2C77-49C2-97F8-3126812D4CA5}" srcOrd="1" destOrd="0" parTransId="{4CD87FD1-4851-4DF9-90C7-5ABEB9A6B855}" sibTransId="{1D9932EC-6199-4AAB-BD6A-AF43C80B514E}"/>
    <dgm:cxn modelId="{963B3F42-8057-46A9-95F1-4D27877F40A5}" srcId="{F93B3A3B-AD27-4C72-8D4E-5719FC2B8633}" destId="{3AED0C08-B027-4C8A-88C0-BD4224EA8F44}" srcOrd="2" destOrd="0" parTransId="{48605A2C-D56C-4D72-BFF3-AF5446A574EC}" sibTransId="{FCD235E8-0C2E-4E46-A11A-CE2A616D023B}"/>
    <dgm:cxn modelId="{DA7A5162-2381-4672-BE07-BD2271068596}" type="presOf" srcId="{06B03A58-18CF-4AD2-A3FD-D0C0D12490BD}" destId="{84F5DF45-835D-496A-88B3-83B2BA289C58}" srcOrd="1" destOrd="0" presId="urn:microsoft.com/office/officeart/2005/8/layout/orgChart1"/>
    <dgm:cxn modelId="{9F680A63-97E5-45F1-8660-A29CE1EC3B5B}" type="presOf" srcId="{FCDC0DD2-9F2A-4EFA-AB73-CB9871194041}" destId="{28958594-AD58-408D-8B06-2FBAC61E91FE}" srcOrd="0" destOrd="0" presId="urn:microsoft.com/office/officeart/2005/8/layout/orgChart1"/>
    <dgm:cxn modelId="{3D3B1B43-9E0C-4398-8DC3-63C0E4875BD0}" type="presOf" srcId="{8F3FA9BB-224A-4DE6-8ADC-545F01699FB7}" destId="{8C878994-2935-445A-A88A-E4714CD59EC2}" srcOrd="0" destOrd="0" presId="urn:microsoft.com/office/officeart/2005/8/layout/orgChart1"/>
    <dgm:cxn modelId="{70D37D63-9BDC-4EF6-8B6F-BDBC3DC6F374}" type="presOf" srcId="{904634D0-33AE-4B55-BEDD-26A785493896}" destId="{64083148-C1C9-42E0-B9E9-3368981C6AE6}" srcOrd="1" destOrd="0" presId="urn:microsoft.com/office/officeart/2005/8/layout/orgChart1"/>
    <dgm:cxn modelId="{C7815244-6DF8-4D07-A13C-30D6E1E38009}" type="presOf" srcId="{594B1436-4AAA-4A79-B6AA-ABB57516237C}" destId="{6940D251-62C5-48E2-A717-AFEE6C4BB486}" srcOrd="0" destOrd="0" presId="urn:microsoft.com/office/officeart/2005/8/layout/orgChart1"/>
    <dgm:cxn modelId="{DB681C66-0FDE-426A-AC65-1ED71C7B8147}" type="presOf" srcId="{8622590F-F256-45EC-8964-884C4F37A92E}" destId="{17930BB5-FBA2-4B68-8116-CA3374E9229C}" srcOrd="0" destOrd="0" presId="urn:microsoft.com/office/officeart/2005/8/layout/orgChart1"/>
    <dgm:cxn modelId="{0A5E8469-62A0-4E61-A208-7CCE750D19B8}" type="presOf" srcId="{4FEFBDCC-C99C-40C4-90E5-FA06D7655508}" destId="{F0F07D9C-BB23-4265-87E6-1DF5BF80154F}" srcOrd="1" destOrd="0" presId="urn:microsoft.com/office/officeart/2005/8/layout/orgChart1"/>
    <dgm:cxn modelId="{6A5C706A-7CF1-4218-93BA-E988977D26EA}" srcId="{70F9535D-51F5-4005-BF2A-A9827B64986E}" destId="{8D756822-2A41-4769-835C-B6C3E8227BE7}" srcOrd="1" destOrd="0" parTransId="{128CF5A8-2ED6-42D2-94D7-67E81A82F542}" sibTransId="{726DAFB1-801A-4268-86EA-28F8BF726EDA}"/>
    <dgm:cxn modelId="{E6018F4A-3DBF-4CD2-BEA3-DE7B91E34D8E}" srcId="{B6DD185E-9D89-484E-B289-83B44BAB770B}" destId="{3A39073F-226C-4973-85A6-4717D65D50D0}" srcOrd="1" destOrd="0" parTransId="{20C201A9-EF9A-440B-93B0-EB0ACF856E4C}" sibTransId="{85319E50-FE76-40FF-B777-C9DAAF93717F}"/>
    <dgm:cxn modelId="{FA01BF6A-4A0B-4493-ADFA-4474FB029D7D}" srcId="{F93B3A3B-AD27-4C72-8D4E-5719FC2B8633}" destId="{136DCB01-114E-41A2-A333-378A71A4FBAE}" srcOrd="6" destOrd="0" parTransId="{52024D1C-7ECA-477B-8E07-0598AE356BC9}" sibTransId="{C858115F-C5F2-4F08-9344-3C0EE9FBA3C4}"/>
    <dgm:cxn modelId="{1F5ABA6C-4242-439D-B3C4-34EBE1DB2203}" type="presOf" srcId="{8F3FA9BB-224A-4DE6-8ADC-545F01699FB7}" destId="{03868A66-DEFD-4CC3-9F39-F51C2A3819D6}" srcOrd="1" destOrd="0" presId="urn:microsoft.com/office/officeart/2005/8/layout/orgChart1"/>
    <dgm:cxn modelId="{C5E70D6F-D6CB-4D8E-B98F-AB431E74BFDF}" type="presOf" srcId="{03497F2C-CE8E-4546-A563-1F0F1DDE55D2}" destId="{2111A171-C9F0-4203-9915-1722B606779F}" srcOrd="1" destOrd="0" presId="urn:microsoft.com/office/officeart/2005/8/layout/orgChart1"/>
    <dgm:cxn modelId="{EDB0286F-94B5-46DC-8BEE-7E7A43A994B6}" type="presOf" srcId="{F632E516-7E56-4F5C-A057-F4A1DDD2053C}" destId="{4346357F-147B-413F-A07D-CFA00CBCE7BE}" srcOrd="0" destOrd="0" presId="urn:microsoft.com/office/officeart/2005/8/layout/orgChart1"/>
    <dgm:cxn modelId="{FA17756F-DD7C-40C7-96CD-831307A41ADF}" type="presOf" srcId="{83755485-3DEA-49CF-83B8-AD4C848A09E7}" destId="{2A79CD26-8800-4F10-8A36-5E8525302AAA}" srcOrd="0" destOrd="0" presId="urn:microsoft.com/office/officeart/2005/8/layout/orgChart1"/>
    <dgm:cxn modelId="{3F8BA96F-3A8D-4EDA-AB34-0C2C8E526421}" type="presOf" srcId="{00A4DAD9-C9D1-4878-9B2D-0399E37EEAA1}" destId="{08A19F6C-2D7A-422C-A225-231390E15904}" srcOrd="1" destOrd="0" presId="urn:microsoft.com/office/officeart/2005/8/layout/orgChart1"/>
    <dgm:cxn modelId="{2F020E72-47B4-4DBB-8F0B-A37C65071A10}" type="presOf" srcId="{128CF5A8-2ED6-42D2-94D7-67E81A82F542}" destId="{2643A93B-B208-47D1-B84C-A8631B6DFC23}" srcOrd="0" destOrd="0" presId="urn:microsoft.com/office/officeart/2005/8/layout/orgChart1"/>
    <dgm:cxn modelId="{F8961C56-7969-40CD-AB30-86D7F411B949}" type="presOf" srcId="{3A39073F-226C-4973-85A6-4717D65D50D0}" destId="{AE066F78-4B2D-4355-85F2-2062D8FC9271}" srcOrd="0" destOrd="0" presId="urn:microsoft.com/office/officeart/2005/8/layout/orgChart1"/>
    <dgm:cxn modelId="{70A0C576-F7E8-44C4-89DC-6099419DD845}" srcId="{B6DD185E-9D89-484E-B289-83B44BAB770B}" destId="{C6061746-E70A-427B-88C3-A58104EF49BD}" srcOrd="0" destOrd="0" parTransId="{6A28FA7C-EE3A-4707-9859-4329AA0121A4}" sibTransId="{CAAEAC29-84A3-4102-B5E8-8386C3CC6675}"/>
    <dgm:cxn modelId="{66954B79-2612-475C-BA72-3E07DA40956E}" type="presOf" srcId="{F632E516-7E56-4F5C-A057-F4A1DDD2053C}" destId="{0DABD14A-1295-4553-8D5A-A27D19C6F0EE}" srcOrd="1" destOrd="0" presId="urn:microsoft.com/office/officeart/2005/8/layout/orgChart1"/>
    <dgm:cxn modelId="{6959BC79-AC36-4C4B-A43B-7BE8E74D4626}" type="presOf" srcId="{3A39073F-226C-4973-85A6-4717D65D50D0}" destId="{89DBA067-0217-442B-8922-3A35BF0BACF7}" srcOrd="1" destOrd="0" presId="urn:microsoft.com/office/officeart/2005/8/layout/orgChart1"/>
    <dgm:cxn modelId="{368C2C5A-471E-4D54-BD82-C2404500C765}" srcId="{F93B3A3B-AD27-4C72-8D4E-5719FC2B8633}" destId="{6D716821-2899-4F0E-A621-C15D935F8FE7}" srcOrd="1" destOrd="0" parTransId="{002EBF48-F74C-49F9-B5EC-F89E2398F524}" sibTransId="{97BB7F1C-E444-48EC-8863-DD9849A67A08}"/>
    <dgm:cxn modelId="{F69E4F5A-7D7C-4BB0-9B81-D90401B2A2A5}" type="presOf" srcId="{4CD87FD1-4851-4DF9-90C7-5ABEB9A6B855}" destId="{E043C4BB-D38B-4C9D-A0D6-5A67A31D6834}" srcOrd="0" destOrd="0" presId="urn:microsoft.com/office/officeart/2005/8/layout/orgChart1"/>
    <dgm:cxn modelId="{C822747B-2B72-433D-B986-C15C687E5AD1}" type="presOf" srcId="{B18D46B5-50B9-4A47-A9D4-382E1310E773}" destId="{1F1196A6-8F57-4119-AFD2-6AA081362A6D}" srcOrd="1" destOrd="0" presId="urn:microsoft.com/office/officeart/2005/8/layout/orgChart1"/>
    <dgm:cxn modelId="{C9124982-A6B2-40A9-9037-0067FCACE663}" srcId="{08C16F16-F2E1-4007-8C17-6CC6199087D1}" destId="{FCDC0DD2-9F2A-4EFA-AB73-CB9871194041}" srcOrd="0" destOrd="0" parTransId="{C5ABDAF3-1341-46B9-8EA0-917CD4930594}" sibTransId="{C096BAFA-C717-4B76-AB7B-C40398DF0AE7}"/>
    <dgm:cxn modelId="{61353E83-A633-47B1-8A1C-BDFAF15BC4B7}" type="presOf" srcId="{6A28FA7C-EE3A-4707-9859-4329AA0121A4}" destId="{9AD92924-1ED0-4C5D-87B2-ECBE614230C1}" srcOrd="0" destOrd="0" presId="urn:microsoft.com/office/officeart/2005/8/layout/orgChart1"/>
    <dgm:cxn modelId="{255E5F85-563A-4556-9E7F-DE9215E384A5}" type="presOf" srcId="{08C16F16-F2E1-4007-8C17-6CC6199087D1}" destId="{64752216-3EC9-41BA-992D-BEF3AA119BB7}" srcOrd="0" destOrd="0" presId="urn:microsoft.com/office/officeart/2005/8/layout/orgChart1"/>
    <dgm:cxn modelId="{7061A585-6D22-4E53-8555-B5C7C3E7F68C}" type="presOf" srcId="{6D716821-2899-4F0E-A621-C15D935F8FE7}" destId="{3174E990-DC9E-41DA-A5FD-2EDC3C374AB0}" srcOrd="0" destOrd="0" presId="urn:microsoft.com/office/officeart/2005/8/layout/orgChart1"/>
    <dgm:cxn modelId="{2D0C8C88-2A75-4528-BF30-9385B23195F0}" type="presOf" srcId="{136DCB01-114E-41A2-A333-378A71A4FBAE}" destId="{09080710-9F6B-44F4-9477-FE6D7650DB8E}" srcOrd="0" destOrd="0" presId="urn:microsoft.com/office/officeart/2005/8/layout/orgChart1"/>
    <dgm:cxn modelId="{32A73289-93CC-41D1-B840-230F1AAAD8A8}" type="presOf" srcId="{48605A2C-D56C-4D72-BFF3-AF5446A574EC}" destId="{A2004E9E-530E-423E-99C4-49C0E08FFA0D}" srcOrd="0" destOrd="0" presId="urn:microsoft.com/office/officeart/2005/8/layout/orgChart1"/>
    <dgm:cxn modelId="{E4A26A8C-12C6-4ACE-AFD3-2B5624EAF1B3}" type="presOf" srcId="{30B6DCB4-4FEE-4FD4-A09C-797E097B370C}" destId="{C79882C0-4180-4065-8B2D-B7F4E8363E29}" srcOrd="0" destOrd="0" presId="urn:microsoft.com/office/officeart/2005/8/layout/orgChart1"/>
    <dgm:cxn modelId="{5A15CA8C-32A4-4CF4-960E-81437FB3E464}" srcId="{F93B3A3B-AD27-4C72-8D4E-5719FC2B8633}" destId="{08C16F16-F2E1-4007-8C17-6CC6199087D1}" srcOrd="3" destOrd="0" parTransId="{EFB650D0-47E0-4D96-9CCE-A92FCAC78777}" sibTransId="{C8573324-4FD0-4C28-BE84-98D212A1B9D1}"/>
    <dgm:cxn modelId="{5E36168E-C199-4E01-8136-99D50A41ED9D}" type="presOf" srcId="{317AD379-CE63-4D4A-89BE-F38E3ADE83FF}" destId="{46A08570-DF16-4B88-A38A-161BCD79000D}" srcOrd="1" destOrd="0" presId="urn:microsoft.com/office/officeart/2005/8/layout/orgChart1"/>
    <dgm:cxn modelId="{EC86CE8E-C0EA-4EA2-8DD4-90ADED216D06}" type="presOf" srcId="{0B999409-7971-424A-A5C9-1A1B18129A83}" destId="{D6737F7A-CC02-4B3F-BDA6-92E4173CA87F}" srcOrd="0" destOrd="0" presId="urn:microsoft.com/office/officeart/2005/8/layout/orgChart1"/>
    <dgm:cxn modelId="{58F7728F-BCED-44B8-A5D3-E983C931024C}" type="presOf" srcId="{C63ED21B-A161-40E1-B113-63A1062181F8}" destId="{B92583BD-D54F-43C9-B270-21E059AE978F}" srcOrd="0" destOrd="0" presId="urn:microsoft.com/office/officeart/2005/8/layout/orgChart1"/>
    <dgm:cxn modelId="{E21BD791-78C7-47E7-A25A-D90588FCCABC}" type="presOf" srcId="{98C90447-082B-4ADB-97E8-06CDF9625AEE}" destId="{3902FF55-45F2-4453-94D1-9F11E2C31B6F}" srcOrd="0" destOrd="0" presId="urn:microsoft.com/office/officeart/2005/8/layout/orgChart1"/>
    <dgm:cxn modelId="{E115A694-CBDE-4C5B-B1E2-932808B3C8BC}" type="presOf" srcId="{A5769A8C-5168-437C-AE8A-A5753E33A88E}" destId="{DB27C393-1881-4D84-A42C-102566CAB76D}" srcOrd="0" destOrd="0" presId="urn:microsoft.com/office/officeart/2005/8/layout/orgChart1"/>
    <dgm:cxn modelId="{90FF0F95-7947-46D0-BF2F-AD3FEB329C31}" type="presOf" srcId="{B6DD185E-9D89-484E-B289-83B44BAB770B}" destId="{7C549B3C-481F-49E7-885C-FF2B7BDB994A}" srcOrd="1" destOrd="0" presId="urn:microsoft.com/office/officeart/2005/8/layout/orgChart1"/>
    <dgm:cxn modelId="{F70CBC96-91D3-4048-8532-A324E6CBFD86}" type="presOf" srcId="{3AED0C08-B027-4C8A-88C0-BD4224EA8F44}" destId="{BB67823E-D3BE-48DF-B45D-7F875247E04E}" srcOrd="1" destOrd="0" presId="urn:microsoft.com/office/officeart/2005/8/layout/orgChart1"/>
    <dgm:cxn modelId="{81FC3A9F-C959-4FBA-9240-8B3B5BC61E80}" type="presOf" srcId="{8D756822-2A41-4769-835C-B6C3E8227BE7}" destId="{D55F303F-9DC9-408D-A130-FC99E0274096}" srcOrd="1" destOrd="0" presId="urn:microsoft.com/office/officeart/2005/8/layout/orgChart1"/>
    <dgm:cxn modelId="{8B21A89F-881A-4E0F-BFB4-30812540B34D}" srcId="{F93B3A3B-AD27-4C72-8D4E-5719FC2B8633}" destId="{70F9535D-51F5-4005-BF2A-A9827B64986E}" srcOrd="4" destOrd="0" parTransId="{A724EC04-8C95-49FD-9DA5-99F88BDC3436}" sibTransId="{A726953D-D59C-4A87-96A7-74AFDF5D472B}"/>
    <dgm:cxn modelId="{A00399A3-73CC-4F84-942A-FD13FB2C1EA1}" type="presOf" srcId="{904634D0-33AE-4B55-BEDD-26A785493896}" destId="{09956AD8-351F-4924-BC2A-1608687AB2CC}" srcOrd="0" destOrd="0" presId="urn:microsoft.com/office/officeart/2005/8/layout/orgChart1"/>
    <dgm:cxn modelId="{11AE44A7-4777-4083-9EF9-AC888C228E13}" srcId="{F93B3A3B-AD27-4C72-8D4E-5719FC2B8633}" destId="{B6DD185E-9D89-484E-B289-83B44BAB770B}" srcOrd="0" destOrd="0" parTransId="{C63ED21B-A161-40E1-B113-63A1062181F8}" sibTransId="{BEC21E87-CBC5-43C0-9BA6-BE1BA11AA663}"/>
    <dgm:cxn modelId="{57478FA7-E195-49CA-ABC5-93992320068F}" type="presOf" srcId="{FF14D23F-4926-4550-B8F0-F67CDAD06A63}" destId="{754993DD-9482-47C2-B7B4-7B6A1D3F2D50}" srcOrd="1" destOrd="0" presId="urn:microsoft.com/office/officeart/2005/8/layout/orgChart1"/>
    <dgm:cxn modelId="{695746A8-8DAF-4FD4-964F-F30AC3A4DB32}" type="presOf" srcId="{8D756822-2A41-4769-835C-B6C3E8227BE7}" destId="{AAF8F56C-3E27-4BEE-9C60-278904CEE4E2}" srcOrd="0" destOrd="0" presId="urn:microsoft.com/office/officeart/2005/8/layout/orgChart1"/>
    <dgm:cxn modelId="{0BF635AA-5F96-4131-9220-524F0224E3A3}" type="presOf" srcId="{FCDC0DD2-9F2A-4EFA-AB73-CB9871194041}" destId="{F632FA9E-947C-49B1-A3C2-5BF2EED2ECB1}" srcOrd="1" destOrd="0" presId="urn:microsoft.com/office/officeart/2005/8/layout/orgChart1"/>
    <dgm:cxn modelId="{19E5E3AD-2E62-4F7D-BF44-D913BDBD9E09}" type="presOf" srcId="{E3C1C89A-33C4-477F-BB18-F50973E07BF7}" destId="{9E13D5BA-60AE-47DA-86F0-106BE065B4F7}" srcOrd="1" destOrd="0" presId="urn:microsoft.com/office/officeart/2005/8/layout/orgChart1"/>
    <dgm:cxn modelId="{865B2FAF-E3FE-4DA5-A152-7D9640412EB5}" type="presOf" srcId="{82449C48-9B8C-42FB-8989-087FE3A669F0}" destId="{7337AA43-E6A0-4D61-A794-7B1E13CA0762}" srcOrd="0" destOrd="0" presId="urn:microsoft.com/office/officeart/2005/8/layout/orgChart1"/>
    <dgm:cxn modelId="{116E55B0-2C60-4DB8-8AE2-FC649076151B}" type="presOf" srcId="{E51A2FCA-A7AF-4F82-B987-C40AECBB8571}" destId="{2824DC61-EFA9-49D6-9713-10ED1DE023C4}" srcOrd="0" destOrd="0" presId="urn:microsoft.com/office/officeart/2005/8/layout/orgChart1"/>
    <dgm:cxn modelId="{A53AAEB1-8858-4D52-B0F8-52BD256C94D0}" type="presOf" srcId="{C6061746-E70A-427B-88C3-A58104EF49BD}" destId="{69AF63C7-3D83-47A5-87E7-E1C76F49DAD9}" srcOrd="0" destOrd="0" presId="urn:microsoft.com/office/officeart/2005/8/layout/orgChart1"/>
    <dgm:cxn modelId="{F4F9B3B5-68CE-4F8E-9978-B64A01A7D9F7}" type="presOf" srcId="{20C201A9-EF9A-440B-93B0-EB0ACF856E4C}" destId="{842BB7D8-124A-4E18-9EC1-4C9D7D21DBDE}" srcOrd="0" destOrd="0" presId="urn:microsoft.com/office/officeart/2005/8/layout/orgChart1"/>
    <dgm:cxn modelId="{07C7C3B6-85B1-433B-96D3-33FD6E2B984E}" srcId="{08C16F16-F2E1-4007-8C17-6CC6199087D1}" destId="{0EEAB47E-6AB3-4021-A291-9B552072EB88}" srcOrd="2" destOrd="0" parTransId="{8622590F-F256-45EC-8964-884C4F37A92E}" sibTransId="{8C9C708D-0160-4731-AA1B-BB7CD0D55F07}"/>
    <dgm:cxn modelId="{BD59D8B7-2A0A-4856-91B2-1FCC6FF3069D}" type="presOf" srcId="{002EBF48-F74C-49F9-B5EC-F89E2398F524}" destId="{556C92A6-96B0-486F-B2E2-CB9F991ADD08}" srcOrd="0" destOrd="0" presId="urn:microsoft.com/office/officeart/2005/8/layout/orgChart1"/>
    <dgm:cxn modelId="{F6DD9DBA-AAB8-4456-9874-62711A4A0BBB}" srcId="{70F9535D-51F5-4005-BF2A-A9827B64986E}" destId="{74D38618-09B1-41CA-B960-CD9B7C00DECE}" srcOrd="4" destOrd="0" parTransId="{06B37FFB-826C-437F-A0DF-32CAAF598591}" sibTransId="{AC94DE2F-7C4E-47FD-BE36-4DF6FE707FEA}"/>
    <dgm:cxn modelId="{58CBF2BA-5C88-4CF1-808C-A2DE1A8E88B4}" srcId="{6BF5F706-01F4-4D68-AFBD-ADA5F0E939A4}" destId="{0B999409-7971-424A-A5C9-1A1B18129A83}" srcOrd="1" destOrd="0" parTransId="{D95D0DFC-3C5C-4652-9057-E1175B79E3D7}" sibTransId="{34BE898B-C337-431F-8E91-CEE1DDE57710}"/>
    <dgm:cxn modelId="{9BAC99BB-2BEB-4F83-ACC9-3320F0A7D2E7}" srcId="{904634D0-33AE-4B55-BEDD-26A785493896}" destId="{6B5D17DF-9BF3-46AA-BE0D-91A1FD218E05}" srcOrd="0" destOrd="0" parTransId="{35AF88D5-F2DF-4BCA-A1FB-F793FFFB17E3}" sibTransId="{AD68FE58-13DC-4250-A069-0BEF522ABAEC}"/>
    <dgm:cxn modelId="{CB70B3BE-0277-49ED-BE78-540B60A3539F}" srcId="{3AED0C08-B027-4C8A-88C0-BD4224EA8F44}" destId="{25D60C2E-C957-4143-BC37-4CDC20FC1E4F}" srcOrd="0" destOrd="0" parTransId="{E51A2FCA-A7AF-4F82-B987-C40AECBB8571}" sibTransId="{253A639A-670C-41F8-BD08-FC78E0268745}"/>
    <dgm:cxn modelId="{554178C1-2A5D-4C89-BFBF-9D55392AE715}" type="presOf" srcId="{9CED82B3-2C77-49C2-97F8-3126812D4CA5}" destId="{21DCFEA7-D033-459C-A753-D8E89AE880C6}" srcOrd="0" destOrd="0" presId="urn:microsoft.com/office/officeart/2005/8/layout/orgChart1"/>
    <dgm:cxn modelId="{22A7C1C3-3A88-44B7-B549-C867B3FD0B09}" type="presOf" srcId="{B6DD185E-9D89-484E-B289-83B44BAB770B}" destId="{14527C69-C3AF-4689-A5AD-EBFFAFC43A45}" srcOrd="0" destOrd="0" presId="urn:microsoft.com/office/officeart/2005/8/layout/orgChart1"/>
    <dgm:cxn modelId="{3175EDC4-0BBE-45CE-A7CB-DE2E98163467}" type="presOf" srcId="{1979F098-33C9-468E-A237-2A3897EE1A99}" destId="{A5685A69-A2C2-4613-93C5-31A24A0E0F97}" srcOrd="0" destOrd="0" presId="urn:microsoft.com/office/officeart/2005/8/layout/orgChart1"/>
    <dgm:cxn modelId="{56EA27C5-7C37-439D-BEA2-6BBC3704344A}" type="presOf" srcId="{0EEAB47E-6AB3-4021-A291-9B552072EB88}" destId="{12EF315D-24B2-43A8-8BAC-DEE1A462E28F}" srcOrd="0" destOrd="0" presId="urn:microsoft.com/office/officeart/2005/8/layout/orgChart1"/>
    <dgm:cxn modelId="{32BE81C5-95E7-4050-BB8A-967A81FAE5FB}" srcId="{3AED0C08-B027-4C8A-88C0-BD4224EA8F44}" destId="{03C13904-5D78-4D8B-85E7-79DD7535A0AD}" srcOrd="1" destOrd="0" parTransId="{A5769A8C-5168-437C-AE8A-A5753E33A88E}" sibTransId="{55B47806-B1B8-4532-9534-00B978CF3929}"/>
    <dgm:cxn modelId="{843712C6-B880-4912-BD90-1D751D27DE38}" type="presOf" srcId="{FF14D23F-4926-4550-B8F0-F67CDAD06A63}" destId="{E85D7150-4FF1-4D47-BFDD-C5260A9A27D8}" srcOrd="0" destOrd="0" presId="urn:microsoft.com/office/officeart/2005/8/layout/orgChart1"/>
    <dgm:cxn modelId="{87B48BC6-25D0-491E-98E5-9A8369AC637B}" type="presOf" srcId="{9CCA446A-E369-4C93-99C7-28BFD40A4B3F}" destId="{2959FA5A-194E-4F86-925F-7BB8EB37B2CB}" srcOrd="1" destOrd="0" presId="urn:microsoft.com/office/officeart/2005/8/layout/orgChart1"/>
    <dgm:cxn modelId="{05ADFFC6-3A68-4B3B-BA5C-60BF2850C4AD}" type="presOf" srcId="{12FA60F7-96D6-4710-98D6-D618B8943839}" destId="{F203B8B6-B7E5-4F20-B612-E7930304F422}" srcOrd="0" destOrd="0" presId="urn:microsoft.com/office/officeart/2005/8/layout/orgChart1"/>
    <dgm:cxn modelId="{751114CA-90AE-4963-9AA7-E72E615740B3}" srcId="{136DCB01-114E-41A2-A333-378A71A4FBAE}" destId="{317AD379-CE63-4D4A-89BE-F38E3ADE83FF}" srcOrd="1" destOrd="0" parTransId="{225A71B8-CF60-48F1-A66B-4620B847A36A}" sibTransId="{0F50052A-3476-495F-9427-4489E4FE354D}"/>
    <dgm:cxn modelId="{FB3063CA-CD22-4CA6-A32B-B1BD2EE2A991}" type="presOf" srcId="{0EEAB47E-6AB3-4021-A291-9B552072EB88}" destId="{EBD3ADD4-C58E-44ED-99BA-3CA5A0C9AE39}" srcOrd="1" destOrd="0" presId="urn:microsoft.com/office/officeart/2005/8/layout/orgChart1"/>
    <dgm:cxn modelId="{3F95C4CB-C4C5-4E02-AFBB-2A2765670574}" type="presOf" srcId="{70F9535D-51F5-4005-BF2A-A9827B64986E}" destId="{BE2707A4-BE83-44BA-8498-E0C448794E8D}" srcOrd="0" destOrd="0" presId="urn:microsoft.com/office/officeart/2005/8/layout/orgChart1"/>
    <dgm:cxn modelId="{6F3EC9CD-CF97-4AE2-8763-4C9EFCBB5B43}" type="presOf" srcId="{00A4DAD9-C9D1-4878-9B2D-0399E37EEAA1}" destId="{284B082A-77CC-4FFE-9031-62E313578CC6}" srcOrd="0" destOrd="0" presId="urn:microsoft.com/office/officeart/2005/8/layout/orgChart1"/>
    <dgm:cxn modelId="{2D226DD1-26B3-434C-8DA2-9D10D2EA6204}" type="presOf" srcId="{52CF7661-1D45-49BB-942A-766787FF1F71}" destId="{CCB544DB-612D-4E5C-947D-FC190DBB18ED}" srcOrd="0" destOrd="0" presId="urn:microsoft.com/office/officeart/2005/8/layout/orgChart1"/>
    <dgm:cxn modelId="{951223D4-76D1-4ED2-B0FB-8C52A80AA7FE}" type="presOf" srcId="{B18D46B5-50B9-4A47-A9D4-382E1310E773}" destId="{223EBA64-552F-4E0E-BA10-BBB5D9CE2A9C}" srcOrd="0" destOrd="0" presId="urn:microsoft.com/office/officeart/2005/8/layout/orgChart1"/>
    <dgm:cxn modelId="{4D127ED8-6B5D-435F-B186-27F0F27DE2A5}" srcId="{70F9535D-51F5-4005-BF2A-A9827B64986E}" destId="{8F3FA9BB-224A-4DE6-8ADC-545F01699FB7}" srcOrd="2" destOrd="0" parTransId="{EF6062E2-BED2-4887-AF10-A47C2552F313}" sibTransId="{83FC8ECC-073B-4E1F-9445-42B9ADBC8AF2}"/>
    <dgm:cxn modelId="{435F00DA-619C-4328-91F4-7BB99A1FCBFF}" type="presOf" srcId="{0B999409-7971-424A-A5C9-1A1B18129A83}" destId="{FF38261E-3629-4BE2-93DB-1383DF9C9F24}" srcOrd="1" destOrd="0" presId="urn:microsoft.com/office/officeart/2005/8/layout/orgChart1"/>
    <dgm:cxn modelId="{9D4CDDDA-CA36-4A44-A5E8-01D18351C901}" srcId="{6BF5F706-01F4-4D68-AFBD-ADA5F0E939A4}" destId="{F93B3A3B-AD27-4C72-8D4E-5719FC2B8633}" srcOrd="0" destOrd="0" parTransId="{6EEF203F-666B-459C-B2B6-E9F082719B87}" sibTransId="{EA43BE2B-48B9-4275-B818-824881AA204C}"/>
    <dgm:cxn modelId="{DE0CB4DC-E619-468A-B7E0-2CBC834911D8}" srcId="{3AED0C08-B027-4C8A-88C0-BD4224EA8F44}" destId="{03497F2C-CE8E-4546-A563-1F0F1DDE55D2}" srcOrd="2" destOrd="0" parTransId="{68547CD0-2C15-446B-BC74-D2A72CD20CF3}" sibTransId="{0B2AAF37-9E2E-4EAE-8138-66F7BB842841}"/>
    <dgm:cxn modelId="{A00A92E0-9E4B-47DE-A45D-63B8E5ECD6C3}" type="presOf" srcId="{1979F098-33C9-468E-A237-2A3897EE1A99}" destId="{484C4F91-8768-47E2-90FB-CD263BBA5434}" srcOrd="1" destOrd="0" presId="urn:microsoft.com/office/officeart/2005/8/layout/orgChart1"/>
    <dgm:cxn modelId="{78DE4FE2-393F-4479-AA1C-682FD6D444C3}" srcId="{70F9535D-51F5-4005-BF2A-A9827B64986E}" destId="{594B1436-4AAA-4A79-B6AA-ABB57516237C}" srcOrd="3" destOrd="0" parTransId="{83755485-3DEA-49CF-83B8-AD4C848A09E7}" sibTransId="{C9AD4B66-6982-4B4F-ABA1-CFB8616CE897}"/>
    <dgm:cxn modelId="{95107BE2-2917-48B5-8D8E-B14C2CC03670}" type="presOf" srcId="{25D60C2E-C957-4143-BC37-4CDC20FC1E4F}" destId="{D73BC54E-016E-4ECA-8175-01CE35A2582A}" srcOrd="0" destOrd="0" presId="urn:microsoft.com/office/officeart/2005/8/layout/orgChart1"/>
    <dgm:cxn modelId="{989059E4-C134-405C-8A2E-9E5237AF1337}" type="presOf" srcId="{2E6FA1AF-7F8B-42F7-BA51-841686F9924B}" destId="{43B7AF8A-F381-4616-86A7-018A7D519943}" srcOrd="0" destOrd="0" presId="urn:microsoft.com/office/officeart/2005/8/layout/orgChart1"/>
    <dgm:cxn modelId="{BBE2ACE7-1611-4FBA-919D-174615BCBB58}" srcId="{136DCB01-114E-41A2-A333-378A71A4FBAE}" destId="{FF14D23F-4926-4550-B8F0-F67CDAD06A63}" srcOrd="3" destOrd="0" parTransId="{8B75F8F7-C593-4ACB-8995-40F4EA5E4DE5}" sibTransId="{55E20F13-5803-419A-A5C6-F29B09B1669A}"/>
    <dgm:cxn modelId="{109C5AE9-B72C-4E35-9A18-C623E01FBEEE}" type="presOf" srcId="{225A71B8-CF60-48F1-A66B-4620B847A36A}" destId="{6EDFA3C8-5331-4049-BC4C-536671E0C18A}" srcOrd="0" destOrd="0" presId="urn:microsoft.com/office/officeart/2005/8/layout/orgChart1"/>
    <dgm:cxn modelId="{3B8C8EEA-BB3E-422E-9C9A-8A804457F1B3}" type="presOf" srcId="{C2198B62-0AE7-4622-B632-8E991751A355}" destId="{F4928A8C-9C7F-4145-99FB-649AA39AE553}" srcOrd="0" destOrd="0" presId="urn:microsoft.com/office/officeart/2005/8/layout/orgChart1"/>
    <dgm:cxn modelId="{7B6C72EB-439E-4EE8-82DB-74D1D95DFCB6}" type="presOf" srcId="{35AF88D5-F2DF-4BCA-A1FB-F793FFFB17E3}" destId="{0AF40FF6-078C-4827-92A5-BDE7A29FFA09}" srcOrd="0" destOrd="0" presId="urn:microsoft.com/office/officeart/2005/8/layout/orgChart1"/>
    <dgm:cxn modelId="{129730EC-BC9D-43D8-A245-94C2D8C2CF64}" type="presOf" srcId="{1356AE18-D958-42AF-A006-2709E00D2300}" destId="{78E6B644-73A3-49B2-B95A-C046CD5E7BFE}" srcOrd="0" destOrd="0" presId="urn:microsoft.com/office/officeart/2005/8/layout/orgChart1"/>
    <dgm:cxn modelId="{2063D8EF-033E-4BED-8EF3-B1A0077FA6DF}" type="presOf" srcId="{F93B3A3B-AD27-4C72-8D4E-5719FC2B8633}" destId="{C277DE0B-D2FC-4253-A6B6-7BDF9829DAA8}" srcOrd="0" destOrd="0" presId="urn:microsoft.com/office/officeart/2005/8/layout/orgChart1"/>
    <dgm:cxn modelId="{EC55A3F2-A87C-4D72-ACD2-00F2A801FB9A}" type="presOf" srcId="{52024D1C-7ECA-477B-8E07-0598AE356BC9}" destId="{E0CCC7E9-68AE-44D1-A448-B038BCBEFCBA}" srcOrd="0" destOrd="0" presId="urn:microsoft.com/office/officeart/2005/8/layout/orgChart1"/>
    <dgm:cxn modelId="{AAF6D6F3-4A66-409A-BB66-447CD5CF8069}" type="presOf" srcId="{9CED82B3-2C77-49C2-97F8-3126812D4CA5}" destId="{B1C721F8-CB41-4F55-9C35-00DDADFCD4C5}" srcOrd="1" destOrd="0" presId="urn:microsoft.com/office/officeart/2005/8/layout/orgChart1"/>
    <dgm:cxn modelId="{58DCFDF4-831E-478E-9DA7-72D38D4B48BB}" srcId="{6D716821-2899-4F0E-A621-C15D935F8FE7}" destId="{F56B2760-239F-4700-B4D7-3F8FEBBCBB91}" srcOrd="1" destOrd="0" parTransId="{52CF7661-1D45-49BB-942A-766787FF1F71}" sibTransId="{C05298CC-D388-424F-A0DD-15EAE0B2B26B}"/>
    <dgm:cxn modelId="{98A9A3F8-1D5E-401D-906E-09B39F59FE80}" type="presOf" srcId="{06B03A58-18CF-4AD2-A3FD-D0C0D12490BD}" destId="{6C0B40CA-DB10-4043-B185-D2081B02AAEB}" srcOrd="0" destOrd="0" presId="urn:microsoft.com/office/officeart/2005/8/layout/orgChart1"/>
    <dgm:cxn modelId="{5ACFD4F9-91BC-4D3D-97B5-1E17309D5666}" type="presOf" srcId="{68547CD0-2C15-446B-BC74-D2A72CD20CF3}" destId="{6B8AB6F6-5737-455F-BD7A-C0F5A5357277}" srcOrd="0" destOrd="0" presId="urn:microsoft.com/office/officeart/2005/8/layout/orgChart1"/>
    <dgm:cxn modelId="{5A7F94FA-3CBE-4F78-9ADB-5C2E97DB204C}" type="presOf" srcId="{E3C1C89A-33C4-477F-BB18-F50973E07BF7}" destId="{9B10491D-6ECA-4A18-A569-F09FD105AD85}" srcOrd="0" destOrd="0" presId="urn:microsoft.com/office/officeart/2005/8/layout/orgChart1"/>
    <dgm:cxn modelId="{810695FB-3D4E-42F8-A1C3-552B5FD210F5}" type="presOf" srcId="{6D716821-2899-4F0E-A621-C15D935F8FE7}" destId="{D6CAD97F-A98A-4AAA-8982-3854FF017472}" srcOrd="1" destOrd="0" presId="urn:microsoft.com/office/officeart/2005/8/layout/orgChart1"/>
    <dgm:cxn modelId="{1E67FAFC-14FA-4598-81CD-A13C27693226}" type="presOf" srcId="{06B37FFB-826C-437F-A0DF-32CAAF598591}" destId="{F82B3F93-1878-46C3-A9D7-FDD51F2EDC96}" srcOrd="0" destOrd="0" presId="urn:microsoft.com/office/officeart/2005/8/layout/orgChart1"/>
    <dgm:cxn modelId="{35B64CFD-AC15-446E-A30B-485290B68535}" type="presOf" srcId="{317AD379-CE63-4D4A-89BE-F38E3ADE83FF}" destId="{D00AFA46-9279-4658-9E22-E25E5D8CD4B9}" srcOrd="0" destOrd="0" presId="urn:microsoft.com/office/officeart/2005/8/layout/orgChart1"/>
    <dgm:cxn modelId="{A66C0BFF-17C9-40D1-9201-9F12F7EBEC7E}" type="presOf" srcId="{136DCB01-114E-41A2-A333-378A71A4FBAE}" destId="{3AE40F2D-FE76-474E-B313-E25326C62E15}" srcOrd="1" destOrd="0" presId="urn:microsoft.com/office/officeart/2005/8/layout/orgChart1"/>
    <dgm:cxn modelId="{7DF2A1FF-9CEF-4B1A-9BEE-802E5419DA71}" type="presOf" srcId="{9CCA446A-E369-4C93-99C7-28BFD40A4B3F}" destId="{4A6C2212-BE41-4769-8489-3958BF24AEA1}" srcOrd="0" destOrd="0" presId="urn:microsoft.com/office/officeart/2005/8/layout/orgChart1"/>
    <dgm:cxn modelId="{CC73CDF5-0F09-4284-BA0C-F24CDE148F0B}" type="presParOf" srcId="{5C4C1AC8-A01E-4A79-9EF6-CB566F77B927}" destId="{652138AC-8812-4C1C-AF5B-0C02E4EBF461}" srcOrd="0" destOrd="0" presId="urn:microsoft.com/office/officeart/2005/8/layout/orgChart1"/>
    <dgm:cxn modelId="{5D6753C8-677D-4C17-B463-309581857743}" type="presParOf" srcId="{652138AC-8812-4C1C-AF5B-0C02E4EBF461}" destId="{4838E107-4607-49F5-AC61-325C1858BA76}" srcOrd="0" destOrd="0" presId="urn:microsoft.com/office/officeart/2005/8/layout/orgChart1"/>
    <dgm:cxn modelId="{68D4D898-AA47-4305-931C-7A5777235F76}" type="presParOf" srcId="{4838E107-4607-49F5-AC61-325C1858BA76}" destId="{C277DE0B-D2FC-4253-A6B6-7BDF9829DAA8}" srcOrd="0" destOrd="0" presId="urn:microsoft.com/office/officeart/2005/8/layout/orgChart1"/>
    <dgm:cxn modelId="{65C4BD72-3FA8-4781-9687-EDA93A424820}" type="presParOf" srcId="{4838E107-4607-49F5-AC61-325C1858BA76}" destId="{0001F1A5-D667-413B-A38A-224D114BD663}" srcOrd="1" destOrd="0" presId="urn:microsoft.com/office/officeart/2005/8/layout/orgChart1"/>
    <dgm:cxn modelId="{8FD7A215-431C-4BCE-AD52-36F59948D404}" type="presParOf" srcId="{652138AC-8812-4C1C-AF5B-0C02E4EBF461}" destId="{D3DA81CF-B652-4A4C-8E97-3146EB2D50A1}" srcOrd="1" destOrd="0" presId="urn:microsoft.com/office/officeart/2005/8/layout/orgChart1"/>
    <dgm:cxn modelId="{DF5CF2D6-7322-442E-8564-47EC506921B2}" type="presParOf" srcId="{D3DA81CF-B652-4A4C-8E97-3146EB2D50A1}" destId="{B92583BD-D54F-43C9-B270-21E059AE978F}" srcOrd="0" destOrd="0" presId="urn:microsoft.com/office/officeart/2005/8/layout/orgChart1"/>
    <dgm:cxn modelId="{912CE783-BCBD-45B4-9DAB-1B88D780B40B}" type="presParOf" srcId="{D3DA81CF-B652-4A4C-8E97-3146EB2D50A1}" destId="{632346C9-AF6F-49A7-B081-B2CC3FC58CCE}" srcOrd="1" destOrd="0" presId="urn:microsoft.com/office/officeart/2005/8/layout/orgChart1"/>
    <dgm:cxn modelId="{2CF4D572-7737-403C-A827-977D8C0EDF9B}" type="presParOf" srcId="{632346C9-AF6F-49A7-B081-B2CC3FC58CCE}" destId="{C94ABB84-B4A2-4408-A9EF-5F0783414E65}" srcOrd="0" destOrd="0" presId="urn:microsoft.com/office/officeart/2005/8/layout/orgChart1"/>
    <dgm:cxn modelId="{7BA3F829-BDE3-4092-905F-8E30B7F93A39}" type="presParOf" srcId="{C94ABB84-B4A2-4408-A9EF-5F0783414E65}" destId="{14527C69-C3AF-4689-A5AD-EBFFAFC43A45}" srcOrd="0" destOrd="0" presId="urn:microsoft.com/office/officeart/2005/8/layout/orgChart1"/>
    <dgm:cxn modelId="{C2D8B068-F2FE-4633-BF60-73E1B6299D5C}" type="presParOf" srcId="{C94ABB84-B4A2-4408-A9EF-5F0783414E65}" destId="{7C549B3C-481F-49E7-885C-FF2B7BDB994A}" srcOrd="1" destOrd="0" presId="urn:microsoft.com/office/officeart/2005/8/layout/orgChart1"/>
    <dgm:cxn modelId="{FEEC6A6E-128F-49AA-B2E4-A41362965E6B}" type="presParOf" srcId="{632346C9-AF6F-49A7-B081-B2CC3FC58CCE}" destId="{0C9F5EF8-69F8-49A9-8DF6-9DBF573A075B}" srcOrd="1" destOrd="0" presId="urn:microsoft.com/office/officeart/2005/8/layout/orgChart1"/>
    <dgm:cxn modelId="{BDCF71C3-4E6B-45CA-8BFB-EBAAE989B600}" type="presParOf" srcId="{0C9F5EF8-69F8-49A9-8DF6-9DBF573A075B}" destId="{9AD92924-1ED0-4C5D-87B2-ECBE614230C1}" srcOrd="0" destOrd="0" presId="urn:microsoft.com/office/officeart/2005/8/layout/orgChart1"/>
    <dgm:cxn modelId="{011D8A9C-083E-4E65-B956-DDB324C70B3B}" type="presParOf" srcId="{0C9F5EF8-69F8-49A9-8DF6-9DBF573A075B}" destId="{079EDA7E-E6FB-473A-94C9-130CC1BFBBD6}" srcOrd="1" destOrd="0" presId="urn:microsoft.com/office/officeart/2005/8/layout/orgChart1"/>
    <dgm:cxn modelId="{B182201F-3AF9-47D9-9EC7-A2E851D42016}" type="presParOf" srcId="{079EDA7E-E6FB-473A-94C9-130CC1BFBBD6}" destId="{50C0FFCF-4009-4B1E-9E94-9C9C00E11C91}" srcOrd="0" destOrd="0" presId="urn:microsoft.com/office/officeart/2005/8/layout/orgChart1"/>
    <dgm:cxn modelId="{EB8EFA35-C385-44CD-B450-C50DE230A665}" type="presParOf" srcId="{50C0FFCF-4009-4B1E-9E94-9C9C00E11C91}" destId="{69AF63C7-3D83-47A5-87E7-E1C76F49DAD9}" srcOrd="0" destOrd="0" presId="urn:microsoft.com/office/officeart/2005/8/layout/orgChart1"/>
    <dgm:cxn modelId="{9E958E0A-C3C7-4734-B951-35CE35B49489}" type="presParOf" srcId="{50C0FFCF-4009-4B1E-9E94-9C9C00E11C91}" destId="{06092C6D-80ED-4BCA-9910-A8D32A46EA36}" srcOrd="1" destOrd="0" presId="urn:microsoft.com/office/officeart/2005/8/layout/orgChart1"/>
    <dgm:cxn modelId="{61FFEA5B-7775-4902-9EC9-FFC04B7017C9}" type="presParOf" srcId="{079EDA7E-E6FB-473A-94C9-130CC1BFBBD6}" destId="{B56866CE-BB8C-4263-A718-2FD548DA3CCB}" srcOrd="1" destOrd="0" presId="urn:microsoft.com/office/officeart/2005/8/layout/orgChart1"/>
    <dgm:cxn modelId="{E1771DF7-6D99-4CEE-BCD4-D6E267457A54}" type="presParOf" srcId="{079EDA7E-E6FB-473A-94C9-130CC1BFBBD6}" destId="{C549911C-6CF1-49EE-A8EE-7EBB6B4A0AFF}" srcOrd="2" destOrd="0" presId="urn:microsoft.com/office/officeart/2005/8/layout/orgChart1"/>
    <dgm:cxn modelId="{11263198-AAD5-4412-A4A0-FDBF7C95EB92}" type="presParOf" srcId="{0C9F5EF8-69F8-49A9-8DF6-9DBF573A075B}" destId="{842BB7D8-124A-4E18-9EC1-4C9D7D21DBDE}" srcOrd="2" destOrd="0" presId="urn:microsoft.com/office/officeart/2005/8/layout/orgChart1"/>
    <dgm:cxn modelId="{4A2161A9-E724-490E-A83D-467271BCB9D1}" type="presParOf" srcId="{0C9F5EF8-69F8-49A9-8DF6-9DBF573A075B}" destId="{94F9949E-96B5-42F5-B05D-F70CAE5EB15F}" srcOrd="3" destOrd="0" presId="urn:microsoft.com/office/officeart/2005/8/layout/orgChart1"/>
    <dgm:cxn modelId="{FFCB7AA3-499B-4DFD-9C8F-A2E4D2AE0EAE}" type="presParOf" srcId="{94F9949E-96B5-42F5-B05D-F70CAE5EB15F}" destId="{33FE98E3-6622-4791-8F12-6DF700CF4732}" srcOrd="0" destOrd="0" presId="urn:microsoft.com/office/officeart/2005/8/layout/orgChart1"/>
    <dgm:cxn modelId="{0CA2D640-13A3-4F60-99AD-C526BE2DBC42}" type="presParOf" srcId="{33FE98E3-6622-4791-8F12-6DF700CF4732}" destId="{AE066F78-4B2D-4355-85F2-2062D8FC9271}" srcOrd="0" destOrd="0" presId="urn:microsoft.com/office/officeart/2005/8/layout/orgChart1"/>
    <dgm:cxn modelId="{C960854E-FD27-40C3-8FFE-BD04C85F61F7}" type="presParOf" srcId="{33FE98E3-6622-4791-8F12-6DF700CF4732}" destId="{89DBA067-0217-442B-8922-3A35BF0BACF7}" srcOrd="1" destOrd="0" presId="urn:microsoft.com/office/officeart/2005/8/layout/orgChart1"/>
    <dgm:cxn modelId="{890B6777-420D-4313-8975-5F6B693FA4B0}" type="presParOf" srcId="{94F9949E-96B5-42F5-B05D-F70CAE5EB15F}" destId="{C49A6127-6DE0-4520-9FDB-112BAB0A8D2E}" srcOrd="1" destOrd="0" presId="urn:microsoft.com/office/officeart/2005/8/layout/orgChart1"/>
    <dgm:cxn modelId="{D3F457A1-AD13-4955-B323-75604A2E8D87}" type="presParOf" srcId="{94F9949E-96B5-42F5-B05D-F70CAE5EB15F}" destId="{4EB346C6-5616-4974-BC34-133DF388F0F1}" srcOrd="2" destOrd="0" presId="urn:microsoft.com/office/officeart/2005/8/layout/orgChart1"/>
    <dgm:cxn modelId="{BC1AC85D-AB55-46EE-84D7-6311C80EEB08}" type="presParOf" srcId="{632346C9-AF6F-49A7-B081-B2CC3FC58CCE}" destId="{0640589D-18C5-41D9-85D0-A703F49EE800}" srcOrd="2" destOrd="0" presId="urn:microsoft.com/office/officeart/2005/8/layout/orgChart1"/>
    <dgm:cxn modelId="{54F28712-C8C0-4B99-9321-C40FBF6C6845}" type="presParOf" srcId="{D3DA81CF-B652-4A4C-8E97-3146EB2D50A1}" destId="{556C92A6-96B0-486F-B2E2-CB9F991ADD08}" srcOrd="2" destOrd="0" presId="urn:microsoft.com/office/officeart/2005/8/layout/orgChart1"/>
    <dgm:cxn modelId="{F0AA066A-DEEE-442A-8793-36D7ED4B6B3D}" type="presParOf" srcId="{D3DA81CF-B652-4A4C-8E97-3146EB2D50A1}" destId="{B0C0B7F2-A7D8-4B02-9F88-CD1F1BF103DC}" srcOrd="3" destOrd="0" presId="urn:microsoft.com/office/officeart/2005/8/layout/orgChart1"/>
    <dgm:cxn modelId="{863A529B-FE22-4E54-B82B-9A8E16EFDFB9}" type="presParOf" srcId="{B0C0B7F2-A7D8-4B02-9F88-CD1F1BF103DC}" destId="{D8C91AF2-2BE7-4F3A-8585-1E427A278014}" srcOrd="0" destOrd="0" presId="urn:microsoft.com/office/officeart/2005/8/layout/orgChart1"/>
    <dgm:cxn modelId="{3CB4CF7F-ADE1-41FD-8510-4EE3E4CEAD7C}" type="presParOf" srcId="{D8C91AF2-2BE7-4F3A-8585-1E427A278014}" destId="{3174E990-DC9E-41DA-A5FD-2EDC3C374AB0}" srcOrd="0" destOrd="0" presId="urn:microsoft.com/office/officeart/2005/8/layout/orgChart1"/>
    <dgm:cxn modelId="{517CCDD3-69E0-44A8-AD91-EA4C927F337A}" type="presParOf" srcId="{D8C91AF2-2BE7-4F3A-8585-1E427A278014}" destId="{D6CAD97F-A98A-4AAA-8982-3854FF017472}" srcOrd="1" destOrd="0" presId="urn:microsoft.com/office/officeart/2005/8/layout/orgChart1"/>
    <dgm:cxn modelId="{A78B8FA4-0286-49F1-AE1E-4EF019F14A39}" type="presParOf" srcId="{B0C0B7F2-A7D8-4B02-9F88-CD1F1BF103DC}" destId="{9B7953F6-1CE8-4A01-BE0D-B17EE06DA3C3}" srcOrd="1" destOrd="0" presId="urn:microsoft.com/office/officeart/2005/8/layout/orgChart1"/>
    <dgm:cxn modelId="{B9A8ACEE-49E8-4957-8314-6D9AA6DD0858}" type="presParOf" srcId="{9B7953F6-1CE8-4A01-BE0D-B17EE06DA3C3}" destId="{62201C41-78CB-4668-8B3D-82199D9B2C7C}" srcOrd="0" destOrd="0" presId="urn:microsoft.com/office/officeart/2005/8/layout/orgChart1"/>
    <dgm:cxn modelId="{65C14062-3A2E-4557-B193-02578C814E1E}" type="presParOf" srcId="{9B7953F6-1CE8-4A01-BE0D-B17EE06DA3C3}" destId="{EB079533-B611-4AC1-8A54-98D1AB9836AE}" srcOrd="1" destOrd="0" presId="urn:microsoft.com/office/officeart/2005/8/layout/orgChart1"/>
    <dgm:cxn modelId="{1AFD223D-F8A6-4F9E-90AB-F07E9E8EE0E2}" type="presParOf" srcId="{EB079533-B611-4AC1-8A54-98D1AB9836AE}" destId="{D98EA255-CADF-4DAB-BCE9-2FC9A9B0F395}" srcOrd="0" destOrd="0" presId="urn:microsoft.com/office/officeart/2005/8/layout/orgChart1"/>
    <dgm:cxn modelId="{6E99322C-0E07-4D4E-9E5A-34F477B7B4C3}" type="presParOf" srcId="{D98EA255-CADF-4DAB-BCE9-2FC9A9B0F395}" destId="{A5685A69-A2C2-4613-93C5-31A24A0E0F97}" srcOrd="0" destOrd="0" presId="urn:microsoft.com/office/officeart/2005/8/layout/orgChart1"/>
    <dgm:cxn modelId="{5E6A5973-14C0-486A-B1D9-3654F8D5BADD}" type="presParOf" srcId="{D98EA255-CADF-4DAB-BCE9-2FC9A9B0F395}" destId="{484C4F91-8768-47E2-90FB-CD263BBA5434}" srcOrd="1" destOrd="0" presId="urn:microsoft.com/office/officeart/2005/8/layout/orgChart1"/>
    <dgm:cxn modelId="{916B6C0C-CB91-4269-998A-068FBEA3AAE5}" type="presParOf" srcId="{EB079533-B611-4AC1-8A54-98D1AB9836AE}" destId="{7206BC23-878A-46A4-946A-85D4B2EB3073}" srcOrd="1" destOrd="0" presId="urn:microsoft.com/office/officeart/2005/8/layout/orgChart1"/>
    <dgm:cxn modelId="{954B04CE-67ED-4DFC-B0D6-9513420A26A7}" type="presParOf" srcId="{EB079533-B611-4AC1-8A54-98D1AB9836AE}" destId="{F289B079-71A7-464D-916C-0FEDB4B3275A}" srcOrd="2" destOrd="0" presId="urn:microsoft.com/office/officeart/2005/8/layout/orgChart1"/>
    <dgm:cxn modelId="{48E67E6F-CFC2-408B-8662-5C817F4F714B}" type="presParOf" srcId="{9B7953F6-1CE8-4A01-BE0D-B17EE06DA3C3}" destId="{CCB544DB-612D-4E5C-947D-FC190DBB18ED}" srcOrd="2" destOrd="0" presId="urn:microsoft.com/office/officeart/2005/8/layout/orgChart1"/>
    <dgm:cxn modelId="{99354F2A-1C15-435A-ACAC-07C38FEC8C6A}" type="presParOf" srcId="{9B7953F6-1CE8-4A01-BE0D-B17EE06DA3C3}" destId="{6A7DFC27-12FC-4AD9-B00A-C41B3A64B404}" srcOrd="3" destOrd="0" presId="urn:microsoft.com/office/officeart/2005/8/layout/orgChart1"/>
    <dgm:cxn modelId="{22EE391B-2C1A-49C0-8A2C-C8E1C2D37B2F}" type="presParOf" srcId="{6A7DFC27-12FC-4AD9-B00A-C41B3A64B404}" destId="{3CB457B8-FA50-4EC6-AC36-D7ED08F4104D}" srcOrd="0" destOrd="0" presId="urn:microsoft.com/office/officeart/2005/8/layout/orgChart1"/>
    <dgm:cxn modelId="{73FD42D1-CCC1-42D6-9A8E-A554A81F176B}" type="presParOf" srcId="{3CB457B8-FA50-4EC6-AC36-D7ED08F4104D}" destId="{2EF29351-78E2-4CD9-B822-C0AAC8D99E47}" srcOrd="0" destOrd="0" presId="urn:microsoft.com/office/officeart/2005/8/layout/orgChart1"/>
    <dgm:cxn modelId="{13B93F88-72E4-44B5-BA33-2DBDDD48BC20}" type="presParOf" srcId="{3CB457B8-FA50-4EC6-AC36-D7ED08F4104D}" destId="{DF370F49-C144-47D5-9953-FC16368D9A74}" srcOrd="1" destOrd="0" presId="urn:microsoft.com/office/officeart/2005/8/layout/orgChart1"/>
    <dgm:cxn modelId="{1CA8313C-E8E8-4D4A-AA71-79CEBA661738}" type="presParOf" srcId="{6A7DFC27-12FC-4AD9-B00A-C41B3A64B404}" destId="{E3A87FE1-01C4-46D3-921D-F696C905E740}" srcOrd="1" destOrd="0" presId="urn:microsoft.com/office/officeart/2005/8/layout/orgChart1"/>
    <dgm:cxn modelId="{122F45BD-8054-4544-87D1-CBE5C505035F}" type="presParOf" srcId="{6A7DFC27-12FC-4AD9-B00A-C41B3A64B404}" destId="{125FA423-1023-4F8A-8EB0-CC4E0F9FDA86}" srcOrd="2" destOrd="0" presId="urn:microsoft.com/office/officeart/2005/8/layout/orgChart1"/>
    <dgm:cxn modelId="{DBA7EF5D-E99C-4614-A0B6-9DA36F982D66}" type="presParOf" srcId="{B0C0B7F2-A7D8-4B02-9F88-CD1F1BF103DC}" destId="{253311EC-2E36-4D67-9618-25BCC9C32048}" srcOrd="2" destOrd="0" presId="urn:microsoft.com/office/officeart/2005/8/layout/orgChart1"/>
    <dgm:cxn modelId="{7B39888C-27E6-48B4-882E-2D1001BE2DEB}" type="presParOf" srcId="{D3DA81CF-B652-4A4C-8E97-3146EB2D50A1}" destId="{A2004E9E-530E-423E-99C4-49C0E08FFA0D}" srcOrd="4" destOrd="0" presId="urn:microsoft.com/office/officeart/2005/8/layout/orgChart1"/>
    <dgm:cxn modelId="{1B0112DE-3C53-4CF9-99C2-61AAF659634B}" type="presParOf" srcId="{D3DA81CF-B652-4A4C-8E97-3146EB2D50A1}" destId="{BB5DD2D0-4E67-49D3-B771-C440B6885DD0}" srcOrd="5" destOrd="0" presId="urn:microsoft.com/office/officeart/2005/8/layout/orgChart1"/>
    <dgm:cxn modelId="{AEAF7155-F77B-42ED-AF3F-C2C51C5F98B6}" type="presParOf" srcId="{BB5DD2D0-4E67-49D3-B771-C440B6885DD0}" destId="{0130E584-1F45-4E96-9578-69111B49E69A}" srcOrd="0" destOrd="0" presId="urn:microsoft.com/office/officeart/2005/8/layout/orgChart1"/>
    <dgm:cxn modelId="{D87A0B86-3CAE-4BA9-ACB8-C79CD2694FF3}" type="presParOf" srcId="{0130E584-1F45-4E96-9578-69111B49E69A}" destId="{AB1E98A0-1243-4A81-84F7-AE1B598B552F}" srcOrd="0" destOrd="0" presId="urn:microsoft.com/office/officeart/2005/8/layout/orgChart1"/>
    <dgm:cxn modelId="{E0FC501F-7A6B-434B-80A1-9F4FF8523DCA}" type="presParOf" srcId="{0130E584-1F45-4E96-9578-69111B49E69A}" destId="{BB67823E-D3BE-48DF-B45D-7F875247E04E}" srcOrd="1" destOrd="0" presId="urn:microsoft.com/office/officeart/2005/8/layout/orgChart1"/>
    <dgm:cxn modelId="{9CFD671F-38F3-407E-B162-B0EF7714B929}" type="presParOf" srcId="{BB5DD2D0-4E67-49D3-B771-C440B6885DD0}" destId="{4468B012-0DF4-45DC-B818-8292DBEE7133}" srcOrd="1" destOrd="0" presId="urn:microsoft.com/office/officeart/2005/8/layout/orgChart1"/>
    <dgm:cxn modelId="{954DFE7F-D5DD-4E0F-AD95-8C69AEE35645}" type="presParOf" srcId="{4468B012-0DF4-45DC-B818-8292DBEE7133}" destId="{2824DC61-EFA9-49D6-9713-10ED1DE023C4}" srcOrd="0" destOrd="0" presId="urn:microsoft.com/office/officeart/2005/8/layout/orgChart1"/>
    <dgm:cxn modelId="{33BBB3E1-B50F-4EB9-BCBE-00C09DE516FE}" type="presParOf" srcId="{4468B012-0DF4-45DC-B818-8292DBEE7133}" destId="{034DE59F-CB7D-4272-99CE-65822C1DDADC}" srcOrd="1" destOrd="0" presId="urn:microsoft.com/office/officeart/2005/8/layout/orgChart1"/>
    <dgm:cxn modelId="{DEC465E9-6352-4CE7-A060-7CAD86C6B9F3}" type="presParOf" srcId="{034DE59F-CB7D-4272-99CE-65822C1DDADC}" destId="{F7E2E210-4462-4C1A-806C-0E4F332731EA}" srcOrd="0" destOrd="0" presId="urn:microsoft.com/office/officeart/2005/8/layout/orgChart1"/>
    <dgm:cxn modelId="{B8ACEE96-CF0F-4CF7-A84E-2CDD164300B5}" type="presParOf" srcId="{F7E2E210-4462-4C1A-806C-0E4F332731EA}" destId="{D73BC54E-016E-4ECA-8175-01CE35A2582A}" srcOrd="0" destOrd="0" presId="urn:microsoft.com/office/officeart/2005/8/layout/orgChart1"/>
    <dgm:cxn modelId="{30B7C208-2A2E-4988-8424-1CAD7B4D4F71}" type="presParOf" srcId="{F7E2E210-4462-4C1A-806C-0E4F332731EA}" destId="{A58E0FEF-8E7C-4C22-A98A-E08AB31D11A1}" srcOrd="1" destOrd="0" presId="urn:microsoft.com/office/officeart/2005/8/layout/orgChart1"/>
    <dgm:cxn modelId="{89A05EAF-AF5B-425F-AF22-F89DF361BB52}" type="presParOf" srcId="{034DE59F-CB7D-4272-99CE-65822C1DDADC}" destId="{2361A4E9-EE05-4668-9D3A-142392D4C632}" srcOrd="1" destOrd="0" presId="urn:microsoft.com/office/officeart/2005/8/layout/orgChart1"/>
    <dgm:cxn modelId="{8742C561-A682-41FD-BF21-5AB60AEFD457}" type="presParOf" srcId="{034DE59F-CB7D-4272-99CE-65822C1DDADC}" destId="{83FAB5F1-F663-4B2D-AB08-8DB624173961}" srcOrd="2" destOrd="0" presId="urn:microsoft.com/office/officeart/2005/8/layout/orgChart1"/>
    <dgm:cxn modelId="{FB77ADCB-3C38-4B71-B41F-30AC4389AEC4}" type="presParOf" srcId="{4468B012-0DF4-45DC-B818-8292DBEE7133}" destId="{DB27C393-1881-4D84-A42C-102566CAB76D}" srcOrd="2" destOrd="0" presId="urn:microsoft.com/office/officeart/2005/8/layout/orgChart1"/>
    <dgm:cxn modelId="{E290D5E8-41A6-428C-92F9-2D6642052D2E}" type="presParOf" srcId="{4468B012-0DF4-45DC-B818-8292DBEE7133}" destId="{6D7F503F-52FA-4B94-9E9B-9A0F2F312BD9}" srcOrd="3" destOrd="0" presId="urn:microsoft.com/office/officeart/2005/8/layout/orgChart1"/>
    <dgm:cxn modelId="{BCB97B11-3218-40CD-824B-E53074ECF884}" type="presParOf" srcId="{6D7F503F-52FA-4B94-9E9B-9A0F2F312BD9}" destId="{890A4DEB-E193-4580-A328-DCC018A6ED8A}" srcOrd="0" destOrd="0" presId="urn:microsoft.com/office/officeart/2005/8/layout/orgChart1"/>
    <dgm:cxn modelId="{BDAB1A63-C30E-483F-8CED-51CF713F470E}" type="presParOf" srcId="{890A4DEB-E193-4580-A328-DCC018A6ED8A}" destId="{ADD88E93-C0B7-48B2-B39F-E1508351D78D}" srcOrd="0" destOrd="0" presId="urn:microsoft.com/office/officeart/2005/8/layout/orgChart1"/>
    <dgm:cxn modelId="{97E15556-D079-42FD-9F58-240434F832F5}" type="presParOf" srcId="{890A4DEB-E193-4580-A328-DCC018A6ED8A}" destId="{8A89E066-626A-4786-9D24-3DA313A7643F}" srcOrd="1" destOrd="0" presId="urn:microsoft.com/office/officeart/2005/8/layout/orgChart1"/>
    <dgm:cxn modelId="{29532736-BAA5-426C-8E5C-3C2CADDFB724}" type="presParOf" srcId="{6D7F503F-52FA-4B94-9E9B-9A0F2F312BD9}" destId="{AE997902-4A66-4555-923B-9CA2CA36918F}" srcOrd="1" destOrd="0" presId="urn:microsoft.com/office/officeart/2005/8/layout/orgChart1"/>
    <dgm:cxn modelId="{95E88C63-FA5E-41C7-A4E3-C444AF61B9A8}" type="presParOf" srcId="{6D7F503F-52FA-4B94-9E9B-9A0F2F312BD9}" destId="{9250D2BA-984E-4F12-AEEE-97AF50AE8B6F}" srcOrd="2" destOrd="0" presId="urn:microsoft.com/office/officeart/2005/8/layout/orgChart1"/>
    <dgm:cxn modelId="{C9E1AE79-490B-46C4-A7F0-A45E940F2023}" type="presParOf" srcId="{4468B012-0DF4-45DC-B818-8292DBEE7133}" destId="{6B8AB6F6-5737-455F-BD7A-C0F5A5357277}" srcOrd="4" destOrd="0" presId="urn:microsoft.com/office/officeart/2005/8/layout/orgChart1"/>
    <dgm:cxn modelId="{A4CBF6D7-DF30-4074-8BEF-BE39F876DF45}" type="presParOf" srcId="{4468B012-0DF4-45DC-B818-8292DBEE7133}" destId="{C53E7A13-9A0A-4E11-80E9-FD2B332F1174}" srcOrd="5" destOrd="0" presId="urn:microsoft.com/office/officeart/2005/8/layout/orgChart1"/>
    <dgm:cxn modelId="{D4F275D7-7D5C-4CC1-9228-F0A493CC0EA4}" type="presParOf" srcId="{C53E7A13-9A0A-4E11-80E9-FD2B332F1174}" destId="{39694FC7-4D56-4C43-8B1A-CAE0C47843B7}" srcOrd="0" destOrd="0" presId="urn:microsoft.com/office/officeart/2005/8/layout/orgChart1"/>
    <dgm:cxn modelId="{F30D4CF4-556E-4624-938F-C10E558290F6}" type="presParOf" srcId="{39694FC7-4D56-4C43-8B1A-CAE0C47843B7}" destId="{6EFB3788-65AB-42B1-A914-BC7EE8D76E33}" srcOrd="0" destOrd="0" presId="urn:microsoft.com/office/officeart/2005/8/layout/orgChart1"/>
    <dgm:cxn modelId="{9D6AC446-DF57-498C-8149-C32CC7B43CF1}" type="presParOf" srcId="{39694FC7-4D56-4C43-8B1A-CAE0C47843B7}" destId="{2111A171-C9F0-4203-9915-1722B606779F}" srcOrd="1" destOrd="0" presId="urn:microsoft.com/office/officeart/2005/8/layout/orgChart1"/>
    <dgm:cxn modelId="{E6B5AD56-1933-4BAF-AE7D-BAB12C0B59DD}" type="presParOf" srcId="{C53E7A13-9A0A-4E11-80E9-FD2B332F1174}" destId="{D0AF3C8B-3413-4E62-A317-E7D1FDD4893B}" srcOrd="1" destOrd="0" presId="urn:microsoft.com/office/officeart/2005/8/layout/orgChart1"/>
    <dgm:cxn modelId="{55FB403F-8EB5-46C7-8A5B-BCA463D063F6}" type="presParOf" srcId="{C53E7A13-9A0A-4E11-80E9-FD2B332F1174}" destId="{024FD89F-4FFC-463C-B95D-2EB3A385B7FE}" srcOrd="2" destOrd="0" presId="urn:microsoft.com/office/officeart/2005/8/layout/orgChart1"/>
    <dgm:cxn modelId="{FF580B06-9FF5-4C61-9041-AC0CA9653F7C}" type="presParOf" srcId="{BB5DD2D0-4E67-49D3-B771-C440B6885DD0}" destId="{9E0EA302-FACE-4689-8CF9-3053004136DC}" srcOrd="2" destOrd="0" presId="urn:microsoft.com/office/officeart/2005/8/layout/orgChart1"/>
    <dgm:cxn modelId="{522190DB-D3F8-4330-9FE9-7C8D9FF63585}" type="presParOf" srcId="{D3DA81CF-B652-4A4C-8E97-3146EB2D50A1}" destId="{54945649-8140-4293-818C-BD2ACBD5CE39}" srcOrd="6" destOrd="0" presId="urn:microsoft.com/office/officeart/2005/8/layout/orgChart1"/>
    <dgm:cxn modelId="{76EF2894-C313-475A-9F8E-10FA564D7817}" type="presParOf" srcId="{D3DA81CF-B652-4A4C-8E97-3146EB2D50A1}" destId="{B6E090C4-BEF0-4F21-ABC4-BD6A963312FB}" srcOrd="7" destOrd="0" presId="urn:microsoft.com/office/officeart/2005/8/layout/orgChart1"/>
    <dgm:cxn modelId="{84BE9CF8-1BDC-46C9-BCE6-0304856707DE}" type="presParOf" srcId="{B6E090C4-BEF0-4F21-ABC4-BD6A963312FB}" destId="{591FD0AE-B4BF-42A4-8461-10F0612CEA52}" srcOrd="0" destOrd="0" presId="urn:microsoft.com/office/officeart/2005/8/layout/orgChart1"/>
    <dgm:cxn modelId="{B3ABA89F-D5C7-4087-9BE0-A13EC9FF6EC5}" type="presParOf" srcId="{591FD0AE-B4BF-42A4-8461-10F0612CEA52}" destId="{64752216-3EC9-41BA-992D-BEF3AA119BB7}" srcOrd="0" destOrd="0" presId="urn:microsoft.com/office/officeart/2005/8/layout/orgChart1"/>
    <dgm:cxn modelId="{80EAE5B3-6C95-4E30-B913-6A8273251E8C}" type="presParOf" srcId="{591FD0AE-B4BF-42A4-8461-10F0612CEA52}" destId="{BB4A6AF3-9F87-48BD-B299-C39AD2710943}" srcOrd="1" destOrd="0" presId="urn:microsoft.com/office/officeart/2005/8/layout/orgChart1"/>
    <dgm:cxn modelId="{E46BBD4F-27F2-4AD3-A018-5464815C2689}" type="presParOf" srcId="{B6E090C4-BEF0-4F21-ABC4-BD6A963312FB}" destId="{0E7723D9-B490-4816-A9FF-97FC006DEB06}" srcOrd="1" destOrd="0" presId="urn:microsoft.com/office/officeart/2005/8/layout/orgChart1"/>
    <dgm:cxn modelId="{2EC4446C-BAC7-46A0-BE91-1CDB6D19F7D0}" type="presParOf" srcId="{0E7723D9-B490-4816-A9FF-97FC006DEB06}" destId="{3514EC4C-4C57-494C-A47D-4F0A0E14152D}" srcOrd="0" destOrd="0" presId="urn:microsoft.com/office/officeart/2005/8/layout/orgChart1"/>
    <dgm:cxn modelId="{DE9F3F45-11F5-4221-9059-DBFC74FC58D6}" type="presParOf" srcId="{0E7723D9-B490-4816-A9FF-97FC006DEB06}" destId="{35240358-DFBF-4B46-ACC8-BA99924B5731}" srcOrd="1" destOrd="0" presId="urn:microsoft.com/office/officeart/2005/8/layout/orgChart1"/>
    <dgm:cxn modelId="{8C618D4F-EEF6-4729-B998-A65D6DC2EE42}" type="presParOf" srcId="{35240358-DFBF-4B46-ACC8-BA99924B5731}" destId="{D8962B8C-DF71-4EB8-A1AF-89189ED30A49}" srcOrd="0" destOrd="0" presId="urn:microsoft.com/office/officeart/2005/8/layout/orgChart1"/>
    <dgm:cxn modelId="{A85DAFE8-97B1-4931-8E0A-F4EAC74A658F}" type="presParOf" srcId="{D8962B8C-DF71-4EB8-A1AF-89189ED30A49}" destId="{28958594-AD58-408D-8B06-2FBAC61E91FE}" srcOrd="0" destOrd="0" presId="urn:microsoft.com/office/officeart/2005/8/layout/orgChart1"/>
    <dgm:cxn modelId="{5CCB9900-C271-4622-B83D-06F22475E6A5}" type="presParOf" srcId="{D8962B8C-DF71-4EB8-A1AF-89189ED30A49}" destId="{F632FA9E-947C-49B1-A3C2-5BF2EED2ECB1}" srcOrd="1" destOrd="0" presId="urn:microsoft.com/office/officeart/2005/8/layout/orgChart1"/>
    <dgm:cxn modelId="{9BD21816-888F-488C-9085-85293ABFAB39}" type="presParOf" srcId="{35240358-DFBF-4B46-ACC8-BA99924B5731}" destId="{49C6C372-8BE2-45F5-BA1B-5A32A48C24F7}" srcOrd="1" destOrd="0" presId="urn:microsoft.com/office/officeart/2005/8/layout/orgChart1"/>
    <dgm:cxn modelId="{7E74CC1E-DD9B-411A-9307-A8C390E5BBB5}" type="presParOf" srcId="{35240358-DFBF-4B46-ACC8-BA99924B5731}" destId="{37CBE1AC-A33D-4D09-AA81-94D03172EBBA}" srcOrd="2" destOrd="0" presId="urn:microsoft.com/office/officeart/2005/8/layout/orgChart1"/>
    <dgm:cxn modelId="{EBFD1A8B-B7D2-42D4-821B-4B3BE001DDCB}" type="presParOf" srcId="{0E7723D9-B490-4816-A9FF-97FC006DEB06}" destId="{43B7AF8A-F381-4616-86A7-018A7D519943}" srcOrd="2" destOrd="0" presId="urn:microsoft.com/office/officeart/2005/8/layout/orgChart1"/>
    <dgm:cxn modelId="{B294F473-A9B5-4583-B0CB-804B3A11824D}" type="presParOf" srcId="{0E7723D9-B490-4816-A9FF-97FC006DEB06}" destId="{F278A6B9-3B46-49F0-B7CC-BF85ADE9C4C5}" srcOrd="3" destOrd="0" presId="urn:microsoft.com/office/officeart/2005/8/layout/orgChart1"/>
    <dgm:cxn modelId="{F472E6C5-41FD-4FE8-9958-D99EBBC75E0E}" type="presParOf" srcId="{F278A6B9-3B46-49F0-B7CC-BF85ADE9C4C5}" destId="{014B03E1-EBEE-4447-88BC-38250FDF1A55}" srcOrd="0" destOrd="0" presId="urn:microsoft.com/office/officeart/2005/8/layout/orgChart1"/>
    <dgm:cxn modelId="{D10318A7-0209-4975-9273-9DEF32FDFA84}" type="presParOf" srcId="{014B03E1-EBEE-4447-88BC-38250FDF1A55}" destId="{F4928A8C-9C7F-4145-99FB-649AA39AE553}" srcOrd="0" destOrd="0" presId="urn:microsoft.com/office/officeart/2005/8/layout/orgChart1"/>
    <dgm:cxn modelId="{09D98587-B9AA-404D-937A-D70A0EC49923}" type="presParOf" srcId="{014B03E1-EBEE-4447-88BC-38250FDF1A55}" destId="{AD37B748-E1E7-4500-8EC2-BA529BF9155E}" srcOrd="1" destOrd="0" presId="urn:microsoft.com/office/officeart/2005/8/layout/orgChart1"/>
    <dgm:cxn modelId="{EE64075E-D05F-4957-9B26-31D2F2CAE79D}" type="presParOf" srcId="{F278A6B9-3B46-49F0-B7CC-BF85ADE9C4C5}" destId="{E39F2E40-7A44-4F4D-8869-887E707CE468}" srcOrd="1" destOrd="0" presId="urn:microsoft.com/office/officeart/2005/8/layout/orgChart1"/>
    <dgm:cxn modelId="{31F746C0-DDA8-4D01-AC04-E69B52C7E8A7}" type="presParOf" srcId="{F278A6B9-3B46-49F0-B7CC-BF85ADE9C4C5}" destId="{F7B21574-4023-4FB6-9472-2C8F380B1737}" srcOrd="2" destOrd="0" presId="urn:microsoft.com/office/officeart/2005/8/layout/orgChart1"/>
    <dgm:cxn modelId="{EFFBC899-79AC-447C-A9D1-B689FE0B24E2}" type="presParOf" srcId="{0E7723D9-B490-4816-A9FF-97FC006DEB06}" destId="{17930BB5-FBA2-4B68-8116-CA3374E9229C}" srcOrd="4" destOrd="0" presId="urn:microsoft.com/office/officeart/2005/8/layout/orgChart1"/>
    <dgm:cxn modelId="{9E188BC9-891B-4FD3-AC38-EC77B0A6204B}" type="presParOf" srcId="{0E7723D9-B490-4816-A9FF-97FC006DEB06}" destId="{48820EE0-1215-464B-BA9A-1A1BF5CEF27C}" srcOrd="5" destOrd="0" presId="urn:microsoft.com/office/officeart/2005/8/layout/orgChart1"/>
    <dgm:cxn modelId="{FBB1B09A-D3E9-416E-AC9C-E2CA951AE5F1}" type="presParOf" srcId="{48820EE0-1215-464B-BA9A-1A1BF5CEF27C}" destId="{18AFFDB7-A183-4726-9D07-552C699EE1A6}" srcOrd="0" destOrd="0" presId="urn:microsoft.com/office/officeart/2005/8/layout/orgChart1"/>
    <dgm:cxn modelId="{7FEEFD48-68D5-47FA-B400-5911A577C8F6}" type="presParOf" srcId="{18AFFDB7-A183-4726-9D07-552C699EE1A6}" destId="{12EF315D-24B2-43A8-8BAC-DEE1A462E28F}" srcOrd="0" destOrd="0" presId="urn:microsoft.com/office/officeart/2005/8/layout/orgChart1"/>
    <dgm:cxn modelId="{752B8F10-1FC3-41F5-ABF5-592D5F5C618B}" type="presParOf" srcId="{18AFFDB7-A183-4726-9D07-552C699EE1A6}" destId="{EBD3ADD4-C58E-44ED-99BA-3CA5A0C9AE39}" srcOrd="1" destOrd="0" presId="urn:microsoft.com/office/officeart/2005/8/layout/orgChart1"/>
    <dgm:cxn modelId="{6E870C94-0B2B-420C-832D-8588D4D93A66}" type="presParOf" srcId="{48820EE0-1215-464B-BA9A-1A1BF5CEF27C}" destId="{2AD5449A-29FA-4830-BD2A-4E57305BE61E}" srcOrd="1" destOrd="0" presId="urn:microsoft.com/office/officeart/2005/8/layout/orgChart1"/>
    <dgm:cxn modelId="{147F63D2-5947-40FF-95F1-A1636D763B23}" type="presParOf" srcId="{48820EE0-1215-464B-BA9A-1A1BF5CEF27C}" destId="{DE0DFF2D-BDF7-411B-AB11-E1E40006635D}" srcOrd="2" destOrd="0" presId="urn:microsoft.com/office/officeart/2005/8/layout/orgChart1"/>
    <dgm:cxn modelId="{C7666043-3D9C-4E09-8194-220CC6D35D41}" type="presParOf" srcId="{B6E090C4-BEF0-4F21-ABC4-BD6A963312FB}" destId="{00FAB297-0E48-4F34-9F13-DD7059487DDE}" srcOrd="2" destOrd="0" presId="urn:microsoft.com/office/officeart/2005/8/layout/orgChart1"/>
    <dgm:cxn modelId="{0090FA4B-1227-4913-83BF-BF4721396814}" type="presParOf" srcId="{D3DA81CF-B652-4A4C-8E97-3146EB2D50A1}" destId="{7892AE4A-C913-455E-A566-B2D2864EACE4}" srcOrd="8" destOrd="0" presId="urn:microsoft.com/office/officeart/2005/8/layout/orgChart1"/>
    <dgm:cxn modelId="{6F07F63F-9075-4164-9358-FF37B8E917A7}" type="presParOf" srcId="{D3DA81CF-B652-4A4C-8E97-3146EB2D50A1}" destId="{01DEC7C1-C426-46CC-B767-489FDD0BD4F1}" srcOrd="9" destOrd="0" presId="urn:microsoft.com/office/officeart/2005/8/layout/orgChart1"/>
    <dgm:cxn modelId="{FF5050B4-E62C-41AF-9CF5-2E0913511F77}" type="presParOf" srcId="{01DEC7C1-C426-46CC-B767-489FDD0BD4F1}" destId="{09188F92-9707-4785-A9EF-B6FC39571C56}" srcOrd="0" destOrd="0" presId="urn:microsoft.com/office/officeart/2005/8/layout/orgChart1"/>
    <dgm:cxn modelId="{ECE08D10-5DAE-4F5A-BB8A-E849581BD2FF}" type="presParOf" srcId="{09188F92-9707-4785-A9EF-B6FC39571C56}" destId="{BE2707A4-BE83-44BA-8498-E0C448794E8D}" srcOrd="0" destOrd="0" presId="urn:microsoft.com/office/officeart/2005/8/layout/orgChart1"/>
    <dgm:cxn modelId="{41A2579E-E8DE-4055-AE13-EA2664633A74}" type="presParOf" srcId="{09188F92-9707-4785-A9EF-B6FC39571C56}" destId="{31FFF9E5-375F-4B9D-AD49-643301C66BBC}" srcOrd="1" destOrd="0" presId="urn:microsoft.com/office/officeart/2005/8/layout/orgChart1"/>
    <dgm:cxn modelId="{C6BA5CF5-9B07-4D72-A7C1-85322D02E716}" type="presParOf" srcId="{01DEC7C1-C426-46CC-B767-489FDD0BD4F1}" destId="{F0024427-B8B8-40AA-971A-AA8D8E737204}" srcOrd="1" destOrd="0" presId="urn:microsoft.com/office/officeart/2005/8/layout/orgChart1"/>
    <dgm:cxn modelId="{F2E63322-E8BA-4574-B2D2-C760AE617A9E}" type="presParOf" srcId="{F0024427-B8B8-40AA-971A-AA8D8E737204}" destId="{09BDAE27-2F67-4D0A-9AC0-7CC6335F8EF9}" srcOrd="0" destOrd="0" presId="urn:microsoft.com/office/officeart/2005/8/layout/orgChart1"/>
    <dgm:cxn modelId="{0CB0A2DD-80A1-4747-8425-A3DA2135F6BD}" type="presParOf" srcId="{F0024427-B8B8-40AA-971A-AA8D8E737204}" destId="{93200C6B-C28F-4553-A07D-16E269938753}" srcOrd="1" destOrd="0" presId="urn:microsoft.com/office/officeart/2005/8/layout/orgChart1"/>
    <dgm:cxn modelId="{46633680-9239-4523-9789-D0A3FF13E116}" type="presParOf" srcId="{93200C6B-C28F-4553-A07D-16E269938753}" destId="{F9EC2FB0-9DDD-4DE1-983F-4DFC8530885D}" srcOrd="0" destOrd="0" presId="urn:microsoft.com/office/officeart/2005/8/layout/orgChart1"/>
    <dgm:cxn modelId="{1F0AC5A1-CF07-40F6-BC75-283829E86D0B}" type="presParOf" srcId="{F9EC2FB0-9DDD-4DE1-983F-4DFC8530885D}" destId="{9B10491D-6ECA-4A18-A569-F09FD105AD85}" srcOrd="0" destOrd="0" presId="urn:microsoft.com/office/officeart/2005/8/layout/orgChart1"/>
    <dgm:cxn modelId="{20443DDB-595C-4999-ABC1-A1520A3BBBCD}" type="presParOf" srcId="{F9EC2FB0-9DDD-4DE1-983F-4DFC8530885D}" destId="{9E13D5BA-60AE-47DA-86F0-106BE065B4F7}" srcOrd="1" destOrd="0" presId="urn:microsoft.com/office/officeart/2005/8/layout/orgChart1"/>
    <dgm:cxn modelId="{75491639-8B8E-4FF8-8AC9-C28763958D5F}" type="presParOf" srcId="{93200C6B-C28F-4553-A07D-16E269938753}" destId="{40261096-F7D2-4F43-A50C-8314CF4319E3}" srcOrd="1" destOrd="0" presId="urn:microsoft.com/office/officeart/2005/8/layout/orgChart1"/>
    <dgm:cxn modelId="{2EC8F263-54D7-4F69-8021-B3B6A5066BCE}" type="presParOf" srcId="{93200C6B-C28F-4553-A07D-16E269938753}" destId="{F0A76BFC-D384-4A6B-A5AF-2F1F22F6D7E4}" srcOrd="2" destOrd="0" presId="urn:microsoft.com/office/officeart/2005/8/layout/orgChart1"/>
    <dgm:cxn modelId="{EB4321AA-3760-449D-963C-4B4B072784C1}" type="presParOf" srcId="{F0024427-B8B8-40AA-971A-AA8D8E737204}" destId="{2643A93B-B208-47D1-B84C-A8631B6DFC23}" srcOrd="2" destOrd="0" presId="urn:microsoft.com/office/officeart/2005/8/layout/orgChart1"/>
    <dgm:cxn modelId="{0F3D6E83-FF30-49BE-ABBD-5AAB8FB519F2}" type="presParOf" srcId="{F0024427-B8B8-40AA-971A-AA8D8E737204}" destId="{0A5237C7-EB80-4C4A-A398-843538012D47}" srcOrd="3" destOrd="0" presId="urn:microsoft.com/office/officeart/2005/8/layout/orgChart1"/>
    <dgm:cxn modelId="{F2ECCDEF-4179-4212-8843-412BC23B588B}" type="presParOf" srcId="{0A5237C7-EB80-4C4A-A398-843538012D47}" destId="{741656FE-194E-4406-BEFA-21FEC04E65CC}" srcOrd="0" destOrd="0" presId="urn:microsoft.com/office/officeart/2005/8/layout/orgChart1"/>
    <dgm:cxn modelId="{EC5A0D58-C624-4068-AB63-FE7964BA19FA}" type="presParOf" srcId="{741656FE-194E-4406-BEFA-21FEC04E65CC}" destId="{AAF8F56C-3E27-4BEE-9C60-278904CEE4E2}" srcOrd="0" destOrd="0" presId="urn:microsoft.com/office/officeart/2005/8/layout/orgChart1"/>
    <dgm:cxn modelId="{68AEE7A8-9972-42FF-B691-0F576EE544AE}" type="presParOf" srcId="{741656FE-194E-4406-BEFA-21FEC04E65CC}" destId="{D55F303F-9DC9-408D-A130-FC99E0274096}" srcOrd="1" destOrd="0" presId="urn:microsoft.com/office/officeart/2005/8/layout/orgChart1"/>
    <dgm:cxn modelId="{1A18117A-4DE2-490F-A2E0-2834464A6CE9}" type="presParOf" srcId="{0A5237C7-EB80-4C4A-A398-843538012D47}" destId="{268FD4FC-EE20-476D-B175-88C76F2AA6E1}" srcOrd="1" destOrd="0" presId="urn:microsoft.com/office/officeart/2005/8/layout/orgChart1"/>
    <dgm:cxn modelId="{541EDA27-B760-47CE-BCEB-F70AC1EC0677}" type="presParOf" srcId="{0A5237C7-EB80-4C4A-A398-843538012D47}" destId="{22179C2F-2CB1-40E7-9DF0-A9D88F7726C7}" srcOrd="2" destOrd="0" presId="urn:microsoft.com/office/officeart/2005/8/layout/orgChart1"/>
    <dgm:cxn modelId="{EB573099-0672-4EFA-BCA8-C19C3891B54B}" type="presParOf" srcId="{F0024427-B8B8-40AA-971A-AA8D8E737204}" destId="{9865C9CB-2755-40C9-8BC0-701F34AD8FFC}" srcOrd="4" destOrd="0" presId="urn:microsoft.com/office/officeart/2005/8/layout/orgChart1"/>
    <dgm:cxn modelId="{1978C4F5-077B-48AA-9C2A-D6E308D44D97}" type="presParOf" srcId="{F0024427-B8B8-40AA-971A-AA8D8E737204}" destId="{D81388A1-F121-4D02-99D2-85E6172809E6}" srcOrd="5" destOrd="0" presId="urn:microsoft.com/office/officeart/2005/8/layout/orgChart1"/>
    <dgm:cxn modelId="{03D66951-76F2-4B50-8625-AF7E75682E06}" type="presParOf" srcId="{D81388A1-F121-4D02-99D2-85E6172809E6}" destId="{DB6544A3-AC5F-45C4-A7E5-617D5684F492}" srcOrd="0" destOrd="0" presId="urn:microsoft.com/office/officeart/2005/8/layout/orgChart1"/>
    <dgm:cxn modelId="{39CF1942-3858-4C8A-A6C4-E5763FFA77FE}" type="presParOf" srcId="{DB6544A3-AC5F-45C4-A7E5-617D5684F492}" destId="{8C878994-2935-445A-A88A-E4714CD59EC2}" srcOrd="0" destOrd="0" presId="urn:microsoft.com/office/officeart/2005/8/layout/orgChart1"/>
    <dgm:cxn modelId="{2A6D3A6E-0ADF-402F-B720-011D9D9AAD3E}" type="presParOf" srcId="{DB6544A3-AC5F-45C4-A7E5-617D5684F492}" destId="{03868A66-DEFD-4CC3-9F39-F51C2A3819D6}" srcOrd="1" destOrd="0" presId="urn:microsoft.com/office/officeart/2005/8/layout/orgChart1"/>
    <dgm:cxn modelId="{F6CD321A-5D81-47EF-AB9E-788BE7F74A66}" type="presParOf" srcId="{D81388A1-F121-4D02-99D2-85E6172809E6}" destId="{1369E251-AAAB-4780-8CFF-07D8EAE6663B}" srcOrd="1" destOrd="0" presId="urn:microsoft.com/office/officeart/2005/8/layout/orgChart1"/>
    <dgm:cxn modelId="{CE40554F-9E84-42C4-BE56-8BDDD9DBD396}" type="presParOf" srcId="{D81388A1-F121-4D02-99D2-85E6172809E6}" destId="{56DF6C42-7AA1-47ED-B121-7B044CB735F4}" srcOrd="2" destOrd="0" presId="urn:microsoft.com/office/officeart/2005/8/layout/orgChart1"/>
    <dgm:cxn modelId="{A4C202B8-FE60-4710-BA8B-812BF24C6CB0}" type="presParOf" srcId="{F0024427-B8B8-40AA-971A-AA8D8E737204}" destId="{2A79CD26-8800-4F10-8A36-5E8525302AAA}" srcOrd="6" destOrd="0" presId="urn:microsoft.com/office/officeart/2005/8/layout/orgChart1"/>
    <dgm:cxn modelId="{FB247CFB-C28E-4631-AD05-A94ED302B826}" type="presParOf" srcId="{F0024427-B8B8-40AA-971A-AA8D8E737204}" destId="{4AB86613-775C-4D17-B334-22154A7A0E20}" srcOrd="7" destOrd="0" presId="urn:microsoft.com/office/officeart/2005/8/layout/orgChart1"/>
    <dgm:cxn modelId="{2FA2951F-2D7C-46B4-BB35-4C6FAD5D0672}" type="presParOf" srcId="{4AB86613-775C-4D17-B334-22154A7A0E20}" destId="{1FE49496-940E-4245-8086-75D7CF00FFEE}" srcOrd="0" destOrd="0" presId="urn:microsoft.com/office/officeart/2005/8/layout/orgChart1"/>
    <dgm:cxn modelId="{1F392E58-0291-48CD-8EAA-657DF3E58294}" type="presParOf" srcId="{1FE49496-940E-4245-8086-75D7CF00FFEE}" destId="{6940D251-62C5-48E2-A717-AFEE6C4BB486}" srcOrd="0" destOrd="0" presId="urn:microsoft.com/office/officeart/2005/8/layout/orgChart1"/>
    <dgm:cxn modelId="{C3658206-A02A-46C3-AC24-3937300E9E51}" type="presParOf" srcId="{1FE49496-940E-4245-8086-75D7CF00FFEE}" destId="{C0A58259-1724-4D0C-A35D-DC863C83D76E}" srcOrd="1" destOrd="0" presId="urn:microsoft.com/office/officeart/2005/8/layout/orgChart1"/>
    <dgm:cxn modelId="{FFE34D70-0C7A-4258-A257-36839C5DE974}" type="presParOf" srcId="{4AB86613-775C-4D17-B334-22154A7A0E20}" destId="{ED1FF96C-F01B-4A1A-A02B-1F8E572D0941}" srcOrd="1" destOrd="0" presId="urn:microsoft.com/office/officeart/2005/8/layout/orgChart1"/>
    <dgm:cxn modelId="{AE7A3269-375E-449D-9677-22EDEC212DF1}" type="presParOf" srcId="{4AB86613-775C-4D17-B334-22154A7A0E20}" destId="{85ADB9AC-10E6-4782-AB28-20A95D61212D}" srcOrd="2" destOrd="0" presId="urn:microsoft.com/office/officeart/2005/8/layout/orgChart1"/>
    <dgm:cxn modelId="{402CFDCF-96EE-48DD-8D10-99D1E4F7EA9C}" type="presParOf" srcId="{F0024427-B8B8-40AA-971A-AA8D8E737204}" destId="{F82B3F93-1878-46C3-A9D7-FDD51F2EDC96}" srcOrd="8" destOrd="0" presId="urn:microsoft.com/office/officeart/2005/8/layout/orgChart1"/>
    <dgm:cxn modelId="{B7D0F795-8CB1-467F-B8AE-9F7EE8FB5658}" type="presParOf" srcId="{F0024427-B8B8-40AA-971A-AA8D8E737204}" destId="{9D983D8D-BB52-4E28-8A99-B69DE01D2174}" srcOrd="9" destOrd="0" presId="urn:microsoft.com/office/officeart/2005/8/layout/orgChart1"/>
    <dgm:cxn modelId="{64510BE6-4DD5-4E92-9068-4077E9DD191D}" type="presParOf" srcId="{9D983D8D-BB52-4E28-8A99-B69DE01D2174}" destId="{5CBE1D5D-1FB6-4010-9A28-7ED0941CE752}" srcOrd="0" destOrd="0" presId="urn:microsoft.com/office/officeart/2005/8/layout/orgChart1"/>
    <dgm:cxn modelId="{E06C5B8C-DDBA-4279-934C-A3F9DA7F8686}" type="presParOf" srcId="{5CBE1D5D-1FB6-4010-9A28-7ED0941CE752}" destId="{D0EE146D-F797-4C4E-8A86-DAE0CA18C585}" srcOrd="0" destOrd="0" presId="urn:microsoft.com/office/officeart/2005/8/layout/orgChart1"/>
    <dgm:cxn modelId="{4C89535A-1FAD-43DD-9A24-B11775E5D8B8}" type="presParOf" srcId="{5CBE1D5D-1FB6-4010-9A28-7ED0941CE752}" destId="{3BAAF73F-A1E3-4BEC-818D-CC037F861809}" srcOrd="1" destOrd="0" presId="urn:microsoft.com/office/officeart/2005/8/layout/orgChart1"/>
    <dgm:cxn modelId="{A76047E3-EAEA-44A2-8DD9-B8A7E4D8223E}" type="presParOf" srcId="{9D983D8D-BB52-4E28-8A99-B69DE01D2174}" destId="{AC052213-6840-4904-994A-BCC9ED62B283}" srcOrd="1" destOrd="0" presId="urn:microsoft.com/office/officeart/2005/8/layout/orgChart1"/>
    <dgm:cxn modelId="{EB3C4A2E-5B54-499F-81DC-C5AE11F3BD2A}" type="presParOf" srcId="{9D983D8D-BB52-4E28-8A99-B69DE01D2174}" destId="{DFBBE1F8-390A-47E4-8248-F1A5DD664A10}" srcOrd="2" destOrd="0" presId="urn:microsoft.com/office/officeart/2005/8/layout/orgChart1"/>
    <dgm:cxn modelId="{546F2CDC-37FD-4166-9583-A5F197CBA417}" type="presParOf" srcId="{01DEC7C1-C426-46CC-B767-489FDD0BD4F1}" destId="{7531F73E-A31E-4886-B59C-B05ABEF74449}" srcOrd="2" destOrd="0" presId="urn:microsoft.com/office/officeart/2005/8/layout/orgChart1"/>
    <dgm:cxn modelId="{815F7664-75E7-4A73-A475-58294D887CA2}" type="presParOf" srcId="{D3DA81CF-B652-4A4C-8E97-3146EB2D50A1}" destId="{3902FF55-45F2-4453-94D1-9F11E2C31B6F}" srcOrd="10" destOrd="0" presId="urn:microsoft.com/office/officeart/2005/8/layout/orgChart1"/>
    <dgm:cxn modelId="{0DC28CA8-1A6F-4606-BF6F-EE5F2B994EDA}" type="presParOf" srcId="{D3DA81CF-B652-4A4C-8E97-3146EB2D50A1}" destId="{3D26AF74-CE65-4F48-BF6F-ECDDC30E1C95}" srcOrd="11" destOrd="0" presId="urn:microsoft.com/office/officeart/2005/8/layout/orgChart1"/>
    <dgm:cxn modelId="{B0050E09-ABE4-425F-95B7-AA2C6CABDD51}" type="presParOf" srcId="{3D26AF74-CE65-4F48-BF6F-ECDDC30E1C95}" destId="{BCC6ABA8-90F3-40AE-9BBE-EDC76629F60A}" srcOrd="0" destOrd="0" presId="urn:microsoft.com/office/officeart/2005/8/layout/orgChart1"/>
    <dgm:cxn modelId="{C8BA0D62-5765-40DE-B1A2-BE94578E3E87}" type="presParOf" srcId="{BCC6ABA8-90F3-40AE-9BBE-EDC76629F60A}" destId="{09956AD8-351F-4924-BC2A-1608687AB2CC}" srcOrd="0" destOrd="0" presId="urn:microsoft.com/office/officeart/2005/8/layout/orgChart1"/>
    <dgm:cxn modelId="{BFF3A0CA-42FC-4A58-9A92-BD382328F57B}" type="presParOf" srcId="{BCC6ABA8-90F3-40AE-9BBE-EDC76629F60A}" destId="{64083148-C1C9-42E0-B9E9-3368981C6AE6}" srcOrd="1" destOrd="0" presId="urn:microsoft.com/office/officeart/2005/8/layout/orgChart1"/>
    <dgm:cxn modelId="{61BF3D82-2231-4612-97B5-F018B4DB6C01}" type="presParOf" srcId="{3D26AF74-CE65-4F48-BF6F-ECDDC30E1C95}" destId="{B431FC25-CF9E-4536-9262-EA749AEF4A8B}" srcOrd="1" destOrd="0" presId="urn:microsoft.com/office/officeart/2005/8/layout/orgChart1"/>
    <dgm:cxn modelId="{3DCFF0E6-E320-452A-835E-6101B02E895D}" type="presParOf" srcId="{B431FC25-CF9E-4536-9262-EA749AEF4A8B}" destId="{0AF40FF6-078C-4827-92A5-BDE7A29FFA09}" srcOrd="0" destOrd="0" presId="urn:microsoft.com/office/officeart/2005/8/layout/orgChart1"/>
    <dgm:cxn modelId="{1E929210-60D9-436D-AAC2-17F481D91FE2}" type="presParOf" srcId="{B431FC25-CF9E-4536-9262-EA749AEF4A8B}" destId="{4AC5666B-4E89-4FAF-891B-D6C78A290C46}" srcOrd="1" destOrd="0" presId="urn:microsoft.com/office/officeart/2005/8/layout/orgChart1"/>
    <dgm:cxn modelId="{2EC2A0D1-8AB2-4577-B4F6-1444BC3EA357}" type="presParOf" srcId="{4AC5666B-4E89-4FAF-891B-D6C78A290C46}" destId="{C50AA5A2-7C54-4E18-A4DE-3B85CD12E560}" srcOrd="0" destOrd="0" presId="urn:microsoft.com/office/officeart/2005/8/layout/orgChart1"/>
    <dgm:cxn modelId="{EEA5F7B2-64E4-4546-88D5-B49242BE6883}" type="presParOf" srcId="{C50AA5A2-7C54-4E18-A4DE-3B85CD12E560}" destId="{441985BA-FD8A-4737-AB69-D0AB2DD8B7BB}" srcOrd="0" destOrd="0" presId="urn:microsoft.com/office/officeart/2005/8/layout/orgChart1"/>
    <dgm:cxn modelId="{D08058F5-1BA8-40DF-9324-D769178117E3}" type="presParOf" srcId="{C50AA5A2-7C54-4E18-A4DE-3B85CD12E560}" destId="{E761B875-BE47-46B5-9FDB-6BE757082FDD}" srcOrd="1" destOrd="0" presId="urn:microsoft.com/office/officeart/2005/8/layout/orgChart1"/>
    <dgm:cxn modelId="{BCD1C783-6CAF-400A-B55E-9E5AD67608C4}" type="presParOf" srcId="{4AC5666B-4E89-4FAF-891B-D6C78A290C46}" destId="{DFEA2577-F5E9-4DF5-90DE-3D6A19CEE0C6}" srcOrd="1" destOrd="0" presId="urn:microsoft.com/office/officeart/2005/8/layout/orgChart1"/>
    <dgm:cxn modelId="{43834905-6911-473E-9B64-6376B21DB617}" type="presParOf" srcId="{4AC5666B-4E89-4FAF-891B-D6C78A290C46}" destId="{4D9CD4C8-9B23-4F27-8E82-DC9D8D9B08B9}" srcOrd="2" destOrd="0" presId="urn:microsoft.com/office/officeart/2005/8/layout/orgChart1"/>
    <dgm:cxn modelId="{BAD55BEA-9811-40A9-A889-32D0FF002307}" type="presParOf" srcId="{B431FC25-CF9E-4536-9262-EA749AEF4A8B}" destId="{E043C4BB-D38B-4C9D-A0D6-5A67A31D6834}" srcOrd="2" destOrd="0" presId="urn:microsoft.com/office/officeart/2005/8/layout/orgChart1"/>
    <dgm:cxn modelId="{0EE76B63-D1FB-4A92-BE9C-CD44214EA2B8}" type="presParOf" srcId="{B431FC25-CF9E-4536-9262-EA749AEF4A8B}" destId="{694963CD-B0F7-4652-A2AE-5D163E6DB2CA}" srcOrd="3" destOrd="0" presId="urn:microsoft.com/office/officeart/2005/8/layout/orgChart1"/>
    <dgm:cxn modelId="{669CED2F-B8BC-4E46-AF7B-2566DDB1F86D}" type="presParOf" srcId="{694963CD-B0F7-4652-A2AE-5D163E6DB2CA}" destId="{4AD301F0-AAC2-49EE-9004-283EEF7FCCEE}" srcOrd="0" destOrd="0" presId="urn:microsoft.com/office/officeart/2005/8/layout/orgChart1"/>
    <dgm:cxn modelId="{3E9CC17B-3B49-4D2E-A877-992A0B54D7C5}" type="presParOf" srcId="{4AD301F0-AAC2-49EE-9004-283EEF7FCCEE}" destId="{21DCFEA7-D033-459C-A753-D8E89AE880C6}" srcOrd="0" destOrd="0" presId="urn:microsoft.com/office/officeart/2005/8/layout/orgChart1"/>
    <dgm:cxn modelId="{DD55D39A-207A-4085-A8E7-10B8B0237550}" type="presParOf" srcId="{4AD301F0-AAC2-49EE-9004-283EEF7FCCEE}" destId="{B1C721F8-CB41-4F55-9C35-00DDADFCD4C5}" srcOrd="1" destOrd="0" presId="urn:microsoft.com/office/officeart/2005/8/layout/orgChart1"/>
    <dgm:cxn modelId="{8CEDC4DD-B16B-43F9-BE9D-FE532ABB4955}" type="presParOf" srcId="{694963CD-B0F7-4652-A2AE-5D163E6DB2CA}" destId="{94CBB697-84CA-443F-8334-19D72EA2AE88}" srcOrd="1" destOrd="0" presId="urn:microsoft.com/office/officeart/2005/8/layout/orgChart1"/>
    <dgm:cxn modelId="{97D94ECA-D07F-46C9-B215-F4B427915A77}" type="presParOf" srcId="{694963CD-B0F7-4652-A2AE-5D163E6DB2CA}" destId="{42E5AB45-B4D9-4125-B7B4-2E190B62B6FE}" srcOrd="2" destOrd="0" presId="urn:microsoft.com/office/officeart/2005/8/layout/orgChart1"/>
    <dgm:cxn modelId="{C337A880-6DA0-49A0-A170-1C9182E57E7A}" type="presParOf" srcId="{B431FC25-CF9E-4536-9262-EA749AEF4A8B}" destId="{F203B8B6-B7E5-4F20-B612-E7930304F422}" srcOrd="4" destOrd="0" presId="urn:microsoft.com/office/officeart/2005/8/layout/orgChart1"/>
    <dgm:cxn modelId="{DD558923-0EBC-4789-99A3-4572E208DC04}" type="presParOf" srcId="{B431FC25-CF9E-4536-9262-EA749AEF4A8B}" destId="{DB594FAE-89C0-4990-A705-7F98DB4242E9}" srcOrd="5" destOrd="0" presId="urn:microsoft.com/office/officeart/2005/8/layout/orgChart1"/>
    <dgm:cxn modelId="{53141943-B4B6-463A-86E5-3EF9C4E34A0B}" type="presParOf" srcId="{DB594FAE-89C0-4990-A705-7F98DB4242E9}" destId="{6D16F240-8BD5-4828-99C8-BA753E76E3C6}" srcOrd="0" destOrd="0" presId="urn:microsoft.com/office/officeart/2005/8/layout/orgChart1"/>
    <dgm:cxn modelId="{D4C00FDF-B9FC-44BA-B369-FC2570605E39}" type="presParOf" srcId="{6D16F240-8BD5-4828-99C8-BA753E76E3C6}" destId="{444B6496-6322-4DDF-8D9C-0924946C5801}" srcOrd="0" destOrd="0" presId="urn:microsoft.com/office/officeart/2005/8/layout/orgChart1"/>
    <dgm:cxn modelId="{A0E592F9-1D0F-4139-A837-05CCB1CE9F24}" type="presParOf" srcId="{6D16F240-8BD5-4828-99C8-BA753E76E3C6}" destId="{F0F07D9C-BB23-4265-87E6-1DF5BF80154F}" srcOrd="1" destOrd="0" presId="urn:microsoft.com/office/officeart/2005/8/layout/orgChart1"/>
    <dgm:cxn modelId="{92CDA1F7-0192-4572-B306-2065CEEEB7A9}" type="presParOf" srcId="{DB594FAE-89C0-4990-A705-7F98DB4242E9}" destId="{54BC47AB-7DCD-4CCD-9B05-5CB28456BFD6}" srcOrd="1" destOrd="0" presId="urn:microsoft.com/office/officeart/2005/8/layout/orgChart1"/>
    <dgm:cxn modelId="{071D32C9-ACEE-4B9E-9164-2109AB7BB105}" type="presParOf" srcId="{DB594FAE-89C0-4990-A705-7F98DB4242E9}" destId="{2BD72444-81D2-4C3B-8CF0-AD9D4449EAC5}" srcOrd="2" destOrd="0" presId="urn:microsoft.com/office/officeart/2005/8/layout/orgChart1"/>
    <dgm:cxn modelId="{6459D8E1-B8D5-4914-9671-228BC1B29AB7}" type="presParOf" srcId="{B431FC25-CF9E-4536-9262-EA749AEF4A8B}" destId="{2DA10491-CF13-49EC-8EA4-0FDEB0D3D148}" srcOrd="6" destOrd="0" presId="urn:microsoft.com/office/officeart/2005/8/layout/orgChart1"/>
    <dgm:cxn modelId="{111A48F0-A7A2-4E22-B17B-435FF2E6EB85}" type="presParOf" srcId="{B431FC25-CF9E-4536-9262-EA749AEF4A8B}" destId="{33AE1130-E0C7-45DD-9886-E036ED896D98}" srcOrd="7" destOrd="0" presId="urn:microsoft.com/office/officeart/2005/8/layout/orgChart1"/>
    <dgm:cxn modelId="{229A9947-F54B-4FA4-A786-FB2EEAB38386}" type="presParOf" srcId="{33AE1130-E0C7-45DD-9886-E036ED896D98}" destId="{6C384596-4545-4D5B-AC98-8A5A92465852}" srcOrd="0" destOrd="0" presId="urn:microsoft.com/office/officeart/2005/8/layout/orgChart1"/>
    <dgm:cxn modelId="{62212B9E-7B36-42C7-916B-CFC3529D1E96}" type="presParOf" srcId="{6C384596-4545-4D5B-AC98-8A5A92465852}" destId="{223EBA64-552F-4E0E-BA10-BBB5D9CE2A9C}" srcOrd="0" destOrd="0" presId="urn:microsoft.com/office/officeart/2005/8/layout/orgChart1"/>
    <dgm:cxn modelId="{D046055D-1AD4-49B6-B701-136A2A745662}" type="presParOf" srcId="{6C384596-4545-4D5B-AC98-8A5A92465852}" destId="{1F1196A6-8F57-4119-AFD2-6AA081362A6D}" srcOrd="1" destOrd="0" presId="urn:microsoft.com/office/officeart/2005/8/layout/orgChart1"/>
    <dgm:cxn modelId="{C72EA7B8-DF26-4F22-9DF0-2763E1D7E7BB}" type="presParOf" srcId="{33AE1130-E0C7-45DD-9886-E036ED896D98}" destId="{D6808103-EBD5-4815-B8F6-AAA194579717}" srcOrd="1" destOrd="0" presId="urn:microsoft.com/office/officeart/2005/8/layout/orgChart1"/>
    <dgm:cxn modelId="{26D4F5D9-0779-4441-B0E4-D9E8D41C5930}" type="presParOf" srcId="{33AE1130-E0C7-45DD-9886-E036ED896D98}" destId="{5FBF0F34-494B-4BC0-A5D0-68F14E727A50}" srcOrd="2" destOrd="0" presId="urn:microsoft.com/office/officeart/2005/8/layout/orgChart1"/>
    <dgm:cxn modelId="{D78B196F-A02A-4122-8D9F-48BF6D9EEB7E}" type="presParOf" srcId="{B431FC25-CF9E-4536-9262-EA749AEF4A8B}" destId="{C79882C0-4180-4065-8B2D-B7F4E8363E29}" srcOrd="8" destOrd="0" presId="urn:microsoft.com/office/officeart/2005/8/layout/orgChart1"/>
    <dgm:cxn modelId="{042F51AD-31FC-4C65-B29F-071ED2C212DA}" type="presParOf" srcId="{B431FC25-CF9E-4536-9262-EA749AEF4A8B}" destId="{108919D9-2837-4B1F-AE24-19DF62BA3BAC}" srcOrd="9" destOrd="0" presId="urn:microsoft.com/office/officeart/2005/8/layout/orgChart1"/>
    <dgm:cxn modelId="{DAD28231-6D96-4A33-92B8-FAE4CFF4F3F7}" type="presParOf" srcId="{108919D9-2837-4B1F-AE24-19DF62BA3BAC}" destId="{C36495A6-A956-4E45-9BE7-01B5EB790A42}" srcOrd="0" destOrd="0" presId="urn:microsoft.com/office/officeart/2005/8/layout/orgChart1"/>
    <dgm:cxn modelId="{714B3055-0E8D-45D5-9AEC-C1564E56FA8A}" type="presParOf" srcId="{C36495A6-A956-4E45-9BE7-01B5EB790A42}" destId="{284B082A-77CC-4FFE-9031-62E313578CC6}" srcOrd="0" destOrd="0" presId="urn:microsoft.com/office/officeart/2005/8/layout/orgChart1"/>
    <dgm:cxn modelId="{D3966DDC-3D89-45BC-94ED-FF0B74045F1C}" type="presParOf" srcId="{C36495A6-A956-4E45-9BE7-01B5EB790A42}" destId="{08A19F6C-2D7A-422C-A225-231390E15904}" srcOrd="1" destOrd="0" presId="urn:microsoft.com/office/officeart/2005/8/layout/orgChart1"/>
    <dgm:cxn modelId="{42DA35AF-54BC-4905-8EA2-B059D73E599A}" type="presParOf" srcId="{108919D9-2837-4B1F-AE24-19DF62BA3BAC}" destId="{91E5E37F-4A7F-4B0C-9250-109AB5A2D7CE}" srcOrd="1" destOrd="0" presId="urn:microsoft.com/office/officeart/2005/8/layout/orgChart1"/>
    <dgm:cxn modelId="{BD462483-5F5D-4298-BBC5-E36AE54BDFB1}" type="presParOf" srcId="{108919D9-2837-4B1F-AE24-19DF62BA3BAC}" destId="{C5E8152C-3CA4-48F8-B13C-CEE0446CD776}" srcOrd="2" destOrd="0" presId="urn:microsoft.com/office/officeart/2005/8/layout/orgChart1"/>
    <dgm:cxn modelId="{A237A788-80A5-40F1-8F07-17EB96C90380}" type="presParOf" srcId="{3D26AF74-CE65-4F48-BF6F-ECDDC30E1C95}" destId="{0168879D-2091-41B1-84F7-C983E8B35A42}" srcOrd="2" destOrd="0" presId="urn:microsoft.com/office/officeart/2005/8/layout/orgChart1"/>
    <dgm:cxn modelId="{A920BB25-5E08-4835-A966-E6841E205132}" type="presParOf" srcId="{D3DA81CF-B652-4A4C-8E97-3146EB2D50A1}" destId="{E0CCC7E9-68AE-44D1-A448-B038BCBEFCBA}" srcOrd="12" destOrd="0" presId="urn:microsoft.com/office/officeart/2005/8/layout/orgChart1"/>
    <dgm:cxn modelId="{DB0974FD-208C-4C29-83E3-FD0C9E12D793}" type="presParOf" srcId="{D3DA81CF-B652-4A4C-8E97-3146EB2D50A1}" destId="{9546AF0C-5E6C-43A1-AAE1-196FBF6FCA33}" srcOrd="13" destOrd="0" presId="urn:microsoft.com/office/officeart/2005/8/layout/orgChart1"/>
    <dgm:cxn modelId="{49E3B323-3C50-4DFD-B4D3-D9178CD2A9F5}" type="presParOf" srcId="{9546AF0C-5E6C-43A1-AAE1-196FBF6FCA33}" destId="{8F9FC149-C603-4D3B-9D81-10A2E5E49878}" srcOrd="0" destOrd="0" presId="urn:microsoft.com/office/officeart/2005/8/layout/orgChart1"/>
    <dgm:cxn modelId="{C80E92F2-809B-4DFE-9ADD-3708F4C8F303}" type="presParOf" srcId="{8F9FC149-C603-4D3B-9D81-10A2E5E49878}" destId="{09080710-9F6B-44F4-9477-FE6D7650DB8E}" srcOrd="0" destOrd="0" presId="urn:microsoft.com/office/officeart/2005/8/layout/orgChart1"/>
    <dgm:cxn modelId="{1685CD5E-86C0-4DFB-961F-939B0FAEACF7}" type="presParOf" srcId="{8F9FC149-C603-4D3B-9D81-10A2E5E49878}" destId="{3AE40F2D-FE76-474E-B313-E25326C62E15}" srcOrd="1" destOrd="0" presId="urn:microsoft.com/office/officeart/2005/8/layout/orgChart1"/>
    <dgm:cxn modelId="{0F1EFCC9-51E5-4F4A-A854-B84C7795EFA0}" type="presParOf" srcId="{9546AF0C-5E6C-43A1-AAE1-196FBF6FCA33}" destId="{1DE8EA2C-CCFD-4328-B217-FADE07D5A4C9}" srcOrd="1" destOrd="0" presId="urn:microsoft.com/office/officeart/2005/8/layout/orgChart1"/>
    <dgm:cxn modelId="{24015FC1-7736-49C9-9E1E-56CC80A55EEF}" type="presParOf" srcId="{1DE8EA2C-CCFD-4328-B217-FADE07D5A4C9}" destId="{7337AA43-E6A0-4D61-A794-7B1E13CA0762}" srcOrd="0" destOrd="0" presId="urn:microsoft.com/office/officeart/2005/8/layout/orgChart1"/>
    <dgm:cxn modelId="{1C0C82A9-1DD0-4D6B-9C45-0CF221EC27B4}" type="presParOf" srcId="{1DE8EA2C-CCFD-4328-B217-FADE07D5A4C9}" destId="{47A2F501-EF8D-4AEA-A76F-E47A6C2521FF}" srcOrd="1" destOrd="0" presId="urn:microsoft.com/office/officeart/2005/8/layout/orgChart1"/>
    <dgm:cxn modelId="{C9798107-54D8-4DD4-9C05-CAAEF851967F}" type="presParOf" srcId="{47A2F501-EF8D-4AEA-A76F-E47A6C2521FF}" destId="{AA045F8F-473A-4BDE-9A08-C0BC1E1534B9}" srcOrd="0" destOrd="0" presId="urn:microsoft.com/office/officeart/2005/8/layout/orgChart1"/>
    <dgm:cxn modelId="{11F386B0-F6EC-41E6-844D-5FFCF3F2E8EB}" type="presParOf" srcId="{AA045F8F-473A-4BDE-9A08-C0BC1E1534B9}" destId="{4A6C2212-BE41-4769-8489-3958BF24AEA1}" srcOrd="0" destOrd="0" presId="urn:microsoft.com/office/officeart/2005/8/layout/orgChart1"/>
    <dgm:cxn modelId="{54E6F51F-85A3-47B8-8AB1-AA0A0C7E983F}" type="presParOf" srcId="{AA045F8F-473A-4BDE-9A08-C0BC1E1534B9}" destId="{2959FA5A-194E-4F86-925F-7BB8EB37B2CB}" srcOrd="1" destOrd="0" presId="urn:microsoft.com/office/officeart/2005/8/layout/orgChart1"/>
    <dgm:cxn modelId="{BCF109FF-6FC2-43AE-B995-644B08E2D430}" type="presParOf" srcId="{47A2F501-EF8D-4AEA-A76F-E47A6C2521FF}" destId="{923888E0-2CE1-4368-BA90-F0D503459F0C}" srcOrd="1" destOrd="0" presId="urn:microsoft.com/office/officeart/2005/8/layout/orgChart1"/>
    <dgm:cxn modelId="{7FEF36B9-8EC2-4039-90D5-0818FDE0138D}" type="presParOf" srcId="{47A2F501-EF8D-4AEA-A76F-E47A6C2521FF}" destId="{AAB3A7C8-B956-4CE5-A758-BF4DBE0565A2}" srcOrd="2" destOrd="0" presId="urn:microsoft.com/office/officeart/2005/8/layout/orgChart1"/>
    <dgm:cxn modelId="{83365623-810A-4714-9292-6E8FF5F8FA53}" type="presParOf" srcId="{1DE8EA2C-CCFD-4328-B217-FADE07D5A4C9}" destId="{6EDFA3C8-5331-4049-BC4C-536671E0C18A}" srcOrd="2" destOrd="0" presId="urn:microsoft.com/office/officeart/2005/8/layout/orgChart1"/>
    <dgm:cxn modelId="{F7CE1EF3-6899-4712-9D12-C8E1A302667C}" type="presParOf" srcId="{1DE8EA2C-CCFD-4328-B217-FADE07D5A4C9}" destId="{BC4A8D2A-231D-412F-A59D-61BC7F05CBC8}" srcOrd="3" destOrd="0" presId="urn:microsoft.com/office/officeart/2005/8/layout/orgChart1"/>
    <dgm:cxn modelId="{B5E64CFC-D02D-4772-97AD-4604FCA6111E}" type="presParOf" srcId="{BC4A8D2A-231D-412F-A59D-61BC7F05CBC8}" destId="{DD9789C8-98F5-4F9B-87F9-A74A04EBCD80}" srcOrd="0" destOrd="0" presId="urn:microsoft.com/office/officeart/2005/8/layout/orgChart1"/>
    <dgm:cxn modelId="{011D92C2-32DA-450A-8CB1-C5AFBA79DCA1}" type="presParOf" srcId="{DD9789C8-98F5-4F9B-87F9-A74A04EBCD80}" destId="{D00AFA46-9279-4658-9E22-E25E5D8CD4B9}" srcOrd="0" destOrd="0" presId="urn:microsoft.com/office/officeart/2005/8/layout/orgChart1"/>
    <dgm:cxn modelId="{51D0A70B-2366-4870-AAFA-496CD1635FE2}" type="presParOf" srcId="{DD9789C8-98F5-4F9B-87F9-A74A04EBCD80}" destId="{46A08570-DF16-4B88-A38A-161BCD79000D}" srcOrd="1" destOrd="0" presId="urn:microsoft.com/office/officeart/2005/8/layout/orgChart1"/>
    <dgm:cxn modelId="{33E00564-3A37-44DD-976F-1F91C29FCAAA}" type="presParOf" srcId="{BC4A8D2A-231D-412F-A59D-61BC7F05CBC8}" destId="{C5D7FE43-D7F9-4971-9D45-B6A994E6F256}" srcOrd="1" destOrd="0" presId="urn:microsoft.com/office/officeart/2005/8/layout/orgChart1"/>
    <dgm:cxn modelId="{A3AB5F2E-B2BE-439C-B90B-7223D02B24F9}" type="presParOf" srcId="{BC4A8D2A-231D-412F-A59D-61BC7F05CBC8}" destId="{CBA8887C-7569-4298-A8B7-168F54ECD4F7}" srcOrd="2" destOrd="0" presId="urn:microsoft.com/office/officeart/2005/8/layout/orgChart1"/>
    <dgm:cxn modelId="{C5C64CCA-25E6-4080-BF00-6C194CE9AC94}" type="presParOf" srcId="{1DE8EA2C-CCFD-4328-B217-FADE07D5A4C9}" destId="{78E6B644-73A3-49B2-B95A-C046CD5E7BFE}" srcOrd="4" destOrd="0" presId="urn:microsoft.com/office/officeart/2005/8/layout/orgChart1"/>
    <dgm:cxn modelId="{0FA6BAE1-7124-4D05-A09D-4F95FFA4BFE1}" type="presParOf" srcId="{1DE8EA2C-CCFD-4328-B217-FADE07D5A4C9}" destId="{D85A2E63-30F2-4CAC-8517-6202E99FB2BF}" srcOrd="5" destOrd="0" presId="urn:microsoft.com/office/officeart/2005/8/layout/orgChart1"/>
    <dgm:cxn modelId="{0DBCE941-1BAD-4CDB-9B5A-B6EAA6895EC9}" type="presParOf" srcId="{D85A2E63-30F2-4CAC-8517-6202E99FB2BF}" destId="{35337FB3-92D1-4245-A300-8B3EF5BA6019}" srcOrd="0" destOrd="0" presId="urn:microsoft.com/office/officeart/2005/8/layout/orgChart1"/>
    <dgm:cxn modelId="{54169C73-6FD8-4DF1-80E2-A92512E798C2}" type="presParOf" srcId="{35337FB3-92D1-4245-A300-8B3EF5BA6019}" destId="{6C0B40CA-DB10-4043-B185-D2081B02AAEB}" srcOrd="0" destOrd="0" presId="urn:microsoft.com/office/officeart/2005/8/layout/orgChart1"/>
    <dgm:cxn modelId="{F47F7372-C08C-4E7E-B7CF-46A7103B645F}" type="presParOf" srcId="{35337FB3-92D1-4245-A300-8B3EF5BA6019}" destId="{84F5DF45-835D-496A-88B3-83B2BA289C58}" srcOrd="1" destOrd="0" presId="urn:microsoft.com/office/officeart/2005/8/layout/orgChart1"/>
    <dgm:cxn modelId="{A57F026F-48FD-4544-8662-93B2123837F8}" type="presParOf" srcId="{D85A2E63-30F2-4CAC-8517-6202E99FB2BF}" destId="{B85FFD2B-FC46-4D79-86A3-399144AEFAE0}" srcOrd="1" destOrd="0" presId="urn:microsoft.com/office/officeart/2005/8/layout/orgChart1"/>
    <dgm:cxn modelId="{16A654BE-4DEB-4E5D-8058-69AFB968DD70}" type="presParOf" srcId="{D85A2E63-30F2-4CAC-8517-6202E99FB2BF}" destId="{2121AA6A-8616-4B75-A65B-19BFD1B223F3}" srcOrd="2" destOrd="0" presId="urn:microsoft.com/office/officeart/2005/8/layout/orgChart1"/>
    <dgm:cxn modelId="{ADBABA6E-3778-41EE-A31A-DC196B6A86A9}" type="presParOf" srcId="{1DE8EA2C-CCFD-4328-B217-FADE07D5A4C9}" destId="{E5A2AC96-0374-4C36-B1D3-F6016F2329D9}" srcOrd="6" destOrd="0" presId="urn:microsoft.com/office/officeart/2005/8/layout/orgChart1"/>
    <dgm:cxn modelId="{75246BF9-D6DF-4B25-91CE-8265C2692D0F}" type="presParOf" srcId="{1DE8EA2C-CCFD-4328-B217-FADE07D5A4C9}" destId="{4B1362FC-19BF-4FB7-8A46-905846B79628}" srcOrd="7" destOrd="0" presId="urn:microsoft.com/office/officeart/2005/8/layout/orgChart1"/>
    <dgm:cxn modelId="{BD63866A-F73F-41D9-922D-1C115F2342D4}" type="presParOf" srcId="{4B1362FC-19BF-4FB7-8A46-905846B79628}" destId="{9030DFAA-0ADD-47E1-923F-3BEEE1938958}" srcOrd="0" destOrd="0" presId="urn:microsoft.com/office/officeart/2005/8/layout/orgChart1"/>
    <dgm:cxn modelId="{B429ED0D-089B-4F5D-A180-E74A31382217}" type="presParOf" srcId="{9030DFAA-0ADD-47E1-923F-3BEEE1938958}" destId="{E85D7150-4FF1-4D47-BFDD-C5260A9A27D8}" srcOrd="0" destOrd="0" presId="urn:microsoft.com/office/officeart/2005/8/layout/orgChart1"/>
    <dgm:cxn modelId="{FE9DDE2E-E27A-42EE-A7FD-8A1D9597C19E}" type="presParOf" srcId="{9030DFAA-0ADD-47E1-923F-3BEEE1938958}" destId="{754993DD-9482-47C2-B7B4-7B6A1D3F2D50}" srcOrd="1" destOrd="0" presId="urn:microsoft.com/office/officeart/2005/8/layout/orgChart1"/>
    <dgm:cxn modelId="{B733C459-E5C0-400D-A9AB-EE92B870E194}" type="presParOf" srcId="{4B1362FC-19BF-4FB7-8A46-905846B79628}" destId="{767CCD81-E3FD-40FA-AD88-8EE12F946518}" srcOrd="1" destOrd="0" presId="urn:microsoft.com/office/officeart/2005/8/layout/orgChart1"/>
    <dgm:cxn modelId="{85CA9D74-927B-4FAC-95C5-DA12AD2CCE5A}" type="presParOf" srcId="{4B1362FC-19BF-4FB7-8A46-905846B79628}" destId="{93113F35-5B50-40E8-8796-DCC3526FB6B0}" srcOrd="2" destOrd="0" presId="urn:microsoft.com/office/officeart/2005/8/layout/orgChart1"/>
    <dgm:cxn modelId="{B87F3DB9-6077-4550-941D-C0A0FF9D715E}" type="presParOf" srcId="{1DE8EA2C-CCFD-4328-B217-FADE07D5A4C9}" destId="{B75B62D5-641F-4322-A1AB-82A0D794AB40}" srcOrd="8" destOrd="0" presId="urn:microsoft.com/office/officeart/2005/8/layout/orgChart1"/>
    <dgm:cxn modelId="{456CDD37-CD3B-4FC2-A1C2-DA41C09C4F00}" type="presParOf" srcId="{1DE8EA2C-CCFD-4328-B217-FADE07D5A4C9}" destId="{6703A0F3-7A0B-43C0-A4D2-F6E501C5F465}" srcOrd="9" destOrd="0" presId="urn:microsoft.com/office/officeart/2005/8/layout/orgChart1"/>
    <dgm:cxn modelId="{6B105442-AF28-4C41-A5B2-0B01F8DA66E8}" type="presParOf" srcId="{6703A0F3-7A0B-43C0-A4D2-F6E501C5F465}" destId="{3A6999C3-D645-4416-A13C-E3B48D456005}" srcOrd="0" destOrd="0" presId="urn:microsoft.com/office/officeart/2005/8/layout/orgChart1"/>
    <dgm:cxn modelId="{FC5954FB-5921-4920-AB25-AA0653999D8E}" type="presParOf" srcId="{3A6999C3-D645-4416-A13C-E3B48D456005}" destId="{4346357F-147B-413F-A07D-CFA00CBCE7BE}" srcOrd="0" destOrd="0" presId="urn:microsoft.com/office/officeart/2005/8/layout/orgChart1"/>
    <dgm:cxn modelId="{DDA4FF80-B0FA-4D9D-AFA6-8D3714529C76}" type="presParOf" srcId="{3A6999C3-D645-4416-A13C-E3B48D456005}" destId="{0DABD14A-1295-4553-8D5A-A27D19C6F0EE}" srcOrd="1" destOrd="0" presId="urn:microsoft.com/office/officeart/2005/8/layout/orgChart1"/>
    <dgm:cxn modelId="{0BDCF8D7-16AA-49C7-898A-DE0568AE7DE2}" type="presParOf" srcId="{6703A0F3-7A0B-43C0-A4D2-F6E501C5F465}" destId="{88639DB2-1214-4F71-981C-C291723CDBF2}" srcOrd="1" destOrd="0" presId="urn:microsoft.com/office/officeart/2005/8/layout/orgChart1"/>
    <dgm:cxn modelId="{401FE3DF-4F7C-493B-9024-D2E86C878F8B}" type="presParOf" srcId="{6703A0F3-7A0B-43C0-A4D2-F6E501C5F465}" destId="{20C89653-A110-439A-A066-9D61E8BC3E19}" srcOrd="2" destOrd="0" presId="urn:microsoft.com/office/officeart/2005/8/layout/orgChart1"/>
    <dgm:cxn modelId="{53DE6CAB-E9AB-4216-80A3-33EB2828F597}" type="presParOf" srcId="{9546AF0C-5E6C-43A1-AAE1-196FBF6FCA33}" destId="{5BA324D0-32E6-45B8-AA11-E9A53644D7EB}" srcOrd="2" destOrd="0" presId="urn:microsoft.com/office/officeart/2005/8/layout/orgChart1"/>
    <dgm:cxn modelId="{DA7F4EA6-79A0-4210-85C9-D7920A3ABC4A}" type="presParOf" srcId="{652138AC-8812-4C1C-AF5B-0C02E4EBF461}" destId="{6DCC5156-42D3-4015-8D60-C5E87347E7CA}" srcOrd="2" destOrd="0" presId="urn:microsoft.com/office/officeart/2005/8/layout/orgChart1"/>
    <dgm:cxn modelId="{9381A3D9-1A54-4491-9191-2E76862814F8}" type="presParOf" srcId="{5C4C1AC8-A01E-4A79-9EF6-CB566F77B927}" destId="{E87D15E1-E1F6-429E-998F-093D9C2CCF57}" srcOrd="1" destOrd="0" presId="urn:microsoft.com/office/officeart/2005/8/layout/orgChart1"/>
    <dgm:cxn modelId="{0419D179-AAAE-4A58-8F8B-66BE5CC1A388}" type="presParOf" srcId="{E87D15E1-E1F6-429E-998F-093D9C2CCF57}" destId="{862736C4-2C85-4E70-8010-837903139201}" srcOrd="0" destOrd="0" presId="urn:microsoft.com/office/officeart/2005/8/layout/orgChart1"/>
    <dgm:cxn modelId="{E8E9B13E-D5C0-458E-8917-8B974C2E39AD}" type="presParOf" srcId="{862736C4-2C85-4E70-8010-837903139201}" destId="{D6737F7A-CC02-4B3F-BDA6-92E4173CA87F}" srcOrd="0" destOrd="0" presId="urn:microsoft.com/office/officeart/2005/8/layout/orgChart1"/>
    <dgm:cxn modelId="{D6EA071D-0ACB-4DEB-A08B-82F2758F3859}" type="presParOf" srcId="{862736C4-2C85-4E70-8010-837903139201}" destId="{FF38261E-3629-4BE2-93DB-1383DF9C9F24}" srcOrd="1" destOrd="0" presId="urn:microsoft.com/office/officeart/2005/8/layout/orgChart1"/>
    <dgm:cxn modelId="{F12CB715-781F-4EFA-92BD-B5348ECCD92A}" type="presParOf" srcId="{E87D15E1-E1F6-429E-998F-093D9C2CCF57}" destId="{4885D79A-B021-4E24-8A69-4E124B8861FF}" srcOrd="1" destOrd="0" presId="urn:microsoft.com/office/officeart/2005/8/layout/orgChart1"/>
    <dgm:cxn modelId="{CBE40066-EBC0-43A7-A14F-869D9E9BF7CA}" type="presParOf" srcId="{E87D15E1-E1F6-429E-998F-093D9C2CCF57}" destId="{D46EBAA2-8211-44AC-95A3-049374F01D4B}" srcOrd="2" destOrd="0" presId="urn:microsoft.com/office/officeart/2005/8/layout/orgChart1"/>
  </dgm:cxnLst>
  <dgm:bg>
    <a:effectLst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75B62D5-641F-4322-A1AB-82A0D794AB40}">
      <dsp:nvSpPr>
        <dsp:cNvPr id="0" name=""/>
        <dsp:cNvSpPr/>
      </dsp:nvSpPr>
      <dsp:spPr>
        <a:xfrm>
          <a:off x="8805351" y="1179152"/>
          <a:ext cx="162180" cy="35679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67967"/>
              </a:lnTo>
              <a:lnTo>
                <a:pt x="162180" y="3567967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5A2AC96-0374-4C36-B1D3-F6016F2329D9}">
      <dsp:nvSpPr>
        <dsp:cNvPr id="0" name=""/>
        <dsp:cNvSpPr/>
      </dsp:nvSpPr>
      <dsp:spPr>
        <a:xfrm>
          <a:off x="8805351" y="1179152"/>
          <a:ext cx="162180" cy="28003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00313"/>
              </a:lnTo>
              <a:lnTo>
                <a:pt x="162180" y="280031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8E6B644-73A3-49B2-B95A-C046CD5E7BFE}">
      <dsp:nvSpPr>
        <dsp:cNvPr id="0" name=""/>
        <dsp:cNvSpPr/>
      </dsp:nvSpPr>
      <dsp:spPr>
        <a:xfrm>
          <a:off x="8805351" y="1179152"/>
          <a:ext cx="172257" cy="20326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2660"/>
              </a:lnTo>
              <a:lnTo>
                <a:pt x="172257" y="2032660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EDFA3C8-5331-4049-BC4C-536671E0C18A}">
      <dsp:nvSpPr>
        <dsp:cNvPr id="0" name=""/>
        <dsp:cNvSpPr/>
      </dsp:nvSpPr>
      <dsp:spPr>
        <a:xfrm>
          <a:off x="8805351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337AA43-E6A0-4D61-A794-7B1E13CA0762}">
      <dsp:nvSpPr>
        <dsp:cNvPr id="0" name=""/>
        <dsp:cNvSpPr/>
      </dsp:nvSpPr>
      <dsp:spPr>
        <a:xfrm>
          <a:off x="8805351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0CCC7E9-68AE-44D1-A448-B038BCBEFCBA}">
      <dsp:nvSpPr>
        <dsp:cNvPr id="0" name=""/>
        <dsp:cNvSpPr/>
      </dsp:nvSpPr>
      <dsp:spPr>
        <a:xfrm>
          <a:off x="5313068" y="411499"/>
          <a:ext cx="3924764" cy="22705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3526"/>
              </a:lnTo>
              <a:lnTo>
                <a:pt x="3924764" y="113526"/>
              </a:lnTo>
              <a:lnTo>
                <a:pt x="3924764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79882C0-4180-4065-8B2D-B7F4E8363E29}">
      <dsp:nvSpPr>
        <dsp:cNvPr id="0" name=""/>
        <dsp:cNvSpPr/>
      </dsp:nvSpPr>
      <dsp:spPr>
        <a:xfrm>
          <a:off x="7497096" y="1179152"/>
          <a:ext cx="162180" cy="35679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67967"/>
              </a:lnTo>
              <a:lnTo>
                <a:pt x="162180" y="3567967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DA10491-CF13-49EC-8EA4-0FDEB0D3D148}">
      <dsp:nvSpPr>
        <dsp:cNvPr id="0" name=""/>
        <dsp:cNvSpPr/>
      </dsp:nvSpPr>
      <dsp:spPr>
        <a:xfrm>
          <a:off x="7497096" y="1179152"/>
          <a:ext cx="162180" cy="28003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00313"/>
              </a:lnTo>
              <a:lnTo>
                <a:pt x="162180" y="280031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203B8B6-B7E5-4F20-B612-E7930304F422}">
      <dsp:nvSpPr>
        <dsp:cNvPr id="0" name=""/>
        <dsp:cNvSpPr/>
      </dsp:nvSpPr>
      <dsp:spPr>
        <a:xfrm>
          <a:off x="7497096" y="1179152"/>
          <a:ext cx="162180" cy="20326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2660"/>
              </a:lnTo>
              <a:lnTo>
                <a:pt x="162180" y="2032660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043C4BB-D38B-4C9D-A0D6-5A67A31D6834}">
      <dsp:nvSpPr>
        <dsp:cNvPr id="0" name=""/>
        <dsp:cNvSpPr/>
      </dsp:nvSpPr>
      <dsp:spPr>
        <a:xfrm>
          <a:off x="7497096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AF40FF6-078C-4827-92A5-BDE7A29FFA09}">
      <dsp:nvSpPr>
        <dsp:cNvPr id="0" name=""/>
        <dsp:cNvSpPr/>
      </dsp:nvSpPr>
      <dsp:spPr>
        <a:xfrm>
          <a:off x="7497096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902FF55-45F2-4453-94D1-9F11E2C31B6F}">
      <dsp:nvSpPr>
        <dsp:cNvPr id="0" name=""/>
        <dsp:cNvSpPr/>
      </dsp:nvSpPr>
      <dsp:spPr>
        <a:xfrm>
          <a:off x="5313068" y="411499"/>
          <a:ext cx="2616509" cy="22705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3526"/>
              </a:lnTo>
              <a:lnTo>
                <a:pt x="2616509" y="113526"/>
              </a:lnTo>
              <a:lnTo>
                <a:pt x="2616509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82B3F93-1878-46C3-A9D7-FDD51F2EDC96}">
      <dsp:nvSpPr>
        <dsp:cNvPr id="0" name=""/>
        <dsp:cNvSpPr/>
      </dsp:nvSpPr>
      <dsp:spPr>
        <a:xfrm>
          <a:off x="6188842" y="1179152"/>
          <a:ext cx="162180" cy="356796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567967"/>
              </a:lnTo>
              <a:lnTo>
                <a:pt x="162180" y="3567967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A79CD26-8800-4F10-8A36-5E8525302AAA}">
      <dsp:nvSpPr>
        <dsp:cNvPr id="0" name=""/>
        <dsp:cNvSpPr/>
      </dsp:nvSpPr>
      <dsp:spPr>
        <a:xfrm>
          <a:off x="6188842" y="1179152"/>
          <a:ext cx="162180" cy="28003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800313"/>
              </a:lnTo>
              <a:lnTo>
                <a:pt x="162180" y="280031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865C9CB-2755-40C9-8BC0-701F34AD8FFC}">
      <dsp:nvSpPr>
        <dsp:cNvPr id="0" name=""/>
        <dsp:cNvSpPr/>
      </dsp:nvSpPr>
      <dsp:spPr>
        <a:xfrm>
          <a:off x="6188842" y="1179152"/>
          <a:ext cx="162180" cy="20326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2660"/>
              </a:lnTo>
              <a:lnTo>
                <a:pt x="162180" y="2032660"/>
              </a:lnTo>
            </a:path>
          </a:pathLst>
        </a:custGeom>
        <a:noFill/>
        <a:ln w="25400" cap="flat" cmpd="sng" algn="ctr">
          <a:solidFill>
            <a:srgbClr val="439BB3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643A93B-B208-47D1-B84C-A8631B6DFC23}">
      <dsp:nvSpPr>
        <dsp:cNvPr id="0" name=""/>
        <dsp:cNvSpPr/>
      </dsp:nvSpPr>
      <dsp:spPr>
        <a:xfrm>
          <a:off x="6188842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9BDAE27-2F67-4D0A-9AC0-7CC6335F8EF9}">
      <dsp:nvSpPr>
        <dsp:cNvPr id="0" name=""/>
        <dsp:cNvSpPr/>
      </dsp:nvSpPr>
      <dsp:spPr>
        <a:xfrm>
          <a:off x="6188842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892AE4A-C913-455E-A566-B2D2864EACE4}">
      <dsp:nvSpPr>
        <dsp:cNvPr id="0" name=""/>
        <dsp:cNvSpPr/>
      </dsp:nvSpPr>
      <dsp:spPr>
        <a:xfrm>
          <a:off x="5313068" y="411499"/>
          <a:ext cx="1308254" cy="227052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13526"/>
              </a:lnTo>
              <a:lnTo>
                <a:pt x="1308254" y="113526"/>
              </a:lnTo>
              <a:lnTo>
                <a:pt x="1308254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7930BB5-FBA2-4B68-8116-CA3374E9229C}">
      <dsp:nvSpPr>
        <dsp:cNvPr id="0" name=""/>
        <dsp:cNvSpPr/>
      </dsp:nvSpPr>
      <dsp:spPr>
        <a:xfrm>
          <a:off x="4880587" y="1179152"/>
          <a:ext cx="162180" cy="20326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2660"/>
              </a:lnTo>
              <a:lnTo>
                <a:pt x="162180" y="2032660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3B7AF8A-F381-4616-86A7-018A7D519943}">
      <dsp:nvSpPr>
        <dsp:cNvPr id="0" name=""/>
        <dsp:cNvSpPr/>
      </dsp:nvSpPr>
      <dsp:spPr>
        <a:xfrm>
          <a:off x="4880587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514EC4C-4C57-494C-A47D-4F0A0E14152D}">
      <dsp:nvSpPr>
        <dsp:cNvPr id="0" name=""/>
        <dsp:cNvSpPr/>
      </dsp:nvSpPr>
      <dsp:spPr>
        <a:xfrm>
          <a:off x="4880587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4945649-8140-4293-818C-BD2ACBD5CE39}">
      <dsp:nvSpPr>
        <dsp:cNvPr id="0" name=""/>
        <dsp:cNvSpPr/>
      </dsp:nvSpPr>
      <dsp:spPr>
        <a:xfrm>
          <a:off x="5267348" y="411499"/>
          <a:ext cx="91440" cy="227052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B8AB6F6-5737-455F-BD7A-C0F5A5357277}">
      <dsp:nvSpPr>
        <dsp:cNvPr id="0" name=""/>
        <dsp:cNvSpPr/>
      </dsp:nvSpPr>
      <dsp:spPr>
        <a:xfrm>
          <a:off x="3572332" y="1179152"/>
          <a:ext cx="162180" cy="203266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2032660"/>
              </a:lnTo>
              <a:lnTo>
                <a:pt x="162180" y="2032660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B27C393-1881-4D84-A42C-102566CAB76D}">
      <dsp:nvSpPr>
        <dsp:cNvPr id="0" name=""/>
        <dsp:cNvSpPr/>
      </dsp:nvSpPr>
      <dsp:spPr>
        <a:xfrm>
          <a:off x="3572332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824DC61-EFA9-49D6-9713-10ED1DE023C4}">
      <dsp:nvSpPr>
        <dsp:cNvPr id="0" name=""/>
        <dsp:cNvSpPr/>
      </dsp:nvSpPr>
      <dsp:spPr>
        <a:xfrm>
          <a:off x="3572332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2004E9E-530E-423E-99C4-49C0E08FFA0D}">
      <dsp:nvSpPr>
        <dsp:cNvPr id="0" name=""/>
        <dsp:cNvSpPr/>
      </dsp:nvSpPr>
      <dsp:spPr>
        <a:xfrm>
          <a:off x="4004813" y="411499"/>
          <a:ext cx="1308254" cy="227052"/>
        </a:xfrm>
        <a:custGeom>
          <a:avLst/>
          <a:gdLst/>
          <a:ahLst/>
          <a:cxnLst/>
          <a:rect l="0" t="0" r="0" b="0"/>
          <a:pathLst>
            <a:path>
              <a:moveTo>
                <a:pt x="1308254" y="0"/>
              </a:moveTo>
              <a:lnTo>
                <a:pt x="1308254" y="113526"/>
              </a:lnTo>
              <a:lnTo>
                <a:pt x="0" y="113526"/>
              </a:lnTo>
              <a:lnTo>
                <a:pt x="0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CB544DB-612D-4E5C-947D-FC190DBB18ED}">
      <dsp:nvSpPr>
        <dsp:cNvPr id="0" name=""/>
        <dsp:cNvSpPr/>
      </dsp:nvSpPr>
      <dsp:spPr>
        <a:xfrm>
          <a:off x="2264078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1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2201C41-78CB-4668-8B3D-82199D9B2C7C}">
      <dsp:nvSpPr>
        <dsp:cNvPr id="0" name=""/>
        <dsp:cNvSpPr/>
      </dsp:nvSpPr>
      <dsp:spPr>
        <a:xfrm>
          <a:off x="2264078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1">
              <a:lumMod val="60000"/>
              <a:lumOff val="4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56C92A6-96B0-486F-B2E2-CB9F991ADD08}">
      <dsp:nvSpPr>
        <dsp:cNvPr id="0" name=""/>
        <dsp:cNvSpPr/>
      </dsp:nvSpPr>
      <dsp:spPr>
        <a:xfrm>
          <a:off x="2696558" y="411499"/>
          <a:ext cx="2616509" cy="227052"/>
        </a:xfrm>
        <a:custGeom>
          <a:avLst/>
          <a:gdLst/>
          <a:ahLst/>
          <a:cxnLst/>
          <a:rect l="0" t="0" r="0" b="0"/>
          <a:pathLst>
            <a:path>
              <a:moveTo>
                <a:pt x="2616509" y="0"/>
              </a:moveTo>
              <a:lnTo>
                <a:pt x="2616509" y="113526"/>
              </a:lnTo>
              <a:lnTo>
                <a:pt x="0" y="113526"/>
              </a:lnTo>
              <a:lnTo>
                <a:pt x="0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42BB7D8-124A-4E18-9EC1-4C9D7D21DBDE}">
      <dsp:nvSpPr>
        <dsp:cNvPr id="0" name=""/>
        <dsp:cNvSpPr/>
      </dsp:nvSpPr>
      <dsp:spPr>
        <a:xfrm>
          <a:off x="955823" y="1179152"/>
          <a:ext cx="162180" cy="126500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65006"/>
              </a:lnTo>
              <a:lnTo>
                <a:pt x="162180" y="1265006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AD92924-1ED0-4C5D-87B2-ECBE614230C1}">
      <dsp:nvSpPr>
        <dsp:cNvPr id="0" name=""/>
        <dsp:cNvSpPr/>
      </dsp:nvSpPr>
      <dsp:spPr>
        <a:xfrm>
          <a:off x="955823" y="1179152"/>
          <a:ext cx="162180" cy="49735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497353"/>
              </a:lnTo>
              <a:lnTo>
                <a:pt x="162180" y="497353"/>
              </a:lnTo>
            </a:path>
          </a:pathLst>
        </a:custGeom>
        <a:noFill/>
        <a:ln w="25400" cap="flat" cmpd="sng" algn="ctr">
          <a:solidFill>
            <a:schemeClr val="accent5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92583BD-D54F-43C9-B270-21E059AE978F}">
      <dsp:nvSpPr>
        <dsp:cNvPr id="0" name=""/>
        <dsp:cNvSpPr/>
      </dsp:nvSpPr>
      <dsp:spPr>
        <a:xfrm>
          <a:off x="1388304" y="411499"/>
          <a:ext cx="3924764" cy="227052"/>
        </a:xfrm>
        <a:custGeom>
          <a:avLst/>
          <a:gdLst/>
          <a:ahLst/>
          <a:cxnLst/>
          <a:rect l="0" t="0" r="0" b="0"/>
          <a:pathLst>
            <a:path>
              <a:moveTo>
                <a:pt x="3924764" y="0"/>
              </a:moveTo>
              <a:lnTo>
                <a:pt x="3924764" y="113526"/>
              </a:lnTo>
              <a:lnTo>
                <a:pt x="0" y="113526"/>
              </a:lnTo>
              <a:lnTo>
                <a:pt x="0" y="227052"/>
              </a:lnTo>
            </a:path>
          </a:pathLst>
        </a:custGeom>
        <a:noFill/>
        <a:ln w="25400" cap="flat" cmpd="sng" algn="ctr">
          <a:solidFill>
            <a:schemeClr val="accent5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277DE0B-D2FC-4253-A6B6-7BDF9829DAA8}">
      <dsp:nvSpPr>
        <dsp:cNvPr id="0" name=""/>
        <dsp:cNvSpPr/>
      </dsp:nvSpPr>
      <dsp:spPr>
        <a:xfrm>
          <a:off x="4772467" y="3399"/>
          <a:ext cx="1081202" cy="408099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tx2">
              <a:lumMod val="60000"/>
              <a:lumOff val="4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2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GM</a:t>
          </a:r>
          <a:endParaRPr lang="zh-TW" altLang="en-US" sz="12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4772467" y="3399"/>
        <a:ext cx="1081202" cy="408099"/>
      </dsp:txXfrm>
    </dsp:sp>
    <dsp:sp modelId="{14527C69-C3AF-4689-A5AD-EBFFAFC43A45}">
      <dsp:nvSpPr>
        <dsp:cNvPr id="0" name=""/>
        <dsp:cNvSpPr/>
      </dsp:nvSpPr>
      <dsp:spPr>
        <a:xfrm>
          <a:off x="847703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accent1">
              <a:lumMod val="40000"/>
              <a:lumOff val="6000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IoT Solutions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47703" y="638551"/>
        <a:ext cx="1081202" cy="540601"/>
      </dsp:txXfrm>
    </dsp:sp>
    <dsp:sp modelId="{69AF63C7-3D83-47A5-87E7-E1C76F49DAD9}">
      <dsp:nvSpPr>
        <dsp:cNvPr id="0" name=""/>
        <dsp:cNvSpPr/>
      </dsp:nvSpPr>
      <dsp:spPr>
        <a:xfrm>
          <a:off x="1118003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Digital Healthcare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1118003" y="1406205"/>
        <a:ext cx="1081202" cy="540601"/>
      </dsp:txXfrm>
    </dsp:sp>
    <dsp:sp modelId="{AE066F78-4B2D-4355-85F2-2062D8FC9271}">
      <dsp:nvSpPr>
        <dsp:cNvPr id="0" name=""/>
        <dsp:cNvSpPr/>
      </dsp:nvSpPr>
      <dsp:spPr>
        <a:xfrm>
          <a:off x="1118003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kumimoji="0" lang="en-US" altLang="zh-TW" sz="900" b="1" kern="1200" dirty="0"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Smart</a:t>
          </a:r>
          <a:r>
            <a:rPr kumimoji="0" lang="en-US" altLang="zh-TW" sz="800" b="1" kern="1200" dirty="0">
              <a:solidFill>
                <a:schemeClr val="tx1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 Manufacturing</a:t>
          </a:r>
          <a:endParaRPr lang="zh-TW" altLang="en-US" sz="800" kern="1200" dirty="0">
            <a:solidFill>
              <a:schemeClr val="tx1"/>
            </a:solidFill>
            <a:effectLst/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1118003" y="2173858"/>
        <a:ext cx="1081202" cy="540601"/>
      </dsp:txXfrm>
    </dsp:sp>
    <dsp:sp modelId="{3174E990-DC9E-41DA-A5FD-2EDC3C374AB0}">
      <dsp:nvSpPr>
        <dsp:cNvPr id="0" name=""/>
        <dsp:cNvSpPr/>
      </dsp:nvSpPr>
      <dsp:spPr>
        <a:xfrm>
          <a:off x="2155957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DMS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2155957" y="638551"/>
        <a:ext cx="1081202" cy="540601"/>
      </dsp:txXfrm>
    </dsp:sp>
    <dsp:sp modelId="{A5685A69-A2C2-4613-93C5-31A24A0E0F97}">
      <dsp:nvSpPr>
        <dsp:cNvPr id="0" name=""/>
        <dsp:cNvSpPr/>
      </dsp:nvSpPr>
      <dsp:spPr>
        <a:xfrm>
          <a:off x="2426258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 Project Management</a:t>
          </a:r>
          <a:endParaRPr lang="zh-TW" altLang="en-US" sz="900" kern="1200" dirty="0"/>
        </a:p>
      </dsp:txBody>
      <dsp:txXfrm>
        <a:off x="2426258" y="1406205"/>
        <a:ext cx="1081202" cy="540601"/>
      </dsp:txXfrm>
    </dsp:sp>
    <dsp:sp modelId="{2EF29351-78E2-4CD9-B822-C0AAC8D99E47}">
      <dsp:nvSpPr>
        <dsp:cNvPr id="0" name=""/>
        <dsp:cNvSpPr/>
      </dsp:nvSpPr>
      <dsp:spPr>
        <a:xfrm>
          <a:off x="2426258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 Vertical Solution</a:t>
          </a:r>
          <a:endParaRPr lang="zh-TW" altLang="en-US" sz="900" kern="1200" dirty="0"/>
        </a:p>
      </dsp:txBody>
      <dsp:txXfrm>
        <a:off x="2426258" y="2173858"/>
        <a:ext cx="1081202" cy="540601"/>
      </dsp:txXfrm>
    </dsp:sp>
    <dsp:sp modelId="{AB1E98A0-1243-4A81-84F7-AE1B598B552F}">
      <dsp:nvSpPr>
        <dsp:cNvPr id="0" name=""/>
        <dsp:cNvSpPr/>
      </dsp:nvSpPr>
      <dsp:spPr>
        <a:xfrm>
          <a:off x="3464212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Products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3464212" y="638551"/>
        <a:ext cx="1081202" cy="540601"/>
      </dsp:txXfrm>
    </dsp:sp>
    <dsp:sp modelId="{D73BC54E-016E-4ECA-8175-01CE35A2582A}">
      <dsp:nvSpPr>
        <dsp:cNvPr id="0" name=""/>
        <dsp:cNvSpPr/>
      </dsp:nvSpPr>
      <dsp:spPr>
        <a:xfrm>
          <a:off x="3734513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rgbClr val="8EB4E3"/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Embedded Computing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3734513" y="1406205"/>
        <a:ext cx="1081202" cy="540601"/>
      </dsp:txXfrm>
    </dsp:sp>
    <dsp:sp modelId="{ADD88E93-C0B7-48B2-B39F-E1508351D78D}">
      <dsp:nvSpPr>
        <dsp:cNvPr id="0" name=""/>
        <dsp:cNvSpPr/>
      </dsp:nvSpPr>
      <dsp:spPr>
        <a:xfrm>
          <a:off x="3734513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Applied Panel Computing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3734513" y="2173858"/>
        <a:ext cx="1081202" cy="540601"/>
      </dsp:txXfrm>
    </dsp:sp>
    <dsp:sp modelId="{6EFB3788-65AB-42B1-A914-BC7EE8D76E33}">
      <dsp:nvSpPr>
        <dsp:cNvPr id="0" name=""/>
        <dsp:cNvSpPr/>
      </dsp:nvSpPr>
      <dsp:spPr>
        <a:xfrm>
          <a:off x="3734513" y="2941512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ARM Embedded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3734513" y="2941512"/>
        <a:ext cx="1081202" cy="540601"/>
      </dsp:txXfrm>
    </dsp:sp>
    <dsp:sp modelId="{64752216-3EC9-41BA-992D-BEF3AA119BB7}">
      <dsp:nvSpPr>
        <dsp:cNvPr id="0" name=""/>
        <dsp:cNvSpPr/>
      </dsp:nvSpPr>
      <dsp:spPr>
        <a:xfrm>
          <a:off x="4772467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Sales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4772467" y="638551"/>
        <a:ext cx="1081202" cy="540601"/>
      </dsp:txXfrm>
    </dsp:sp>
    <dsp:sp modelId="{28958594-AD58-408D-8B06-2FBAC61E91FE}">
      <dsp:nvSpPr>
        <dsp:cNvPr id="0" name=""/>
        <dsp:cNvSpPr/>
      </dsp:nvSpPr>
      <dsp:spPr>
        <a:xfrm>
          <a:off x="5042767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 err="1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Disty</a:t>
          </a: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 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EUR/APJ/TW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5042767" y="1406205"/>
        <a:ext cx="1081202" cy="540601"/>
      </dsp:txXfrm>
    </dsp:sp>
    <dsp:sp modelId="{F4928A8C-9C7F-4145-99FB-649AA39AE553}">
      <dsp:nvSpPr>
        <dsp:cNvPr id="0" name=""/>
        <dsp:cNvSpPr/>
      </dsp:nvSpPr>
      <dsp:spPr>
        <a:xfrm>
          <a:off x="5042767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Key Account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5042767" y="2173858"/>
        <a:ext cx="1081202" cy="540601"/>
      </dsp:txXfrm>
    </dsp:sp>
    <dsp:sp modelId="{12EF315D-24B2-43A8-8BAC-DEE1A462E28F}">
      <dsp:nvSpPr>
        <dsp:cNvPr id="0" name=""/>
        <dsp:cNvSpPr/>
      </dsp:nvSpPr>
      <dsp:spPr>
        <a:xfrm>
          <a:off x="5042767" y="2941512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Order Management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5042767" y="2941512"/>
        <a:ext cx="1081202" cy="540601"/>
      </dsp:txXfrm>
    </dsp:sp>
    <dsp:sp modelId="{BE2707A4-BE83-44BA-8498-E0C448794E8D}">
      <dsp:nvSpPr>
        <dsp:cNvPr id="0" name=""/>
        <dsp:cNvSpPr/>
      </dsp:nvSpPr>
      <dsp:spPr>
        <a:xfrm>
          <a:off x="6080721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R&amp;D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6080721" y="638551"/>
        <a:ext cx="1081202" cy="540601"/>
      </dsp:txXfrm>
    </dsp:sp>
    <dsp:sp modelId="{9B10491D-6ECA-4A18-A569-F09FD105AD85}">
      <dsp:nvSpPr>
        <dsp:cNvPr id="0" name=""/>
        <dsp:cNvSpPr/>
      </dsp:nvSpPr>
      <dsp:spPr>
        <a:xfrm>
          <a:off x="6351022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>
              <a:latin typeface="Tahoma" pitchFamily="34" charset="0"/>
              <a:ea typeface="Tahoma" pitchFamily="34" charset="0"/>
              <a:cs typeface="Tahoma" pitchFamily="34" charset="0"/>
            </a:rPr>
            <a:t>Electronic Engineering</a:t>
          </a:r>
          <a:endParaRPr lang="en-US" altLang="zh-TW" sz="900" b="1" kern="1200" dirty="0">
            <a:latin typeface="Tahoma" pitchFamily="34" charset="0"/>
            <a:ea typeface="Tahoma" pitchFamily="34" charset="0"/>
            <a:cs typeface="Tahoma" pitchFamily="34" charset="0"/>
          </a:endParaRPr>
        </a:p>
      </dsp:txBody>
      <dsp:txXfrm>
        <a:off x="6351022" y="1406205"/>
        <a:ext cx="1081202" cy="540601"/>
      </dsp:txXfrm>
    </dsp:sp>
    <dsp:sp modelId="{AAF8F56C-3E27-4BEE-9C60-278904CEE4E2}">
      <dsp:nvSpPr>
        <dsp:cNvPr id="0" name=""/>
        <dsp:cNvSpPr/>
      </dsp:nvSpPr>
      <dsp:spPr>
        <a:xfrm>
          <a:off x="6351022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>
              <a:latin typeface="Tahoma" pitchFamily="34" charset="0"/>
              <a:ea typeface="Tahoma" pitchFamily="34" charset="0"/>
              <a:cs typeface="Tahoma" pitchFamily="34" charset="0"/>
            </a:rPr>
            <a:t>System Engineering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6351022" y="2173858"/>
        <a:ext cx="1081202" cy="540601"/>
      </dsp:txXfrm>
    </dsp:sp>
    <dsp:sp modelId="{8C878994-2935-445A-A88A-E4714CD59EC2}">
      <dsp:nvSpPr>
        <dsp:cNvPr id="0" name=""/>
        <dsp:cNvSpPr/>
      </dsp:nvSpPr>
      <dsp:spPr>
        <a:xfrm>
          <a:off x="6351022" y="2941512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>
              <a:latin typeface="Tahoma" pitchFamily="34" charset="0"/>
              <a:ea typeface="Tahoma" pitchFamily="34" charset="0"/>
              <a:cs typeface="Tahoma" pitchFamily="34" charset="0"/>
            </a:rPr>
            <a:t>Mechanical Engineering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6351022" y="2941512"/>
        <a:ext cx="1081202" cy="540601"/>
      </dsp:txXfrm>
    </dsp:sp>
    <dsp:sp modelId="{6940D251-62C5-48E2-A717-AFEE6C4BB486}">
      <dsp:nvSpPr>
        <dsp:cNvPr id="0" name=""/>
        <dsp:cNvSpPr/>
      </dsp:nvSpPr>
      <dsp:spPr>
        <a:xfrm>
          <a:off x="6351022" y="370916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Software Engineering</a:t>
          </a:r>
          <a:endParaRPr lang="zh-TW" altLang="en-US" sz="900" b="1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6351022" y="3709165"/>
        <a:ext cx="1081202" cy="540601"/>
      </dsp:txXfrm>
    </dsp:sp>
    <dsp:sp modelId="{D0EE146D-F797-4C4E-8A86-DAE0CA18C585}">
      <dsp:nvSpPr>
        <dsp:cNvPr id="0" name=""/>
        <dsp:cNvSpPr/>
      </dsp:nvSpPr>
      <dsp:spPr>
        <a:xfrm>
          <a:off x="6351022" y="4476819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Applied Software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6351022" y="4476819"/>
        <a:ext cx="1081202" cy="540601"/>
      </dsp:txXfrm>
    </dsp:sp>
    <dsp:sp modelId="{09956AD8-351F-4924-BC2A-1608687AB2CC}">
      <dsp:nvSpPr>
        <dsp:cNvPr id="0" name=""/>
        <dsp:cNvSpPr/>
      </dsp:nvSpPr>
      <dsp:spPr>
        <a:xfrm>
          <a:off x="7388976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Operation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7388976" y="638551"/>
        <a:ext cx="1081202" cy="540601"/>
      </dsp:txXfrm>
    </dsp:sp>
    <dsp:sp modelId="{441985BA-FD8A-4737-AB69-D0AB2DD8B7BB}">
      <dsp:nvSpPr>
        <dsp:cNvPr id="0" name=""/>
        <dsp:cNvSpPr/>
      </dsp:nvSpPr>
      <dsp:spPr>
        <a:xfrm>
          <a:off x="7659277" y="140620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Quality Assurance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7659277" y="1406205"/>
        <a:ext cx="1081202" cy="540601"/>
      </dsp:txXfrm>
    </dsp:sp>
    <dsp:sp modelId="{21DCFEA7-D033-459C-A753-D8E89AE880C6}">
      <dsp:nvSpPr>
        <dsp:cNvPr id="0" name=""/>
        <dsp:cNvSpPr/>
      </dsp:nvSpPr>
      <dsp:spPr>
        <a:xfrm>
          <a:off x="7659277" y="217385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PMC &amp; Procurement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7659277" y="2173858"/>
        <a:ext cx="1081202" cy="540601"/>
      </dsp:txXfrm>
    </dsp:sp>
    <dsp:sp modelId="{444B6496-6322-4DDF-8D9C-0924946C5801}">
      <dsp:nvSpPr>
        <dsp:cNvPr id="0" name=""/>
        <dsp:cNvSpPr/>
      </dsp:nvSpPr>
      <dsp:spPr>
        <a:xfrm>
          <a:off x="7659277" y="2941512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10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Engineering</a:t>
          </a:r>
          <a:endParaRPr lang="en-US" sz="900" b="1" kern="1200" dirty="0">
            <a:latin typeface="Tahoma" panose="020B0604030504040204" pitchFamily="34" charset="0"/>
            <a:ea typeface="Tahoma" panose="020B0604030504040204" pitchFamily="34" charset="0"/>
            <a:cs typeface="Tahoma" panose="020B0604030504040204" pitchFamily="34" charset="0"/>
          </a:endParaRPr>
        </a:p>
      </dsp:txBody>
      <dsp:txXfrm>
        <a:off x="7659277" y="2941512"/>
        <a:ext cx="1081202" cy="540601"/>
      </dsp:txXfrm>
    </dsp:sp>
    <dsp:sp modelId="{223EBA64-552F-4E0E-BA10-BBB5D9CE2A9C}">
      <dsp:nvSpPr>
        <dsp:cNvPr id="0" name=""/>
        <dsp:cNvSpPr/>
      </dsp:nvSpPr>
      <dsp:spPr>
        <a:xfrm>
          <a:off x="7659277" y="3709165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DQV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7659277" y="3709165"/>
        <a:ext cx="1081202" cy="540601"/>
      </dsp:txXfrm>
    </dsp:sp>
    <dsp:sp modelId="{284B082A-77CC-4FFE-9031-62E313578CC6}">
      <dsp:nvSpPr>
        <dsp:cNvPr id="0" name=""/>
        <dsp:cNvSpPr/>
      </dsp:nvSpPr>
      <dsp:spPr>
        <a:xfrm>
          <a:off x="7659277" y="4476819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Production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7659277" y="4476819"/>
        <a:ext cx="1081202" cy="540601"/>
      </dsp:txXfrm>
    </dsp:sp>
    <dsp:sp modelId="{09080710-9F6B-44F4-9477-FE6D7650DB8E}">
      <dsp:nvSpPr>
        <dsp:cNvPr id="0" name=""/>
        <dsp:cNvSpPr/>
      </dsp:nvSpPr>
      <dsp:spPr>
        <a:xfrm>
          <a:off x="8697231" y="638551"/>
          <a:ext cx="1081202" cy="540601"/>
        </a:xfrm>
        <a:prstGeom prst="rect">
          <a:avLst/>
        </a:prstGeom>
        <a:solidFill>
          <a:schemeClr val="tx2">
            <a:lumMod val="75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1100" b="1" kern="12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Corporate</a:t>
          </a:r>
          <a:endParaRPr lang="zh-TW" altLang="en-US" sz="1100" b="1" kern="1200" dirty="0">
            <a:solidFill>
              <a:schemeClr val="bg1"/>
            </a:solidFill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697231" y="638551"/>
        <a:ext cx="1081202" cy="540601"/>
      </dsp:txXfrm>
    </dsp:sp>
    <dsp:sp modelId="{4A6C2212-BE41-4769-8489-3958BF24AEA1}">
      <dsp:nvSpPr>
        <dsp:cNvPr id="0" name=""/>
        <dsp:cNvSpPr/>
      </dsp:nvSpPr>
      <dsp:spPr>
        <a:xfrm>
          <a:off x="8967531" y="1406205"/>
          <a:ext cx="1233294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Administration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967531" y="1406205"/>
        <a:ext cx="1233294" cy="540601"/>
      </dsp:txXfrm>
    </dsp:sp>
    <dsp:sp modelId="{D00AFA46-9279-4658-9E22-E25E5D8CD4B9}">
      <dsp:nvSpPr>
        <dsp:cNvPr id="0" name=""/>
        <dsp:cNvSpPr/>
      </dsp:nvSpPr>
      <dsp:spPr>
        <a:xfrm>
          <a:off x="8967531" y="2173858"/>
          <a:ext cx="1224169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Finance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967531" y="2173858"/>
        <a:ext cx="1224169" cy="540601"/>
      </dsp:txXfrm>
    </dsp:sp>
    <dsp:sp modelId="{6C0B40CA-DB10-4043-B185-D2081B02AAEB}">
      <dsp:nvSpPr>
        <dsp:cNvPr id="0" name=""/>
        <dsp:cNvSpPr/>
      </dsp:nvSpPr>
      <dsp:spPr>
        <a:xfrm>
          <a:off x="8977608" y="2941512"/>
          <a:ext cx="12736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Marketing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977608" y="2941512"/>
        <a:ext cx="1273602" cy="540601"/>
      </dsp:txXfrm>
    </dsp:sp>
    <dsp:sp modelId="{E85D7150-4FF1-4D47-BFDD-C5260A9A27D8}">
      <dsp:nvSpPr>
        <dsp:cNvPr id="0" name=""/>
        <dsp:cNvSpPr/>
      </dsp:nvSpPr>
      <dsp:spPr>
        <a:xfrm>
          <a:off x="8967531" y="3709165"/>
          <a:ext cx="1264476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MIS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967531" y="3709165"/>
        <a:ext cx="1264476" cy="540601"/>
      </dsp:txXfrm>
    </dsp:sp>
    <dsp:sp modelId="{4346357F-147B-413F-A07D-CFA00CBCE7BE}">
      <dsp:nvSpPr>
        <dsp:cNvPr id="0" name=""/>
        <dsp:cNvSpPr/>
      </dsp:nvSpPr>
      <dsp:spPr>
        <a:xfrm>
          <a:off x="8967531" y="4476819"/>
          <a:ext cx="1264476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Customer Service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8967531" y="4476819"/>
        <a:ext cx="1264476" cy="540601"/>
      </dsp:txXfrm>
    </dsp:sp>
    <dsp:sp modelId="{D6737F7A-CC02-4B3F-BDA6-92E4173CA87F}">
      <dsp:nvSpPr>
        <dsp:cNvPr id="0" name=""/>
        <dsp:cNvSpPr/>
      </dsp:nvSpPr>
      <dsp:spPr>
        <a:xfrm>
          <a:off x="4941448" y="4480218"/>
          <a:ext cx="1081202" cy="540601"/>
        </a:xfrm>
        <a:prstGeom prst="rect">
          <a:avLst/>
        </a:prstGeom>
        <a:solidFill>
          <a:schemeClr val="tx2">
            <a:lumMod val="20000"/>
            <a:lumOff val="80000"/>
          </a:schemeClr>
        </a:solidFill>
        <a:ln w="6350" cap="flat" cmpd="sng" algn="ctr">
          <a:solidFill>
            <a:schemeClr val="tx2">
              <a:lumMod val="40000"/>
              <a:lumOff val="60000"/>
            </a:schemeClr>
          </a:solidFill>
          <a:prstDash val="solid"/>
        </a:ln>
        <a:effectLst>
          <a:outerShdw blurRad="50800" dist="38100" dir="2700000" algn="tl" rotWithShape="0">
            <a:prstClr val="black">
              <a:alpha val="40000"/>
            </a:prstClr>
          </a:outerShdw>
        </a:effectLst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" tIns="5715" rIns="5715" bIns="5715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altLang="zh-TW" sz="900" b="1" kern="1200" dirty="0"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rPr>
            <a:t>China R&amp;D Lab.</a:t>
          </a:r>
          <a:endParaRPr lang="zh-TW" altLang="en-US" sz="900" kern="1200" dirty="0">
            <a:latin typeface="Tahoma" panose="020B0604030504040204" pitchFamily="34" charset="0"/>
            <a:cs typeface="Tahoma" panose="020B0604030504040204" pitchFamily="34" charset="0"/>
          </a:endParaRPr>
        </a:p>
      </dsp:txBody>
      <dsp:txXfrm>
        <a:off x="4941448" y="4480218"/>
        <a:ext cx="1081202" cy="54060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3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3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頁首版面配置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3" name="日期版面配置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24C49A-3E3A-42A9-BE40-32F6BF95B82C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4" name="投影片圖像版面配置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TW" altLang="en-US"/>
          </a:p>
        </p:txBody>
      </p:sp>
      <p:sp>
        <p:nvSpPr>
          <p:cNvPr id="5" name="備忘稿版面配置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257204-67EB-44C5-975F-A57189B87C32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6969221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565989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altLang="zh-TW" sz="1200" b="0" i="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33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909242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488" y="744538"/>
            <a:ext cx="6616700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69635" name="備忘稿版面配置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A057BA3-5450-4427-B093-3E334CF14F2B}" type="slidenum">
              <a:rPr lang="zh-TW" altLang="en-US" smtClean="0"/>
              <a:pPr>
                <a:defRPr/>
              </a:pPr>
              <a:t>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2080522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br>
              <a:rPr lang="zh-TW" altLang="en-US" dirty="0"/>
            </a:br>
            <a:br>
              <a:rPr lang="zh-TW" altLang="en-US" dirty="0"/>
            </a:br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6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351414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7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56041651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13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004444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14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626466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TW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19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679925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投影片圖像版面配置區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0488" y="744538"/>
            <a:ext cx="6616700" cy="3722687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7" name="備忘稿版面配置區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zh-TW" dirty="0"/>
          </a:p>
        </p:txBody>
      </p:sp>
      <p:sp>
        <p:nvSpPr>
          <p:cNvPr id="21508" name="投影片編號版面配置區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fld id="{383CA34B-784D-4DCB-AD71-573077DB7025}" type="slidenum">
              <a:rPr lang="zh-TW" altLang="en-US"/>
              <a:pPr fontAlgn="base">
                <a:spcBef>
                  <a:spcPct val="0"/>
                </a:spcBef>
                <a:spcAft>
                  <a:spcPct val="0"/>
                </a:spcAft>
              </a:pPr>
              <a:t>31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0661291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投影片圖像版面配置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備忘稿版面配置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TW" altLang="en-US" dirty="0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287282C-E6A4-499E-9047-B700F97AFF1B}" type="slidenum">
              <a:rPr lang="zh-TW" altLang="en-US" smtClean="0"/>
              <a:pPr/>
              <a:t>32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421382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7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Master" Target="../slideMasters/slideMaster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Master" Target="../slideMasters/slideMaster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Master" Target="../slideMasters/slideMaster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Master" Target="../slideMasters/slideMaster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Master" Target="../slideMasters/slideMaster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g"/><Relationship Id="rId1" Type="http://schemas.openxmlformats.org/officeDocument/2006/relationships/slideMaster" Target="../slideMasters/slideMaster8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Master" Target="../slideMasters/slideMaster8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g"/><Relationship Id="rId1" Type="http://schemas.openxmlformats.org/officeDocument/2006/relationships/slideMaster" Target="../slideMasters/slideMaster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Master" Target="../slideMasters/slideMaster9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Master" Target="../slideMasters/slideMaster9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Master" Target="../slideMasters/slideMaster9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eg"/><Relationship Id="rId1" Type="http://schemas.openxmlformats.org/officeDocument/2006/relationships/slideMaster" Target="../slideMasters/slideMaster9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9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0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g"/><Relationship Id="rId1" Type="http://schemas.openxmlformats.org/officeDocument/2006/relationships/slideMaster" Target="../slideMasters/slideMaster10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g"/><Relationship Id="rId1" Type="http://schemas.openxmlformats.org/officeDocument/2006/relationships/slideMaster" Target="../slideMasters/slideMaster10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Master" Target="../slideMasters/slideMaster10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Master" Target="../slideMasters/slideMaster10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Master" Target="../slideMasters/slideMaster10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0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0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10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sv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jpeg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048"/>
            <a:ext cx="12192000" cy="68519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5275888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03193760"/>
      </p:ext>
    </p:extLst>
  </p:cSld>
  <p:clrMapOvr>
    <a:masterClrMapping/>
  </p:clrMapOvr>
  <p:transition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910642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640592" y="238552"/>
            <a:ext cx="5568619" cy="165618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238759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0" y="3356993"/>
            <a:ext cx="12192000" cy="350100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326571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6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0" y="3265714"/>
            <a:ext cx="12192000" cy="9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103361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CAB6BE5-3958-49E8-8991-D22E07717048}"/>
              </a:ext>
            </a:extLst>
          </p:cNvPr>
          <p:cNvSpPr/>
          <p:nvPr userDrawn="1"/>
        </p:nvSpPr>
        <p:spPr>
          <a:xfrm>
            <a:off x="1500807" y="1260376"/>
            <a:ext cx="5040000" cy="50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732721" y="548680"/>
            <a:ext cx="5040000" cy="50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9097142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439889" y="1"/>
            <a:ext cx="2520000" cy="47251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235774" y="692696"/>
            <a:ext cx="2520000" cy="6165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539364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b="1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19456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2C0D4C10-C2A4-4F08-8784-50572298CBD4}"/>
              </a:ext>
            </a:extLst>
          </p:cNvPr>
          <p:cNvGrpSpPr/>
          <p:nvPr userDrawn="1"/>
        </p:nvGrpSpPr>
        <p:grpSpPr>
          <a:xfrm>
            <a:off x="7405924" y="441839"/>
            <a:ext cx="3829033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BC281C3-54A3-4D17-90D3-3C22D885DC3D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276248D-1491-483D-8DA7-980D548EAFD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6086D30-B45E-4AE5-A39A-ADF73985F3B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6C450B-5BE9-4F31-B8AE-78C2BD8E0ABA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38283BE-C719-442C-B842-C6A9E6D61E9D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15058D7-0B43-45B3-9958-CCB1DE474417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F607027-3C81-4740-96D4-A8C5B8B0438F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27586" y="618676"/>
            <a:ext cx="3533199" cy="3162749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167991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-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7861917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5F9F48-A0D7-42AF-B746-871E3E140EE9}"/>
              </a:ext>
            </a:extLst>
          </p:cNvPr>
          <p:cNvSpPr/>
          <p:nvPr userDrawn="1"/>
        </p:nvSpPr>
        <p:spPr>
          <a:xfrm>
            <a:off x="4457700" y="0"/>
            <a:ext cx="7734300" cy="6858000"/>
          </a:xfrm>
          <a:custGeom>
            <a:avLst/>
            <a:gdLst>
              <a:gd name="connsiteX0" fmla="*/ 3160975 w 7734300"/>
              <a:gd name="connsiteY0" fmla="*/ 0 h 6858000"/>
              <a:gd name="connsiteX1" fmla="*/ 3167701 w 7734300"/>
              <a:gd name="connsiteY1" fmla="*/ 0 h 6858000"/>
              <a:gd name="connsiteX2" fmla="*/ 7734300 w 7734300"/>
              <a:gd name="connsiteY2" fmla="*/ 0 h 6858000"/>
              <a:gd name="connsiteX3" fmla="*/ 7734300 w 7734300"/>
              <a:gd name="connsiteY3" fmla="*/ 6858000 h 6858000"/>
              <a:gd name="connsiteX4" fmla="*/ 3167701 w 7734300"/>
              <a:gd name="connsiteY4" fmla="*/ 6858000 h 6858000"/>
              <a:gd name="connsiteX5" fmla="*/ 3160975 w 7734300"/>
              <a:gd name="connsiteY5" fmla="*/ 6858000 h 6858000"/>
              <a:gd name="connsiteX6" fmla="*/ 3160975 w 7734300"/>
              <a:gd name="connsiteY6" fmla="*/ 6850774 h 6858000"/>
              <a:gd name="connsiteX7" fmla="*/ 0 w 7734300"/>
              <a:gd name="connsiteY7" fmla="*/ 3454443 h 6858000"/>
              <a:gd name="connsiteX8" fmla="*/ 3160975 w 7734300"/>
              <a:gd name="connsiteY8" fmla="*/ 73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734300" h="6858000">
                <a:moveTo>
                  <a:pt x="3160975" y="0"/>
                </a:moveTo>
                <a:lnTo>
                  <a:pt x="3167701" y="0"/>
                </a:lnTo>
                <a:lnTo>
                  <a:pt x="7734300" y="0"/>
                </a:lnTo>
                <a:lnTo>
                  <a:pt x="7734300" y="6858000"/>
                </a:lnTo>
                <a:lnTo>
                  <a:pt x="3167701" y="6858000"/>
                </a:lnTo>
                <a:lnTo>
                  <a:pt x="3160975" y="6858000"/>
                </a:lnTo>
                <a:lnTo>
                  <a:pt x="3160975" y="6850774"/>
                </a:lnTo>
                <a:lnTo>
                  <a:pt x="0" y="3454443"/>
                </a:lnTo>
                <a:lnTo>
                  <a:pt x="3160975" y="7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CF90682-C775-4F81-8230-DD7BF250795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7734300" cy="6858000"/>
          </a:xfrm>
          <a:custGeom>
            <a:avLst/>
            <a:gdLst>
              <a:gd name="connsiteX0" fmla="*/ 0 w 7302500"/>
              <a:gd name="connsiteY0" fmla="*/ 0 h 6858000"/>
              <a:gd name="connsiteX1" fmla="*/ 4311650 w 7302500"/>
              <a:gd name="connsiteY1" fmla="*/ 0 h 6858000"/>
              <a:gd name="connsiteX2" fmla="*/ 4318000 w 7302500"/>
              <a:gd name="connsiteY2" fmla="*/ 0 h 6858000"/>
              <a:gd name="connsiteX3" fmla="*/ 4318000 w 7302500"/>
              <a:gd name="connsiteY3" fmla="*/ 7226 h 6858000"/>
              <a:gd name="connsiteX4" fmla="*/ 7302500 w 7302500"/>
              <a:gd name="connsiteY4" fmla="*/ 3403557 h 6858000"/>
              <a:gd name="connsiteX5" fmla="*/ 4318000 w 7302500"/>
              <a:gd name="connsiteY5" fmla="*/ 6850666 h 6858000"/>
              <a:gd name="connsiteX6" fmla="*/ 4318000 w 7302500"/>
              <a:gd name="connsiteY6" fmla="*/ 6858000 h 6858000"/>
              <a:gd name="connsiteX7" fmla="*/ 4311650 w 7302500"/>
              <a:gd name="connsiteY7" fmla="*/ 6858000 h 6858000"/>
              <a:gd name="connsiteX8" fmla="*/ 0 w 73025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02500" h="6858000">
                <a:moveTo>
                  <a:pt x="0" y="0"/>
                </a:moveTo>
                <a:lnTo>
                  <a:pt x="4311650" y="0"/>
                </a:lnTo>
                <a:lnTo>
                  <a:pt x="4318000" y="0"/>
                </a:lnTo>
                <a:lnTo>
                  <a:pt x="4318000" y="7226"/>
                </a:lnTo>
                <a:lnTo>
                  <a:pt x="7302500" y="3403557"/>
                </a:lnTo>
                <a:lnTo>
                  <a:pt x="4318000" y="6850666"/>
                </a:lnTo>
                <a:lnTo>
                  <a:pt x="4318000" y="6858000"/>
                </a:lnTo>
                <a:lnTo>
                  <a:pt x="43116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9027377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95B8CE5-8DE7-4B1E-A438-23286B4532FA}"/>
              </a:ext>
            </a:extLst>
          </p:cNvPr>
          <p:cNvSpPr/>
          <p:nvPr userDrawn="1"/>
        </p:nvSpPr>
        <p:spPr>
          <a:xfrm>
            <a:off x="0" y="0"/>
            <a:ext cx="3780890" cy="685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70290CC-81EF-4E15-9C76-9825C872E73D}"/>
              </a:ext>
            </a:extLst>
          </p:cNvPr>
          <p:cNvSpPr/>
          <p:nvPr userDrawn="1"/>
        </p:nvSpPr>
        <p:spPr>
          <a:xfrm>
            <a:off x="67749" y="2190042"/>
            <a:ext cx="1825371" cy="4705764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FCEF7E4-8494-44BA-9495-9F967125937F}"/>
              </a:ext>
            </a:extLst>
          </p:cNvPr>
          <p:cNvSpPr/>
          <p:nvPr userDrawn="1"/>
        </p:nvSpPr>
        <p:spPr>
          <a:xfrm>
            <a:off x="67749" y="4642338"/>
            <a:ext cx="874123" cy="2253468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52FCF1B-F1CF-41E9-84C6-9D8022AAF358}"/>
              </a:ext>
            </a:extLst>
          </p:cNvPr>
          <p:cNvSpPr/>
          <p:nvPr userDrawn="1"/>
        </p:nvSpPr>
        <p:spPr>
          <a:xfrm>
            <a:off x="1394131" y="5094016"/>
            <a:ext cx="698917" cy="1801790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BA80C23-9532-403F-8276-9AD3849FBC9A}"/>
              </a:ext>
            </a:extLst>
          </p:cNvPr>
          <p:cNvSpPr/>
          <p:nvPr userDrawn="1"/>
        </p:nvSpPr>
        <p:spPr>
          <a:xfrm rot="3600000" flipV="1">
            <a:off x="1481922" y="-359510"/>
            <a:ext cx="1739424" cy="2395147"/>
          </a:xfrm>
          <a:custGeom>
            <a:avLst/>
            <a:gdLst>
              <a:gd name="connsiteX0" fmla="*/ 1077528 w 1739424"/>
              <a:gd name="connsiteY0" fmla="*/ 398319 h 2395147"/>
              <a:gd name="connsiteX1" fmla="*/ 1067918 w 1739424"/>
              <a:gd name="connsiteY1" fmla="*/ 380004 h 2395147"/>
              <a:gd name="connsiteX2" fmla="*/ 1092561 w 1739424"/>
              <a:gd name="connsiteY2" fmla="*/ 411557 h 2395147"/>
              <a:gd name="connsiteX3" fmla="*/ 1093901 w 1739424"/>
              <a:gd name="connsiteY3" fmla="*/ 415398 h 2395147"/>
              <a:gd name="connsiteX4" fmla="*/ 1090150 w 1739424"/>
              <a:gd name="connsiteY4" fmla="*/ 414575 h 2395147"/>
              <a:gd name="connsiteX5" fmla="*/ 1077528 w 1739424"/>
              <a:gd name="connsiteY5" fmla="*/ 398319 h 2395147"/>
              <a:gd name="connsiteX6" fmla="*/ 1064970 w 1739424"/>
              <a:gd name="connsiteY6" fmla="*/ 378632 h 2395147"/>
              <a:gd name="connsiteX7" fmla="*/ 1065239 w 1739424"/>
              <a:gd name="connsiteY7" fmla="*/ 377535 h 2395147"/>
              <a:gd name="connsiteX8" fmla="*/ 1067113 w 1739424"/>
              <a:gd name="connsiteY8" fmla="*/ 379456 h 2395147"/>
              <a:gd name="connsiteX9" fmla="*/ 1064970 w 1739424"/>
              <a:gd name="connsiteY9" fmla="*/ 378632 h 2395147"/>
              <a:gd name="connsiteX10" fmla="*/ 1734633 w 1739424"/>
              <a:gd name="connsiteY10" fmla="*/ 2247062 h 2395147"/>
              <a:gd name="connsiteX11" fmla="*/ 1739424 w 1739424"/>
              <a:gd name="connsiteY11" fmla="*/ 2180709 h 2395147"/>
              <a:gd name="connsiteX12" fmla="*/ 1737481 w 1739424"/>
              <a:gd name="connsiteY12" fmla="*/ 2187429 h 2395147"/>
              <a:gd name="connsiteX13" fmla="*/ 1734633 w 1739424"/>
              <a:gd name="connsiteY13" fmla="*/ 2247062 h 2395147"/>
              <a:gd name="connsiteX14" fmla="*/ 51484 w 1739424"/>
              <a:gd name="connsiteY14" fmla="*/ 1299625 h 2395147"/>
              <a:gd name="connsiteX15" fmla="*/ 225973 w 1739424"/>
              <a:gd name="connsiteY15" fmla="*/ 1500814 h 2395147"/>
              <a:gd name="connsiteX16" fmla="*/ 421792 w 1739424"/>
              <a:gd name="connsiteY16" fmla="*/ 1544987 h 2395147"/>
              <a:gd name="connsiteX17" fmla="*/ 528944 w 1739424"/>
              <a:gd name="connsiteY17" fmla="*/ 1408075 h 2395147"/>
              <a:gd name="connsiteX18" fmla="*/ 515014 w 1739424"/>
              <a:gd name="connsiteY18" fmla="*/ 1396279 h 2395147"/>
              <a:gd name="connsiteX19" fmla="*/ 348661 w 1739424"/>
              <a:gd name="connsiteY19" fmla="*/ 1408350 h 2395147"/>
              <a:gd name="connsiteX20" fmla="*/ 279815 w 1739424"/>
              <a:gd name="connsiteY20" fmla="*/ 1396004 h 2395147"/>
              <a:gd name="connsiteX21" fmla="*/ 319463 w 1739424"/>
              <a:gd name="connsiteY21" fmla="*/ 1397376 h 2395147"/>
              <a:gd name="connsiteX22" fmla="*/ 483940 w 1739424"/>
              <a:gd name="connsiteY22" fmla="*/ 1374603 h 2395147"/>
              <a:gd name="connsiteX23" fmla="*/ 539659 w 1739424"/>
              <a:gd name="connsiteY23" fmla="*/ 1360061 h 2395147"/>
              <a:gd name="connsiteX24" fmla="*/ 725033 w 1739424"/>
              <a:gd name="connsiteY24" fmla="*/ 1297230 h 2395147"/>
              <a:gd name="connsiteX25" fmla="*/ 885491 w 1739424"/>
              <a:gd name="connsiteY25" fmla="*/ 1249489 h 2395147"/>
              <a:gd name="connsiteX26" fmla="*/ 965854 w 1739424"/>
              <a:gd name="connsiteY26" fmla="*/ 1237965 h 2395147"/>
              <a:gd name="connsiteX27" fmla="*/ 1140675 w 1739424"/>
              <a:gd name="connsiteY27" fmla="*/ 1261289 h 2395147"/>
              <a:gd name="connsiteX28" fmla="*/ 1430909 w 1739424"/>
              <a:gd name="connsiteY28" fmla="*/ 1481407 h 2395147"/>
              <a:gd name="connsiteX29" fmla="*/ 1549564 w 1739424"/>
              <a:gd name="connsiteY29" fmla="*/ 1651718 h 2395147"/>
              <a:gd name="connsiteX30" fmla="*/ 1557415 w 1739424"/>
              <a:gd name="connsiteY30" fmla="*/ 1670822 h 2395147"/>
              <a:gd name="connsiteX31" fmla="*/ 1555525 w 1739424"/>
              <a:gd name="connsiteY31" fmla="*/ 1670473 h 2395147"/>
              <a:gd name="connsiteX32" fmla="*/ 1398512 w 1739424"/>
              <a:gd name="connsiteY32" fmla="*/ 1652472 h 2395147"/>
              <a:gd name="connsiteX33" fmla="*/ 1046085 w 1739424"/>
              <a:gd name="connsiteY33" fmla="*/ 1706261 h 2395147"/>
              <a:gd name="connsiteX34" fmla="*/ 1003447 w 1739424"/>
              <a:gd name="connsiteY34" fmla="*/ 1719049 h 2395147"/>
              <a:gd name="connsiteX35" fmla="*/ 1087567 w 1739424"/>
              <a:gd name="connsiteY35" fmla="*/ 1688103 h 2395147"/>
              <a:gd name="connsiteX36" fmla="*/ 1370422 w 1739424"/>
              <a:gd name="connsiteY36" fmla="*/ 1632771 h 2395147"/>
              <a:gd name="connsiteX37" fmla="*/ 1376144 w 1739424"/>
              <a:gd name="connsiteY37" fmla="*/ 1623897 h 2395147"/>
              <a:gd name="connsiteX38" fmla="*/ 1329191 w 1739424"/>
              <a:gd name="connsiteY38" fmla="*/ 1578151 h 2395147"/>
              <a:gd name="connsiteX39" fmla="*/ 1229320 w 1739424"/>
              <a:gd name="connsiteY39" fmla="*/ 1559619 h 2395147"/>
              <a:gd name="connsiteX40" fmla="*/ 996653 w 1739424"/>
              <a:gd name="connsiteY40" fmla="*/ 1626677 h 2395147"/>
              <a:gd name="connsiteX41" fmla="*/ 863114 w 1739424"/>
              <a:gd name="connsiteY41" fmla="*/ 1736938 h 2395147"/>
              <a:gd name="connsiteX42" fmla="*/ 811586 w 1739424"/>
              <a:gd name="connsiteY42" fmla="*/ 1832416 h 2395147"/>
              <a:gd name="connsiteX43" fmla="*/ 807916 w 1739424"/>
              <a:gd name="connsiteY43" fmla="*/ 1845357 h 2395147"/>
              <a:gd name="connsiteX44" fmla="*/ 807963 w 1739424"/>
              <a:gd name="connsiteY44" fmla="*/ 1848892 h 2395147"/>
              <a:gd name="connsiteX45" fmla="*/ 879991 w 1739424"/>
              <a:gd name="connsiteY45" fmla="*/ 1820168 h 2395147"/>
              <a:gd name="connsiteX46" fmla="*/ 1011289 w 1739424"/>
              <a:gd name="connsiteY46" fmla="*/ 1801302 h 2395147"/>
              <a:gd name="connsiteX47" fmla="*/ 1249185 w 1739424"/>
              <a:gd name="connsiteY47" fmla="*/ 1765402 h 2395147"/>
              <a:gd name="connsiteX48" fmla="*/ 1343560 w 1739424"/>
              <a:gd name="connsiteY48" fmla="*/ 1722610 h 2395147"/>
              <a:gd name="connsiteX49" fmla="*/ 1376800 w 1739424"/>
              <a:gd name="connsiteY49" fmla="*/ 1677991 h 2395147"/>
              <a:gd name="connsiteX50" fmla="*/ 1387169 w 1739424"/>
              <a:gd name="connsiteY50" fmla="*/ 1672942 h 2395147"/>
              <a:gd name="connsiteX51" fmla="*/ 1500972 w 1739424"/>
              <a:gd name="connsiteY51" fmla="*/ 1682857 h 2395147"/>
              <a:gd name="connsiteX52" fmla="*/ 1566833 w 1739424"/>
              <a:gd name="connsiteY52" fmla="*/ 1693739 h 2395147"/>
              <a:gd name="connsiteX53" fmla="*/ 1593093 w 1739424"/>
              <a:gd name="connsiteY53" fmla="*/ 1757638 h 2395147"/>
              <a:gd name="connsiteX54" fmla="*/ 1627517 w 1739424"/>
              <a:gd name="connsiteY54" fmla="*/ 1871216 h 2395147"/>
              <a:gd name="connsiteX55" fmla="*/ 1642518 w 1739424"/>
              <a:gd name="connsiteY55" fmla="*/ 1943101 h 2395147"/>
              <a:gd name="connsiteX56" fmla="*/ 1641715 w 1739424"/>
              <a:gd name="connsiteY56" fmla="*/ 2189761 h 2395147"/>
              <a:gd name="connsiteX57" fmla="*/ 1669305 w 1739424"/>
              <a:gd name="connsiteY57" fmla="*/ 2379903 h 2395147"/>
              <a:gd name="connsiteX58" fmla="*/ 1669117 w 1739424"/>
              <a:gd name="connsiteY58" fmla="*/ 2383495 h 2395147"/>
              <a:gd name="connsiteX59" fmla="*/ 1722169 w 1739424"/>
              <a:gd name="connsiteY59" fmla="*/ 2376292 h 2395147"/>
              <a:gd name="connsiteX60" fmla="*/ 1680021 w 1739424"/>
              <a:gd name="connsiteY60" fmla="*/ 2119798 h 2395147"/>
              <a:gd name="connsiteX61" fmla="*/ 1684306 w 1739424"/>
              <a:gd name="connsiteY61" fmla="*/ 1712628 h 2395147"/>
              <a:gd name="connsiteX62" fmla="*/ 1631534 w 1739424"/>
              <a:gd name="connsiteY62" fmla="*/ 1258270 h 2395147"/>
              <a:gd name="connsiteX63" fmla="*/ 1545546 w 1739424"/>
              <a:gd name="connsiteY63" fmla="*/ 1033010 h 2395147"/>
              <a:gd name="connsiteX64" fmla="*/ 1482058 w 1739424"/>
              <a:gd name="connsiteY64" fmla="*/ 912011 h 2395147"/>
              <a:gd name="connsiteX65" fmla="*/ 1482326 w 1739424"/>
              <a:gd name="connsiteY65" fmla="*/ 893903 h 2395147"/>
              <a:gd name="connsiteX66" fmla="*/ 1498131 w 1739424"/>
              <a:gd name="connsiteY66" fmla="*/ 852199 h 2395147"/>
              <a:gd name="connsiteX67" fmla="*/ 1490363 w 1739424"/>
              <a:gd name="connsiteY67" fmla="*/ 758088 h 2395147"/>
              <a:gd name="connsiteX68" fmla="*/ 1392854 w 1739424"/>
              <a:gd name="connsiteY68" fmla="*/ 556701 h 2395147"/>
              <a:gd name="connsiteX69" fmla="*/ 1132209 w 1739424"/>
              <a:gd name="connsiteY69" fmla="*/ 271353 h 2395147"/>
              <a:gd name="connsiteX70" fmla="*/ 813699 w 1739424"/>
              <a:gd name="connsiteY70" fmla="*/ 1097 h 2395147"/>
              <a:gd name="connsiteX71" fmla="*/ 810218 w 1739424"/>
              <a:gd name="connsiteY71" fmla="*/ 0 h 2395147"/>
              <a:gd name="connsiteX72" fmla="*/ 810486 w 1739424"/>
              <a:gd name="connsiteY72" fmla="*/ 4391 h 2395147"/>
              <a:gd name="connsiteX73" fmla="*/ 914155 w 1739424"/>
              <a:gd name="connsiteY73" fmla="*/ 340496 h 2395147"/>
              <a:gd name="connsiteX74" fmla="*/ 1228378 w 1739424"/>
              <a:gd name="connsiteY74" fmla="*/ 826682 h 2395147"/>
              <a:gd name="connsiteX75" fmla="*/ 1341690 w 1739424"/>
              <a:gd name="connsiteY75" fmla="*/ 917499 h 2395147"/>
              <a:gd name="connsiteX76" fmla="*/ 1412410 w 1739424"/>
              <a:gd name="connsiteY76" fmla="*/ 934785 h 2395147"/>
              <a:gd name="connsiteX77" fmla="*/ 1420713 w 1739424"/>
              <a:gd name="connsiteY77" fmla="*/ 920793 h 2395147"/>
              <a:gd name="connsiteX78" fmla="*/ 1351601 w 1739424"/>
              <a:gd name="connsiteY78" fmla="*/ 800342 h 2395147"/>
              <a:gd name="connsiteX79" fmla="*/ 1099795 w 1739424"/>
              <a:gd name="connsiteY79" fmla="*/ 430764 h 2395147"/>
              <a:gd name="connsiteX80" fmla="*/ 1092829 w 1739424"/>
              <a:gd name="connsiteY80" fmla="*/ 418142 h 2395147"/>
              <a:gd name="connsiteX81" fmla="*/ 1101403 w 1739424"/>
              <a:gd name="connsiteY81" fmla="*/ 424179 h 2395147"/>
              <a:gd name="connsiteX82" fmla="*/ 1305794 w 1739424"/>
              <a:gd name="connsiteY82" fmla="*/ 694435 h 2395147"/>
              <a:gd name="connsiteX83" fmla="*/ 1424463 w 1739424"/>
              <a:gd name="connsiteY83" fmla="*/ 872227 h 2395147"/>
              <a:gd name="connsiteX84" fmla="*/ 1500810 w 1739424"/>
              <a:gd name="connsiteY84" fmla="*/ 1008316 h 2395147"/>
              <a:gd name="connsiteX85" fmla="*/ 1610640 w 1739424"/>
              <a:gd name="connsiteY85" fmla="*/ 1310125 h 2395147"/>
              <a:gd name="connsiteX86" fmla="*/ 1646268 w 1739424"/>
              <a:gd name="connsiteY86" fmla="*/ 1762565 h 2395147"/>
              <a:gd name="connsiteX87" fmla="*/ 1643589 w 1739424"/>
              <a:gd name="connsiteY87" fmla="*/ 1766407 h 2395147"/>
              <a:gd name="connsiteX88" fmla="*/ 1637160 w 1739424"/>
              <a:gd name="connsiteY88" fmla="*/ 1747474 h 2395147"/>
              <a:gd name="connsiteX89" fmla="*/ 1480720 w 1739424"/>
              <a:gd name="connsiteY89" fmla="*/ 1478590 h 2395147"/>
              <a:gd name="connsiteX90" fmla="*/ 1140741 w 1739424"/>
              <a:gd name="connsiteY90" fmla="*/ 1210217 h 2395147"/>
              <a:gd name="connsiteX91" fmla="*/ 942550 w 1739424"/>
              <a:gd name="connsiteY91" fmla="*/ 1071697 h 2395147"/>
              <a:gd name="connsiteX92" fmla="*/ 710299 w 1739424"/>
              <a:gd name="connsiteY92" fmla="*/ 861253 h 2395147"/>
              <a:gd name="connsiteX93" fmla="*/ 706012 w 1739424"/>
              <a:gd name="connsiteY93" fmla="*/ 845339 h 2395147"/>
              <a:gd name="connsiteX94" fmla="*/ 722086 w 1739424"/>
              <a:gd name="connsiteY94" fmla="*/ 767417 h 2395147"/>
              <a:gd name="connsiteX95" fmla="*/ 679759 w 1739424"/>
              <a:gd name="connsiteY95" fmla="*/ 625567 h 2395147"/>
              <a:gd name="connsiteX96" fmla="*/ 497603 w 1739424"/>
              <a:gd name="connsiteY96" fmla="*/ 336106 h 2395147"/>
              <a:gd name="connsiteX97" fmla="*/ 396076 w 1739424"/>
              <a:gd name="connsiteY97" fmla="*/ 177244 h 2395147"/>
              <a:gd name="connsiteX98" fmla="*/ 359644 w 1739424"/>
              <a:gd name="connsiteY98" fmla="*/ 72707 h 2395147"/>
              <a:gd name="connsiteX99" fmla="*/ 355893 w 1739424"/>
              <a:gd name="connsiteY99" fmla="*/ 76001 h 2395147"/>
              <a:gd name="connsiteX100" fmla="*/ 345714 w 1739424"/>
              <a:gd name="connsiteY100" fmla="*/ 92187 h 2395147"/>
              <a:gd name="connsiteX101" fmla="*/ 293210 w 1739424"/>
              <a:gd name="connsiteY101" fmla="*/ 237881 h 2395147"/>
              <a:gd name="connsiteX102" fmla="*/ 300978 w 1739424"/>
              <a:gd name="connsiteY102" fmla="*/ 485638 h 2395147"/>
              <a:gd name="connsiteX103" fmla="*/ 445633 w 1739424"/>
              <a:gd name="connsiteY103" fmla="*/ 798970 h 2395147"/>
              <a:gd name="connsiteX104" fmla="*/ 557339 w 1739424"/>
              <a:gd name="connsiteY104" fmla="*/ 888690 h 2395147"/>
              <a:gd name="connsiteX105" fmla="*/ 648686 w 1739424"/>
              <a:gd name="connsiteY105" fmla="*/ 895823 h 2395147"/>
              <a:gd name="connsiteX106" fmla="*/ 652705 w 1739424"/>
              <a:gd name="connsiteY106" fmla="*/ 881283 h 2395147"/>
              <a:gd name="connsiteX107" fmla="*/ 449383 w 1739424"/>
              <a:gd name="connsiteY107" fmla="*/ 525148 h 2395147"/>
              <a:gd name="connsiteX108" fmla="*/ 404113 w 1739424"/>
              <a:gd name="connsiteY108" fmla="*/ 405521 h 2395147"/>
              <a:gd name="connsiteX109" fmla="*/ 430098 w 1739424"/>
              <a:gd name="connsiteY109" fmla="*/ 463414 h 2395147"/>
              <a:gd name="connsiteX110" fmla="*/ 699315 w 1739424"/>
              <a:gd name="connsiteY110" fmla="*/ 892806 h 2395147"/>
              <a:gd name="connsiteX111" fmla="*/ 1003893 w 1739424"/>
              <a:gd name="connsiteY111" fmla="*/ 1157849 h 2395147"/>
              <a:gd name="connsiteX112" fmla="*/ 1056131 w 1739424"/>
              <a:gd name="connsiteY112" fmla="*/ 1196809 h 2395147"/>
              <a:gd name="connsiteX113" fmla="*/ 1026396 w 1739424"/>
              <a:gd name="connsiteY113" fmla="*/ 1194890 h 2395147"/>
              <a:gd name="connsiteX114" fmla="*/ 847988 w 1739424"/>
              <a:gd name="connsiteY114" fmla="*/ 1218760 h 2395147"/>
              <a:gd name="connsiteX115" fmla="*/ 525462 w 1739424"/>
              <a:gd name="connsiteY115" fmla="*/ 1334545 h 2395147"/>
              <a:gd name="connsiteX116" fmla="*/ 506711 w 1739424"/>
              <a:gd name="connsiteY116" fmla="*/ 1327960 h 2395147"/>
              <a:gd name="connsiteX117" fmla="*/ 302050 w 1739424"/>
              <a:gd name="connsiteY117" fmla="*/ 1262933 h 2395147"/>
              <a:gd name="connsiteX118" fmla="*/ 0 w 1739424"/>
              <a:gd name="connsiteY118" fmla="*/ 1208733 h 2395147"/>
              <a:gd name="connsiteX119" fmla="*/ 51484 w 1739424"/>
              <a:gd name="connsiteY119" fmla="*/ 1299625 h 23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739424" h="2395147">
                <a:moveTo>
                  <a:pt x="1077528" y="398319"/>
                </a:moveTo>
                <a:cubicBezTo>
                  <a:pt x="1073409" y="392832"/>
                  <a:pt x="1069793" y="387001"/>
                  <a:pt x="1067918" y="380004"/>
                </a:cubicBezTo>
                <a:cubicBezTo>
                  <a:pt x="1077560" y="389333"/>
                  <a:pt x="1085061" y="400308"/>
                  <a:pt x="1092561" y="411557"/>
                </a:cubicBezTo>
                <a:cubicBezTo>
                  <a:pt x="1093366" y="412654"/>
                  <a:pt x="1095240" y="413478"/>
                  <a:pt x="1093901" y="415398"/>
                </a:cubicBezTo>
                <a:cubicBezTo>
                  <a:pt x="1092295" y="417319"/>
                  <a:pt x="1091222" y="415673"/>
                  <a:pt x="1090150" y="414575"/>
                </a:cubicBezTo>
                <a:cubicBezTo>
                  <a:pt x="1086267" y="408951"/>
                  <a:pt x="1081646" y="403807"/>
                  <a:pt x="1077528" y="398319"/>
                </a:cubicBezTo>
                <a:close/>
                <a:moveTo>
                  <a:pt x="1064970" y="378632"/>
                </a:moveTo>
                <a:cubicBezTo>
                  <a:pt x="1064970" y="378359"/>
                  <a:pt x="1065239" y="377810"/>
                  <a:pt x="1065239" y="377535"/>
                </a:cubicBezTo>
                <a:lnTo>
                  <a:pt x="1067113" y="379456"/>
                </a:lnTo>
                <a:cubicBezTo>
                  <a:pt x="1066310" y="380279"/>
                  <a:pt x="1065507" y="380004"/>
                  <a:pt x="1064970" y="378632"/>
                </a:cubicBezTo>
                <a:close/>
                <a:moveTo>
                  <a:pt x="1734633" y="2247062"/>
                </a:moveTo>
                <a:lnTo>
                  <a:pt x="1739424" y="2180709"/>
                </a:lnTo>
                <a:lnTo>
                  <a:pt x="1737481" y="2187429"/>
                </a:lnTo>
                <a:cubicBezTo>
                  <a:pt x="1736531" y="2207307"/>
                  <a:pt x="1735583" y="2227184"/>
                  <a:pt x="1734633" y="2247062"/>
                </a:cubicBezTo>
                <a:close/>
                <a:moveTo>
                  <a:pt x="51484" y="1299625"/>
                </a:moveTo>
                <a:cubicBezTo>
                  <a:pt x="107250" y="1386350"/>
                  <a:pt x="173250" y="1458783"/>
                  <a:pt x="225973" y="1500814"/>
                </a:cubicBezTo>
                <a:cubicBezTo>
                  <a:pt x="296271" y="1556856"/>
                  <a:pt x="349466" y="1562823"/>
                  <a:pt x="421792" y="1544987"/>
                </a:cubicBezTo>
                <a:cubicBezTo>
                  <a:pt x="494924" y="1526879"/>
                  <a:pt x="532962" y="1478041"/>
                  <a:pt x="528944" y="1408075"/>
                </a:cubicBezTo>
                <a:cubicBezTo>
                  <a:pt x="528409" y="1397649"/>
                  <a:pt x="526265" y="1394083"/>
                  <a:pt x="515014" y="1396279"/>
                </a:cubicBezTo>
                <a:cubicBezTo>
                  <a:pt x="460099" y="1406978"/>
                  <a:pt x="404648" y="1412191"/>
                  <a:pt x="348661" y="1408350"/>
                </a:cubicBezTo>
                <a:cubicBezTo>
                  <a:pt x="326160" y="1406978"/>
                  <a:pt x="303657" y="1403412"/>
                  <a:pt x="279815" y="1396004"/>
                </a:cubicBezTo>
                <a:cubicBezTo>
                  <a:pt x="294818" y="1392986"/>
                  <a:pt x="307139" y="1396827"/>
                  <a:pt x="319463" y="1397376"/>
                </a:cubicBezTo>
                <a:cubicBezTo>
                  <a:pt x="375717" y="1400120"/>
                  <a:pt x="429829" y="1388870"/>
                  <a:pt x="483940" y="1374603"/>
                </a:cubicBezTo>
                <a:cubicBezTo>
                  <a:pt x="502424" y="1369665"/>
                  <a:pt x="521443" y="1365549"/>
                  <a:pt x="539659" y="1360061"/>
                </a:cubicBezTo>
                <a:cubicBezTo>
                  <a:pt x="602343" y="1341953"/>
                  <a:pt x="663419" y="1318632"/>
                  <a:pt x="725033" y="1297230"/>
                </a:cubicBezTo>
                <a:cubicBezTo>
                  <a:pt x="777804" y="1278847"/>
                  <a:pt x="831379" y="1263208"/>
                  <a:pt x="885491" y="1249489"/>
                </a:cubicBezTo>
                <a:lnTo>
                  <a:pt x="965854" y="1237965"/>
                </a:lnTo>
                <a:cubicBezTo>
                  <a:pt x="1008386" y="1239932"/>
                  <a:pt x="1063167" y="1220715"/>
                  <a:pt x="1140675" y="1261289"/>
                </a:cubicBezTo>
                <a:cubicBezTo>
                  <a:pt x="1218186" y="1301862"/>
                  <a:pt x="1362760" y="1416335"/>
                  <a:pt x="1430909" y="1481407"/>
                </a:cubicBezTo>
                <a:cubicBezTo>
                  <a:pt x="1499057" y="1546478"/>
                  <a:pt x="1516795" y="1586751"/>
                  <a:pt x="1549564" y="1651718"/>
                </a:cubicBezTo>
                <a:lnTo>
                  <a:pt x="1557415" y="1670822"/>
                </a:lnTo>
                <a:lnTo>
                  <a:pt x="1555525" y="1670473"/>
                </a:lnTo>
                <a:cubicBezTo>
                  <a:pt x="1503614" y="1661478"/>
                  <a:pt x="1446534" y="1653334"/>
                  <a:pt x="1398512" y="1652472"/>
                </a:cubicBezTo>
                <a:cubicBezTo>
                  <a:pt x="1277780" y="1650277"/>
                  <a:pt x="1160915" y="1670735"/>
                  <a:pt x="1046085" y="1706261"/>
                </a:cubicBezTo>
                <a:cubicBezTo>
                  <a:pt x="1031962" y="1710529"/>
                  <a:pt x="1017823" y="1715069"/>
                  <a:pt x="1003447" y="1719049"/>
                </a:cubicBezTo>
                <a:cubicBezTo>
                  <a:pt x="1030832" y="1706926"/>
                  <a:pt x="1059271" y="1697451"/>
                  <a:pt x="1087567" y="1688103"/>
                </a:cubicBezTo>
                <a:cubicBezTo>
                  <a:pt x="1179405" y="1657507"/>
                  <a:pt x="1273537" y="1637923"/>
                  <a:pt x="1370422" y="1632771"/>
                </a:cubicBezTo>
                <a:cubicBezTo>
                  <a:pt x="1377778" y="1632422"/>
                  <a:pt x="1379106" y="1630739"/>
                  <a:pt x="1376144" y="1623897"/>
                </a:cubicBezTo>
                <a:cubicBezTo>
                  <a:pt x="1366655" y="1602111"/>
                  <a:pt x="1350034" y="1587888"/>
                  <a:pt x="1329191" y="1578151"/>
                </a:cubicBezTo>
                <a:cubicBezTo>
                  <a:pt x="1297530" y="1563385"/>
                  <a:pt x="1263689" y="1559482"/>
                  <a:pt x="1229320" y="1559619"/>
                </a:cubicBezTo>
                <a:cubicBezTo>
                  <a:pt x="1145365" y="1560020"/>
                  <a:pt x="1068453" y="1584359"/>
                  <a:pt x="996653" y="1626677"/>
                </a:cubicBezTo>
                <a:cubicBezTo>
                  <a:pt x="946428" y="1656370"/>
                  <a:pt x="899719" y="1690631"/>
                  <a:pt x="863114" y="1736938"/>
                </a:cubicBezTo>
                <a:cubicBezTo>
                  <a:pt x="840384" y="1765651"/>
                  <a:pt x="822768" y="1797268"/>
                  <a:pt x="811586" y="1832416"/>
                </a:cubicBezTo>
                <a:cubicBezTo>
                  <a:pt x="810229" y="1836675"/>
                  <a:pt x="809000" y="1841079"/>
                  <a:pt x="807916" y="1845357"/>
                </a:cubicBezTo>
                <a:cubicBezTo>
                  <a:pt x="807864" y="1846169"/>
                  <a:pt x="807939" y="1847124"/>
                  <a:pt x="807963" y="1848892"/>
                </a:cubicBezTo>
                <a:cubicBezTo>
                  <a:pt x="831400" y="1836927"/>
                  <a:pt x="855096" y="1827287"/>
                  <a:pt x="879991" y="1820168"/>
                </a:cubicBezTo>
                <a:cubicBezTo>
                  <a:pt x="922865" y="1807938"/>
                  <a:pt x="966993" y="1803800"/>
                  <a:pt x="1011289" y="1801302"/>
                </a:cubicBezTo>
                <a:cubicBezTo>
                  <a:pt x="1091805" y="1797289"/>
                  <a:pt x="1171657" y="1788752"/>
                  <a:pt x="1249185" y="1765402"/>
                </a:cubicBezTo>
                <a:cubicBezTo>
                  <a:pt x="1282546" y="1755423"/>
                  <a:pt x="1315560" y="1744472"/>
                  <a:pt x="1343560" y="1722610"/>
                </a:cubicBezTo>
                <a:cubicBezTo>
                  <a:pt x="1358845" y="1710673"/>
                  <a:pt x="1371004" y="1696638"/>
                  <a:pt x="1376800" y="1677991"/>
                </a:cubicBezTo>
                <a:cubicBezTo>
                  <a:pt x="1378851" y="1671330"/>
                  <a:pt x="1382967" y="1672813"/>
                  <a:pt x="1387169" y="1672942"/>
                </a:cubicBezTo>
                <a:cubicBezTo>
                  <a:pt x="1424336" y="1673661"/>
                  <a:pt x="1463273" y="1677620"/>
                  <a:pt x="1500972" y="1682857"/>
                </a:cubicBezTo>
                <a:lnTo>
                  <a:pt x="1566833" y="1693739"/>
                </a:lnTo>
                <a:lnTo>
                  <a:pt x="1593093" y="1757638"/>
                </a:lnTo>
                <a:cubicBezTo>
                  <a:pt x="1605907" y="1794995"/>
                  <a:pt x="1617203" y="1833627"/>
                  <a:pt x="1627517" y="1871216"/>
                </a:cubicBezTo>
                <a:cubicBezTo>
                  <a:pt x="1633946" y="1894812"/>
                  <a:pt x="1643322" y="1918133"/>
                  <a:pt x="1642518" y="1943101"/>
                </a:cubicBezTo>
                <a:cubicBezTo>
                  <a:pt x="1640107" y="2025412"/>
                  <a:pt x="1638499" y="2107725"/>
                  <a:pt x="1641715" y="2189761"/>
                </a:cubicBezTo>
                <a:cubicBezTo>
                  <a:pt x="1644125" y="2253964"/>
                  <a:pt x="1644928" y="2318717"/>
                  <a:pt x="1669305" y="2379903"/>
                </a:cubicBezTo>
                <a:cubicBezTo>
                  <a:pt x="1669242" y="2381100"/>
                  <a:pt x="1669180" y="2382297"/>
                  <a:pt x="1669117" y="2383495"/>
                </a:cubicBezTo>
                <a:cubicBezTo>
                  <a:pt x="1673135" y="2372016"/>
                  <a:pt x="1720350" y="2420240"/>
                  <a:pt x="1722169" y="2376292"/>
                </a:cubicBezTo>
                <a:cubicBezTo>
                  <a:pt x="1711719" y="2312911"/>
                  <a:pt x="1681361" y="2183726"/>
                  <a:pt x="1680021" y="2119798"/>
                </a:cubicBezTo>
                <a:cubicBezTo>
                  <a:pt x="1677610" y="1983983"/>
                  <a:pt x="1684308" y="1848168"/>
                  <a:pt x="1684306" y="1712628"/>
                </a:cubicBezTo>
                <a:cubicBezTo>
                  <a:pt x="1684306" y="1558981"/>
                  <a:pt x="1673055" y="1406703"/>
                  <a:pt x="1631534" y="1258270"/>
                </a:cubicBezTo>
                <a:cubicBezTo>
                  <a:pt x="1609835" y="1180348"/>
                  <a:pt x="1581442" y="1105169"/>
                  <a:pt x="1545546" y="1033010"/>
                </a:cubicBezTo>
                <a:cubicBezTo>
                  <a:pt x="1520632" y="975301"/>
                  <a:pt x="1492596" y="935197"/>
                  <a:pt x="1482058" y="912011"/>
                </a:cubicBezTo>
                <a:cubicBezTo>
                  <a:pt x="1478307" y="905426"/>
                  <a:pt x="1477504" y="900763"/>
                  <a:pt x="1482326" y="893903"/>
                </a:cubicBezTo>
                <a:cubicBezTo>
                  <a:pt x="1491434" y="881558"/>
                  <a:pt x="1495452" y="867289"/>
                  <a:pt x="1498131" y="852199"/>
                </a:cubicBezTo>
                <a:cubicBezTo>
                  <a:pt x="1504024" y="820097"/>
                  <a:pt x="1498131" y="788819"/>
                  <a:pt x="1490363" y="758088"/>
                </a:cubicBezTo>
                <a:cubicBezTo>
                  <a:pt x="1471344" y="684284"/>
                  <a:pt x="1433840" y="619531"/>
                  <a:pt x="1392854" y="556701"/>
                </a:cubicBezTo>
                <a:cubicBezTo>
                  <a:pt x="1321331" y="446953"/>
                  <a:pt x="1229715" y="356135"/>
                  <a:pt x="1132209" y="271353"/>
                </a:cubicBezTo>
                <a:cubicBezTo>
                  <a:pt x="1027199" y="179713"/>
                  <a:pt x="917637" y="94109"/>
                  <a:pt x="813699" y="1097"/>
                </a:cubicBezTo>
                <a:cubicBezTo>
                  <a:pt x="812897" y="275"/>
                  <a:pt x="811557" y="275"/>
                  <a:pt x="810218" y="0"/>
                </a:cubicBezTo>
                <a:cubicBezTo>
                  <a:pt x="810218" y="1920"/>
                  <a:pt x="810218" y="3292"/>
                  <a:pt x="810486" y="4391"/>
                </a:cubicBezTo>
                <a:cubicBezTo>
                  <a:pt x="830845" y="120998"/>
                  <a:pt x="868080" y="232118"/>
                  <a:pt x="914155" y="340496"/>
                </a:cubicBezTo>
                <a:cubicBezTo>
                  <a:pt x="991303" y="521307"/>
                  <a:pt x="1092561" y="685930"/>
                  <a:pt x="1228378" y="826682"/>
                </a:cubicBezTo>
                <a:cubicBezTo>
                  <a:pt x="1262397" y="861803"/>
                  <a:pt x="1298293" y="894726"/>
                  <a:pt x="1341690" y="917499"/>
                </a:cubicBezTo>
                <a:cubicBezTo>
                  <a:pt x="1363924" y="929022"/>
                  <a:pt x="1387228" y="936431"/>
                  <a:pt x="1412410" y="934785"/>
                </a:cubicBezTo>
                <a:cubicBezTo>
                  <a:pt x="1427143" y="933960"/>
                  <a:pt x="1427411" y="933688"/>
                  <a:pt x="1420713" y="920793"/>
                </a:cubicBezTo>
                <a:cubicBezTo>
                  <a:pt x="1399015" y="879911"/>
                  <a:pt x="1375709" y="839852"/>
                  <a:pt x="1351601" y="800342"/>
                </a:cubicBezTo>
                <a:cubicBezTo>
                  <a:pt x="1273648" y="672759"/>
                  <a:pt x="1185784" y="552310"/>
                  <a:pt x="1099795" y="430764"/>
                </a:cubicBezTo>
                <a:cubicBezTo>
                  <a:pt x="1097116" y="426923"/>
                  <a:pt x="1093098" y="423630"/>
                  <a:pt x="1092829" y="418142"/>
                </a:cubicBezTo>
                <a:cubicBezTo>
                  <a:pt x="1098455" y="417594"/>
                  <a:pt x="1099527" y="421710"/>
                  <a:pt x="1101403" y="424179"/>
                </a:cubicBezTo>
                <a:cubicBezTo>
                  <a:pt x="1170247" y="513625"/>
                  <a:pt x="1239895" y="602520"/>
                  <a:pt x="1305794" y="694435"/>
                </a:cubicBezTo>
                <a:cubicBezTo>
                  <a:pt x="1347316" y="752328"/>
                  <a:pt x="1387228" y="811318"/>
                  <a:pt x="1424463" y="872227"/>
                </a:cubicBezTo>
                <a:cubicBezTo>
                  <a:pt x="1451519" y="916677"/>
                  <a:pt x="1476165" y="962497"/>
                  <a:pt x="1500810" y="1008316"/>
                </a:cubicBezTo>
                <a:cubicBezTo>
                  <a:pt x="1531839" y="1081300"/>
                  <a:pt x="1586397" y="1184417"/>
                  <a:pt x="1610640" y="1310125"/>
                </a:cubicBezTo>
                <a:cubicBezTo>
                  <a:pt x="1644660" y="1459110"/>
                  <a:pt x="1650018" y="1610562"/>
                  <a:pt x="1646268" y="1762565"/>
                </a:cubicBezTo>
                <a:cubicBezTo>
                  <a:pt x="1646268" y="1763937"/>
                  <a:pt x="1647071" y="1766407"/>
                  <a:pt x="1643589" y="1766407"/>
                </a:cubicBezTo>
                <a:lnTo>
                  <a:pt x="1637160" y="1747474"/>
                </a:lnTo>
                <a:cubicBezTo>
                  <a:pt x="1602603" y="1647053"/>
                  <a:pt x="1563456" y="1568132"/>
                  <a:pt x="1480720" y="1478590"/>
                </a:cubicBezTo>
                <a:cubicBezTo>
                  <a:pt x="1397982" y="1389046"/>
                  <a:pt x="1230435" y="1278034"/>
                  <a:pt x="1140741" y="1210217"/>
                </a:cubicBezTo>
                <a:cubicBezTo>
                  <a:pt x="1051045" y="1142403"/>
                  <a:pt x="1014290" y="1129857"/>
                  <a:pt x="942550" y="1071697"/>
                </a:cubicBezTo>
                <a:cubicBezTo>
                  <a:pt x="870809" y="1013535"/>
                  <a:pt x="780483" y="939723"/>
                  <a:pt x="710299" y="861253"/>
                </a:cubicBezTo>
                <a:cubicBezTo>
                  <a:pt x="706280" y="856863"/>
                  <a:pt x="700922" y="853846"/>
                  <a:pt x="706012" y="845339"/>
                </a:cubicBezTo>
                <a:cubicBezTo>
                  <a:pt x="720210" y="821469"/>
                  <a:pt x="723692" y="795129"/>
                  <a:pt x="722086" y="767417"/>
                </a:cubicBezTo>
                <a:cubicBezTo>
                  <a:pt x="719139" y="716659"/>
                  <a:pt x="700119" y="670839"/>
                  <a:pt x="679759" y="625567"/>
                </a:cubicBezTo>
                <a:cubicBezTo>
                  <a:pt x="632613" y="520209"/>
                  <a:pt x="567787" y="426373"/>
                  <a:pt x="497603" y="336106"/>
                </a:cubicBezTo>
                <a:cubicBezTo>
                  <a:pt x="459296" y="286170"/>
                  <a:pt x="422864" y="234862"/>
                  <a:pt x="396076" y="177244"/>
                </a:cubicBezTo>
                <a:cubicBezTo>
                  <a:pt x="380539" y="143770"/>
                  <a:pt x="368752" y="109200"/>
                  <a:pt x="359644" y="72707"/>
                </a:cubicBezTo>
                <a:cubicBezTo>
                  <a:pt x="357769" y="74354"/>
                  <a:pt x="356698" y="75177"/>
                  <a:pt x="355893" y="76001"/>
                </a:cubicBezTo>
                <a:cubicBezTo>
                  <a:pt x="352411" y="81214"/>
                  <a:pt x="348930" y="86702"/>
                  <a:pt x="345714" y="92187"/>
                </a:cubicBezTo>
                <a:cubicBezTo>
                  <a:pt x="319195" y="137460"/>
                  <a:pt x="302318" y="186298"/>
                  <a:pt x="293210" y="237881"/>
                </a:cubicBezTo>
                <a:cubicBezTo>
                  <a:pt x="278477" y="321014"/>
                  <a:pt x="285709" y="403600"/>
                  <a:pt x="300978" y="485638"/>
                </a:cubicBezTo>
                <a:cubicBezTo>
                  <a:pt x="322945" y="602795"/>
                  <a:pt x="368485" y="708427"/>
                  <a:pt x="445633" y="798970"/>
                </a:cubicBezTo>
                <a:cubicBezTo>
                  <a:pt x="477244" y="836010"/>
                  <a:pt x="512603" y="868661"/>
                  <a:pt x="557339" y="888690"/>
                </a:cubicBezTo>
                <a:cubicBezTo>
                  <a:pt x="586806" y="901860"/>
                  <a:pt x="617075" y="906251"/>
                  <a:pt x="648686" y="895823"/>
                </a:cubicBezTo>
                <a:cubicBezTo>
                  <a:pt x="658597" y="892531"/>
                  <a:pt x="659134" y="889513"/>
                  <a:pt x="652705" y="881283"/>
                </a:cubicBezTo>
                <a:cubicBezTo>
                  <a:pt x="568590" y="772357"/>
                  <a:pt x="502156" y="652731"/>
                  <a:pt x="449383" y="525148"/>
                </a:cubicBezTo>
                <a:cubicBezTo>
                  <a:pt x="433043" y="485913"/>
                  <a:pt x="416703" y="446403"/>
                  <a:pt x="404113" y="405521"/>
                </a:cubicBezTo>
                <a:cubicBezTo>
                  <a:pt x="413219" y="424727"/>
                  <a:pt x="421524" y="444207"/>
                  <a:pt x="430098" y="463414"/>
                </a:cubicBezTo>
                <a:cubicBezTo>
                  <a:pt x="498942" y="620354"/>
                  <a:pt x="585466" y="765223"/>
                  <a:pt x="699315" y="892806"/>
                </a:cubicBezTo>
                <a:cubicBezTo>
                  <a:pt x="789859" y="994324"/>
                  <a:pt x="944425" y="1107182"/>
                  <a:pt x="1003893" y="1157849"/>
                </a:cubicBezTo>
                <a:cubicBezTo>
                  <a:pt x="1063363" y="1208516"/>
                  <a:pt x="1052380" y="1190636"/>
                  <a:pt x="1056131" y="1196809"/>
                </a:cubicBezTo>
                <a:lnTo>
                  <a:pt x="1026396" y="1194890"/>
                </a:lnTo>
                <a:cubicBezTo>
                  <a:pt x="965588" y="1191871"/>
                  <a:pt x="906386" y="1202297"/>
                  <a:pt x="847988" y="1218760"/>
                </a:cubicBezTo>
                <a:cubicBezTo>
                  <a:pt x="737889" y="1250038"/>
                  <a:pt x="632344" y="1294212"/>
                  <a:pt x="525462" y="1334545"/>
                </a:cubicBezTo>
                <a:cubicBezTo>
                  <a:pt x="516622" y="1337837"/>
                  <a:pt x="511532" y="1338934"/>
                  <a:pt x="506711" y="1327960"/>
                </a:cubicBezTo>
                <a:cubicBezTo>
                  <a:pt x="468939" y="1241807"/>
                  <a:pt x="387055" y="1245709"/>
                  <a:pt x="302050" y="1262933"/>
                </a:cubicBezTo>
                <a:cubicBezTo>
                  <a:pt x="225689" y="1278407"/>
                  <a:pt x="119549" y="1258220"/>
                  <a:pt x="0" y="1208733"/>
                </a:cubicBezTo>
                <a:cubicBezTo>
                  <a:pt x="15444" y="1240221"/>
                  <a:pt x="32896" y="1270717"/>
                  <a:pt x="51484" y="1299625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672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11CEBA1-0EDA-4340-A4AD-56B021D0A009}"/>
              </a:ext>
            </a:extLst>
          </p:cNvPr>
          <p:cNvSpPr/>
          <p:nvPr userDrawn="1"/>
        </p:nvSpPr>
        <p:spPr>
          <a:xfrm>
            <a:off x="553627" y="3377149"/>
            <a:ext cx="455455" cy="45545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CF2F2F2-DE5A-4BD1-85CE-DD9ECFCBD255}"/>
              </a:ext>
            </a:extLst>
          </p:cNvPr>
          <p:cNvSpPr/>
          <p:nvPr userDrawn="1"/>
        </p:nvSpPr>
        <p:spPr>
          <a:xfrm>
            <a:off x="2433278" y="3595190"/>
            <a:ext cx="464131" cy="46413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C92DCE5-2166-4668-B521-0638D75A07ED}"/>
              </a:ext>
            </a:extLst>
          </p:cNvPr>
          <p:cNvSpPr/>
          <p:nvPr userDrawn="1"/>
        </p:nvSpPr>
        <p:spPr>
          <a:xfrm>
            <a:off x="2314576" y="5741793"/>
            <a:ext cx="715838" cy="715838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9050765-659D-4573-A04D-668C8D965743}"/>
              </a:ext>
            </a:extLst>
          </p:cNvPr>
          <p:cNvSpPr/>
          <p:nvPr userDrawn="1"/>
        </p:nvSpPr>
        <p:spPr>
          <a:xfrm>
            <a:off x="2771987" y="3611116"/>
            <a:ext cx="826317" cy="826317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27A1F9B-E51F-46C1-928E-641E8940A002}"/>
              </a:ext>
            </a:extLst>
          </p:cNvPr>
          <p:cNvSpPr/>
          <p:nvPr userDrawn="1"/>
        </p:nvSpPr>
        <p:spPr>
          <a:xfrm>
            <a:off x="1352551" y="4688929"/>
            <a:ext cx="225712" cy="225712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2E7F8D1-0943-4483-BBC8-C0EA02399BA2}"/>
              </a:ext>
            </a:extLst>
          </p:cNvPr>
          <p:cNvSpPr/>
          <p:nvPr userDrawn="1"/>
        </p:nvSpPr>
        <p:spPr>
          <a:xfrm>
            <a:off x="820518" y="824946"/>
            <a:ext cx="464131" cy="46413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3C29172-A0D3-46ED-9F09-2AB2F89E9419}"/>
              </a:ext>
            </a:extLst>
          </p:cNvPr>
          <p:cNvSpPr/>
          <p:nvPr userDrawn="1"/>
        </p:nvSpPr>
        <p:spPr>
          <a:xfrm>
            <a:off x="245875" y="388836"/>
            <a:ext cx="826317" cy="826317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5889500-846F-42F1-99B4-64FC8796EC66}"/>
              </a:ext>
            </a:extLst>
          </p:cNvPr>
          <p:cNvSpPr/>
          <p:nvPr userDrawn="1"/>
        </p:nvSpPr>
        <p:spPr>
          <a:xfrm>
            <a:off x="29855" y="5050411"/>
            <a:ext cx="225712" cy="225712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BD4DB23-347B-441F-B307-6A5452DFA1EB}"/>
              </a:ext>
            </a:extLst>
          </p:cNvPr>
          <p:cNvSpPr/>
          <p:nvPr userDrawn="1"/>
        </p:nvSpPr>
        <p:spPr>
          <a:xfrm>
            <a:off x="692606" y="3716895"/>
            <a:ext cx="255823" cy="255823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AA81D6F-6D57-49A7-ACE9-4CB76CAB4B5B}"/>
              </a:ext>
            </a:extLst>
          </p:cNvPr>
          <p:cNvSpPr/>
          <p:nvPr userDrawn="1"/>
        </p:nvSpPr>
        <p:spPr>
          <a:xfrm>
            <a:off x="3312555" y="1679029"/>
            <a:ext cx="225712" cy="225712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FDB441B-A93D-469C-8F26-6C38E82A4BEC}"/>
              </a:ext>
            </a:extLst>
          </p:cNvPr>
          <p:cNvSpPr/>
          <p:nvPr userDrawn="1"/>
        </p:nvSpPr>
        <p:spPr>
          <a:xfrm>
            <a:off x="2959433" y="163124"/>
            <a:ext cx="122626" cy="122626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7540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3263580"/>
      </p:ext>
    </p:extLst>
  </p:cSld>
  <p:clrMapOvr>
    <a:masterClrMapping/>
  </p:clrMapOvr>
  <p:transition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326083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61018974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961498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528648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B2B090AF-B60F-4B9B-9615-FE891E006C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08179526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lock Arc 1">
            <a:extLst>
              <a:ext uri="{FF2B5EF4-FFF2-40B4-BE49-F238E27FC236}">
                <a16:creationId xmlns:a16="http://schemas.microsoft.com/office/drawing/2014/main" id="{5D75FACC-A97B-4566-8EC0-6181A61FB7CA}"/>
              </a:ext>
            </a:extLst>
          </p:cNvPr>
          <p:cNvSpPr/>
          <p:nvPr userDrawn="1"/>
        </p:nvSpPr>
        <p:spPr>
          <a:xfrm>
            <a:off x="3582255" y="1772789"/>
            <a:ext cx="2340000" cy="2340000"/>
          </a:xfrm>
          <a:prstGeom prst="blockArc">
            <a:avLst>
              <a:gd name="adj1" fmla="val 10800000"/>
              <a:gd name="adj2" fmla="val 117763"/>
              <a:gd name="adj3" fmla="val 671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5" name="Block Arc 12">
            <a:extLst>
              <a:ext uri="{FF2B5EF4-FFF2-40B4-BE49-F238E27FC236}">
                <a16:creationId xmlns:a16="http://schemas.microsoft.com/office/drawing/2014/main" id="{45565E8C-5E2F-4528-95E6-9188F2BF0AB6}"/>
              </a:ext>
            </a:extLst>
          </p:cNvPr>
          <p:cNvSpPr/>
          <p:nvPr userDrawn="1"/>
        </p:nvSpPr>
        <p:spPr>
          <a:xfrm>
            <a:off x="893211" y="1772789"/>
            <a:ext cx="2340000" cy="2340000"/>
          </a:xfrm>
          <a:prstGeom prst="blockArc">
            <a:avLst>
              <a:gd name="adj1" fmla="val 10800000"/>
              <a:gd name="adj2" fmla="val 118784"/>
              <a:gd name="adj3" fmla="val 708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Block Arc 13">
            <a:extLst>
              <a:ext uri="{FF2B5EF4-FFF2-40B4-BE49-F238E27FC236}">
                <a16:creationId xmlns:a16="http://schemas.microsoft.com/office/drawing/2014/main" id="{E3D759E5-2A3A-49ED-9513-FB7BE6B887DC}"/>
              </a:ext>
            </a:extLst>
          </p:cNvPr>
          <p:cNvSpPr/>
          <p:nvPr userDrawn="1"/>
        </p:nvSpPr>
        <p:spPr>
          <a:xfrm>
            <a:off x="6271299" y="1772789"/>
            <a:ext cx="2340000" cy="2340000"/>
          </a:xfrm>
          <a:prstGeom prst="blockArc">
            <a:avLst>
              <a:gd name="adj1" fmla="val 10800000"/>
              <a:gd name="adj2" fmla="val 117763"/>
              <a:gd name="adj3" fmla="val 671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Block Arc 15">
            <a:extLst>
              <a:ext uri="{FF2B5EF4-FFF2-40B4-BE49-F238E27FC236}">
                <a16:creationId xmlns:a16="http://schemas.microsoft.com/office/drawing/2014/main" id="{CEF4E160-472F-4390-81CD-679A5EE1A995}"/>
              </a:ext>
            </a:extLst>
          </p:cNvPr>
          <p:cNvSpPr/>
          <p:nvPr userDrawn="1"/>
        </p:nvSpPr>
        <p:spPr>
          <a:xfrm>
            <a:off x="8960343" y="1772789"/>
            <a:ext cx="2340000" cy="2340000"/>
          </a:xfrm>
          <a:prstGeom prst="blockArc">
            <a:avLst>
              <a:gd name="adj1" fmla="val 10800000"/>
              <a:gd name="adj2" fmla="val 116759"/>
              <a:gd name="adj3" fmla="val 633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DBBADFDF-0834-4A92-A7E6-B5F41EDCB73C}"/>
              </a:ext>
            </a:extLst>
          </p:cNvPr>
          <p:cNvSpPr/>
          <p:nvPr userDrawn="1"/>
        </p:nvSpPr>
        <p:spPr>
          <a:xfrm>
            <a:off x="0" y="2915579"/>
            <a:ext cx="12192000" cy="3942423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A6A151EA-5BA7-4B78-AEEE-DFFFF4DB6AC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073211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7F15BC09-60F8-49A9-A972-D61D8CF2B90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62255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2772F0E5-A2EC-496F-8E85-DEC3D7C321E8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451299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FAD6B35D-DDEA-43CF-B236-13E05868FF41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140343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</p:spTree>
    <p:extLst>
      <p:ext uri="{BB962C8B-B14F-4D97-AF65-F5344CB8AC3E}">
        <p14:creationId xmlns:p14="http://schemas.microsoft.com/office/powerpoint/2010/main" val="54418574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205815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865176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prstClr val="white"/>
              </a:solidFill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615214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97250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9E32B89-F037-40D0-AF12-764A7C2FA486}"/>
              </a:ext>
            </a:extLst>
          </p:cNvPr>
          <p:cNvGrpSpPr/>
          <p:nvPr userDrawn="1"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3BC4C72F-286E-4B83-A4A4-AD0BA626627E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D99DEF50-1B12-45D7-8822-C1AF050634CB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0120656"/>
      </p:ext>
    </p:extLst>
  </p:cSld>
  <p:clrMapOvr>
    <a:masterClrMapping/>
  </p:clrMapOvr>
  <p:transition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03211852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696035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4AAAE75F-6FC9-48C0-B6D8-62CD689D8230}"/>
              </a:ext>
            </a:extLst>
          </p:cNvPr>
          <p:cNvGrpSpPr/>
          <p:nvPr userDrawn="1"/>
        </p:nvGrpSpPr>
        <p:grpSpPr>
          <a:xfrm>
            <a:off x="4937849" y="1224906"/>
            <a:ext cx="6677025" cy="3918538"/>
            <a:chOff x="2687161" y="3731096"/>
            <a:chExt cx="5158677" cy="3027467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0147052-EF70-48E8-81B2-B9B6506B3277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AA36116-4B90-466E-BC41-A80D3C624D23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C45A0A7-608F-4326-A177-00A4EF37BDF5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C9D6B88-FC4D-4DC6-8B3E-A8F25206BB45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1333533-5AF9-4029-8621-1CEC5FF3EAD9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AAB1119-582D-4AFC-95E6-A9978399D8FF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76063F7-BA1A-42FA-8315-460E42B81E73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C62481-BF63-4688-89EF-1F3AA807CAFD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C44C9A9-140C-4E41-A97B-8DD9E5F9F313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CBC2F03-C939-4C8C-8DD2-9516A3EB7542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0ED5BD5-30F1-4AFB-A000-574204E2CAFE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402BA5F-3B96-4E96-9ED4-E10F3DAA8EC7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EA62331C-A0A3-45C1-A2E6-056BE66F584A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76F4B9-42E5-42EC-B257-B3CA6C118B7A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2B1D522-2350-4FC7-974A-F302F7E6EDAF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6A15764-5789-4865-85B3-79EB2072642F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60AE50C-90B4-45F6-96FD-B98F6A9187BD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90DE1E37-2637-44B1-A158-B760FA0F8DE0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99A9608-91DF-411C-939F-503839B93DC4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A24DD44-7E9B-40E4-9623-79E46D226429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1B91912-C9A9-4B38-9360-E23F174BF965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9D2353D-E912-43DF-84FE-977F8A4B0A8B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C5C3E2F-4FC4-4376-A536-A0270267EBEB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2C1C5190-8E19-4741-9218-8EA2AD81366C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6F4B535-09D5-4BA6-B7A9-6565DD9DB34C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C80C1E79-9F8E-4234-87AA-62045306DED0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5978FA8-EFF0-4C92-A9F8-65CE24AE0F8B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B2EED947-2296-40D6-ACBE-2D135BD3B9D1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65D71E5-1833-48F7-B304-EC38CD46BE00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25C402-646F-4DBE-9052-61CBF6F1615A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A84B37E-C929-4DA6-9EF7-2572B3D1D03F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4409CF5-45C5-43A6-8F90-CBFB958B73FD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9078671-C2EF-47B0-9443-D9CEE6DE257E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73080CA-6534-4800-8AAB-D37288CBFAE6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8A28290C-0DCC-41E1-9820-9EDF7CD2B24A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357F412-6F57-46E2-A288-E3971F4B3FA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7E83490-74CC-4CCC-A702-5D9B8697FFD0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EC14EA6-F30E-40B1-948A-CAE8D2E40A0B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03142E5A-751B-4EE1-B727-0FD82A2A50AC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2547E94-FC80-4A15-8D41-D84A638658CC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B40F61E-E550-477A-93E8-8F384872413E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8596BB1D-C8B5-4BDC-AF49-97F68C38318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48A94B36-B009-4B22-B965-542220372CC4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A2AD673-4AB8-40DD-B05F-30DA55D8C132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CDF1709-E9B4-44DB-889A-4749D1E161EF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850DD95-4865-4318-859A-90AB78AEA32A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5055EE8-9EA3-4B1C-ACD2-7D7AD8417EE9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C587838-5A74-4BB7-A362-78A66F1F90CA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33566CF7-098A-4B39-893D-F15412091365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F6CD78D-389A-45ED-B335-68F88E141CDD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6A79B03A-5A52-428D-99AF-513EECD00D0F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7D647AFE-47EE-4102-ACFC-135729120891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9260090-EC09-41F7-AC80-B5FDDD0F0352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2B2454D-6FD9-411F-9261-CC96E1796ACF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2CAFC02-4F6D-4CD9-8784-E8D7563C4D63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8E4FA31-8C05-443F-AA4E-F414817E0611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3E58613-F77B-4E14-9853-8FAA5CB9BF89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D834B280-FC6F-49B2-8DAE-773BC418C13F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F653A34-B03C-4FBC-A212-0F0D843E26BF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4E12DABE-87EE-43BC-8BF2-EB30A050F1DC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A9AF92B-ECC9-4615-AA69-2B0485E4238E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AFEF01E-589B-4C3F-9DFF-57CD0D41DD7B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B145B9F-814A-46F8-8173-4AEC165DC977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AA5816D-D8B1-41CE-B471-10E312738348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70E379ED-FB3D-4E58-B0D6-A71C88D9CE7E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A4A8F73-2632-401F-BB51-23875B64A85C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E40DF7B-DA8E-477C-81FB-2A47A0DA38E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C5B704E-3993-4578-973C-81FEE70A0E06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FB583057-53F5-4EC5-AD2B-4B82A27857E4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6998300C-8E6B-4DCE-BB2D-C61EC1813395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3C5EDEB-6A2C-4913-BCD0-3A719B0DCE35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FAB2B53-2E4A-4E9F-B009-4EEE109FEA27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E20B920-B1D5-44A9-ABCE-079DB769D92E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8CE2354-1AC1-4B43-BA4E-A6C7C00D973F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ADC42D3-83A3-4DFD-AB24-304FA2665E2A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58EE440-E4DB-4210-8247-7CA2F734F396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861C459-2155-411F-A2CD-A6B7E2805229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0634331E-2C1E-4F11-B6E1-0E4987BAD993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022A5718-2908-4788-9B03-27507942EB50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0C391A60-1679-4279-BBDA-FFCF684DAD2E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47D043F-B662-48CD-AF24-A299681E38E9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523420B-864E-45A9-86A3-B2EE15A38631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6D51037-3176-4F2E-BCBA-DA13BA6C7498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5AC4578-A520-46BB-A005-13B282CC820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7C15142-431F-4FD9-9D7A-1CE93C8533BD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7660645-8742-4A5E-A61C-26CC81B998A5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31A97EE-41C6-4839-A748-2F4B07ABE9FA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C25BA380-C59B-423D-A055-1284FD7ED04C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B6BA54F-9697-4EB4-BD6C-050F713D4441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40277C0-D02F-44B9-AF9F-A73EEBE97787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A535A445-2A6A-4CFA-9BF5-F4D4962B023D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1482939-8B40-41FD-8C88-2D64171F1D88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2048AF5-2CB6-46F5-A0F2-6DCE00294325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9296AC2-48D4-4DE4-A0B7-3668840EC092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03A5BDC-AFA2-4A92-A1E7-44B80328ED9C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7BB6A59-B7AB-487E-8384-9A218CFE008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66ED366-D9E4-4BFF-8E94-12E6D7F18B79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544D00F9-880B-4A3D-9A63-0ADF9B52E086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1E9D5EA8-99BC-4877-A4CA-D10ED2E5E912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F37039D-FA2D-4F67-B374-E96DDAD165B1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4BD7AAE-A585-4417-9C88-A6D58738672A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3487C6A-7039-476B-9D64-08C0BF0D0F5D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C2948BA-357B-4971-9B9B-C4BA080254CA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220A598-52E9-48BF-A76E-79BE3B3E00D2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3588B15-D59A-468C-818A-13D1452B8625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3605AF1-7EC8-421E-8DA8-5471C923D07E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F420A19-86BC-4120-9EE5-71458D2049E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1878406-42EC-497B-9522-F259EF224D86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0D15F79F-1799-48C3-B2BA-E10FA6809C40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520407B-F7D7-40B8-896D-F3126A1164B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8B3111-E66E-4BD0-857B-9879ADC180E0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4622F8E-65DC-48E2-B8F7-B3870B9EF128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42" name="Picture Placeholder 12">
            <a:extLst>
              <a:ext uri="{FF2B5EF4-FFF2-40B4-BE49-F238E27FC236}">
                <a16:creationId xmlns:a16="http://schemas.microsoft.com/office/drawing/2014/main" id="{30E17D60-3363-49BE-8926-F83F559B87FD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54104" y="4078206"/>
            <a:ext cx="2233558" cy="13509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A17D51D2-6AAC-4F0C-81D5-5CAB4BF72E5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0" name="Picture Placeholder 12">
            <a:extLst>
              <a:ext uri="{FF2B5EF4-FFF2-40B4-BE49-F238E27FC236}">
                <a16:creationId xmlns:a16="http://schemas.microsoft.com/office/drawing/2014/main" id="{F43DEE20-89E0-4933-A86D-7788D65BD3D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13519" y="4583417"/>
            <a:ext cx="713665" cy="112230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1" name="Picture Placeholder 12">
            <a:extLst>
              <a:ext uri="{FF2B5EF4-FFF2-40B4-BE49-F238E27FC236}">
                <a16:creationId xmlns:a16="http://schemas.microsoft.com/office/drawing/2014/main" id="{8DF06FE8-EB1D-4F20-995A-D300E0E2733C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039338" y="3259645"/>
            <a:ext cx="3106007" cy="174078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449682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98143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83936B1-205E-42BB-A237-6E56D971FE5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-527" y="0"/>
            <a:ext cx="12192527" cy="6858000"/>
          </a:xfrm>
          <a:custGeom>
            <a:avLst/>
            <a:gdLst>
              <a:gd name="connsiteX0" fmla="*/ 3058052 w 12192527"/>
              <a:gd name="connsiteY0" fmla="*/ 6857999 h 6858000"/>
              <a:gd name="connsiteX1" fmla="*/ 6270699 w 12192527"/>
              <a:gd name="connsiteY1" fmla="*/ 6857999 h 6858000"/>
              <a:gd name="connsiteX2" fmla="*/ 7486247 w 12192527"/>
              <a:gd name="connsiteY2" fmla="*/ 6857999 h 6858000"/>
              <a:gd name="connsiteX3" fmla="*/ 7502492 w 12192527"/>
              <a:gd name="connsiteY3" fmla="*/ 6857999 h 6858000"/>
              <a:gd name="connsiteX4" fmla="*/ 8919421 w 12192527"/>
              <a:gd name="connsiteY4" fmla="*/ 6857999 h 6858000"/>
              <a:gd name="connsiteX5" fmla="*/ 12192527 w 12192527"/>
              <a:gd name="connsiteY5" fmla="*/ 6857999 h 6858000"/>
              <a:gd name="connsiteX6" fmla="*/ 12192527 w 12192527"/>
              <a:gd name="connsiteY6" fmla="*/ 6858000 h 6858000"/>
              <a:gd name="connsiteX7" fmla="*/ 3058052 w 12192527"/>
              <a:gd name="connsiteY7" fmla="*/ 6858000 h 6858000"/>
              <a:gd name="connsiteX8" fmla="*/ 527 w 12192527"/>
              <a:gd name="connsiteY8" fmla="*/ 6857999 h 6858000"/>
              <a:gd name="connsiteX9" fmla="*/ 2029352 w 12192527"/>
              <a:gd name="connsiteY9" fmla="*/ 6857999 h 6858000"/>
              <a:gd name="connsiteX10" fmla="*/ 2029352 w 12192527"/>
              <a:gd name="connsiteY10" fmla="*/ 6858000 h 6858000"/>
              <a:gd name="connsiteX11" fmla="*/ 527 w 12192527"/>
              <a:gd name="connsiteY11" fmla="*/ 6858000 h 6858000"/>
              <a:gd name="connsiteX12" fmla="*/ 6486901 w 12192527"/>
              <a:gd name="connsiteY12" fmla="*/ 5352456 h 6858000"/>
              <a:gd name="connsiteX13" fmla="*/ 6550341 w 12192527"/>
              <a:gd name="connsiteY13" fmla="*/ 5442691 h 6858000"/>
              <a:gd name="connsiteX14" fmla="*/ 6600359 w 12192527"/>
              <a:gd name="connsiteY14" fmla="*/ 5522712 h 6858000"/>
              <a:gd name="connsiteX15" fmla="*/ 6597989 w 12192527"/>
              <a:gd name="connsiteY15" fmla="*/ 5530354 h 6858000"/>
              <a:gd name="connsiteX16" fmla="*/ 6508568 w 12192527"/>
              <a:gd name="connsiteY16" fmla="*/ 5407540 h 6858000"/>
              <a:gd name="connsiteX17" fmla="*/ 6481549 w 12192527"/>
              <a:gd name="connsiteY17" fmla="*/ 5377811 h 6858000"/>
              <a:gd name="connsiteX18" fmla="*/ 6482500 w 12192527"/>
              <a:gd name="connsiteY18" fmla="*/ 5374439 h 6858000"/>
              <a:gd name="connsiteX19" fmla="*/ 6485564 w 12192527"/>
              <a:gd name="connsiteY19" fmla="*/ 5352890 h 6858000"/>
              <a:gd name="connsiteX20" fmla="*/ 527 w 12192527"/>
              <a:gd name="connsiteY20" fmla="*/ 5299661 h 6858000"/>
              <a:gd name="connsiteX21" fmla="*/ 561 w 12192527"/>
              <a:gd name="connsiteY21" fmla="*/ 5299666 h 6858000"/>
              <a:gd name="connsiteX22" fmla="*/ 561 w 12192527"/>
              <a:gd name="connsiteY22" fmla="*/ 5368293 h 6858000"/>
              <a:gd name="connsiteX23" fmla="*/ 527 w 12192527"/>
              <a:gd name="connsiteY23" fmla="*/ 5368312 h 6858000"/>
              <a:gd name="connsiteX24" fmla="*/ 2384704 w 12192527"/>
              <a:gd name="connsiteY24" fmla="*/ 5210598 h 6858000"/>
              <a:gd name="connsiteX25" fmla="*/ 2393143 w 12192527"/>
              <a:gd name="connsiteY25" fmla="*/ 5215419 h 6858000"/>
              <a:gd name="connsiteX26" fmla="*/ 2392292 w 12192527"/>
              <a:gd name="connsiteY26" fmla="*/ 5218167 h 6858000"/>
              <a:gd name="connsiteX27" fmla="*/ 2364071 w 12192527"/>
              <a:gd name="connsiteY27" fmla="*/ 5189566 h 6858000"/>
              <a:gd name="connsiteX28" fmla="*/ 2380464 w 12192527"/>
              <a:gd name="connsiteY28" fmla="*/ 5201729 h 6858000"/>
              <a:gd name="connsiteX29" fmla="*/ 2382009 w 12192527"/>
              <a:gd name="connsiteY29" fmla="*/ 5207909 h 6858000"/>
              <a:gd name="connsiteX30" fmla="*/ 2364256 w 12192527"/>
              <a:gd name="connsiteY30" fmla="*/ 5190204 h 6858000"/>
              <a:gd name="connsiteX31" fmla="*/ 527 w 12192527"/>
              <a:gd name="connsiteY31" fmla="*/ 5180319 h 6858000"/>
              <a:gd name="connsiteX32" fmla="*/ 561 w 12192527"/>
              <a:gd name="connsiteY32" fmla="*/ 5180323 h 6858000"/>
              <a:gd name="connsiteX33" fmla="*/ 561 w 12192527"/>
              <a:gd name="connsiteY33" fmla="*/ 5191111 h 6858000"/>
              <a:gd name="connsiteX34" fmla="*/ 527 w 12192527"/>
              <a:gd name="connsiteY34" fmla="*/ 5191139 h 6858000"/>
              <a:gd name="connsiteX35" fmla="*/ 2432228 w 12192527"/>
              <a:gd name="connsiteY35" fmla="*/ 5162400 h 6858000"/>
              <a:gd name="connsiteX36" fmla="*/ 2450501 w 12192527"/>
              <a:gd name="connsiteY36" fmla="*/ 5165213 h 6858000"/>
              <a:gd name="connsiteX37" fmla="*/ 2441390 w 12192527"/>
              <a:gd name="connsiteY37" fmla="*/ 5179048 h 6858000"/>
              <a:gd name="connsiteX38" fmla="*/ 2432228 w 12192527"/>
              <a:gd name="connsiteY38" fmla="*/ 5184980 h 6858000"/>
              <a:gd name="connsiteX39" fmla="*/ 2321298 w 12192527"/>
              <a:gd name="connsiteY39" fmla="*/ 5154203 h 6858000"/>
              <a:gd name="connsiteX40" fmla="*/ 2342624 w 12192527"/>
              <a:gd name="connsiteY40" fmla="*/ 5160296 h 6858000"/>
              <a:gd name="connsiteX41" fmla="*/ 2342836 w 12192527"/>
              <a:gd name="connsiteY41" fmla="*/ 5160477 h 6858000"/>
              <a:gd name="connsiteX42" fmla="*/ 2341921 w 12192527"/>
              <a:gd name="connsiteY42" fmla="*/ 5164594 h 6858000"/>
              <a:gd name="connsiteX43" fmla="*/ 2335341 w 12192527"/>
              <a:gd name="connsiteY43" fmla="*/ 5160364 h 6858000"/>
              <a:gd name="connsiteX44" fmla="*/ 2340099 w 12192527"/>
              <a:gd name="connsiteY44" fmla="*/ 5167297 h 6858000"/>
              <a:gd name="connsiteX45" fmla="*/ 2339814 w 12192527"/>
              <a:gd name="connsiteY45" fmla="*/ 5167615 h 6858000"/>
              <a:gd name="connsiteX46" fmla="*/ 2336858 w 12192527"/>
              <a:gd name="connsiteY46" fmla="*/ 5165474 h 6858000"/>
              <a:gd name="connsiteX47" fmla="*/ 2335341 w 12192527"/>
              <a:gd name="connsiteY47" fmla="*/ 5164125 h 6858000"/>
              <a:gd name="connsiteX48" fmla="*/ 2334414 w 12192527"/>
              <a:gd name="connsiteY48" fmla="*/ 5163703 h 6858000"/>
              <a:gd name="connsiteX49" fmla="*/ 2277891 w 12192527"/>
              <a:gd name="connsiteY49" fmla="*/ 5122762 h 6858000"/>
              <a:gd name="connsiteX50" fmla="*/ 2278936 w 12192527"/>
              <a:gd name="connsiteY50" fmla="*/ 5122762 h 6858000"/>
              <a:gd name="connsiteX51" fmla="*/ 2293978 w 12192527"/>
              <a:gd name="connsiteY51" fmla="*/ 5134043 h 6858000"/>
              <a:gd name="connsiteX52" fmla="*/ 2295326 w 12192527"/>
              <a:gd name="connsiteY52" fmla="*/ 5135393 h 6858000"/>
              <a:gd name="connsiteX53" fmla="*/ 2260136 w 12192527"/>
              <a:gd name="connsiteY53" fmla="*/ 5103961 h 6858000"/>
              <a:gd name="connsiteX54" fmla="*/ 2263896 w 12192527"/>
              <a:gd name="connsiteY54" fmla="*/ 5107721 h 6858000"/>
              <a:gd name="connsiteX55" fmla="*/ 2263896 w 12192527"/>
              <a:gd name="connsiteY55" fmla="*/ 5111482 h 6858000"/>
              <a:gd name="connsiteX56" fmla="*/ 2268043 w 12192527"/>
              <a:gd name="connsiteY56" fmla="*/ 5115630 h 6858000"/>
              <a:gd name="connsiteX57" fmla="*/ 2256689 w 12192527"/>
              <a:gd name="connsiteY57" fmla="*/ 5107406 h 6858000"/>
              <a:gd name="connsiteX58" fmla="*/ 561 w 12192527"/>
              <a:gd name="connsiteY58" fmla="*/ 4960178 h 6858000"/>
              <a:gd name="connsiteX59" fmla="*/ 561 w 12192527"/>
              <a:gd name="connsiteY59" fmla="*/ 5105566 h 6858000"/>
              <a:gd name="connsiteX60" fmla="*/ 527 w 12192527"/>
              <a:gd name="connsiteY60" fmla="*/ 5105647 h 6858000"/>
              <a:gd name="connsiteX61" fmla="*/ 527 w 12192527"/>
              <a:gd name="connsiteY61" fmla="*/ 4960244 h 6858000"/>
              <a:gd name="connsiteX62" fmla="*/ 1806004 w 12192527"/>
              <a:gd name="connsiteY62" fmla="*/ 4857277 h 6858000"/>
              <a:gd name="connsiteX63" fmla="*/ 1910424 w 12192527"/>
              <a:gd name="connsiteY63" fmla="*/ 4889908 h 6858000"/>
              <a:gd name="connsiteX64" fmla="*/ 1957413 w 12192527"/>
              <a:gd name="connsiteY64" fmla="*/ 4908352 h 6858000"/>
              <a:gd name="connsiteX65" fmla="*/ 1964413 w 12192527"/>
              <a:gd name="connsiteY65" fmla="*/ 4914073 h 6858000"/>
              <a:gd name="connsiteX66" fmla="*/ 2030103 w 12192527"/>
              <a:gd name="connsiteY66" fmla="*/ 4953197 h 6858000"/>
              <a:gd name="connsiteX67" fmla="*/ 2015414 w 12192527"/>
              <a:gd name="connsiteY67" fmla="*/ 4954592 h 6858000"/>
              <a:gd name="connsiteX68" fmla="*/ 2005591 w 12192527"/>
              <a:gd name="connsiteY68" fmla="*/ 4949228 h 6858000"/>
              <a:gd name="connsiteX69" fmla="*/ 1923828 w 12192527"/>
              <a:gd name="connsiteY69" fmla="*/ 4909290 h 6858000"/>
              <a:gd name="connsiteX70" fmla="*/ 12190368 w 12192527"/>
              <a:gd name="connsiteY70" fmla="*/ 4828953 h 6858000"/>
              <a:gd name="connsiteX71" fmla="*/ 12192464 w 12192527"/>
              <a:gd name="connsiteY71" fmla="*/ 4830758 h 6858000"/>
              <a:gd name="connsiteX72" fmla="*/ 12192527 w 12192527"/>
              <a:gd name="connsiteY72" fmla="*/ 4830754 h 6858000"/>
              <a:gd name="connsiteX73" fmla="*/ 12192527 w 12192527"/>
              <a:gd name="connsiteY73" fmla="*/ 4832639 h 6858000"/>
              <a:gd name="connsiteX74" fmla="*/ 12188420 w 12192527"/>
              <a:gd name="connsiteY74" fmla="*/ 4829099 h 6858000"/>
              <a:gd name="connsiteX75" fmla="*/ 12190368 w 12192527"/>
              <a:gd name="connsiteY75" fmla="*/ 4828953 h 6858000"/>
              <a:gd name="connsiteX76" fmla="*/ 7558703 w 12192527"/>
              <a:gd name="connsiteY76" fmla="*/ 4817754 h 6858000"/>
              <a:gd name="connsiteX77" fmla="*/ 7549173 w 12192527"/>
              <a:gd name="connsiteY77" fmla="*/ 4829805 h 6858000"/>
              <a:gd name="connsiteX78" fmla="*/ 7520474 w 12192527"/>
              <a:gd name="connsiteY78" fmla="*/ 4879426 h 6858000"/>
              <a:gd name="connsiteX79" fmla="*/ 7490572 w 12192527"/>
              <a:gd name="connsiteY79" fmla="*/ 4911520 h 6858000"/>
              <a:gd name="connsiteX80" fmla="*/ 7481043 w 12192527"/>
              <a:gd name="connsiteY80" fmla="*/ 4923570 h 6858000"/>
              <a:gd name="connsiteX81" fmla="*/ 7471516 w 12192527"/>
              <a:gd name="connsiteY81" fmla="*/ 4935619 h 6858000"/>
              <a:gd name="connsiteX82" fmla="*/ 7468780 w 12192527"/>
              <a:gd name="connsiteY82" fmla="*/ 4940987 h 6858000"/>
              <a:gd name="connsiteX83" fmla="*/ 7459247 w 12192527"/>
              <a:gd name="connsiteY83" fmla="*/ 4953036 h 6858000"/>
              <a:gd name="connsiteX84" fmla="*/ 7456512 w 12192527"/>
              <a:gd name="connsiteY84" fmla="*/ 4958403 h 6858000"/>
              <a:gd name="connsiteX85" fmla="*/ 7452456 w 12192527"/>
              <a:gd name="connsiteY85" fmla="*/ 4959718 h 6858000"/>
              <a:gd name="connsiteX86" fmla="*/ 7420686 w 12192527"/>
              <a:gd name="connsiteY86" fmla="*/ 5006014 h 6858000"/>
              <a:gd name="connsiteX87" fmla="*/ 7418384 w 12192527"/>
              <a:gd name="connsiteY87" fmla="*/ 5002160 h 6858000"/>
              <a:gd name="connsiteX88" fmla="*/ 7429990 w 12192527"/>
              <a:gd name="connsiteY88" fmla="*/ 4988841 h 6858000"/>
              <a:gd name="connsiteX89" fmla="*/ 7448406 w 12192527"/>
              <a:gd name="connsiteY89" fmla="*/ 4961033 h 6858000"/>
              <a:gd name="connsiteX90" fmla="*/ 7451144 w 12192527"/>
              <a:gd name="connsiteY90" fmla="*/ 4955665 h 6858000"/>
              <a:gd name="connsiteX91" fmla="*/ 7449830 w 12192527"/>
              <a:gd name="connsiteY91" fmla="*/ 4951611 h 6858000"/>
              <a:gd name="connsiteX92" fmla="*/ 7453883 w 12192527"/>
              <a:gd name="connsiteY92" fmla="*/ 4950297 h 6858000"/>
              <a:gd name="connsiteX93" fmla="*/ 7460672 w 12192527"/>
              <a:gd name="connsiteY93" fmla="*/ 4943615 h 6858000"/>
              <a:gd name="connsiteX94" fmla="*/ 7462097 w 12192527"/>
              <a:gd name="connsiteY94" fmla="*/ 4934195 h 6858000"/>
              <a:gd name="connsiteX95" fmla="*/ 7460783 w 12192527"/>
              <a:gd name="connsiteY95" fmla="*/ 4930143 h 6858000"/>
              <a:gd name="connsiteX96" fmla="*/ 7463520 w 12192527"/>
              <a:gd name="connsiteY96" fmla="*/ 4924774 h 6858000"/>
              <a:gd name="connsiteX97" fmla="*/ 7464835 w 12192527"/>
              <a:gd name="connsiteY97" fmla="*/ 4928828 h 6858000"/>
              <a:gd name="connsiteX98" fmla="*/ 7472938 w 12192527"/>
              <a:gd name="connsiteY98" fmla="*/ 4926199 h 6858000"/>
              <a:gd name="connsiteX99" fmla="*/ 7482469 w 12192527"/>
              <a:gd name="connsiteY99" fmla="*/ 4914149 h 6858000"/>
              <a:gd name="connsiteX100" fmla="*/ 7478525 w 12192527"/>
              <a:gd name="connsiteY100" fmla="*/ 4901990 h 6858000"/>
              <a:gd name="connsiteX101" fmla="*/ 7481264 w 12192527"/>
              <a:gd name="connsiteY101" fmla="*/ 4896623 h 6858000"/>
              <a:gd name="connsiteX102" fmla="*/ 7485318 w 12192527"/>
              <a:gd name="connsiteY102" fmla="*/ 4895308 h 6858000"/>
              <a:gd name="connsiteX103" fmla="*/ 7486632 w 12192527"/>
              <a:gd name="connsiteY103" fmla="*/ 4899361 h 6858000"/>
              <a:gd name="connsiteX104" fmla="*/ 7482579 w 12192527"/>
              <a:gd name="connsiteY104" fmla="*/ 4900676 h 6858000"/>
              <a:gd name="connsiteX105" fmla="*/ 7483892 w 12192527"/>
              <a:gd name="connsiteY105" fmla="*/ 4904729 h 6858000"/>
              <a:gd name="connsiteX106" fmla="*/ 7496160 w 12192527"/>
              <a:gd name="connsiteY106" fmla="*/ 4887312 h 6858000"/>
              <a:gd name="connsiteX107" fmla="*/ 7510168 w 12192527"/>
              <a:gd name="connsiteY107" fmla="*/ 4863173 h 6858000"/>
              <a:gd name="connsiteX108" fmla="*/ 7515537 w 12192527"/>
              <a:gd name="connsiteY108" fmla="*/ 4856514 h 6858000"/>
              <a:gd name="connsiteX109" fmla="*/ 7530684 w 12192527"/>
              <a:gd name="connsiteY109" fmla="*/ 4840737 h 6858000"/>
              <a:gd name="connsiteX110" fmla="*/ 7549823 w 12192527"/>
              <a:gd name="connsiteY110" fmla="*/ 4818634 h 6858000"/>
              <a:gd name="connsiteX111" fmla="*/ 7549762 w 12192527"/>
              <a:gd name="connsiteY111" fmla="*/ 4819535 h 6858000"/>
              <a:gd name="connsiteX112" fmla="*/ 7558703 w 12192527"/>
              <a:gd name="connsiteY112" fmla="*/ 4817754 h 6858000"/>
              <a:gd name="connsiteX113" fmla="*/ 12165736 w 12192527"/>
              <a:gd name="connsiteY113" fmla="*/ 4817302 h 6858000"/>
              <a:gd name="connsiteX114" fmla="*/ 12168052 w 12192527"/>
              <a:gd name="connsiteY114" fmla="*/ 4818851 h 6858000"/>
              <a:gd name="connsiteX115" fmla="*/ 12166102 w 12192527"/>
              <a:gd name="connsiteY115" fmla="*/ 4818997 h 6858000"/>
              <a:gd name="connsiteX116" fmla="*/ 12164153 w 12192527"/>
              <a:gd name="connsiteY116" fmla="*/ 4819143 h 6858000"/>
              <a:gd name="connsiteX117" fmla="*/ 6762915 w 12192527"/>
              <a:gd name="connsiteY117" fmla="*/ 4811568 h 6858000"/>
              <a:gd name="connsiteX118" fmla="*/ 6870006 w 12192527"/>
              <a:gd name="connsiteY118" fmla="*/ 4935934 h 6858000"/>
              <a:gd name="connsiteX119" fmla="*/ 6865410 w 12192527"/>
              <a:gd name="connsiteY119" fmla="*/ 4944066 h 6858000"/>
              <a:gd name="connsiteX120" fmla="*/ 6851181 w 12192527"/>
              <a:gd name="connsiteY120" fmla="*/ 4925213 h 6858000"/>
              <a:gd name="connsiteX121" fmla="*/ 6807049 w 12192527"/>
              <a:gd name="connsiteY121" fmla="*/ 4873356 h 6858000"/>
              <a:gd name="connsiteX122" fmla="*/ 6802633 w 12192527"/>
              <a:gd name="connsiteY122" fmla="*/ 4860115 h 6858000"/>
              <a:gd name="connsiteX123" fmla="*/ 6762915 w 12192527"/>
              <a:gd name="connsiteY123" fmla="*/ 4811568 h 6858000"/>
              <a:gd name="connsiteX124" fmla="*/ 7317610 w 12192527"/>
              <a:gd name="connsiteY124" fmla="*/ 4806369 h 6858000"/>
              <a:gd name="connsiteX125" fmla="*/ 7316349 w 12192527"/>
              <a:gd name="connsiteY125" fmla="*/ 4816296 h 6858000"/>
              <a:gd name="connsiteX126" fmla="*/ 7311431 w 12192527"/>
              <a:gd name="connsiteY126" fmla="*/ 4822989 h 6858000"/>
              <a:gd name="connsiteX127" fmla="*/ 7309037 w 12192527"/>
              <a:gd name="connsiteY127" fmla="*/ 4818978 h 6858000"/>
              <a:gd name="connsiteX128" fmla="*/ 7125078 w 12192527"/>
              <a:gd name="connsiteY128" fmla="*/ 4788238 h 6858000"/>
              <a:gd name="connsiteX129" fmla="*/ 7144801 w 12192527"/>
              <a:gd name="connsiteY129" fmla="*/ 4810102 h 6858000"/>
              <a:gd name="connsiteX130" fmla="*/ 7162289 w 12192527"/>
              <a:gd name="connsiteY130" fmla="*/ 4834618 h 6858000"/>
              <a:gd name="connsiteX131" fmla="*/ 7138719 w 12192527"/>
              <a:gd name="connsiteY131" fmla="*/ 4872043 h 6858000"/>
              <a:gd name="connsiteX132" fmla="*/ 7138060 w 12192527"/>
              <a:gd name="connsiteY132" fmla="*/ 4871772 h 6858000"/>
              <a:gd name="connsiteX133" fmla="*/ 7106514 w 12192527"/>
              <a:gd name="connsiteY133" fmla="*/ 4864449 h 6858000"/>
              <a:gd name="connsiteX134" fmla="*/ 7086450 w 12192527"/>
              <a:gd name="connsiteY134" fmla="*/ 4840390 h 6858000"/>
              <a:gd name="connsiteX135" fmla="*/ 12095359 w 12192527"/>
              <a:gd name="connsiteY135" fmla="*/ 4780741 h 6858000"/>
              <a:gd name="connsiteX136" fmla="*/ 12100571 w 12192527"/>
              <a:gd name="connsiteY136" fmla="*/ 4781459 h 6858000"/>
              <a:gd name="connsiteX137" fmla="*/ 12100663 w 12192527"/>
              <a:gd name="connsiteY137" fmla="*/ 4782693 h 6858000"/>
              <a:gd name="connsiteX138" fmla="*/ 12096619 w 12192527"/>
              <a:gd name="connsiteY138" fmla="*/ 4781033 h 6858000"/>
              <a:gd name="connsiteX139" fmla="*/ 12095911 w 12192527"/>
              <a:gd name="connsiteY139" fmla="*/ 4781087 h 6858000"/>
              <a:gd name="connsiteX140" fmla="*/ 12090227 w 12192527"/>
              <a:gd name="connsiteY140" fmla="*/ 4780036 h 6858000"/>
              <a:gd name="connsiteX141" fmla="*/ 12093934 w 12192527"/>
              <a:gd name="connsiteY141" fmla="*/ 4780547 h 6858000"/>
              <a:gd name="connsiteX142" fmla="*/ 12094670 w 12192527"/>
              <a:gd name="connsiteY142" fmla="*/ 4781180 h 6858000"/>
              <a:gd name="connsiteX143" fmla="*/ 12095911 w 12192527"/>
              <a:gd name="connsiteY143" fmla="*/ 4781087 h 6858000"/>
              <a:gd name="connsiteX144" fmla="*/ 12098714 w 12192527"/>
              <a:gd name="connsiteY144" fmla="*/ 4782838 h 6858000"/>
              <a:gd name="connsiteX145" fmla="*/ 12106795 w 12192527"/>
              <a:gd name="connsiteY145" fmla="*/ 4776745 h 6858000"/>
              <a:gd name="connsiteX146" fmla="*/ 12116256 w 12192527"/>
              <a:gd name="connsiteY146" fmla="*/ 4781527 h 6858000"/>
              <a:gd name="connsiteX147" fmla="*/ 12120301 w 12192527"/>
              <a:gd name="connsiteY147" fmla="*/ 4783187 h 6858000"/>
              <a:gd name="connsiteX148" fmla="*/ 12122397 w 12192527"/>
              <a:gd name="connsiteY148" fmla="*/ 4784992 h 6858000"/>
              <a:gd name="connsiteX149" fmla="*/ 12155043 w 12192527"/>
              <a:gd name="connsiteY149" fmla="*/ 4802168 h 6858000"/>
              <a:gd name="connsiteX150" fmla="*/ 12192527 w 12192527"/>
              <a:gd name="connsiteY150" fmla="*/ 4821028 h 6858000"/>
              <a:gd name="connsiteX151" fmla="*/ 12192527 w 12192527"/>
              <a:gd name="connsiteY151" fmla="*/ 4829642 h 6858000"/>
              <a:gd name="connsiteX152" fmla="*/ 12186512 w 12192527"/>
              <a:gd name="connsiteY152" fmla="*/ 4826544 h 6858000"/>
              <a:gd name="connsiteX153" fmla="*/ 12180183 w 12192527"/>
              <a:gd name="connsiteY153" fmla="*/ 4823829 h 6858000"/>
              <a:gd name="connsiteX154" fmla="*/ 12182280 w 12192527"/>
              <a:gd name="connsiteY154" fmla="*/ 4825634 h 6858000"/>
              <a:gd name="connsiteX155" fmla="*/ 12180330 w 12192527"/>
              <a:gd name="connsiteY155" fmla="*/ 4825781 h 6858000"/>
              <a:gd name="connsiteX156" fmla="*/ 12178382 w 12192527"/>
              <a:gd name="connsiteY156" fmla="*/ 4825926 h 6858000"/>
              <a:gd name="connsiteX157" fmla="*/ 12180623 w 12192527"/>
              <a:gd name="connsiteY157" fmla="*/ 4829681 h 6858000"/>
              <a:gd name="connsiteX158" fmla="*/ 12170147 w 12192527"/>
              <a:gd name="connsiteY158" fmla="*/ 4820657 h 6858000"/>
              <a:gd name="connsiteX159" fmla="*/ 12168052 w 12192527"/>
              <a:gd name="connsiteY159" fmla="*/ 4818851 h 6858000"/>
              <a:gd name="connsiteX160" fmla="*/ 12165956 w 12192527"/>
              <a:gd name="connsiteY160" fmla="*/ 4817046 h 6858000"/>
              <a:gd name="connsiteX161" fmla="*/ 12165736 w 12192527"/>
              <a:gd name="connsiteY161" fmla="*/ 4817302 h 6858000"/>
              <a:gd name="connsiteX162" fmla="*/ 12120594 w 12192527"/>
              <a:gd name="connsiteY162" fmla="*/ 4787088 h 6858000"/>
              <a:gd name="connsiteX163" fmla="*/ 12118498 w 12192527"/>
              <a:gd name="connsiteY163" fmla="*/ 4785283 h 6858000"/>
              <a:gd name="connsiteX164" fmla="*/ 12114454 w 12192527"/>
              <a:gd name="connsiteY164" fmla="*/ 4783624 h 6858000"/>
              <a:gd name="connsiteX165" fmla="*/ 12116403 w 12192527"/>
              <a:gd name="connsiteY165" fmla="*/ 4783478 h 6858000"/>
              <a:gd name="connsiteX166" fmla="*/ 12109475 w 12192527"/>
              <a:gd name="connsiteY166" fmla="*/ 4781626 h 6858000"/>
              <a:gd name="connsiteX167" fmla="*/ 6665870 w 12192527"/>
              <a:gd name="connsiteY167" fmla="*/ 4771862 h 6858000"/>
              <a:gd name="connsiteX168" fmla="*/ 6679065 w 12192527"/>
              <a:gd name="connsiteY168" fmla="*/ 4775710 h 6858000"/>
              <a:gd name="connsiteX169" fmla="*/ 6687889 w 12192527"/>
              <a:gd name="connsiteY169" fmla="*/ 4784904 h 6858000"/>
              <a:gd name="connsiteX170" fmla="*/ 6687889 w 12192527"/>
              <a:gd name="connsiteY170" fmla="*/ 4785089 h 6858000"/>
              <a:gd name="connsiteX171" fmla="*/ 6692304 w 12192527"/>
              <a:gd name="connsiteY171" fmla="*/ 4789502 h 6858000"/>
              <a:gd name="connsiteX172" fmla="*/ 6687889 w 12192527"/>
              <a:gd name="connsiteY172" fmla="*/ 4784904 h 6858000"/>
              <a:gd name="connsiteX173" fmla="*/ 6687889 w 12192527"/>
              <a:gd name="connsiteY173" fmla="*/ 4776261 h 6858000"/>
              <a:gd name="connsiteX174" fmla="*/ 6696715 w 12192527"/>
              <a:gd name="connsiteY174" fmla="*/ 4780676 h 6858000"/>
              <a:gd name="connsiteX175" fmla="*/ 6701128 w 12192527"/>
              <a:gd name="connsiteY175" fmla="*/ 4785088 h 6858000"/>
              <a:gd name="connsiteX176" fmla="*/ 6736434 w 12192527"/>
              <a:gd name="connsiteY176" fmla="*/ 4815982 h 6858000"/>
              <a:gd name="connsiteX177" fmla="*/ 6740849 w 12192527"/>
              <a:gd name="connsiteY177" fmla="*/ 4815981 h 6858000"/>
              <a:gd name="connsiteX178" fmla="*/ 6745262 w 12192527"/>
              <a:gd name="connsiteY178" fmla="*/ 4820395 h 6858000"/>
              <a:gd name="connsiteX179" fmla="*/ 6745262 w 12192527"/>
              <a:gd name="connsiteY179" fmla="*/ 4824810 h 6858000"/>
              <a:gd name="connsiteX180" fmla="*/ 6749676 w 12192527"/>
              <a:gd name="connsiteY180" fmla="*/ 4833635 h 6858000"/>
              <a:gd name="connsiteX181" fmla="*/ 6824701 w 12192527"/>
              <a:gd name="connsiteY181" fmla="*/ 4917489 h 6858000"/>
              <a:gd name="connsiteX182" fmla="*/ 6824701 w 12192527"/>
              <a:gd name="connsiteY182" fmla="*/ 4921902 h 6858000"/>
              <a:gd name="connsiteX183" fmla="*/ 6829113 w 12192527"/>
              <a:gd name="connsiteY183" fmla="*/ 4921902 h 6858000"/>
              <a:gd name="connsiteX184" fmla="*/ 6833528 w 12192527"/>
              <a:gd name="connsiteY184" fmla="*/ 4926316 h 6858000"/>
              <a:gd name="connsiteX185" fmla="*/ 6833528 w 12192527"/>
              <a:gd name="connsiteY185" fmla="*/ 4930729 h 6858000"/>
              <a:gd name="connsiteX186" fmla="*/ 6851181 w 12192527"/>
              <a:gd name="connsiteY186" fmla="*/ 4952796 h 6858000"/>
              <a:gd name="connsiteX187" fmla="*/ 6856479 w 12192527"/>
              <a:gd name="connsiteY187" fmla="*/ 4959862 h 6858000"/>
              <a:gd name="connsiteX188" fmla="*/ 6850209 w 12192527"/>
              <a:gd name="connsiteY188" fmla="*/ 4970955 h 6858000"/>
              <a:gd name="connsiteX189" fmla="*/ 6846765 w 12192527"/>
              <a:gd name="connsiteY189" fmla="*/ 4966036 h 6858000"/>
              <a:gd name="connsiteX190" fmla="*/ 6842355 w 12192527"/>
              <a:gd name="connsiteY190" fmla="*/ 4966035 h 6858000"/>
              <a:gd name="connsiteX191" fmla="*/ 6811463 w 12192527"/>
              <a:gd name="connsiteY191" fmla="*/ 4926316 h 6858000"/>
              <a:gd name="connsiteX192" fmla="*/ 6807049 w 12192527"/>
              <a:gd name="connsiteY192" fmla="*/ 4926316 h 6858000"/>
              <a:gd name="connsiteX193" fmla="*/ 6802633 w 12192527"/>
              <a:gd name="connsiteY193" fmla="*/ 4926316 h 6858000"/>
              <a:gd name="connsiteX194" fmla="*/ 6798222 w 12192527"/>
              <a:gd name="connsiteY194" fmla="*/ 4921902 h 6858000"/>
              <a:gd name="connsiteX195" fmla="*/ 6793808 w 12192527"/>
              <a:gd name="connsiteY195" fmla="*/ 4917489 h 6858000"/>
              <a:gd name="connsiteX196" fmla="*/ 6793808 w 12192527"/>
              <a:gd name="connsiteY196" fmla="*/ 4913076 h 6858000"/>
              <a:gd name="connsiteX197" fmla="*/ 6798219 w 12192527"/>
              <a:gd name="connsiteY197" fmla="*/ 4917489 h 6858000"/>
              <a:gd name="connsiteX198" fmla="*/ 6802633 w 12192527"/>
              <a:gd name="connsiteY198" fmla="*/ 4921902 h 6858000"/>
              <a:gd name="connsiteX199" fmla="*/ 6807049 w 12192527"/>
              <a:gd name="connsiteY199" fmla="*/ 4917489 h 6858000"/>
              <a:gd name="connsiteX200" fmla="*/ 6771743 w 12192527"/>
              <a:gd name="connsiteY200" fmla="*/ 4877768 h 6858000"/>
              <a:gd name="connsiteX201" fmla="*/ 6767329 w 12192527"/>
              <a:gd name="connsiteY201" fmla="*/ 4873355 h 6858000"/>
              <a:gd name="connsiteX202" fmla="*/ 6762915 w 12192527"/>
              <a:gd name="connsiteY202" fmla="*/ 4873356 h 6858000"/>
              <a:gd name="connsiteX203" fmla="*/ 6749676 w 12192527"/>
              <a:gd name="connsiteY203" fmla="*/ 4860115 h 6858000"/>
              <a:gd name="connsiteX204" fmla="*/ 6745262 w 12192527"/>
              <a:gd name="connsiteY204" fmla="*/ 4855701 h 6858000"/>
              <a:gd name="connsiteX205" fmla="*/ 6736434 w 12192527"/>
              <a:gd name="connsiteY205" fmla="*/ 4851288 h 6858000"/>
              <a:gd name="connsiteX206" fmla="*/ 6727609 w 12192527"/>
              <a:gd name="connsiteY206" fmla="*/ 4842461 h 6858000"/>
              <a:gd name="connsiteX207" fmla="*/ 6727609 w 12192527"/>
              <a:gd name="connsiteY207" fmla="*/ 4838049 h 6858000"/>
              <a:gd name="connsiteX208" fmla="*/ 6723196 w 12192527"/>
              <a:gd name="connsiteY208" fmla="*/ 4838049 h 6858000"/>
              <a:gd name="connsiteX209" fmla="*/ 6723196 w 12192527"/>
              <a:gd name="connsiteY209" fmla="*/ 4833635 h 6858000"/>
              <a:gd name="connsiteX210" fmla="*/ 6709954 w 12192527"/>
              <a:gd name="connsiteY210" fmla="*/ 4820395 h 6858000"/>
              <a:gd name="connsiteX211" fmla="*/ 6709956 w 12192527"/>
              <a:gd name="connsiteY211" fmla="*/ 4824810 h 6858000"/>
              <a:gd name="connsiteX212" fmla="*/ 6661411 w 12192527"/>
              <a:gd name="connsiteY212" fmla="*/ 4780675 h 6858000"/>
              <a:gd name="connsiteX213" fmla="*/ 6666927 w 12192527"/>
              <a:gd name="connsiteY213" fmla="*/ 4772952 h 6858000"/>
              <a:gd name="connsiteX214" fmla="*/ 6665782 w 12192527"/>
              <a:gd name="connsiteY214" fmla="*/ 4771768 h 6858000"/>
              <a:gd name="connsiteX215" fmla="*/ 6665870 w 12192527"/>
              <a:gd name="connsiteY215" fmla="*/ 4771862 h 6858000"/>
              <a:gd name="connsiteX216" fmla="*/ 6665822 w 12192527"/>
              <a:gd name="connsiteY216" fmla="*/ 4771849 h 6858000"/>
              <a:gd name="connsiteX217" fmla="*/ 7388044 w 12192527"/>
              <a:gd name="connsiteY217" fmla="*/ 4761128 h 6858000"/>
              <a:gd name="connsiteX218" fmla="*/ 7388776 w 12192527"/>
              <a:gd name="connsiteY218" fmla="*/ 4763384 h 6858000"/>
              <a:gd name="connsiteX219" fmla="*/ 7385311 w 12192527"/>
              <a:gd name="connsiteY219" fmla="*/ 4766496 h 6858000"/>
              <a:gd name="connsiteX220" fmla="*/ 7388044 w 12192527"/>
              <a:gd name="connsiteY220" fmla="*/ 4761128 h 6858000"/>
              <a:gd name="connsiteX221" fmla="*/ 11790324 w 12192527"/>
              <a:gd name="connsiteY221" fmla="*/ 4759692 h 6858000"/>
              <a:gd name="connsiteX222" fmla="*/ 11810820 w 12192527"/>
              <a:gd name="connsiteY222" fmla="*/ 4762833 h 6858000"/>
              <a:gd name="connsiteX223" fmla="*/ 11890563 w 12192527"/>
              <a:gd name="connsiteY223" fmla="*/ 4774502 h 6858000"/>
              <a:gd name="connsiteX224" fmla="*/ 11963816 w 12192527"/>
              <a:gd name="connsiteY224" fmla="*/ 4790935 h 6858000"/>
              <a:gd name="connsiteX225" fmla="*/ 12031093 w 12192527"/>
              <a:gd name="connsiteY225" fmla="*/ 4814659 h 6858000"/>
              <a:gd name="connsiteX226" fmla="*/ 12158037 w 12192527"/>
              <a:gd name="connsiteY226" fmla="*/ 4879924 h 6858000"/>
              <a:gd name="connsiteX227" fmla="*/ 12192527 w 12192527"/>
              <a:gd name="connsiteY227" fmla="*/ 4904255 h 6858000"/>
              <a:gd name="connsiteX228" fmla="*/ 12192527 w 12192527"/>
              <a:gd name="connsiteY228" fmla="*/ 4969532 h 6858000"/>
              <a:gd name="connsiteX229" fmla="*/ 12189933 w 12192527"/>
              <a:gd name="connsiteY229" fmla="*/ 4967505 h 6858000"/>
              <a:gd name="connsiteX230" fmla="*/ 11845288 w 12192527"/>
              <a:gd name="connsiteY230" fmla="*/ 4807796 h 6858000"/>
              <a:gd name="connsiteX231" fmla="*/ 11767386 w 12192527"/>
              <a:gd name="connsiteY231" fmla="*/ 4792860 h 6858000"/>
              <a:gd name="connsiteX232" fmla="*/ 11785509 w 12192527"/>
              <a:gd name="connsiteY232" fmla="*/ 4794093 h 6858000"/>
              <a:gd name="connsiteX233" fmla="*/ 11833900 w 12192527"/>
              <a:gd name="connsiteY233" fmla="*/ 4801228 h 6858000"/>
              <a:gd name="connsiteX234" fmla="*/ 11842361 w 12192527"/>
              <a:gd name="connsiteY234" fmla="*/ 4796582 h 6858000"/>
              <a:gd name="connsiteX235" fmla="*/ 11836945 w 12192527"/>
              <a:gd name="connsiteY235" fmla="*/ 4788542 h 6858000"/>
              <a:gd name="connsiteX236" fmla="*/ 11827488 w 12192527"/>
              <a:gd name="connsiteY236" fmla="*/ 4787726 h 6858000"/>
              <a:gd name="connsiteX237" fmla="*/ 11581530 w 12192527"/>
              <a:gd name="connsiteY237" fmla="*/ 4775563 h 6858000"/>
              <a:gd name="connsiteX238" fmla="*/ 11569191 w 12192527"/>
              <a:gd name="connsiteY238" fmla="*/ 4771323 h 6858000"/>
              <a:gd name="connsiteX239" fmla="*/ 11578845 w 12192527"/>
              <a:gd name="connsiteY239" fmla="*/ 4767025 h 6858000"/>
              <a:gd name="connsiteX240" fmla="*/ 11740720 w 12192527"/>
              <a:gd name="connsiteY240" fmla="*/ 4768274 h 6858000"/>
              <a:gd name="connsiteX241" fmla="*/ 11770483 w 12192527"/>
              <a:gd name="connsiteY241" fmla="*/ 4765953 h 6858000"/>
              <a:gd name="connsiteX242" fmla="*/ 11790324 w 12192527"/>
              <a:gd name="connsiteY242" fmla="*/ 4759692 h 6858000"/>
              <a:gd name="connsiteX243" fmla="*/ 12054146 w 12192527"/>
              <a:gd name="connsiteY243" fmla="*/ 4752676 h 6858000"/>
              <a:gd name="connsiteX244" fmla="*/ 12075261 w 12192527"/>
              <a:gd name="connsiteY244" fmla="*/ 4760806 h 6858000"/>
              <a:gd name="connsiteX245" fmla="*/ 12087544 w 12192527"/>
              <a:gd name="connsiteY245" fmla="*/ 4767015 h 6858000"/>
              <a:gd name="connsiteX246" fmla="*/ 6084457 w 12192527"/>
              <a:gd name="connsiteY246" fmla="*/ 4741105 h 6858000"/>
              <a:gd name="connsiteX247" fmla="*/ 6088498 w 12192527"/>
              <a:gd name="connsiteY247" fmla="*/ 4744269 h 6858000"/>
              <a:gd name="connsiteX248" fmla="*/ 6084897 w 12192527"/>
              <a:gd name="connsiteY248" fmla="*/ 4744269 h 6858000"/>
              <a:gd name="connsiteX249" fmla="*/ 6081296 w 12192527"/>
              <a:gd name="connsiteY249" fmla="*/ 4744269 h 6858000"/>
              <a:gd name="connsiteX250" fmla="*/ 7363972 w 12192527"/>
              <a:gd name="connsiteY250" fmla="*/ 4738701 h 6858000"/>
              <a:gd name="connsiteX251" fmla="*/ 7363945 w 12192527"/>
              <a:gd name="connsiteY251" fmla="*/ 4742069 h 6858000"/>
              <a:gd name="connsiteX252" fmla="*/ 7365261 w 12192527"/>
              <a:gd name="connsiteY252" fmla="*/ 4746122 h 6858000"/>
              <a:gd name="connsiteX253" fmla="*/ 7363835 w 12192527"/>
              <a:gd name="connsiteY253" fmla="*/ 4755542 h 6858000"/>
              <a:gd name="connsiteX254" fmla="*/ 7359783 w 12192527"/>
              <a:gd name="connsiteY254" fmla="*/ 4756857 h 6858000"/>
              <a:gd name="connsiteX255" fmla="*/ 7357042 w 12192527"/>
              <a:gd name="connsiteY255" fmla="*/ 4762224 h 6858000"/>
              <a:gd name="connsiteX256" fmla="*/ 7359676 w 12192527"/>
              <a:gd name="connsiteY256" fmla="*/ 4770330 h 6858000"/>
              <a:gd name="connsiteX257" fmla="*/ 7339299 w 12192527"/>
              <a:gd name="connsiteY257" fmla="*/ 4790376 h 6858000"/>
              <a:gd name="connsiteX258" fmla="*/ 7351568 w 12192527"/>
              <a:gd name="connsiteY258" fmla="*/ 4772960 h 6858000"/>
              <a:gd name="connsiteX259" fmla="*/ 7351675 w 12192527"/>
              <a:gd name="connsiteY259" fmla="*/ 4759486 h 6858000"/>
              <a:gd name="connsiteX260" fmla="*/ 7354416 w 12192527"/>
              <a:gd name="connsiteY260" fmla="*/ 4754119 h 6858000"/>
              <a:gd name="connsiteX261" fmla="*/ 7359892 w 12192527"/>
              <a:gd name="connsiteY261" fmla="*/ 4743384 h 6858000"/>
              <a:gd name="connsiteX262" fmla="*/ 7363972 w 12192527"/>
              <a:gd name="connsiteY262" fmla="*/ 4738701 h 6858000"/>
              <a:gd name="connsiteX263" fmla="*/ 2048699 w 12192527"/>
              <a:gd name="connsiteY263" fmla="*/ 4733525 h 6858000"/>
              <a:gd name="connsiteX264" fmla="*/ 2092709 w 12192527"/>
              <a:gd name="connsiteY264" fmla="*/ 4751349 h 6858000"/>
              <a:gd name="connsiteX265" fmla="*/ 2139326 w 12192527"/>
              <a:gd name="connsiteY265" fmla="*/ 4776888 h 6858000"/>
              <a:gd name="connsiteX266" fmla="*/ 2138696 w 12192527"/>
              <a:gd name="connsiteY266" fmla="*/ 4791686 h 6858000"/>
              <a:gd name="connsiteX267" fmla="*/ 2059336 w 12192527"/>
              <a:gd name="connsiteY267" fmla="*/ 4755838 h 6858000"/>
              <a:gd name="connsiteX268" fmla="*/ 2047582 w 12192527"/>
              <a:gd name="connsiteY268" fmla="*/ 4751717 h 6858000"/>
              <a:gd name="connsiteX269" fmla="*/ 2048282 w 12192527"/>
              <a:gd name="connsiteY269" fmla="*/ 4750784 h 6858000"/>
              <a:gd name="connsiteX270" fmla="*/ 2051502 w 12192527"/>
              <a:gd name="connsiteY270" fmla="*/ 4744352 h 6858000"/>
              <a:gd name="connsiteX271" fmla="*/ 2051502 w 12192527"/>
              <a:gd name="connsiteY271" fmla="*/ 4741135 h 6858000"/>
              <a:gd name="connsiteX272" fmla="*/ 2048818 w 12192527"/>
              <a:gd name="connsiteY272" fmla="*/ 4733898 h 6858000"/>
              <a:gd name="connsiteX273" fmla="*/ 11996730 w 12192527"/>
              <a:gd name="connsiteY273" fmla="*/ 4729650 h 6858000"/>
              <a:gd name="connsiteX274" fmla="*/ 11996731 w 12192527"/>
              <a:gd name="connsiteY274" fmla="*/ 4729663 h 6858000"/>
              <a:gd name="connsiteX275" fmla="*/ 11996697 w 12192527"/>
              <a:gd name="connsiteY275" fmla="*/ 4729652 h 6858000"/>
              <a:gd name="connsiteX276" fmla="*/ 12017735 w 12192527"/>
              <a:gd name="connsiteY276" fmla="*/ 4722194 h 6858000"/>
              <a:gd name="connsiteX277" fmla="*/ 12027918 w 12192527"/>
              <a:gd name="connsiteY277" fmla="*/ 4727318 h 6858000"/>
              <a:gd name="connsiteX278" fmla="*/ 12030014 w 12192527"/>
              <a:gd name="connsiteY278" fmla="*/ 4729123 h 6858000"/>
              <a:gd name="connsiteX279" fmla="*/ 12034058 w 12192527"/>
              <a:gd name="connsiteY279" fmla="*/ 4730783 h 6858000"/>
              <a:gd name="connsiteX280" fmla="*/ 12036152 w 12192527"/>
              <a:gd name="connsiteY280" fmla="*/ 4732588 h 6858000"/>
              <a:gd name="connsiteX281" fmla="*/ 12032107 w 12192527"/>
              <a:gd name="connsiteY281" fmla="*/ 4730928 h 6858000"/>
              <a:gd name="connsiteX282" fmla="*/ 12028065 w 12192527"/>
              <a:gd name="connsiteY282" fmla="*/ 4729268 h 6858000"/>
              <a:gd name="connsiteX283" fmla="*/ 12038539 w 12192527"/>
              <a:gd name="connsiteY283" fmla="*/ 4738294 h 6858000"/>
              <a:gd name="connsiteX284" fmla="*/ 12034263 w 12192527"/>
              <a:gd name="connsiteY284" fmla="*/ 4740086 h 6858000"/>
              <a:gd name="connsiteX285" fmla="*/ 12033341 w 12192527"/>
              <a:gd name="connsiteY285" fmla="*/ 4743744 h 6858000"/>
              <a:gd name="connsiteX286" fmla="*/ 12010120 w 12192527"/>
              <a:gd name="connsiteY286" fmla="*/ 4733775 h 6858000"/>
              <a:gd name="connsiteX287" fmla="*/ 11998164 w 12192527"/>
              <a:gd name="connsiteY287" fmla="*/ 4730103 h 6858000"/>
              <a:gd name="connsiteX288" fmla="*/ 11998679 w 12192527"/>
              <a:gd name="connsiteY288" fmla="*/ 4729505 h 6858000"/>
              <a:gd name="connsiteX289" fmla="*/ 12014565 w 12192527"/>
              <a:gd name="connsiteY289" fmla="*/ 4732240 h 6858000"/>
              <a:gd name="connsiteX290" fmla="*/ 12007987 w 12192527"/>
              <a:gd name="connsiteY290" fmla="*/ 4722923 h 6858000"/>
              <a:gd name="connsiteX291" fmla="*/ 12011960 w 12192527"/>
              <a:gd name="connsiteY291" fmla="*/ 4723607 h 6858000"/>
              <a:gd name="connsiteX292" fmla="*/ 12013945 w 12192527"/>
              <a:gd name="connsiteY292" fmla="*/ 4723949 h 6858000"/>
              <a:gd name="connsiteX293" fmla="*/ 12013981 w 12192527"/>
              <a:gd name="connsiteY293" fmla="*/ 4724436 h 6858000"/>
              <a:gd name="connsiteX294" fmla="*/ 12015931 w 12192527"/>
              <a:gd name="connsiteY294" fmla="*/ 4724291 h 6858000"/>
              <a:gd name="connsiteX295" fmla="*/ 12013945 w 12192527"/>
              <a:gd name="connsiteY295" fmla="*/ 4723949 h 6858000"/>
              <a:gd name="connsiteX296" fmla="*/ 12013836 w 12192527"/>
              <a:gd name="connsiteY296" fmla="*/ 4722486 h 6858000"/>
              <a:gd name="connsiteX297" fmla="*/ 12015786 w 12192527"/>
              <a:gd name="connsiteY297" fmla="*/ 4722341 h 6858000"/>
              <a:gd name="connsiteX298" fmla="*/ 12017735 w 12192527"/>
              <a:gd name="connsiteY298" fmla="*/ 4722194 h 6858000"/>
              <a:gd name="connsiteX299" fmla="*/ 11964995 w 12192527"/>
              <a:gd name="connsiteY299" fmla="*/ 4719333 h 6858000"/>
              <a:gd name="connsiteX300" fmla="*/ 11971843 w 12192527"/>
              <a:gd name="connsiteY300" fmla="*/ 4721211 h 6858000"/>
              <a:gd name="connsiteX301" fmla="*/ 11976921 w 12192527"/>
              <a:gd name="connsiteY301" fmla="*/ 4723578 h 6858000"/>
              <a:gd name="connsiteX302" fmla="*/ 11964021 w 12192527"/>
              <a:gd name="connsiteY302" fmla="*/ 4719617 h 6858000"/>
              <a:gd name="connsiteX303" fmla="*/ 11878661 w 12192527"/>
              <a:gd name="connsiteY303" fmla="*/ 4697281 h 6858000"/>
              <a:gd name="connsiteX304" fmla="*/ 11920325 w 12192527"/>
              <a:gd name="connsiteY304" fmla="*/ 4703974 h 6858000"/>
              <a:gd name="connsiteX305" fmla="*/ 11940717 w 12192527"/>
              <a:gd name="connsiteY305" fmla="*/ 4711278 h 6858000"/>
              <a:gd name="connsiteX306" fmla="*/ 11943145 w 12192527"/>
              <a:gd name="connsiteY306" fmla="*/ 4713206 h 6858000"/>
              <a:gd name="connsiteX307" fmla="*/ 11918601 w 12192527"/>
              <a:gd name="connsiteY307" fmla="*/ 4705668 h 6858000"/>
              <a:gd name="connsiteX308" fmla="*/ 11880357 w 12192527"/>
              <a:gd name="connsiteY308" fmla="*/ 4697900 h 6858000"/>
              <a:gd name="connsiteX309" fmla="*/ 1609128 w 12192527"/>
              <a:gd name="connsiteY309" fmla="*/ 4692136 h 6858000"/>
              <a:gd name="connsiteX310" fmla="*/ 1752364 w 12192527"/>
              <a:gd name="connsiteY310" fmla="*/ 4728141 h 6858000"/>
              <a:gd name="connsiteX311" fmla="*/ 1990537 w 12192527"/>
              <a:gd name="connsiteY311" fmla="*/ 4818628 h 6858000"/>
              <a:gd name="connsiteX312" fmla="*/ 2165172 w 12192527"/>
              <a:gd name="connsiteY312" fmla="*/ 4908972 h 6858000"/>
              <a:gd name="connsiteX313" fmla="*/ 2165154 w 12192527"/>
              <a:gd name="connsiteY313" fmla="*/ 4908998 h 6858000"/>
              <a:gd name="connsiteX314" fmla="*/ 2210122 w 12192527"/>
              <a:gd name="connsiteY314" fmla="*/ 4953720 h 6858000"/>
              <a:gd name="connsiteX315" fmla="*/ 2209154 w 12192527"/>
              <a:gd name="connsiteY315" fmla="*/ 4945023 h 6858000"/>
              <a:gd name="connsiteX316" fmla="*/ 2213181 w 12192527"/>
              <a:gd name="connsiteY316" fmla="*/ 4935246 h 6858000"/>
              <a:gd name="connsiteX317" fmla="*/ 2223538 w 12192527"/>
              <a:gd name="connsiteY317" fmla="*/ 4939272 h 6858000"/>
              <a:gd name="connsiteX318" fmla="*/ 2226989 w 12192527"/>
              <a:gd name="connsiteY318" fmla="*/ 4946748 h 6858000"/>
              <a:gd name="connsiteX319" fmla="*/ 2244250 w 12192527"/>
              <a:gd name="connsiteY319" fmla="*/ 4949624 h 6858000"/>
              <a:gd name="connsiteX320" fmla="*/ 2251729 w 12192527"/>
              <a:gd name="connsiteY320" fmla="*/ 4944448 h 6858000"/>
              <a:gd name="connsiteX321" fmla="*/ 2256908 w 12192527"/>
              <a:gd name="connsiteY321" fmla="*/ 4952499 h 6858000"/>
              <a:gd name="connsiteX322" fmla="*/ 2258633 w 12192527"/>
              <a:gd name="connsiteY322" fmla="*/ 4959399 h 6858000"/>
              <a:gd name="connsiteX323" fmla="*/ 2263811 w 12192527"/>
              <a:gd name="connsiteY323" fmla="*/ 4967090 h 6858000"/>
              <a:gd name="connsiteX324" fmla="*/ 2272441 w 12192527"/>
              <a:gd name="connsiteY324" fmla="*/ 4964000 h 6858000"/>
              <a:gd name="connsiteX325" fmla="*/ 2283526 w 12192527"/>
              <a:gd name="connsiteY325" fmla="*/ 4954263 h 6858000"/>
              <a:gd name="connsiteX326" fmla="*/ 2295858 w 12192527"/>
              <a:gd name="connsiteY326" fmla="*/ 4964833 h 6858000"/>
              <a:gd name="connsiteX327" fmla="*/ 2306756 w 12192527"/>
              <a:gd name="connsiteY327" fmla="*/ 4974172 h 6858000"/>
              <a:gd name="connsiteX328" fmla="*/ 2308989 w 12192527"/>
              <a:gd name="connsiteY328" fmla="*/ 5026165 h 6858000"/>
              <a:gd name="connsiteX329" fmla="*/ 2293978 w 12192527"/>
              <a:gd name="connsiteY329" fmla="*/ 5013716 h 6858000"/>
              <a:gd name="connsiteX330" fmla="*/ 2222533 w 12192527"/>
              <a:gd name="connsiteY330" fmla="*/ 4972354 h 6858000"/>
              <a:gd name="connsiteX331" fmla="*/ 2162368 w 12192527"/>
              <a:gd name="connsiteY331" fmla="*/ 4942276 h 6858000"/>
              <a:gd name="connsiteX332" fmla="*/ 2173649 w 12192527"/>
              <a:gd name="connsiteY332" fmla="*/ 4942276 h 6858000"/>
              <a:gd name="connsiteX333" fmla="*/ 1689612 w 12192527"/>
              <a:gd name="connsiteY333" fmla="*/ 4747420 h 6858000"/>
              <a:gd name="connsiteX334" fmla="*/ 1608009 w 12192527"/>
              <a:gd name="connsiteY334" fmla="*/ 4728776 h 6858000"/>
              <a:gd name="connsiteX335" fmla="*/ 1613016 w 12192527"/>
              <a:gd name="connsiteY335" fmla="*/ 4716594 h 6858000"/>
              <a:gd name="connsiteX336" fmla="*/ 1613251 w 12192527"/>
              <a:gd name="connsiteY336" fmla="*/ 4710935 h 6858000"/>
              <a:gd name="connsiteX337" fmla="*/ 1609948 w 12192527"/>
              <a:gd name="connsiteY337" fmla="*/ 4697257 h 6858000"/>
              <a:gd name="connsiteX338" fmla="*/ 5960210 w 12192527"/>
              <a:gd name="connsiteY338" fmla="*/ 4664288 h 6858000"/>
              <a:gd name="connsiteX339" fmla="*/ 5969684 w 12192527"/>
              <a:gd name="connsiteY339" fmla="*/ 4666321 h 6858000"/>
              <a:gd name="connsiteX340" fmla="*/ 5969684 w 12192527"/>
              <a:gd name="connsiteY340" fmla="*/ 4668600 h 6858000"/>
              <a:gd name="connsiteX341" fmla="*/ 5962487 w 12192527"/>
              <a:gd name="connsiteY341" fmla="*/ 4664998 h 6858000"/>
              <a:gd name="connsiteX342" fmla="*/ 5961175 w 12192527"/>
              <a:gd name="connsiteY342" fmla="*/ 4664998 h 6858000"/>
              <a:gd name="connsiteX343" fmla="*/ 5950880 w 12192527"/>
              <a:gd name="connsiteY343" fmla="*/ 4662288 h 6858000"/>
              <a:gd name="connsiteX344" fmla="*/ 5957621 w 12192527"/>
              <a:gd name="connsiteY344" fmla="*/ 4663734 h 6858000"/>
              <a:gd name="connsiteX345" fmla="*/ 5958885 w 12192527"/>
              <a:gd name="connsiteY345" fmla="*/ 4664998 h 6858000"/>
              <a:gd name="connsiteX346" fmla="*/ 5961175 w 12192527"/>
              <a:gd name="connsiteY346" fmla="*/ 4664998 h 6858000"/>
              <a:gd name="connsiteX347" fmla="*/ 5966085 w 12192527"/>
              <a:gd name="connsiteY347" fmla="*/ 4668600 h 6858000"/>
              <a:gd name="connsiteX348" fmla="*/ 5981765 w 12192527"/>
              <a:gd name="connsiteY348" fmla="*/ 4658517 h 6858000"/>
              <a:gd name="connsiteX349" fmla="*/ 5998487 w 12192527"/>
              <a:gd name="connsiteY349" fmla="*/ 4668600 h 6858000"/>
              <a:gd name="connsiteX350" fmla="*/ 6005688 w 12192527"/>
              <a:gd name="connsiteY350" fmla="*/ 4672204 h 6858000"/>
              <a:gd name="connsiteX351" fmla="*/ 6009289 w 12192527"/>
              <a:gd name="connsiteY351" fmla="*/ 4675808 h 6858000"/>
              <a:gd name="connsiteX352" fmla="*/ 6066895 w 12192527"/>
              <a:gd name="connsiteY352" fmla="*/ 4711840 h 6858000"/>
              <a:gd name="connsiteX353" fmla="*/ 6138902 w 12192527"/>
              <a:gd name="connsiteY353" fmla="*/ 4755078 h 6858000"/>
              <a:gd name="connsiteX354" fmla="*/ 6207308 w 12192527"/>
              <a:gd name="connsiteY354" fmla="*/ 4809128 h 6858000"/>
              <a:gd name="connsiteX355" fmla="*/ 6269545 w 12192527"/>
              <a:gd name="connsiteY355" fmla="*/ 4858069 h 6858000"/>
              <a:gd name="connsiteX356" fmla="*/ 6255723 w 12192527"/>
              <a:gd name="connsiteY356" fmla="*/ 4865488 h 6858000"/>
              <a:gd name="connsiteX357" fmla="*/ 6254559 w 12192527"/>
              <a:gd name="connsiteY357" fmla="*/ 4864468 h 6858000"/>
              <a:gd name="connsiteX358" fmla="*/ 6234669 w 12192527"/>
              <a:gd name="connsiteY358" fmla="*/ 4844442 h 6858000"/>
              <a:gd name="connsiteX359" fmla="*/ 6210112 w 12192527"/>
              <a:gd name="connsiteY359" fmla="*/ 4829026 h 6858000"/>
              <a:gd name="connsiteX360" fmla="*/ 6191927 w 12192527"/>
              <a:gd name="connsiteY360" fmla="*/ 4828587 h 6858000"/>
              <a:gd name="connsiteX361" fmla="*/ 6183456 w 12192527"/>
              <a:gd name="connsiteY361" fmla="*/ 4824441 h 6858000"/>
              <a:gd name="connsiteX362" fmla="*/ 6160504 w 12192527"/>
              <a:gd name="connsiteY362" fmla="*/ 4809128 h 6858000"/>
              <a:gd name="connsiteX363" fmla="*/ 6135302 w 12192527"/>
              <a:gd name="connsiteY363" fmla="*/ 4776698 h 6858000"/>
              <a:gd name="connsiteX364" fmla="*/ 6131702 w 12192527"/>
              <a:gd name="connsiteY364" fmla="*/ 4773095 h 6858000"/>
              <a:gd name="connsiteX365" fmla="*/ 6124501 w 12192527"/>
              <a:gd name="connsiteY365" fmla="*/ 4765888 h 6858000"/>
              <a:gd name="connsiteX366" fmla="*/ 6128100 w 12192527"/>
              <a:gd name="connsiteY366" fmla="*/ 4765888 h 6858000"/>
              <a:gd name="connsiteX367" fmla="*/ 6131702 w 12192527"/>
              <a:gd name="connsiteY367" fmla="*/ 4769493 h 6858000"/>
              <a:gd name="connsiteX368" fmla="*/ 6135302 w 12192527"/>
              <a:gd name="connsiteY368" fmla="*/ 4769493 h 6858000"/>
              <a:gd name="connsiteX369" fmla="*/ 6110098 w 12192527"/>
              <a:gd name="connsiteY369" fmla="*/ 4755078 h 6858000"/>
              <a:gd name="connsiteX370" fmla="*/ 6113700 w 12192527"/>
              <a:gd name="connsiteY370" fmla="*/ 4758683 h 6858000"/>
              <a:gd name="connsiteX371" fmla="*/ 6110099 w 12192527"/>
              <a:gd name="connsiteY371" fmla="*/ 4758683 h 6858000"/>
              <a:gd name="connsiteX372" fmla="*/ 6106499 w 12192527"/>
              <a:gd name="connsiteY372" fmla="*/ 4758683 h 6858000"/>
              <a:gd name="connsiteX373" fmla="*/ 6110099 w 12192527"/>
              <a:gd name="connsiteY373" fmla="*/ 4765888 h 6858000"/>
              <a:gd name="connsiteX374" fmla="*/ 6092097 w 12192527"/>
              <a:gd name="connsiteY374" fmla="*/ 4747873 h 6858000"/>
              <a:gd name="connsiteX375" fmla="*/ 6088498 w 12192527"/>
              <a:gd name="connsiteY375" fmla="*/ 4744269 h 6858000"/>
              <a:gd name="connsiteX376" fmla="*/ 6084897 w 12192527"/>
              <a:gd name="connsiteY376" fmla="*/ 4740666 h 6858000"/>
              <a:gd name="connsiteX377" fmla="*/ 6084457 w 12192527"/>
              <a:gd name="connsiteY377" fmla="*/ 4741105 h 6858000"/>
              <a:gd name="connsiteX378" fmla="*/ 6005688 w 12192527"/>
              <a:gd name="connsiteY378" fmla="*/ 4679410 h 6858000"/>
              <a:gd name="connsiteX379" fmla="*/ 6002089 w 12192527"/>
              <a:gd name="connsiteY379" fmla="*/ 4675808 h 6858000"/>
              <a:gd name="connsiteX380" fmla="*/ 5994888 w 12192527"/>
              <a:gd name="connsiteY380" fmla="*/ 4672204 h 6858000"/>
              <a:gd name="connsiteX381" fmla="*/ 5998488 w 12192527"/>
              <a:gd name="connsiteY381" fmla="*/ 4672204 h 6858000"/>
              <a:gd name="connsiteX382" fmla="*/ 5986016 w 12192527"/>
              <a:gd name="connsiteY382" fmla="*/ 4667850 h 6858000"/>
              <a:gd name="connsiteX383" fmla="*/ 2245257 w 12192527"/>
              <a:gd name="connsiteY383" fmla="*/ 4655770 h 6858000"/>
              <a:gd name="connsiteX384" fmla="*/ 2252304 w 12192527"/>
              <a:gd name="connsiteY384" fmla="*/ 4659220 h 6858000"/>
              <a:gd name="connsiteX385" fmla="*/ 2252304 w 12192527"/>
              <a:gd name="connsiteY385" fmla="*/ 4660507 h 6858000"/>
              <a:gd name="connsiteX386" fmla="*/ 2244275 w 12192527"/>
              <a:gd name="connsiteY386" fmla="*/ 4655984 h 6858000"/>
              <a:gd name="connsiteX387" fmla="*/ 1421018 w 12192527"/>
              <a:gd name="connsiteY387" fmla="*/ 4652328 h 6858000"/>
              <a:gd name="connsiteX388" fmla="*/ 1501910 w 12192527"/>
              <a:gd name="connsiteY388" fmla="*/ 4665184 h 6858000"/>
              <a:gd name="connsiteX389" fmla="*/ 1512765 w 12192527"/>
              <a:gd name="connsiteY389" fmla="*/ 4667913 h 6858000"/>
              <a:gd name="connsiteX390" fmla="*/ 1512500 w 12192527"/>
              <a:gd name="connsiteY390" fmla="*/ 4668249 h 6858000"/>
              <a:gd name="connsiteX391" fmla="*/ 1508962 w 12192527"/>
              <a:gd name="connsiteY391" fmla="*/ 4672494 h 6858000"/>
              <a:gd name="connsiteX392" fmla="*/ 1504951 w 12192527"/>
              <a:gd name="connsiteY392" fmla="*/ 4688060 h 6858000"/>
              <a:gd name="connsiteX393" fmla="*/ 1504478 w 12192527"/>
              <a:gd name="connsiteY393" fmla="*/ 4699143 h 6858000"/>
              <a:gd name="connsiteX394" fmla="*/ 1501178 w 12192527"/>
              <a:gd name="connsiteY394" fmla="*/ 4705047 h 6858000"/>
              <a:gd name="connsiteX395" fmla="*/ 1432680 w 12192527"/>
              <a:gd name="connsiteY395" fmla="*/ 4685667 h 6858000"/>
              <a:gd name="connsiteX396" fmla="*/ 1434762 w 12192527"/>
              <a:gd name="connsiteY396" fmla="*/ 4677836 h 6858000"/>
              <a:gd name="connsiteX397" fmla="*/ 1427064 w 12192527"/>
              <a:gd name="connsiteY397" fmla="*/ 4655939 h 6858000"/>
              <a:gd name="connsiteX398" fmla="*/ 11144219 w 12192527"/>
              <a:gd name="connsiteY398" fmla="*/ 4650539 h 6858000"/>
              <a:gd name="connsiteX399" fmla="*/ 11144472 w 12192527"/>
              <a:gd name="connsiteY399" fmla="*/ 4650838 h 6858000"/>
              <a:gd name="connsiteX400" fmla="*/ 11141305 w 12192527"/>
              <a:gd name="connsiteY400" fmla="*/ 4652278 h 6858000"/>
              <a:gd name="connsiteX401" fmla="*/ 11137440 w 12192527"/>
              <a:gd name="connsiteY401" fmla="*/ 4642510 h 6858000"/>
              <a:gd name="connsiteX402" fmla="*/ 11143524 w 12192527"/>
              <a:gd name="connsiteY402" fmla="*/ 4649715 h 6858000"/>
              <a:gd name="connsiteX403" fmla="*/ 11136907 w 12192527"/>
              <a:gd name="connsiteY403" fmla="*/ 4653072 h 6858000"/>
              <a:gd name="connsiteX404" fmla="*/ 11136610 w 12192527"/>
              <a:gd name="connsiteY404" fmla="*/ 4652690 h 6858000"/>
              <a:gd name="connsiteX405" fmla="*/ 11137259 w 12192527"/>
              <a:gd name="connsiteY405" fmla="*/ 4642581 h 6858000"/>
              <a:gd name="connsiteX406" fmla="*/ 1622626 w 12192527"/>
              <a:gd name="connsiteY406" fmla="*/ 4631853 h 6858000"/>
              <a:gd name="connsiteX407" fmla="*/ 1660613 w 12192527"/>
              <a:gd name="connsiteY407" fmla="*/ 4640112 h 6858000"/>
              <a:gd name="connsiteX408" fmla="*/ 1744534 w 12192527"/>
              <a:gd name="connsiteY408" fmla="*/ 4667238 h 6858000"/>
              <a:gd name="connsiteX409" fmla="*/ 1758440 w 12192527"/>
              <a:gd name="connsiteY409" fmla="*/ 4672461 h 6858000"/>
              <a:gd name="connsiteX410" fmla="*/ 1759486 w 12192527"/>
              <a:gd name="connsiteY410" fmla="*/ 4674998 h 6858000"/>
              <a:gd name="connsiteX411" fmla="*/ 1765390 w 12192527"/>
              <a:gd name="connsiteY411" fmla="*/ 4685987 h 6858000"/>
              <a:gd name="connsiteX412" fmla="*/ 1784444 w 12192527"/>
              <a:gd name="connsiteY412" fmla="*/ 4698048 h 6858000"/>
              <a:gd name="connsiteX413" fmla="*/ 1786323 w 12192527"/>
              <a:gd name="connsiteY413" fmla="*/ 4697512 h 6858000"/>
              <a:gd name="connsiteX414" fmla="*/ 1794910 w 12192527"/>
              <a:gd name="connsiteY414" fmla="*/ 4696439 h 6858000"/>
              <a:gd name="connsiteX415" fmla="*/ 1797057 w 12192527"/>
              <a:gd name="connsiteY415" fmla="*/ 4695367 h 6858000"/>
              <a:gd name="connsiteX416" fmla="*/ 1803230 w 12192527"/>
              <a:gd name="connsiteY416" fmla="*/ 4693491 h 6858000"/>
              <a:gd name="connsiteX417" fmla="*/ 1806451 w 12192527"/>
              <a:gd name="connsiteY417" fmla="*/ 4692151 h 6858000"/>
              <a:gd name="connsiteX418" fmla="*/ 1807150 w 12192527"/>
              <a:gd name="connsiteY418" fmla="*/ 4690754 h 6858000"/>
              <a:gd name="connsiteX419" fmla="*/ 1826114 w 12192527"/>
              <a:gd name="connsiteY419" fmla="*/ 4697877 h 6858000"/>
              <a:gd name="connsiteX420" fmla="*/ 1858902 w 12192527"/>
              <a:gd name="connsiteY420" fmla="*/ 4691633 h 6858000"/>
              <a:gd name="connsiteX421" fmla="*/ 1835481 w 12192527"/>
              <a:gd name="connsiteY421" fmla="*/ 4674460 h 6858000"/>
              <a:gd name="connsiteX422" fmla="*/ 1818668 w 12192527"/>
              <a:gd name="connsiteY422" fmla="*/ 4668757 h 6858000"/>
              <a:gd name="connsiteX423" fmla="*/ 1816111 w 12192527"/>
              <a:gd name="connsiteY423" fmla="*/ 4661863 h 6858000"/>
              <a:gd name="connsiteX424" fmla="*/ 1812354 w 12192527"/>
              <a:gd name="connsiteY424" fmla="*/ 4650071 h 6858000"/>
              <a:gd name="connsiteX425" fmla="*/ 1809134 w 12192527"/>
              <a:gd name="connsiteY425" fmla="*/ 4645782 h 6858000"/>
              <a:gd name="connsiteX426" fmla="*/ 1808112 w 12192527"/>
              <a:gd name="connsiteY426" fmla="*/ 4644922 h 6858000"/>
              <a:gd name="connsiteX427" fmla="*/ 1832993 w 12192527"/>
              <a:gd name="connsiteY427" fmla="*/ 4652724 h 6858000"/>
              <a:gd name="connsiteX428" fmla="*/ 1983806 w 12192527"/>
              <a:gd name="connsiteY428" fmla="*/ 4707245 h 6858000"/>
              <a:gd name="connsiteX429" fmla="*/ 1998418 w 12192527"/>
              <a:gd name="connsiteY429" fmla="*/ 4713162 h 6858000"/>
              <a:gd name="connsiteX430" fmla="*/ 1993266 w 12192527"/>
              <a:gd name="connsiteY430" fmla="*/ 4718085 h 6858000"/>
              <a:gd name="connsiteX431" fmla="*/ 1992461 w 12192527"/>
              <a:gd name="connsiteY431" fmla="*/ 4724518 h 6858000"/>
              <a:gd name="connsiteX432" fmla="*/ 1992193 w 12192527"/>
              <a:gd name="connsiteY432" fmla="*/ 4727198 h 6858000"/>
              <a:gd name="connsiteX433" fmla="*/ 1991273 w 12192527"/>
              <a:gd name="connsiteY433" fmla="*/ 4732156 h 6858000"/>
              <a:gd name="connsiteX434" fmla="*/ 1921354 w 12192527"/>
              <a:gd name="connsiteY434" fmla="*/ 4718172 h 6858000"/>
              <a:gd name="connsiteX435" fmla="*/ 1966632 w 12192527"/>
              <a:gd name="connsiteY435" fmla="*/ 4747836 h 6858000"/>
              <a:gd name="connsiteX436" fmla="*/ 1993176 w 12192527"/>
              <a:gd name="connsiteY436" fmla="*/ 4772815 h 6858000"/>
              <a:gd name="connsiteX437" fmla="*/ 1957265 w 12192527"/>
              <a:gd name="connsiteY437" fmla="*/ 4785306 h 6858000"/>
              <a:gd name="connsiteX438" fmla="*/ 1810500 w 12192527"/>
              <a:gd name="connsiteY438" fmla="*/ 4724418 h 6858000"/>
              <a:gd name="connsiteX439" fmla="*/ 1686131 w 12192527"/>
              <a:gd name="connsiteY439" fmla="*/ 4678899 h 6858000"/>
              <a:gd name="connsiteX440" fmla="*/ 1596730 w 12192527"/>
              <a:gd name="connsiteY440" fmla="*/ 4653245 h 6858000"/>
              <a:gd name="connsiteX441" fmla="*/ 1600747 w 12192527"/>
              <a:gd name="connsiteY441" fmla="*/ 4649619 h 6858000"/>
              <a:gd name="connsiteX442" fmla="*/ 1613960 w 12192527"/>
              <a:gd name="connsiteY442" fmla="*/ 4641836 h 6858000"/>
              <a:gd name="connsiteX443" fmla="*/ 2222099 w 12192527"/>
              <a:gd name="connsiteY443" fmla="*/ 4628599 h 6858000"/>
              <a:gd name="connsiteX444" fmla="*/ 2229866 w 12192527"/>
              <a:gd name="connsiteY444" fmla="*/ 4629893 h 6858000"/>
              <a:gd name="connsiteX445" fmla="*/ 2227207 w 12192527"/>
              <a:gd name="connsiteY445" fmla="*/ 4646368 h 6858000"/>
              <a:gd name="connsiteX446" fmla="*/ 2210126 w 12192527"/>
              <a:gd name="connsiteY446" fmla="*/ 4636745 h 6858000"/>
              <a:gd name="connsiteX447" fmla="*/ 2214331 w 12192527"/>
              <a:gd name="connsiteY447" fmla="*/ 4633343 h 6858000"/>
              <a:gd name="connsiteX448" fmla="*/ 2222099 w 12192527"/>
              <a:gd name="connsiteY448" fmla="*/ 4628599 h 6858000"/>
              <a:gd name="connsiteX449" fmla="*/ 1135796 w 12192527"/>
              <a:gd name="connsiteY449" fmla="*/ 4628081 h 6858000"/>
              <a:gd name="connsiteX450" fmla="*/ 1240592 w 12192527"/>
              <a:gd name="connsiteY450" fmla="*/ 4631646 h 6858000"/>
              <a:gd name="connsiteX451" fmla="*/ 1355580 w 12192527"/>
              <a:gd name="connsiteY451" fmla="*/ 4642954 h 6858000"/>
              <a:gd name="connsiteX452" fmla="*/ 1355580 w 12192527"/>
              <a:gd name="connsiteY452" fmla="*/ 4653749 h 6858000"/>
              <a:gd name="connsiteX453" fmla="*/ 1367678 w 12192527"/>
              <a:gd name="connsiteY453" fmla="*/ 4665793 h 6858000"/>
              <a:gd name="connsiteX454" fmla="*/ 1369792 w 12192527"/>
              <a:gd name="connsiteY454" fmla="*/ 4669702 h 6858000"/>
              <a:gd name="connsiteX455" fmla="*/ 1314554 w 12192527"/>
              <a:gd name="connsiteY455" fmla="*/ 4655781 h 6858000"/>
              <a:gd name="connsiteX456" fmla="*/ 1198654 w 12192527"/>
              <a:gd name="connsiteY456" fmla="*/ 4634768 h 6858000"/>
              <a:gd name="connsiteX457" fmla="*/ 1135656 w 12192527"/>
              <a:gd name="connsiteY457" fmla="*/ 4630116 h 6858000"/>
              <a:gd name="connsiteX458" fmla="*/ 5888366 w 12192527"/>
              <a:gd name="connsiteY458" fmla="*/ 4607078 h 6858000"/>
              <a:gd name="connsiteX459" fmla="*/ 5926031 w 12192527"/>
              <a:gd name="connsiteY459" fmla="*/ 4624911 h 6858000"/>
              <a:gd name="connsiteX460" fmla="*/ 5947743 w 12192527"/>
              <a:gd name="connsiteY460" fmla="*/ 4638002 h 6858000"/>
              <a:gd name="connsiteX461" fmla="*/ 1624615 w 12192527"/>
              <a:gd name="connsiteY461" fmla="*/ 4590472 h 6858000"/>
              <a:gd name="connsiteX462" fmla="*/ 1680130 w 12192527"/>
              <a:gd name="connsiteY462" fmla="*/ 4604790 h 6858000"/>
              <a:gd name="connsiteX463" fmla="*/ 1777975 w 12192527"/>
              <a:gd name="connsiteY463" fmla="*/ 4635472 h 6858000"/>
              <a:gd name="connsiteX464" fmla="*/ 1773978 w 12192527"/>
              <a:gd name="connsiteY464" fmla="*/ 4635597 h 6858000"/>
              <a:gd name="connsiteX465" fmla="*/ 1760560 w 12192527"/>
              <a:gd name="connsiteY465" fmla="*/ 4646051 h 6858000"/>
              <a:gd name="connsiteX466" fmla="*/ 1760200 w 12192527"/>
              <a:gd name="connsiteY466" fmla="*/ 4648924 h 6858000"/>
              <a:gd name="connsiteX467" fmla="*/ 1705818 w 12192527"/>
              <a:gd name="connsiteY467" fmla="*/ 4630478 h 6858000"/>
              <a:gd name="connsiteX468" fmla="*/ 1628881 w 12192527"/>
              <a:gd name="connsiteY468" fmla="*/ 4609247 h 6858000"/>
              <a:gd name="connsiteX469" fmla="*/ 1629297 w 12192527"/>
              <a:gd name="connsiteY469" fmla="*/ 4603160 h 6858000"/>
              <a:gd name="connsiteX470" fmla="*/ 1626229 w 12192527"/>
              <a:gd name="connsiteY470" fmla="*/ 4595849 h 6858000"/>
              <a:gd name="connsiteX471" fmla="*/ 6077417 w 12192527"/>
              <a:gd name="connsiteY471" fmla="*/ 4588520 h 6858000"/>
              <a:gd name="connsiteX472" fmla="*/ 6155910 w 12192527"/>
              <a:gd name="connsiteY472" fmla="*/ 4634711 h 6858000"/>
              <a:gd name="connsiteX473" fmla="*/ 6148235 w 12192527"/>
              <a:gd name="connsiteY473" fmla="*/ 4634329 h 6858000"/>
              <a:gd name="connsiteX474" fmla="*/ 6181819 w 12192527"/>
              <a:gd name="connsiteY474" fmla="*/ 4655222 h 6858000"/>
              <a:gd name="connsiteX475" fmla="*/ 6188923 w 12192527"/>
              <a:gd name="connsiteY475" fmla="*/ 4667109 h 6858000"/>
              <a:gd name="connsiteX476" fmla="*/ 6255712 w 12192527"/>
              <a:gd name="connsiteY476" fmla="*/ 4716564 h 6858000"/>
              <a:gd name="connsiteX477" fmla="*/ 6274517 w 12192527"/>
              <a:gd name="connsiteY477" fmla="*/ 4725187 h 6858000"/>
              <a:gd name="connsiteX478" fmla="*/ 6425378 w 12192527"/>
              <a:gd name="connsiteY478" fmla="*/ 4863404 h 6858000"/>
              <a:gd name="connsiteX479" fmla="*/ 6469521 w 12192527"/>
              <a:gd name="connsiteY479" fmla="*/ 4904044 h 6858000"/>
              <a:gd name="connsiteX480" fmla="*/ 6499076 w 12192527"/>
              <a:gd name="connsiteY480" fmla="*/ 4928581 h 6858000"/>
              <a:gd name="connsiteX481" fmla="*/ 6494672 w 12192527"/>
              <a:gd name="connsiteY481" fmla="*/ 4939897 h 6858000"/>
              <a:gd name="connsiteX482" fmla="*/ 6391793 w 12192527"/>
              <a:gd name="connsiteY482" fmla="*/ 4842511 h 6858000"/>
              <a:gd name="connsiteX483" fmla="*/ 6387956 w 12192527"/>
              <a:gd name="connsiteY483" fmla="*/ 4842321 h 6858000"/>
              <a:gd name="connsiteX484" fmla="*/ 6391602 w 12192527"/>
              <a:gd name="connsiteY484" fmla="*/ 4846348 h 6858000"/>
              <a:gd name="connsiteX485" fmla="*/ 6398707 w 12192527"/>
              <a:gd name="connsiteY485" fmla="*/ 4858234 h 6858000"/>
              <a:gd name="connsiteX486" fmla="*/ 6391360 w 12192527"/>
              <a:gd name="connsiteY486" fmla="*/ 4854095 h 6858000"/>
              <a:gd name="connsiteX487" fmla="*/ 6387575 w 12192527"/>
              <a:gd name="connsiteY487" fmla="*/ 4849992 h 6858000"/>
              <a:gd name="connsiteX488" fmla="*/ 6391222 w 12192527"/>
              <a:gd name="connsiteY488" fmla="*/ 4854018 h 6858000"/>
              <a:gd name="connsiteX489" fmla="*/ 6391360 w 12192527"/>
              <a:gd name="connsiteY489" fmla="*/ 4854095 h 6858000"/>
              <a:gd name="connsiteX490" fmla="*/ 6439136 w 12192527"/>
              <a:gd name="connsiteY490" fmla="*/ 4905901 h 6858000"/>
              <a:gd name="connsiteX491" fmla="*/ 6493719 w 12192527"/>
              <a:gd name="connsiteY491" fmla="*/ 4959075 h 6858000"/>
              <a:gd name="connsiteX492" fmla="*/ 6603320 w 12192527"/>
              <a:gd name="connsiteY492" fmla="*/ 5076018 h 6858000"/>
              <a:gd name="connsiteX493" fmla="*/ 6629229 w 12192527"/>
              <a:gd name="connsiteY493" fmla="*/ 5096529 h 6858000"/>
              <a:gd name="connsiteX494" fmla="*/ 6667331 w 12192527"/>
              <a:gd name="connsiteY494" fmla="*/ 5142637 h 6858000"/>
              <a:gd name="connsiteX495" fmla="*/ 6688770 w 12192527"/>
              <a:gd name="connsiteY495" fmla="*/ 5168580 h 6858000"/>
              <a:gd name="connsiteX496" fmla="*/ 6691579 w 12192527"/>
              <a:gd name="connsiteY496" fmla="*/ 5212403 h 6858000"/>
              <a:gd name="connsiteX497" fmla="*/ 6685485 w 12192527"/>
              <a:gd name="connsiteY497" fmla="*/ 5203134 h 6858000"/>
              <a:gd name="connsiteX498" fmla="*/ 6677812 w 12192527"/>
              <a:gd name="connsiteY498" fmla="*/ 5202753 h 6858000"/>
              <a:gd name="connsiteX499" fmla="*/ 6619460 w 12192527"/>
              <a:gd name="connsiteY499" fmla="*/ 5138337 h 6858000"/>
              <a:gd name="connsiteX500" fmla="*/ 6572429 w 12192527"/>
              <a:gd name="connsiteY500" fmla="*/ 5078330 h 6858000"/>
              <a:gd name="connsiteX501" fmla="*/ 6563992 w 12192527"/>
              <a:gd name="connsiteY501" fmla="*/ 5093291 h 6858000"/>
              <a:gd name="connsiteX502" fmla="*/ 6552672 w 12192527"/>
              <a:gd name="connsiteY502" fmla="*/ 5088883 h 6858000"/>
              <a:gd name="connsiteX503" fmla="*/ 6512743 w 12192527"/>
              <a:gd name="connsiteY503" fmla="*/ 5040762 h 6858000"/>
              <a:gd name="connsiteX504" fmla="*/ 6513316 w 12192527"/>
              <a:gd name="connsiteY504" fmla="*/ 5029256 h 6858000"/>
              <a:gd name="connsiteX505" fmla="*/ 6535579 w 12192527"/>
              <a:gd name="connsiteY505" fmla="*/ 5045740 h 6858000"/>
              <a:gd name="connsiteX506" fmla="*/ 6477034 w 12192527"/>
              <a:gd name="connsiteY506" fmla="*/ 4985160 h 6858000"/>
              <a:gd name="connsiteX507" fmla="*/ 6430007 w 12192527"/>
              <a:gd name="connsiteY507" fmla="*/ 4925151 h 6858000"/>
              <a:gd name="connsiteX508" fmla="*/ 6319264 w 12192527"/>
              <a:gd name="connsiteY508" fmla="*/ 4831220 h 6858000"/>
              <a:gd name="connsiteX509" fmla="*/ 6315045 w 12192527"/>
              <a:gd name="connsiteY509" fmla="*/ 4838701 h 6858000"/>
              <a:gd name="connsiteX510" fmla="*/ 6292592 w 12192527"/>
              <a:gd name="connsiteY510" fmla="*/ 4826053 h 6858000"/>
              <a:gd name="connsiteX511" fmla="*/ 6304865 w 12192527"/>
              <a:gd name="connsiteY511" fmla="*/ 4811282 h 6858000"/>
              <a:gd name="connsiteX512" fmla="*/ 6238078 w 12192527"/>
              <a:gd name="connsiteY512" fmla="*/ 4761827 h 6858000"/>
              <a:gd name="connsiteX513" fmla="*/ 6026390 w 12192527"/>
              <a:gd name="connsiteY513" fmla="*/ 4609057 h 6858000"/>
              <a:gd name="connsiteX514" fmla="*/ 6105642 w 12192527"/>
              <a:gd name="connsiteY514" fmla="*/ 4639905 h 6858000"/>
              <a:gd name="connsiteX515" fmla="*/ 6228278 w 12192527"/>
              <a:gd name="connsiteY515" fmla="*/ 4726736 h 6858000"/>
              <a:gd name="connsiteX516" fmla="*/ 6228470 w 12192527"/>
              <a:gd name="connsiteY516" fmla="*/ 4722901 h 6858000"/>
              <a:gd name="connsiteX517" fmla="*/ 6225013 w 12192527"/>
              <a:gd name="connsiteY517" fmla="*/ 4715040 h 6858000"/>
              <a:gd name="connsiteX518" fmla="*/ 6227321 w 12192527"/>
              <a:gd name="connsiteY518" fmla="*/ 4715939 h 6858000"/>
              <a:gd name="connsiteX519" fmla="*/ 6236144 w 12192527"/>
              <a:gd name="connsiteY519" fmla="*/ 4723283 h 6858000"/>
              <a:gd name="connsiteX520" fmla="*/ 6236334 w 12192527"/>
              <a:gd name="connsiteY520" fmla="*/ 4719447 h 6858000"/>
              <a:gd name="connsiteX521" fmla="*/ 6227321 w 12192527"/>
              <a:gd name="connsiteY521" fmla="*/ 4715939 h 6858000"/>
              <a:gd name="connsiteX522" fmla="*/ 6180269 w 12192527"/>
              <a:gd name="connsiteY522" fmla="*/ 4676772 h 6858000"/>
              <a:gd name="connsiteX523" fmla="*/ 6132886 w 12192527"/>
              <a:gd name="connsiteY523" fmla="*/ 4633567 h 6858000"/>
              <a:gd name="connsiteX524" fmla="*/ 6077417 w 12192527"/>
              <a:gd name="connsiteY524" fmla="*/ 4588520 h 6858000"/>
              <a:gd name="connsiteX525" fmla="*/ 11329354 w 12192527"/>
              <a:gd name="connsiteY525" fmla="*/ 4571593 h 6858000"/>
              <a:gd name="connsiteX526" fmla="*/ 11344213 w 12192527"/>
              <a:gd name="connsiteY526" fmla="*/ 4575999 h 6858000"/>
              <a:gd name="connsiteX527" fmla="*/ 11330542 w 12192527"/>
              <a:gd name="connsiteY527" fmla="*/ 4581720 h 6858000"/>
              <a:gd name="connsiteX528" fmla="*/ 11307006 w 12192527"/>
              <a:gd name="connsiteY528" fmla="*/ 4588286 h 6858000"/>
              <a:gd name="connsiteX529" fmla="*/ 11306516 w 12192527"/>
              <a:gd name="connsiteY529" fmla="*/ 4588466 h 6858000"/>
              <a:gd name="connsiteX530" fmla="*/ 11300276 w 12192527"/>
              <a:gd name="connsiteY530" fmla="*/ 4580638 h 6858000"/>
              <a:gd name="connsiteX531" fmla="*/ 5013372 w 12192527"/>
              <a:gd name="connsiteY531" fmla="*/ 4568162 h 6858000"/>
              <a:gd name="connsiteX532" fmla="*/ 5310530 w 12192527"/>
              <a:gd name="connsiteY532" fmla="*/ 4592686 h 6858000"/>
              <a:gd name="connsiteX533" fmla="*/ 5365516 w 12192527"/>
              <a:gd name="connsiteY533" fmla="*/ 4592511 h 6858000"/>
              <a:gd name="connsiteX534" fmla="*/ 5440033 w 12192527"/>
              <a:gd name="connsiteY534" fmla="*/ 4592319 h 6858000"/>
              <a:gd name="connsiteX535" fmla="*/ 5584899 w 12192527"/>
              <a:gd name="connsiteY535" fmla="*/ 4624704 h 6858000"/>
              <a:gd name="connsiteX536" fmla="*/ 5717199 w 12192527"/>
              <a:gd name="connsiteY536" fmla="*/ 4664946 h 6858000"/>
              <a:gd name="connsiteX537" fmla="*/ 5837513 w 12192527"/>
              <a:gd name="connsiteY537" fmla="*/ 4717762 h 6858000"/>
              <a:gd name="connsiteX538" fmla="*/ 6061714 w 12192527"/>
              <a:gd name="connsiteY538" fmla="*/ 4855071 h 6858000"/>
              <a:gd name="connsiteX539" fmla="*/ 6251055 w 12192527"/>
              <a:gd name="connsiteY539" fmla="*/ 5011021 h 6858000"/>
              <a:gd name="connsiteX540" fmla="*/ 6252691 w 12192527"/>
              <a:gd name="connsiteY540" fmla="*/ 5014447 h 6858000"/>
              <a:gd name="connsiteX541" fmla="*/ 6267051 w 12192527"/>
              <a:gd name="connsiteY541" fmla="*/ 5027448 h 6858000"/>
              <a:gd name="connsiteX542" fmla="*/ 6285009 w 12192527"/>
              <a:gd name="connsiteY542" fmla="*/ 5045492 h 6858000"/>
              <a:gd name="connsiteX543" fmla="*/ 6433931 w 12192527"/>
              <a:gd name="connsiteY543" fmla="*/ 5207202 h 6858000"/>
              <a:gd name="connsiteX544" fmla="*/ 6488662 w 12192527"/>
              <a:gd name="connsiteY544" fmla="*/ 5282845 h 6858000"/>
              <a:gd name="connsiteX545" fmla="*/ 6483936 w 12192527"/>
              <a:gd name="connsiteY545" fmla="*/ 5295690 h 6858000"/>
              <a:gd name="connsiteX546" fmla="*/ 6444970 w 12192527"/>
              <a:gd name="connsiteY546" fmla="*/ 5248615 h 6858000"/>
              <a:gd name="connsiteX547" fmla="*/ 6443728 w 12192527"/>
              <a:gd name="connsiteY547" fmla="*/ 5246850 h 6858000"/>
              <a:gd name="connsiteX548" fmla="*/ 6440278 w 12192527"/>
              <a:gd name="connsiteY548" fmla="*/ 5242950 h 6858000"/>
              <a:gd name="connsiteX549" fmla="*/ 6437767 w 12192527"/>
              <a:gd name="connsiteY549" fmla="*/ 5239914 h 6858000"/>
              <a:gd name="connsiteX550" fmla="*/ 6436560 w 12192527"/>
              <a:gd name="connsiteY550" fmla="*/ 5238738 h 6858000"/>
              <a:gd name="connsiteX551" fmla="*/ 6394626 w 12192527"/>
              <a:gd name="connsiteY551" fmla="*/ 5191285 h 6858000"/>
              <a:gd name="connsiteX552" fmla="*/ 6291376 w 12192527"/>
              <a:gd name="connsiteY552" fmla="*/ 5086592 h 6858000"/>
              <a:gd name="connsiteX553" fmla="*/ 6249445 w 12192527"/>
              <a:gd name="connsiteY553" fmla="*/ 5056824 h 6858000"/>
              <a:gd name="connsiteX554" fmla="*/ 6238418 w 12192527"/>
              <a:gd name="connsiteY554" fmla="*/ 5055541 h 6858000"/>
              <a:gd name="connsiteX555" fmla="*/ 6231234 w 12192527"/>
              <a:gd name="connsiteY555" fmla="*/ 5061498 h 6858000"/>
              <a:gd name="connsiteX556" fmla="*/ 6185978 w 12192527"/>
              <a:gd name="connsiteY556" fmla="*/ 5028848 h 6858000"/>
              <a:gd name="connsiteX557" fmla="*/ 6230164 w 12192527"/>
              <a:gd name="connsiteY557" fmla="*/ 5068162 h 6858000"/>
              <a:gd name="connsiteX558" fmla="*/ 6230284 w 12192527"/>
              <a:gd name="connsiteY558" fmla="*/ 5071858 h 6858000"/>
              <a:gd name="connsiteX559" fmla="*/ 6238421 w 12192527"/>
              <a:gd name="connsiteY559" fmla="*/ 5077609 h 6858000"/>
              <a:gd name="connsiteX560" fmla="*/ 6317075 w 12192527"/>
              <a:gd name="connsiteY560" fmla="*/ 5156855 h 6858000"/>
              <a:gd name="connsiteX561" fmla="*/ 6448550 w 12192527"/>
              <a:gd name="connsiteY561" fmla="*/ 5297898 h 6858000"/>
              <a:gd name="connsiteX562" fmla="*/ 6471240 w 12192527"/>
              <a:gd name="connsiteY562" fmla="*/ 5330176 h 6858000"/>
              <a:gd name="connsiteX563" fmla="*/ 6461730 w 12192527"/>
              <a:gd name="connsiteY563" fmla="*/ 5356008 h 6858000"/>
              <a:gd name="connsiteX564" fmla="*/ 6350115 w 12192527"/>
              <a:gd name="connsiteY564" fmla="*/ 5233207 h 6858000"/>
              <a:gd name="connsiteX565" fmla="*/ 6241886 w 12192527"/>
              <a:gd name="connsiteY565" fmla="*/ 5136268 h 6858000"/>
              <a:gd name="connsiteX566" fmla="*/ 6176329 w 12192527"/>
              <a:gd name="connsiteY566" fmla="*/ 5072789 h 6858000"/>
              <a:gd name="connsiteX567" fmla="*/ 6149366 w 12192527"/>
              <a:gd name="connsiteY567" fmla="*/ 5057239 h 6858000"/>
              <a:gd name="connsiteX568" fmla="*/ 6146857 w 12192527"/>
              <a:gd name="connsiteY568" fmla="*/ 5055386 h 6858000"/>
              <a:gd name="connsiteX569" fmla="*/ 6108275 w 12192527"/>
              <a:gd name="connsiteY569" fmla="*/ 5020318 h 6858000"/>
              <a:gd name="connsiteX570" fmla="*/ 5497171 w 12192527"/>
              <a:gd name="connsiteY570" fmla="*/ 4679640 h 6858000"/>
              <a:gd name="connsiteX571" fmla="*/ 5356131 w 12192527"/>
              <a:gd name="connsiteY571" fmla="*/ 4641507 h 6858000"/>
              <a:gd name="connsiteX572" fmla="*/ 5389249 w 12192527"/>
              <a:gd name="connsiteY572" fmla="*/ 4646261 h 6858000"/>
              <a:gd name="connsiteX573" fmla="*/ 5477152 w 12192527"/>
              <a:gd name="connsiteY573" fmla="*/ 4666010 h 6858000"/>
              <a:gd name="connsiteX574" fmla="*/ 5493335 w 12192527"/>
              <a:gd name="connsiteY574" fmla="*/ 4658640 h 6858000"/>
              <a:gd name="connsiteX575" fmla="*/ 5484493 w 12192527"/>
              <a:gd name="connsiteY575" fmla="*/ 4643126 h 6858000"/>
              <a:gd name="connsiteX576" fmla="*/ 5467231 w 12192527"/>
              <a:gd name="connsiteY576" fmla="*/ 4640330 h 6858000"/>
              <a:gd name="connsiteX577" fmla="*/ 5017132 w 12192527"/>
              <a:gd name="connsiteY577" fmla="*/ 4584213 h 6858000"/>
              <a:gd name="connsiteX578" fmla="*/ 4995049 w 12192527"/>
              <a:gd name="connsiteY578" fmla="*/ 4574731 h 6858000"/>
              <a:gd name="connsiteX579" fmla="*/ 5013372 w 12192527"/>
              <a:gd name="connsiteY579" fmla="*/ 4568162 h 6858000"/>
              <a:gd name="connsiteX580" fmla="*/ 5786005 w 12192527"/>
              <a:gd name="connsiteY580" fmla="*/ 4556898 h 6858000"/>
              <a:gd name="connsiteX581" fmla="*/ 5786067 w 12192527"/>
              <a:gd name="connsiteY581" fmla="*/ 4556898 h 6858000"/>
              <a:gd name="connsiteX582" fmla="*/ 5786067 w 12192527"/>
              <a:gd name="connsiteY582" fmla="*/ 4556923 h 6858000"/>
              <a:gd name="connsiteX583" fmla="*/ 11419732 w 12192527"/>
              <a:gd name="connsiteY583" fmla="*/ 4553428 h 6858000"/>
              <a:gd name="connsiteX584" fmla="*/ 11417520 w 12192527"/>
              <a:gd name="connsiteY584" fmla="*/ 4555996 h 6858000"/>
              <a:gd name="connsiteX585" fmla="*/ 11405574 w 12192527"/>
              <a:gd name="connsiteY585" fmla="*/ 4556888 h 6858000"/>
              <a:gd name="connsiteX586" fmla="*/ 11417342 w 12192527"/>
              <a:gd name="connsiteY586" fmla="*/ 4553607 h 6858000"/>
              <a:gd name="connsiteX587" fmla="*/ 11419732 w 12192527"/>
              <a:gd name="connsiteY587" fmla="*/ 4553428 h 6858000"/>
              <a:gd name="connsiteX588" fmla="*/ 1093925 w 12192527"/>
              <a:gd name="connsiteY588" fmla="*/ 4553392 h 6858000"/>
              <a:gd name="connsiteX589" fmla="*/ 1472888 w 12192527"/>
              <a:gd name="connsiteY589" fmla="*/ 4599301 h 6858000"/>
              <a:gd name="connsiteX590" fmla="*/ 1531141 w 12192527"/>
              <a:gd name="connsiteY590" fmla="*/ 4611965 h 6858000"/>
              <a:gd name="connsiteX591" fmla="*/ 1531141 w 12192527"/>
              <a:gd name="connsiteY591" fmla="*/ 4618725 h 6858000"/>
              <a:gd name="connsiteX592" fmla="*/ 1525949 w 12192527"/>
              <a:gd name="connsiteY592" fmla="*/ 4632167 h 6858000"/>
              <a:gd name="connsiteX593" fmla="*/ 1530669 w 12192527"/>
              <a:gd name="connsiteY593" fmla="*/ 4635233 h 6858000"/>
              <a:gd name="connsiteX594" fmla="*/ 1535624 w 12192527"/>
              <a:gd name="connsiteY594" fmla="*/ 4631224 h 6858000"/>
              <a:gd name="connsiteX595" fmla="*/ 1541995 w 12192527"/>
              <a:gd name="connsiteY595" fmla="*/ 4629809 h 6858000"/>
              <a:gd name="connsiteX596" fmla="*/ 1540815 w 12192527"/>
              <a:gd name="connsiteY596" fmla="*/ 4637120 h 6858000"/>
              <a:gd name="connsiteX597" fmla="*/ 1539650 w 12192527"/>
              <a:gd name="connsiteY597" fmla="*/ 4638201 h 6858000"/>
              <a:gd name="connsiteX598" fmla="*/ 1429780 w 12192527"/>
              <a:gd name="connsiteY598" fmla="*/ 4614207 h 6858000"/>
              <a:gd name="connsiteX599" fmla="*/ 1298385 w 12192527"/>
              <a:gd name="connsiteY599" fmla="*/ 4593276 h 6858000"/>
              <a:gd name="connsiteX600" fmla="*/ 923276 w 12192527"/>
              <a:gd name="connsiteY600" fmla="*/ 4583519 h 6858000"/>
              <a:gd name="connsiteX601" fmla="*/ 842590 w 12192527"/>
              <a:gd name="connsiteY601" fmla="*/ 4591538 h 6858000"/>
              <a:gd name="connsiteX602" fmla="*/ 842750 w 12192527"/>
              <a:gd name="connsiteY602" fmla="*/ 4591324 h 6858000"/>
              <a:gd name="connsiteX603" fmla="*/ 846437 w 12192527"/>
              <a:gd name="connsiteY603" fmla="*/ 4583962 h 6858000"/>
              <a:gd name="connsiteX604" fmla="*/ 846437 w 12192527"/>
              <a:gd name="connsiteY604" fmla="*/ 4580283 h 6858000"/>
              <a:gd name="connsiteX605" fmla="*/ 843365 w 12192527"/>
              <a:gd name="connsiteY605" fmla="*/ 4571999 h 6858000"/>
              <a:gd name="connsiteX606" fmla="*/ 840923 w 12192527"/>
              <a:gd name="connsiteY606" fmla="*/ 4564336 h 6858000"/>
              <a:gd name="connsiteX607" fmla="*/ 901809 w 12192527"/>
              <a:gd name="connsiteY607" fmla="*/ 4557369 h 6858000"/>
              <a:gd name="connsiteX608" fmla="*/ 1093925 w 12192527"/>
              <a:gd name="connsiteY608" fmla="*/ 4553392 h 6858000"/>
              <a:gd name="connsiteX609" fmla="*/ 11301515 w 12192527"/>
              <a:gd name="connsiteY609" fmla="*/ 4550073 h 6858000"/>
              <a:gd name="connsiteX610" fmla="*/ 11315107 w 12192527"/>
              <a:gd name="connsiteY610" fmla="*/ 4563794 h 6858000"/>
              <a:gd name="connsiteX611" fmla="*/ 11292352 w 12192527"/>
              <a:gd name="connsiteY611" fmla="*/ 4570697 h 6858000"/>
              <a:gd name="connsiteX612" fmla="*/ 11281365 w 12192527"/>
              <a:gd name="connsiteY612" fmla="*/ 4556912 h 6858000"/>
              <a:gd name="connsiteX613" fmla="*/ 11301161 w 12192527"/>
              <a:gd name="connsiteY613" fmla="*/ 4550279 h 6858000"/>
              <a:gd name="connsiteX614" fmla="*/ 5807668 w 12192527"/>
              <a:gd name="connsiteY614" fmla="*/ 4546088 h 6858000"/>
              <a:gd name="connsiteX615" fmla="*/ 5814871 w 12192527"/>
              <a:gd name="connsiteY615" fmla="*/ 4547891 h 6858000"/>
              <a:gd name="connsiteX616" fmla="*/ 5818473 w 12192527"/>
              <a:gd name="connsiteY616" fmla="*/ 4548792 h 6858000"/>
              <a:gd name="connsiteX617" fmla="*/ 5818473 w 12192527"/>
              <a:gd name="connsiteY617" fmla="*/ 4549693 h 6858000"/>
              <a:gd name="connsiteX618" fmla="*/ 5822071 w 12192527"/>
              <a:gd name="connsiteY618" fmla="*/ 4549692 h 6858000"/>
              <a:gd name="connsiteX619" fmla="*/ 5818473 w 12192527"/>
              <a:gd name="connsiteY619" fmla="*/ 4548792 h 6858000"/>
              <a:gd name="connsiteX620" fmla="*/ 5818473 w 12192527"/>
              <a:gd name="connsiteY620" fmla="*/ 4546089 h 6858000"/>
              <a:gd name="connsiteX621" fmla="*/ 5822071 w 12192527"/>
              <a:gd name="connsiteY621" fmla="*/ 4546089 h 6858000"/>
              <a:gd name="connsiteX622" fmla="*/ 5825672 w 12192527"/>
              <a:gd name="connsiteY622" fmla="*/ 4546089 h 6858000"/>
              <a:gd name="connsiteX623" fmla="*/ 5843674 w 12192527"/>
              <a:gd name="connsiteY623" fmla="*/ 4556899 h 6858000"/>
              <a:gd name="connsiteX624" fmla="*/ 5847275 w 12192527"/>
              <a:gd name="connsiteY624" fmla="*/ 4560503 h 6858000"/>
              <a:gd name="connsiteX625" fmla="*/ 5854474 w 12192527"/>
              <a:gd name="connsiteY625" fmla="*/ 4564105 h 6858000"/>
              <a:gd name="connsiteX626" fmla="*/ 5858074 w 12192527"/>
              <a:gd name="connsiteY626" fmla="*/ 4567709 h 6858000"/>
              <a:gd name="connsiteX627" fmla="*/ 5850873 w 12192527"/>
              <a:gd name="connsiteY627" fmla="*/ 4564105 h 6858000"/>
              <a:gd name="connsiteX628" fmla="*/ 5843674 w 12192527"/>
              <a:gd name="connsiteY628" fmla="*/ 4560503 h 6858000"/>
              <a:gd name="connsiteX629" fmla="*/ 5861675 w 12192527"/>
              <a:gd name="connsiteY629" fmla="*/ 4578518 h 6858000"/>
              <a:gd name="connsiteX630" fmla="*/ 5853573 w 12192527"/>
              <a:gd name="connsiteY630" fmla="*/ 4581222 h 6858000"/>
              <a:gd name="connsiteX631" fmla="*/ 5851377 w 12192527"/>
              <a:gd name="connsiteY631" fmla="*/ 4587815 h 6858000"/>
              <a:gd name="connsiteX632" fmla="*/ 5810096 w 12192527"/>
              <a:gd name="connsiteY632" fmla="*/ 4566315 h 6858000"/>
              <a:gd name="connsiteX633" fmla="*/ 5788639 w 12192527"/>
              <a:gd name="connsiteY633" fmla="*/ 4557928 h 6858000"/>
              <a:gd name="connsiteX634" fmla="*/ 5789669 w 12192527"/>
              <a:gd name="connsiteY634" fmla="*/ 4556899 h 6858000"/>
              <a:gd name="connsiteX635" fmla="*/ 5818473 w 12192527"/>
              <a:gd name="connsiteY635" fmla="*/ 4564105 h 6858000"/>
              <a:gd name="connsiteX636" fmla="*/ 5807668 w 12192527"/>
              <a:gd name="connsiteY636" fmla="*/ 4546088 h 6858000"/>
              <a:gd name="connsiteX637" fmla="*/ 5729194 w 12192527"/>
              <a:gd name="connsiteY637" fmla="*/ 4533590 h 6858000"/>
              <a:gd name="connsiteX638" fmla="*/ 5741512 w 12192527"/>
              <a:gd name="connsiteY638" fmla="*/ 4537982 h 6858000"/>
              <a:gd name="connsiteX639" fmla="*/ 5750518 w 12192527"/>
              <a:gd name="connsiteY639" fmla="*/ 4543027 h 6858000"/>
              <a:gd name="connsiteX640" fmla="*/ 5727367 w 12192527"/>
              <a:gd name="connsiteY640" fmla="*/ 4533980 h 6858000"/>
              <a:gd name="connsiteX641" fmla="*/ 6445160 w 12192527"/>
              <a:gd name="connsiteY641" fmla="*/ 4529115 h 6858000"/>
              <a:gd name="connsiteX642" fmla="*/ 6458401 w 12192527"/>
              <a:gd name="connsiteY642" fmla="*/ 4529115 h 6858000"/>
              <a:gd name="connsiteX643" fmla="*/ 6515772 w 12192527"/>
              <a:gd name="connsiteY643" fmla="*/ 4564422 h 6858000"/>
              <a:gd name="connsiteX644" fmla="*/ 6515772 w 12192527"/>
              <a:gd name="connsiteY644" fmla="*/ 4560009 h 6858000"/>
              <a:gd name="connsiteX645" fmla="*/ 6520185 w 12192527"/>
              <a:gd name="connsiteY645" fmla="*/ 4560009 h 6858000"/>
              <a:gd name="connsiteX646" fmla="*/ 6529012 w 12192527"/>
              <a:gd name="connsiteY646" fmla="*/ 4568835 h 6858000"/>
              <a:gd name="connsiteX647" fmla="*/ 6551078 w 12192527"/>
              <a:gd name="connsiteY647" fmla="*/ 4577661 h 6858000"/>
              <a:gd name="connsiteX648" fmla="*/ 6551078 w 12192527"/>
              <a:gd name="connsiteY648" fmla="*/ 4582076 h 6858000"/>
              <a:gd name="connsiteX649" fmla="*/ 6555489 w 12192527"/>
              <a:gd name="connsiteY649" fmla="*/ 4590901 h 6858000"/>
              <a:gd name="connsiteX650" fmla="*/ 6551078 w 12192527"/>
              <a:gd name="connsiteY650" fmla="*/ 4590901 h 6858000"/>
              <a:gd name="connsiteX651" fmla="*/ 6652582 w 12192527"/>
              <a:gd name="connsiteY651" fmla="*/ 4648276 h 6858000"/>
              <a:gd name="connsiteX652" fmla="*/ 6749676 w 12192527"/>
              <a:gd name="connsiteY652" fmla="*/ 4701235 h 6858000"/>
              <a:gd name="connsiteX653" fmla="*/ 6736434 w 12192527"/>
              <a:gd name="connsiteY653" fmla="*/ 4710062 h 6858000"/>
              <a:gd name="connsiteX654" fmla="*/ 6873247 w 12192527"/>
              <a:gd name="connsiteY654" fmla="*/ 4802742 h 6858000"/>
              <a:gd name="connsiteX655" fmla="*/ 6931107 w 12192527"/>
              <a:gd name="connsiteY655" fmla="*/ 4846849 h 6858000"/>
              <a:gd name="connsiteX656" fmla="*/ 6881150 w 12192527"/>
              <a:gd name="connsiteY656" fmla="*/ 4917110 h 6858000"/>
              <a:gd name="connsiteX657" fmla="*/ 6860008 w 12192527"/>
              <a:gd name="connsiteY657" fmla="*/ 4895422 h 6858000"/>
              <a:gd name="connsiteX658" fmla="*/ 6820289 w 12192527"/>
              <a:gd name="connsiteY658" fmla="*/ 4855702 h 6858000"/>
              <a:gd name="connsiteX659" fmla="*/ 6776156 w 12192527"/>
              <a:gd name="connsiteY659" fmla="*/ 4815982 h 6858000"/>
              <a:gd name="connsiteX660" fmla="*/ 6758502 w 12192527"/>
              <a:gd name="connsiteY660" fmla="*/ 4793916 h 6858000"/>
              <a:gd name="connsiteX661" fmla="*/ 6745262 w 12192527"/>
              <a:gd name="connsiteY661" fmla="*/ 4785089 h 6858000"/>
              <a:gd name="connsiteX662" fmla="*/ 6718783 w 12192527"/>
              <a:gd name="connsiteY662" fmla="*/ 4758609 h 6858000"/>
              <a:gd name="connsiteX663" fmla="*/ 6648171 w 12192527"/>
              <a:gd name="connsiteY663" fmla="*/ 4692409 h 6858000"/>
              <a:gd name="connsiteX664" fmla="*/ 6648171 w 12192527"/>
              <a:gd name="connsiteY664" fmla="*/ 4683582 h 6858000"/>
              <a:gd name="connsiteX665" fmla="*/ 6559905 w 12192527"/>
              <a:gd name="connsiteY665" fmla="*/ 4621795 h 6858000"/>
              <a:gd name="connsiteX666" fmla="*/ 6480466 w 12192527"/>
              <a:gd name="connsiteY666" fmla="*/ 4560009 h 6858000"/>
              <a:gd name="connsiteX667" fmla="*/ 6493707 w 12192527"/>
              <a:gd name="connsiteY667" fmla="*/ 4568835 h 6858000"/>
              <a:gd name="connsiteX668" fmla="*/ 6467223 w 12192527"/>
              <a:gd name="connsiteY668" fmla="*/ 4542355 h 6858000"/>
              <a:gd name="connsiteX669" fmla="*/ 6458401 w 12192527"/>
              <a:gd name="connsiteY669" fmla="*/ 4546768 h 6858000"/>
              <a:gd name="connsiteX670" fmla="*/ 6445160 w 12192527"/>
              <a:gd name="connsiteY670" fmla="*/ 4529115 h 6858000"/>
              <a:gd name="connsiteX671" fmla="*/ 1284333 w 12192527"/>
              <a:gd name="connsiteY671" fmla="*/ 4527705 h 6858000"/>
              <a:gd name="connsiteX672" fmla="*/ 1367083 w 12192527"/>
              <a:gd name="connsiteY672" fmla="*/ 4533950 h 6858000"/>
              <a:gd name="connsiteX673" fmla="*/ 1524924 w 12192527"/>
              <a:gd name="connsiteY673" fmla="*/ 4564760 h 6858000"/>
              <a:gd name="connsiteX674" fmla="*/ 1541753 w 12192527"/>
              <a:gd name="connsiteY674" fmla="*/ 4569100 h 6858000"/>
              <a:gd name="connsiteX675" fmla="*/ 1541050 w 12192527"/>
              <a:gd name="connsiteY675" fmla="*/ 4569201 h 6858000"/>
              <a:gd name="connsiteX676" fmla="*/ 1537039 w 12192527"/>
              <a:gd name="connsiteY676" fmla="*/ 4571795 h 6858000"/>
              <a:gd name="connsiteX677" fmla="*/ 1538927 w 12192527"/>
              <a:gd name="connsiteY677" fmla="*/ 4575568 h 6858000"/>
              <a:gd name="connsiteX678" fmla="*/ 1538691 w 12192527"/>
              <a:gd name="connsiteY678" fmla="*/ 4581228 h 6858000"/>
              <a:gd name="connsiteX679" fmla="*/ 1535474 w 12192527"/>
              <a:gd name="connsiteY679" fmla="*/ 4586793 h 6858000"/>
              <a:gd name="connsiteX680" fmla="*/ 1307753 w 12192527"/>
              <a:gd name="connsiteY680" fmla="*/ 4543317 h 6858000"/>
              <a:gd name="connsiteX681" fmla="*/ 1284333 w 12192527"/>
              <a:gd name="connsiteY681" fmla="*/ 4527705 h 6858000"/>
              <a:gd name="connsiteX682" fmla="*/ 11263867 w 12192527"/>
              <a:gd name="connsiteY682" fmla="*/ 4516927 h 6858000"/>
              <a:gd name="connsiteX683" fmla="*/ 11266134 w 12192527"/>
              <a:gd name="connsiteY683" fmla="*/ 4518903 h 6858000"/>
              <a:gd name="connsiteX684" fmla="*/ 11265805 w 12192527"/>
              <a:gd name="connsiteY684" fmla="*/ 4519283 h 6858000"/>
              <a:gd name="connsiteX685" fmla="*/ 11256792 w 12192527"/>
              <a:gd name="connsiteY685" fmla="*/ 4523260 h 6858000"/>
              <a:gd name="connsiteX686" fmla="*/ 11254952 w 12192527"/>
              <a:gd name="connsiteY686" fmla="*/ 4523774 h 6858000"/>
              <a:gd name="connsiteX687" fmla="*/ 11253251 w 12192527"/>
              <a:gd name="connsiteY687" fmla="*/ 4521638 h 6858000"/>
              <a:gd name="connsiteX688" fmla="*/ 11253649 w 12192527"/>
              <a:gd name="connsiteY688" fmla="*/ 4521393 h 6858000"/>
              <a:gd name="connsiteX689" fmla="*/ 2526988 w 12192527"/>
              <a:gd name="connsiteY689" fmla="*/ 4507068 h 6858000"/>
              <a:gd name="connsiteX690" fmla="*/ 2517470 w 12192527"/>
              <a:gd name="connsiteY690" fmla="*/ 4507320 h 6858000"/>
              <a:gd name="connsiteX691" fmla="*/ 2508242 w 12192527"/>
              <a:gd name="connsiteY691" fmla="*/ 4507607 h 6858000"/>
              <a:gd name="connsiteX692" fmla="*/ 2493822 w 12192527"/>
              <a:gd name="connsiteY692" fmla="*/ 4518840 h 6858000"/>
              <a:gd name="connsiteX693" fmla="*/ 2492957 w 12192527"/>
              <a:gd name="connsiteY693" fmla="*/ 4525753 h 6858000"/>
              <a:gd name="connsiteX694" fmla="*/ 2492669 w 12192527"/>
              <a:gd name="connsiteY694" fmla="*/ 4528634 h 6858000"/>
              <a:gd name="connsiteX695" fmla="*/ 2491227 w 12192527"/>
              <a:gd name="connsiteY695" fmla="*/ 4536410 h 6858000"/>
              <a:gd name="connsiteX696" fmla="*/ 2490361 w 12192527"/>
              <a:gd name="connsiteY696" fmla="*/ 4540154 h 6858000"/>
              <a:gd name="connsiteX697" fmla="*/ 2490650 w 12192527"/>
              <a:gd name="connsiteY697" fmla="*/ 4545051 h 6858000"/>
              <a:gd name="connsiteX698" fmla="*/ 2492669 w 12192527"/>
              <a:gd name="connsiteY698" fmla="*/ 4549948 h 6858000"/>
              <a:gd name="connsiteX699" fmla="*/ 2499013 w 12192527"/>
              <a:gd name="connsiteY699" fmla="*/ 4561756 h 6858000"/>
              <a:gd name="connsiteX700" fmla="*/ 2519488 w 12192527"/>
              <a:gd name="connsiteY700" fmla="*/ 4574717 h 6858000"/>
              <a:gd name="connsiteX701" fmla="*/ 2521508 w 12192527"/>
              <a:gd name="connsiteY701" fmla="*/ 4574141 h 6858000"/>
              <a:gd name="connsiteX702" fmla="*/ 2530736 w 12192527"/>
              <a:gd name="connsiteY702" fmla="*/ 4572989 h 6858000"/>
              <a:gd name="connsiteX703" fmla="*/ 2533043 w 12192527"/>
              <a:gd name="connsiteY703" fmla="*/ 4571837 h 6858000"/>
              <a:gd name="connsiteX704" fmla="*/ 2539676 w 12192527"/>
              <a:gd name="connsiteY704" fmla="*/ 4569820 h 6858000"/>
              <a:gd name="connsiteX705" fmla="*/ 2543137 w 12192527"/>
              <a:gd name="connsiteY705" fmla="*/ 4568381 h 6858000"/>
              <a:gd name="connsiteX706" fmla="*/ 2545155 w 12192527"/>
              <a:gd name="connsiteY706" fmla="*/ 4564349 h 6858000"/>
              <a:gd name="connsiteX707" fmla="*/ 2552941 w 12192527"/>
              <a:gd name="connsiteY707" fmla="*/ 4553979 h 6858000"/>
              <a:gd name="connsiteX708" fmla="*/ 2556403 w 12192527"/>
              <a:gd name="connsiteY708" fmla="*/ 4547067 h 6858000"/>
              <a:gd name="connsiteX709" fmla="*/ 2556403 w 12192527"/>
              <a:gd name="connsiteY709" fmla="*/ 4543611 h 6858000"/>
              <a:gd name="connsiteX710" fmla="*/ 2553519 w 12192527"/>
              <a:gd name="connsiteY710" fmla="*/ 4535834 h 6858000"/>
              <a:gd name="connsiteX711" fmla="*/ 2549481 w 12192527"/>
              <a:gd name="connsiteY711" fmla="*/ 4523161 h 6858000"/>
              <a:gd name="connsiteX712" fmla="*/ 2546020 w 12192527"/>
              <a:gd name="connsiteY712" fmla="*/ 4518553 h 6858000"/>
              <a:gd name="connsiteX713" fmla="*/ 2540541 w 12192527"/>
              <a:gd name="connsiteY713" fmla="*/ 4513944 h 6858000"/>
              <a:gd name="connsiteX714" fmla="*/ 2535639 w 12192527"/>
              <a:gd name="connsiteY714" fmla="*/ 4511352 h 6858000"/>
              <a:gd name="connsiteX715" fmla="*/ 2526988 w 12192527"/>
              <a:gd name="connsiteY715" fmla="*/ 4507068 h 6858000"/>
              <a:gd name="connsiteX716" fmla="*/ 11245766 w 12192527"/>
              <a:gd name="connsiteY716" fmla="*/ 4499819 h 6858000"/>
              <a:gd name="connsiteX717" fmla="*/ 11252068 w 12192527"/>
              <a:gd name="connsiteY717" fmla="*/ 4506586 h 6858000"/>
              <a:gd name="connsiteX718" fmla="*/ 11242961 w 12192527"/>
              <a:gd name="connsiteY718" fmla="*/ 4510197 h 6858000"/>
              <a:gd name="connsiteX719" fmla="*/ 11236366 w 12192527"/>
              <a:gd name="connsiteY719" fmla="*/ 4504168 h 6858000"/>
              <a:gd name="connsiteX720" fmla="*/ 5573648 w 12192527"/>
              <a:gd name="connsiteY720" fmla="*/ 4481231 h 6858000"/>
              <a:gd name="connsiteX721" fmla="*/ 5649254 w 12192527"/>
              <a:gd name="connsiteY721" fmla="*/ 4499246 h 6858000"/>
              <a:gd name="connsiteX722" fmla="*/ 5685707 w 12192527"/>
              <a:gd name="connsiteY722" fmla="*/ 4515461 h 6858000"/>
              <a:gd name="connsiteX723" fmla="*/ 5689901 w 12192527"/>
              <a:gd name="connsiteY723" fmla="*/ 4519336 h 6858000"/>
              <a:gd name="connsiteX724" fmla="*/ 5645855 w 12192527"/>
              <a:gd name="connsiteY724" fmla="*/ 4502120 h 6858000"/>
              <a:gd name="connsiteX725" fmla="*/ 5576677 w 12192527"/>
              <a:gd name="connsiteY725" fmla="*/ 4482601 h 6858000"/>
              <a:gd name="connsiteX726" fmla="*/ 11310913 w 12192527"/>
              <a:gd name="connsiteY726" fmla="*/ 4479870 h 6858000"/>
              <a:gd name="connsiteX727" fmla="*/ 11311271 w 12192527"/>
              <a:gd name="connsiteY727" fmla="*/ 4484648 h 6858000"/>
              <a:gd name="connsiteX728" fmla="*/ 11301891 w 12192527"/>
              <a:gd name="connsiteY728" fmla="*/ 4487752 h 6858000"/>
              <a:gd name="connsiteX729" fmla="*/ 11304281 w 12192527"/>
              <a:gd name="connsiteY729" fmla="*/ 4487573 h 6858000"/>
              <a:gd name="connsiteX730" fmla="*/ 11304461 w 12192527"/>
              <a:gd name="connsiteY730" fmla="*/ 4489962 h 6858000"/>
              <a:gd name="connsiteX731" fmla="*/ 11302072 w 12192527"/>
              <a:gd name="connsiteY731" fmla="*/ 4490142 h 6858000"/>
              <a:gd name="connsiteX732" fmla="*/ 11299682 w 12192527"/>
              <a:gd name="connsiteY732" fmla="*/ 4490320 h 6858000"/>
              <a:gd name="connsiteX733" fmla="*/ 11292183 w 12192527"/>
              <a:gd name="connsiteY733" fmla="*/ 4494485 h 6858000"/>
              <a:gd name="connsiteX734" fmla="*/ 11280365 w 12192527"/>
              <a:gd name="connsiteY734" fmla="*/ 4497704 h 6858000"/>
              <a:gd name="connsiteX735" fmla="*/ 11275814 w 12192527"/>
              <a:gd name="connsiteY735" fmla="*/ 4492457 h 6858000"/>
              <a:gd name="connsiteX736" fmla="*/ 11275787 w 12192527"/>
              <a:gd name="connsiteY736" fmla="*/ 4492106 h 6858000"/>
              <a:gd name="connsiteX737" fmla="*/ 11278177 w 12192527"/>
              <a:gd name="connsiteY737" fmla="*/ 4491928 h 6858000"/>
              <a:gd name="connsiteX738" fmla="*/ 11280567 w 12192527"/>
              <a:gd name="connsiteY738" fmla="*/ 4491749 h 6858000"/>
              <a:gd name="connsiteX739" fmla="*/ 11285345 w 12192527"/>
              <a:gd name="connsiteY739" fmla="*/ 4491391 h 6858000"/>
              <a:gd name="connsiteX740" fmla="*/ 11303745 w 12192527"/>
              <a:gd name="connsiteY740" fmla="*/ 4480405 h 6858000"/>
              <a:gd name="connsiteX741" fmla="*/ 11303924 w 12192527"/>
              <a:gd name="connsiteY741" fmla="*/ 4482794 h 6858000"/>
              <a:gd name="connsiteX742" fmla="*/ 11310913 w 12192527"/>
              <a:gd name="connsiteY742" fmla="*/ 4479870 h 6858000"/>
              <a:gd name="connsiteX743" fmla="*/ 1520194 w 12192527"/>
              <a:gd name="connsiteY743" fmla="*/ 4462188 h 6858000"/>
              <a:gd name="connsiteX744" fmla="*/ 1551711 w 12192527"/>
              <a:gd name="connsiteY744" fmla="*/ 4467599 h 6858000"/>
              <a:gd name="connsiteX745" fmla="*/ 1927599 w 12192527"/>
              <a:gd name="connsiteY745" fmla="*/ 4590154 h 6858000"/>
              <a:gd name="connsiteX746" fmla="*/ 2143843 w 12192527"/>
              <a:gd name="connsiteY746" fmla="*/ 4703732 h 6858000"/>
              <a:gd name="connsiteX747" fmla="*/ 2166423 w 12192527"/>
              <a:gd name="connsiteY747" fmla="*/ 4717919 h 6858000"/>
              <a:gd name="connsiteX748" fmla="*/ 2157948 w 12192527"/>
              <a:gd name="connsiteY748" fmla="*/ 4723627 h 6858000"/>
              <a:gd name="connsiteX749" fmla="*/ 2149318 w 12192527"/>
              <a:gd name="connsiteY749" fmla="*/ 4733978 h 6858000"/>
              <a:gd name="connsiteX750" fmla="*/ 2144159 w 12192527"/>
              <a:gd name="connsiteY750" fmla="*/ 4753996 h 6858000"/>
              <a:gd name="connsiteX751" fmla="*/ 2083733 w 12192527"/>
              <a:gd name="connsiteY751" fmla="*/ 4722857 h 6858000"/>
              <a:gd name="connsiteX752" fmla="*/ 2072802 w 12192527"/>
              <a:gd name="connsiteY752" fmla="*/ 4710367 h 6858000"/>
              <a:gd name="connsiteX753" fmla="*/ 2044699 w 12192527"/>
              <a:gd name="connsiteY753" fmla="*/ 4677582 h 6858000"/>
              <a:gd name="connsiteX754" fmla="*/ 1557566 w 12192527"/>
              <a:gd name="connsiteY754" fmla="*/ 4512094 h 6858000"/>
              <a:gd name="connsiteX755" fmla="*/ 1520620 w 12192527"/>
              <a:gd name="connsiteY755" fmla="*/ 4504712 h 6858000"/>
              <a:gd name="connsiteX756" fmla="*/ 1521420 w 12192527"/>
              <a:gd name="connsiteY756" fmla="*/ 4503224 h 6858000"/>
              <a:gd name="connsiteX757" fmla="*/ 1524300 w 12192527"/>
              <a:gd name="connsiteY757" fmla="*/ 4496238 h 6858000"/>
              <a:gd name="connsiteX758" fmla="*/ 1524712 w 12192527"/>
              <a:gd name="connsiteY758" fmla="*/ 4489252 h 6858000"/>
              <a:gd name="connsiteX759" fmla="*/ 1523478 w 12192527"/>
              <a:gd name="connsiteY759" fmla="*/ 4483909 h 6858000"/>
              <a:gd name="connsiteX760" fmla="*/ 1521420 w 12192527"/>
              <a:gd name="connsiteY760" fmla="*/ 4472813 h 6858000"/>
              <a:gd name="connsiteX761" fmla="*/ 1521009 w 12192527"/>
              <a:gd name="connsiteY761" fmla="*/ 4468704 h 6858000"/>
              <a:gd name="connsiteX762" fmla="*/ 11205211 w 12192527"/>
              <a:gd name="connsiteY762" fmla="*/ 4456270 h 6858000"/>
              <a:gd name="connsiteX763" fmla="*/ 11209757 w 12192527"/>
              <a:gd name="connsiteY763" fmla="*/ 4461152 h 6858000"/>
              <a:gd name="connsiteX764" fmla="*/ 11195544 w 12192527"/>
              <a:gd name="connsiteY764" fmla="*/ 4466845 h 6858000"/>
              <a:gd name="connsiteX765" fmla="*/ 11189991 w 12192527"/>
              <a:gd name="connsiteY765" fmla="*/ 4461769 h 6858000"/>
              <a:gd name="connsiteX766" fmla="*/ 2143438 w 12192527"/>
              <a:gd name="connsiteY766" fmla="*/ 4443446 h 6858000"/>
              <a:gd name="connsiteX767" fmla="*/ 2136082 w 12192527"/>
              <a:gd name="connsiteY767" fmla="*/ 4444474 h 6858000"/>
              <a:gd name="connsiteX768" fmla="*/ 2122504 w 12192527"/>
              <a:gd name="connsiteY768" fmla="*/ 4444114 h 6858000"/>
              <a:gd name="connsiteX769" fmla="*/ 2110160 w 12192527"/>
              <a:gd name="connsiteY769" fmla="*/ 4450226 h 6858000"/>
              <a:gd name="connsiteX770" fmla="*/ 2103165 w 12192527"/>
              <a:gd name="connsiteY770" fmla="*/ 4453926 h 6858000"/>
              <a:gd name="connsiteX771" fmla="*/ 2095347 w 12192527"/>
              <a:gd name="connsiteY771" fmla="*/ 4460501 h 6858000"/>
              <a:gd name="connsiteX772" fmla="*/ 2090410 w 12192527"/>
              <a:gd name="connsiteY772" fmla="*/ 4467076 h 6858000"/>
              <a:gd name="connsiteX773" fmla="*/ 2084648 w 12192527"/>
              <a:gd name="connsiteY773" fmla="*/ 4485158 h 6858000"/>
              <a:gd name="connsiteX774" fmla="*/ 2080534 w 12192527"/>
              <a:gd name="connsiteY774" fmla="*/ 4496253 h 6858000"/>
              <a:gd name="connsiteX775" fmla="*/ 2080534 w 12192527"/>
              <a:gd name="connsiteY775" fmla="*/ 4499134 h 6858000"/>
              <a:gd name="connsiteX776" fmla="*/ 2074882 w 12192527"/>
              <a:gd name="connsiteY776" fmla="*/ 4506242 h 6858000"/>
              <a:gd name="connsiteX777" fmla="*/ 2069026 w 12192527"/>
              <a:gd name="connsiteY777" fmla="*/ 4509740 h 6858000"/>
              <a:gd name="connsiteX778" fmla="*/ 2063558 w 12192527"/>
              <a:gd name="connsiteY778" fmla="*/ 4525290 h 6858000"/>
              <a:gd name="connsiteX779" fmla="*/ 2067073 w 12192527"/>
              <a:gd name="connsiteY779" fmla="*/ 4538506 h 6858000"/>
              <a:gd name="connsiteX780" fmla="*/ 2078007 w 12192527"/>
              <a:gd name="connsiteY780" fmla="*/ 4547058 h 6858000"/>
              <a:gd name="connsiteX781" fmla="*/ 2079178 w 12192527"/>
              <a:gd name="connsiteY781" fmla="*/ 4548613 h 6858000"/>
              <a:gd name="connsiteX782" fmla="*/ 2086988 w 12192527"/>
              <a:gd name="connsiteY782" fmla="*/ 4548613 h 6858000"/>
              <a:gd name="connsiteX783" fmla="*/ 2095577 w 12192527"/>
              <a:gd name="connsiteY783" fmla="*/ 4544337 h 6858000"/>
              <a:gd name="connsiteX784" fmla="*/ 2101435 w 12192527"/>
              <a:gd name="connsiteY784" fmla="*/ 4537340 h 6858000"/>
              <a:gd name="connsiteX785" fmla="*/ 2103157 w 12192527"/>
              <a:gd name="connsiteY785" fmla="*/ 4533133 h 6858000"/>
              <a:gd name="connsiteX786" fmla="*/ 2104399 w 12192527"/>
              <a:gd name="connsiteY786" fmla="*/ 4533650 h 6858000"/>
              <a:gd name="connsiteX787" fmla="*/ 2113864 w 12192527"/>
              <a:gd name="connsiteY787" fmla="*/ 4536526 h 6858000"/>
              <a:gd name="connsiteX788" fmla="*/ 2117155 w 12192527"/>
              <a:gd name="connsiteY788" fmla="*/ 4538169 h 6858000"/>
              <a:gd name="connsiteX789" fmla="*/ 2130323 w 12192527"/>
              <a:gd name="connsiteY789" fmla="*/ 4539814 h 6858000"/>
              <a:gd name="connsiteX790" fmla="*/ 2133203 w 12192527"/>
              <a:gd name="connsiteY790" fmla="*/ 4540636 h 6858000"/>
              <a:gd name="connsiteX791" fmla="*/ 2162417 w 12192527"/>
              <a:gd name="connsiteY791" fmla="*/ 4522144 h 6858000"/>
              <a:gd name="connsiteX792" fmla="*/ 2171469 w 12192527"/>
              <a:gd name="connsiteY792" fmla="*/ 4505294 h 6858000"/>
              <a:gd name="connsiteX793" fmla="*/ 2174350 w 12192527"/>
              <a:gd name="connsiteY793" fmla="*/ 4498309 h 6858000"/>
              <a:gd name="connsiteX794" fmla="*/ 2174762 w 12192527"/>
              <a:gd name="connsiteY794" fmla="*/ 4491321 h 6858000"/>
              <a:gd name="connsiteX795" fmla="*/ 2173527 w 12192527"/>
              <a:gd name="connsiteY795" fmla="*/ 4485979 h 6858000"/>
              <a:gd name="connsiteX796" fmla="*/ 2171469 w 12192527"/>
              <a:gd name="connsiteY796" fmla="*/ 4474883 h 6858000"/>
              <a:gd name="connsiteX797" fmla="*/ 2171058 w 12192527"/>
              <a:gd name="connsiteY797" fmla="*/ 4470775 h 6858000"/>
              <a:gd name="connsiteX798" fmla="*/ 2169824 w 12192527"/>
              <a:gd name="connsiteY798" fmla="*/ 4460911 h 6858000"/>
              <a:gd name="connsiteX799" fmla="*/ 2149251 w 12192527"/>
              <a:gd name="connsiteY799" fmla="*/ 4444885 h 6858000"/>
              <a:gd name="connsiteX800" fmla="*/ 2143438 w 12192527"/>
              <a:gd name="connsiteY800" fmla="*/ 4443446 h 6858000"/>
              <a:gd name="connsiteX801" fmla="*/ 1224993 w 12192527"/>
              <a:gd name="connsiteY801" fmla="*/ 4424710 h 6858000"/>
              <a:gd name="connsiteX802" fmla="*/ 1357618 w 12192527"/>
              <a:gd name="connsiteY802" fmla="*/ 4434277 h 6858000"/>
              <a:gd name="connsiteX803" fmla="*/ 1454805 w 12192527"/>
              <a:gd name="connsiteY803" fmla="*/ 4450962 h 6858000"/>
              <a:gd name="connsiteX804" fmla="*/ 1453116 w 12192527"/>
              <a:gd name="connsiteY804" fmla="*/ 4451855 h 6858000"/>
              <a:gd name="connsiteX805" fmla="*/ 1445298 w 12192527"/>
              <a:gd name="connsiteY805" fmla="*/ 4458431 h 6858000"/>
              <a:gd name="connsiteX806" fmla="*/ 1440360 w 12192527"/>
              <a:gd name="connsiteY806" fmla="*/ 4465006 h 6858000"/>
              <a:gd name="connsiteX807" fmla="*/ 1434599 w 12192527"/>
              <a:gd name="connsiteY807" fmla="*/ 4483088 h 6858000"/>
              <a:gd name="connsiteX808" fmla="*/ 1433067 w 12192527"/>
              <a:gd name="connsiteY808" fmla="*/ 4487220 h 6858000"/>
              <a:gd name="connsiteX809" fmla="*/ 1357326 w 12192527"/>
              <a:gd name="connsiteY809" fmla="*/ 4472087 h 6858000"/>
              <a:gd name="connsiteX810" fmla="*/ 1256766 w 12192527"/>
              <a:gd name="connsiteY810" fmla="*/ 4455230 h 6858000"/>
              <a:gd name="connsiteX811" fmla="*/ 1241999 w 12192527"/>
              <a:gd name="connsiteY811" fmla="*/ 4453745 h 6858000"/>
              <a:gd name="connsiteX812" fmla="*/ 1239624 w 12192527"/>
              <a:gd name="connsiteY812" fmla="*/ 4447339 h 6858000"/>
              <a:gd name="connsiteX813" fmla="*/ 1235622 w 12192527"/>
              <a:gd name="connsiteY813" fmla="*/ 4434780 h 6858000"/>
              <a:gd name="connsiteX814" fmla="*/ 1232192 w 12192527"/>
              <a:gd name="connsiteY814" fmla="*/ 4430213 h 6858000"/>
              <a:gd name="connsiteX815" fmla="*/ 1226763 w 12192527"/>
              <a:gd name="connsiteY815" fmla="*/ 4425646 h 6858000"/>
              <a:gd name="connsiteX816" fmla="*/ 34569 w 12192527"/>
              <a:gd name="connsiteY816" fmla="*/ 4404423 h 6858000"/>
              <a:gd name="connsiteX817" fmla="*/ 34800 w 12192527"/>
              <a:gd name="connsiteY817" fmla="*/ 4404807 h 6858000"/>
              <a:gd name="connsiteX818" fmla="*/ 35068 w 12192527"/>
              <a:gd name="connsiteY818" fmla="*/ 4404541 h 6858000"/>
              <a:gd name="connsiteX819" fmla="*/ 12041902 w 12192527"/>
              <a:gd name="connsiteY819" fmla="*/ 4402124 h 6858000"/>
              <a:gd name="connsiteX820" fmla="*/ 12055556 w 12192527"/>
              <a:gd name="connsiteY820" fmla="*/ 4404749 h 6858000"/>
              <a:gd name="connsiteX821" fmla="*/ 12172291 w 12192527"/>
              <a:gd name="connsiteY821" fmla="*/ 4439861 h 6858000"/>
              <a:gd name="connsiteX822" fmla="*/ 12192527 w 12192527"/>
              <a:gd name="connsiteY822" fmla="*/ 4447913 h 6858000"/>
              <a:gd name="connsiteX823" fmla="*/ 12192527 w 12192527"/>
              <a:gd name="connsiteY823" fmla="*/ 4476027 h 6858000"/>
              <a:gd name="connsiteX824" fmla="*/ 12181814 w 12192527"/>
              <a:gd name="connsiteY824" fmla="*/ 4471072 h 6858000"/>
              <a:gd name="connsiteX825" fmla="*/ 12045527 w 12192527"/>
              <a:gd name="connsiteY825" fmla="*/ 4429347 h 6858000"/>
              <a:gd name="connsiteX826" fmla="*/ 12042044 w 12192527"/>
              <a:gd name="connsiteY826" fmla="*/ 4419376 h 6858000"/>
              <a:gd name="connsiteX827" fmla="*/ 12041537 w 12192527"/>
              <a:gd name="connsiteY827" fmla="*/ 4407897 h 6858000"/>
              <a:gd name="connsiteX828" fmla="*/ 561 w 12192527"/>
              <a:gd name="connsiteY828" fmla="*/ 4395377 h 6858000"/>
              <a:gd name="connsiteX829" fmla="*/ 561 w 12192527"/>
              <a:gd name="connsiteY829" fmla="*/ 4431971 h 6858000"/>
              <a:gd name="connsiteX830" fmla="*/ 7131 w 12192527"/>
              <a:gd name="connsiteY830" fmla="*/ 4419005 h 6858000"/>
              <a:gd name="connsiteX831" fmla="*/ 10179 w 12192527"/>
              <a:gd name="connsiteY831" fmla="*/ 4416611 h 6858000"/>
              <a:gd name="connsiteX832" fmla="*/ 6043 w 12192527"/>
              <a:gd name="connsiteY832" fmla="*/ 4413999 h 6858000"/>
              <a:gd name="connsiteX833" fmla="*/ 5389 w 12192527"/>
              <a:gd name="connsiteY833" fmla="*/ 4413999 h 6858000"/>
              <a:gd name="connsiteX834" fmla="*/ 1251 w 12192527"/>
              <a:gd name="connsiteY834" fmla="*/ 4406599 h 6858000"/>
              <a:gd name="connsiteX835" fmla="*/ 816 w 12192527"/>
              <a:gd name="connsiteY835" fmla="*/ 4396369 h 6858000"/>
              <a:gd name="connsiteX836" fmla="*/ 1794067 w 12192527"/>
              <a:gd name="connsiteY836" fmla="*/ 4378481 h 6858000"/>
              <a:gd name="connsiteX837" fmla="*/ 1794284 w 12192527"/>
              <a:gd name="connsiteY837" fmla="*/ 4378841 h 6858000"/>
              <a:gd name="connsiteX838" fmla="*/ 1794535 w 12192527"/>
              <a:gd name="connsiteY838" fmla="*/ 4378591 h 6858000"/>
              <a:gd name="connsiteX839" fmla="*/ 11636072 w 12192527"/>
              <a:gd name="connsiteY839" fmla="*/ 4361852 h 6858000"/>
              <a:gd name="connsiteX840" fmla="*/ 11638641 w 12192527"/>
              <a:gd name="connsiteY840" fmla="*/ 4364062 h 6858000"/>
              <a:gd name="connsiteX841" fmla="*/ 11729795 w 12192527"/>
              <a:gd name="connsiteY841" fmla="*/ 4362053 h 6858000"/>
              <a:gd name="connsiteX842" fmla="*/ 11894889 w 12192527"/>
              <a:gd name="connsiteY842" fmla="*/ 4373859 h 6858000"/>
              <a:gd name="connsiteX843" fmla="*/ 12002498 w 12192527"/>
              <a:gd name="connsiteY843" fmla="*/ 4394548 h 6858000"/>
              <a:gd name="connsiteX844" fmla="*/ 12001047 w 12192527"/>
              <a:gd name="connsiteY844" fmla="*/ 4407265 h 6858000"/>
              <a:gd name="connsiteX845" fmla="*/ 12004792 w 12192527"/>
              <a:gd name="connsiteY845" fmla="*/ 4412968 h 6858000"/>
              <a:gd name="connsiteX846" fmla="*/ 12005869 w 12192527"/>
              <a:gd name="connsiteY846" fmla="*/ 4417792 h 6858000"/>
              <a:gd name="connsiteX847" fmla="*/ 11830259 w 12192527"/>
              <a:gd name="connsiteY847" fmla="*/ 4388180 h 6858000"/>
              <a:gd name="connsiteX848" fmla="*/ 11818134 w 12192527"/>
              <a:gd name="connsiteY848" fmla="*/ 4386683 h 6858000"/>
              <a:gd name="connsiteX849" fmla="*/ 11695025 w 12192527"/>
              <a:gd name="connsiteY849" fmla="*/ 4379069 h 6858000"/>
              <a:gd name="connsiteX850" fmla="*/ 11705118 w 12192527"/>
              <a:gd name="connsiteY850" fmla="*/ 4385522 h 6858000"/>
              <a:gd name="connsiteX851" fmla="*/ 11686003 w 12192527"/>
              <a:gd name="connsiteY851" fmla="*/ 4386951 h 6858000"/>
              <a:gd name="connsiteX852" fmla="*/ 11700697 w 12192527"/>
              <a:gd name="connsiteY852" fmla="*/ 4390658 h 6858000"/>
              <a:gd name="connsiteX853" fmla="*/ 11669456 w 12192527"/>
              <a:gd name="connsiteY853" fmla="*/ 4390591 h 6858000"/>
              <a:gd name="connsiteX854" fmla="*/ 11660614 w 12192527"/>
              <a:gd name="connsiteY854" fmla="*/ 4400864 h 6858000"/>
              <a:gd name="connsiteX855" fmla="*/ 11603089 w 12192527"/>
              <a:gd name="connsiteY855" fmla="*/ 4402762 h 6858000"/>
              <a:gd name="connsiteX856" fmla="*/ 11596099 w 12192527"/>
              <a:gd name="connsiteY856" fmla="*/ 4405687 h 6858000"/>
              <a:gd name="connsiteX857" fmla="*/ 11603983 w 12192527"/>
              <a:gd name="connsiteY857" fmla="*/ 4414709 h 6858000"/>
              <a:gd name="connsiteX858" fmla="*/ 11667894 w 12192527"/>
              <a:gd name="connsiteY858" fmla="*/ 4433958 h 6858000"/>
              <a:gd name="connsiteX859" fmla="*/ 11629663 w 12192527"/>
              <a:gd name="connsiteY859" fmla="*/ 4436816 h 6858000"/>
              <a:gd name="connsiteX860" fmla="*/ 11634443 w 12192527"/>
              <a:gd name="connsiteY860" fmla="*/ 4436460 h 6858000"/>
              <a:gd name="connsiteX861" fmla="*/ 11637010 w 12192527"/>
              <a:gd name="connsiteY861" fmla="*/ 4438669 h 6858000"/>
              <a:gd name="connsiteX862" fmla="*/ 11634620 w 12192527"/>
              <a:gd name="connsiteY862" fmla="*/ 4438848 h 6858000"/>
              <a:gd name="connsiteX863" fmla="*/ 11629841 w 12192527"/>
              <a:gd name="connsiteY863" fmla="*/ 4439205 h 6858000"/>
              <a:gd name="connsiteX864" fmla="*/ 11659586 w 12192527"/>
              <a:gd name="connsiteY864" fmla="*/ 4451399 h 6858000"/>
              <a:gd name="connsiteX865" fmla="*/ 11654986 w 12192527"/>
              <a:gd name="connsiteY865" fmla="*/ 4454145 h 6858000"/>
              <a:gd name="connsiteX866" fmla="*/ 11701099 w 12192527"/>
              <a:gd name="connsiteY866" fmla="*/ 4460309 h 6858000"/>
              <a:gd name="connsiteX867" fmla="*/ 11708267 w 12192527"/>
              <a:gd name="connsiteY867" fmla="*/ 4459772 h 6858000"/>
              <a:gd name="connsiteX868" fmla="*/ 11706057 w 12192527"/>
              <a:gd name="connsiteY868" fmla="*/ 4462341 h 6858000"/>
              <a:gd name="connsiteX869" fmla="*/ 11708624 w 12192527"/>
              <a:gd name="connsiteY869" fmla="*/ 4464552 h 6858000"/>
              <a:gd name="connsiteX870" fmla="*/ 11711193 w 12192527"/>
              <a:gd name="connsiteY870" fmla="*/ 4466762 h 6858000"/>
              <a:gd name="connsiteX871" fmla="*/ 11765366 w 12192527"/>
              <a:gd name="connsiteY871" fmla="*/ 4484337 h 6858000"/>
              <a:gd name="connsiteX872" fmla="*/ 11790154 w 12192527"/>
              <a:gd name="connsiteY872" fmla="*/ 4494496 h 6858000"/>
              <a:gd name="connsiteX873" fmla="*/ 11792543 w 12192527"/>
              <a:gd name="connsiteY873" fmla="*/ 4494318 h 6858000"/>
              <a:gd name="connsiteX874" fmla="*/ 11794932 w 12192527"/>
              <a:gd name="connsiteY874" fmla="*/ 4494140 h 6858000"/>
              <a:gd name="connsiteX875" fmla="*/ 11797321 w 12192527"/>
              <a:gd name="connsiteY875" fmla="*/ 4493961 h 6858000"/>
              <a:gd name="connsiteX876" fmla="*/ 11795111 w 12192527"/>
              <a:gd name="connsiteY876" fmla="*/ 4496529 h 6858000"/>
              <a:gd name="connsiteX877" fmla="*/ 11804669 w 12192527"/>
              <a:gd name="connsiteY877" fmla="*/ 4495815 h 6858000"/>
              <a:gd name="connsiteX878" fmla="*/ 11792902 w 12192527"/>
              <a:gd name="connsiteY878" fmla="*/ 4499098 h 6858000"/>
              <a:gd name="connsiteX879" fmla="*/ 11790510 w 12192527"/>
              <a:gd name="connsiteY879" fmla="*/ 4499276 h 6858000"/>
              <a:gd name="connsiteX880" fmla="*/ 11787942 w 12192527"/>
              <a:gd name="connsiteY880" fmla="*/ 4497066 h 6858000"/>
              <a:gd name="connsiteX881" fmla="*/ 11753410 w 12192527"/>
              <a:gd name="connsiteY881" fmla="*/ 4500660 h 6858000"/>
              <a:gd name="connsiteX882" fmla="*/ 11740022 w 12192527"/>
              <a:gd name="connsiteY882" fmla="*/ 4500794 h 6858000"/>
              <a:gd name="connsiteX883" fmla="*/ 11740156 w 12192527"/>
              <a:gd name="connsiteY883" fmla="*/ 4500638 h 6858000"/>
              <a:gd name="connsiteX884" fmla="*/ 11737765 w 12192527"/>
              <a:gd name="connsiteY884" fmla="*/ 4500817 h 6858000"/>
              <a:gd name="connsiteX885" fmla="*/ 11740022 w 12192527"/>
              <a:gd name="connsiteY885" fmla="*/ 4500794 h 6858000"/>
              <a:gd name="connsiteX886" fmla="*/ 11737945 w 12192527"/>
              <a:gd name="connsiteY886" fmla="*/ 4503206 h 6858000"/>
              <a:gd name="connsiteX887" fmla="*/ 11735548 w 12192527"/>
              <a:gd name="connsiteY887" fmla="*/ 4503272 h 6858000"/>
              <a:gd name="connsiteX888" fmla="*/ 11735378 w 12192527"/>
              <a:gd name="connsiteY888" fmla="*/ 4500995 h 6858000"/>
              <a:gd name="connsiteX889" fmla="*/ 11732986 w 12192527"/>
              <a:gd name="connsiteY889" fmla="*/ 4501174 h 6858000"/>
              <a:gd name="connsiteX890" fmla="*/ 11723252 w 12192527"/>
              <a:gd name="connsiteY890" fmla="*/ 4499499 h 6858000"/>
              <a:gd name="connsiteX891" fmla="*/ 11720862 w 12192527"/>
              <a:gd name="connsiteY891" fmla="*/ 4499678 h 6858000"/>
              <a:gd name="connsiteX892" fmla="*/ 11723073 w 12192527"/>
              <a:gd name="connsiteY892" fmla="*/ 4497109 h 6858000"/>
              <a:gd name="connsiteX893" fmla="*/ 11702450 w 12192527"/>
              <a:gd name="connsiteY893" fmla="*/ 4494447 h 6858000"/>
              <a:gd name="connsiteX894" fmla="*/ 11682096 w 12192527"/>
              <a:gd name="connsiteY894" fmla="*/ 4495368 h 6858000"/>
              <a:gd name="connsiteX895" fmla="*/ 11658380 w 12192527"/>
              <a:gd name="connsiteY895" fmla="*/ 4499544 h 6858000"/>
              <a:gd name="connsiteX896" fmla="*/ 11639801 w 12192527"/>
              <a:gd name="connsiteY896" fmla="*/ 4508141 h 6858000"/>
              <a:gd name="connsiteX897" fmla="*/ 11596971 w 12192527"/>
              <a:gd name="connsiteY897" fmla="*/ 4513746 h 6858000"/>
              <a:gd name="connsiteX898" fmla="*/ 11611486 w 12192527"/>
              <a:gd name="connsiteY898" fmla="*/ 4515064 h 6858000"/>
              <a:gd name="connsiteX899" fmla="*/ 11616086 w 12192527"/>
              <a:gd name="connsiteY899" fmla="*/ 4512317 h 6858000"/>
              <a:gd name="connsiteX900" fmla="*/ 11621043 w 12192527"/>
              <a:gd name="connsiteY900" fmla="*/ 4514349 h 6858000"/>
              <a:gd name="connsiteX901" fmla="*/ 11623433 w 12192527"/>
              <a:gd name="connsiteY901" fmla="*/ 4514170 h 6858000"/>
              <a:gd name="connsiteX902" fmla="*/ 11625823 w 12192527"/>
              <a:gd name="connsiteY902" fmla="*/ 4513991 h 6858000"/>
              <a:gd name="connsiteX903" fmla="*/ 11623612 w 12192527"/>
              <a:gd name="connsiteY903" fmla="*/ 4516559 h 6858000"/>
              <a:gd name="connsiteX904" fmla="*/ 11626001 w 12192527"/>
              <a:gd name="connsiteY904" fmla="*/ 4516381 h 6858000"/>
              <a:gd name="connsiteX905" fmla="*/ 11625823 w 12192527"/>
              <a:gd name="connsiteY905" fmla="*/ 4513991 h 6858000"/>
              <a:gd name="connsiteX906" fmla="*/ 11628211 w 12192527"/>
              <a:gd name="connsiteY906" fmla="*/ 4513813 h 6858000"/>
              <a:gd name="connsiteX907" fmla="*/ 11630601 w 12192527"/>
              <a:gd name="connsiteY907" fmla="*/ 4513634 h 6858000"/>
              <a:gd name="connsiteX908" fmla="*/ 11630779 w 12192527"/>
              <a:gd name="connsiteY908" fmla="*/ 4516023 h 6858000"/>
              <a:gd name="connsiteX909" fmla="*/ 11632812 w 12192527"/>
              <a:gd name="connsiteY909" fmla="*/ 4511067 h 6858000"/>
              <a:gd name="connsiteX910" fmla="*/ 11635380 w 12192527"/>
              <a:gd name="connsiteY910" fmla="*/ 4513277 h 6858000"/>
              <a:gd name="connsiteX911" fmla="*/ 11642370 w 12192527"/>
              <a:gd name="connsiteY911" fmla="*/ 4510352 h 6858000"/>
              <a:gd name="connsiteX912" fmla="*/ 11656705 w 12192527"/>
              <a:gd name="connsiteY912" fmla="*/ 4509280 h 6858000"/>
              <a:gd name="connsiteX913" fmla="*/ 11658916 w 12192527"/>
              <a:gd name="connsiteY913" fmla="*/ 4506711 h 6858000"/>
              <a:gd name="connsiteX914" fmla="*/ 11661484 w 12192527"/>
              <a:gd name="connsiteY914" fmla="*/ 4508923 h 6858000"/>
              <a:gd name="connsiteX915" fmla="*/ 11661306 w 12192527"/>
              <a:gd name="connsiteY915" fmla="*/ 4506533 h 6858000"/>
              <a:gd name="connsiteX916" fmla="*/ 11685379 w 12192527"/>
              <a:gd name="connsiteY916" fmla="*/ 4507137 h 6858000"/>
              <a:gd name="connsiteX917" fmla="*/ 11687767 w 12192527"/>
              <a:gd name="connsiteY917" fmla="*/ 4506957 h 6858000"/>
              <a:gd name="connsiteX918" fmla="*/ 11692547 w 12192527"/>
              <a:gd name="connsiteY918" fmla="*/ 4506601 h 6858000"/>
              <a:gd name="connsiteX919" fmla="*/ 11692725 w 12192527"/>
              <a:gd name="connsiteY919" fmla="*/ 4508990 h 6858000"/>
              <a:gd name="connsiteX920" fmla="*/ 11711661 w 12192527"/>
              <a:gd name="connsiteY920" fmla="*/ 4505171 h 6858000"/>
              <a:gd name="connsiteX921" fmla="*/ 11711483 w 12192527"/>
              <a:gd name="connsiteY921" fmla="*/ 4502781 h 6858000"/>
              <a:gd name="connsiteX922" fmla="*/ 11713871 w 12192527"/>
              <a:gd name="connsiteY922" fmla="*/ 4502603 h 6858000"/>
              <a:gd name="connsiteX923" fmla="*/ 11716441 w 12192527"/>
              <a:gd name="connsiteY923" fmla="*/ 4504814 h 6858000"/>
              <a:gd name="connsiteX924" fmla="*/ 11718830 w 12192527"/>
              <a:gd name="connsiteY924" fmla="*/ 4504635 h 6858000"/>
              <a:gd name="connsiteX925" fmla="*/ 11721398 w 12192527"/>
              <a:gd name="connsiteY925" fmla="*/ 4506846 h 6858000"/>
              <a:gd name="connsiteX926" fmla="*/ 11731612 w 12192527"/>
              <a:gd name="connsiteY926" fmla="*/ 4503379 h 6858000"/>
              <a:gd name="connsiteX927" fmla="*/ 11735548 w 12192527"/>
              <a:gd name="connsiteY927" fmla="*/ 4503272 h 6858000"/>
              <a:gd name="connsiteX928" fmla="*/ 11735555 w 12192527"/>
              <a:gd name="connsiteY928" fmla="*/ 4503385 h 6858000"/>
              <a:gd name="connsiteX929" fmla="*/ 11737945 w 12192527"/>
              <a:gd name="connsiteY929" fmla="*/ 4503206 h 6858000"/>
              <a:gd name="connsiteX930" fmla="*/ 11738303 w 12192527"/>
              <a:gd name="connsiteY930" fmla="*/ 4507985 h 6858000"/>
              <a:gd name="connsiteX931" fmla="*/ 11747680 w 12192527"/>
              <a:gd name="connsiteY931" fmla="*/ 4504880 h 6858000"/>
              <a:gd name="connsiteX932" fmla="*/ 11745292 w 12192527"/>
              <a:gd name="connsiteY932" fmla="*/ 4505059 h 6858000"/>
              <a:gd name="connsiteX933" fmla="*/ 11745113 w 12192527"/>
              <a:gd name="connsiteY933" fmla="*/ 4502671 h 6858000"/>
              <a:gd name="connsiteX934" fmla="*/ 11747502 w 12192527"/>
              <a:gd name="connsiteY934" fmla="*/ 4502491 h 6858000"/>
              <a:gd name="connsiteX935" fmla="*/ 11750070 w 12192527"/>
              <a:gd name="connsiteY935" fmla="*/ 4504703 h 6858000"/>
              <a:gd name="connsiteX936" fmla="*/ 11759985 w 12192527"/>
              <a:gd name="connsiteY936" fmla="*/ 4508767 h 6858000"/>
              <a:gd name="connsiteX937" fmla="*/ 11776710 w 12192527"/>
              <a:gd name="connsiteY937" fmla="*/ 4507516 h 6858000"/>
              <a:gd name="connsiteX938" fmla="*/ 11779100 w 12192527"/>
              <a:gd name="connsiteY938" fmla="*/ 4507338 h 6858000"/>
              <a:gd name="connsiteX939" fmla="*/ 11783879 w 12192527"/>
              <a:gd name="connsiteY939" fmla="*/ 4506980 h 6858000"/>
              <a:gd name="connsiteX940" fmla="*/ 11786269 w 12192527"/>
              <a:gd name="connsiteY940" fmla="*/ 4506801 h 6858000"/>
              <a:gd name="connsiteX941" fmla="*/ 11800604 w 12192527"/>
              <a:gd name="connsiteY941" fmla="*/ 4505731 h 6858000"/>
              <a:gd name="connsiteX942" fmla="*/ 11802994 w 12192527"/>
              <a:gd name="connsiteY942" fmla="*/ 4505551 h 6858000"/>
              <a:gd name="connsiteX943" fmla="*/ 11805562 w 12192527"/>
              <a:gd name="connsiteY943" fmla="*/ 4507762 h 6858000"/>
              <a:gd name="connsiteX944" fmla="*/ 11807952 w 12192527"/>
              <a:gd name="connsiteY944" fmla="*/ 4507584 h 6858000"/>
              <a:gd name="connsiteX945" fmla="*/ 11812729 w 12192527"/>
              <a:gd name="connsiteY945" fmla="*/ 4507226 h 6858000"/>
              <a:gd name="connsiteX946" fmla="*/ 11815119 w 12192527"/>
              <a:gd name="connsiteY946" fmla="*/ 4507047 h 6858000"/>
              <a:gd name="connsiteX947" fmla="*/ 11829812 w 12192527"/>
              <a:gd name="connsiteY947" fmla="*/ 4510754 h 6858000"/>
              <a:gd name="connsiteX948" fmla="*/ 11829634 w 12192527"/>
              <a:gd name="connsiteY948" fmla="*/ 4508364 h 6858000"/>
              <a:gd name="connsiteX949" fmla="*/ 11832025 w 12192527"/>
              <a:gd name="connsiteY949" fmla="*/ 4508186 h 6858000"/>
              <a:gd name="connsiteX950" fmla="*/ 11836981 w 12192527"/>
              <a:gd name="connsiteY950" fmla="*/ 4510218 h 6858000"/>
              <a:gd name="connsiteX951" fmla="*/ 11890082 w 12192527"/>
              <a:gd name="connsiteY951" fmla="*/ 4513457 h 6858000"/>
              <a:gd name="connsiteX952" fmla="*/ 11892294 w 12192527"/>
              <a:gd name="connsiteY952" fmla="*/ 4510887 h 6858000"/>
              <a:gd name="connsiteX953" fmla="*/ 11897252 w 12192527"/>
              <a:gd name="connsiteY953" fmla="*/ 4512920 h 6858000"/>
              <a:gd name="connsiteX954" fmla="*/ 11899819 w 12192527"/>
              <a:gd name="connsiteY954" fmla="*/ 4515131 h 6858000"/>
              <a:gd name="connsiteX955" fmla="*/ 11899641 w 12192527"/>
              <a:gd name="connsiteY955" fmla="*/ 4512742 h 6858000"/>
              <a:gd name="connsiteX956" fmla="*/ 11914335 w 12192527"/>
              <a:gd name="connsiteY956" fmla="*/ 4516449 h 6858000"/>
              <a:gd name="connsiteX957" fmla="*/ 11916723 w 12192527"/>
              <a:gd name="connsiteY957" fmla="*/ 4516271 h 6858000"/>
              <a:gd name="connsiteX958" fmla="*/ 11919113 w 12192527"/>
              <a:gd name="connsiteY958" fmla="*/ 4516091 h 6858000"/>
              <a:gd name="connsiteX959" fmla="*/ 11921681 w 12192527"/>
              <a:gd name="connsiteY959" fmla="*/ 4518302 h 6858000"/>
              <a:gd name="connsiteX960" fmla="*/ 11955669 w 12192527"/>
              <a:gd name="connsiteY960" fmla="*/ 4522969 h 6858000"/>
              <a:gd name="connsiteX961" fmla="*/ 11955490 w 12192527"/>
              <a:gd name="connsiteY961" fmla="*/ 4520580 h 6858000"/>
              <a:gd name="connsiteX962" fmla="*/ 11957880 w 12192527"/>
              <a:gd name="connsiteY962" fmla="*/ 4520401 h 6858000"/>
              <a:gd name="connsiteX963" fmla="*/ 11962836 w 12192527"/>
              <a:gd name="connsiteY963" fmla="*/ 4522433 h 6858000"/>
              <a:gd name="connsiteX964" fmla="*/ 11965404 w 12192527"/>
              <a:gd name="connsiteY964" fmla="*/ 4524644 h 6858000"/>
              <a:gd name="connsiteX965" fmla="*/ 11963194 w 12192527"/>
              <a:gd name="connsiteY965" fmla="*/ 4527212 h 6858000"/>
              <a:gd name="connsiteX966" fmla="*/ 11960806 w 12192527"/>
              <a:gd name="connsiteY966" fmla="*/ 4527391 h 6858000"/>
              <a:gd name="connsiteX967" fmla="*/ 11958236 w 12192527"/>
              <a:gd name="connsiteY967" fmla="*/ 4525180 h 6858000"/>
              <a:gd name="connsiteX968" fmla="*/ 11946111 w 12192527"/>
              <a:gd name="connsiteY968" fmla="*/ 4523684 h 6858000"/>
              <a:gd name="connsiteX969" fmla="*/ 11953636 w 12192527"/>
              <a:gd name="connsiteY969" fmla="*/ 4527927 h 6858000"/>
              <a:gd name="connsiteX970" fmla="*/ 11943900 w 12192527"/>
              <a:gd name="connsiteY970" fmla="*/ 4526252 h 6858000"/>
              <a:gd name="connsiteX971" fmla="*/ 11943722 w 12192527"/>
              <a:gd name="connsiteY971" fmla="*/ 4523862 h 6858000"/>
              <a:gd name="connsiteX972" fmla="*/ 11921860 w 12192527"/>
              <a:gd name="connsiteY972" fmla="*/ 4520692 h 6858000"/>
              <a:gd name="connsiteX973" fmla="*/ 11919650 w 12192527"/>
              <a:gd name="connsiteY973" fmla="*/ 4523260 h 6858000"/>
              <a:gd name="connsiteX974" fmla="*/ 11919828 w 12192527"/>
              <a:gd name="connsiteY974" fmla="*/ 4525648 h 6858000"/>
              <a:gd name="connsiteX975" fmla="*/ 11922217 w 12192527"/>
              <a:gd name="connsiteY975" fmla="*/ 4525470 h 6858000"/>
              <a:gd name="connsiteX976" fmla="*/ 11920007 w 12192527"/>
              <a:gd name="connsiteY976" fmla="*/ 4528038 h 6858000"/>
              <a:gd name="connsiteX977" fmla="*/ 11926525 w 12192527"/>
              <a:gd name="connsiteY977" fmla="*/ 4530855 h 6858000"/>
              <a:gd name="connsiteX978" fmla="*/ 11934700 w 12192527"/>
              <a:gd name="connsiteY978" fmla="*/ 4531745 h 6858000"/>
              <a:gd name="connsiteX979" fmla="*/ 11944258 w 12192527"/>
              <a:gd name="connsiteY979" fmla="*/ 4531030 h 6858000"/>
              <a:gd name="connsiteX980" fmla="*/ 11949394 w 12192527"/>
              <a:gd name="connsiteY980" fmla="*/ 4535453 h 6858000"/>
              <a:gd name="connsiteX981" fmla="*/ 11949215 w 12192527"/>
              <a:gd name="connsiteY981" fmla="*/ 4533063 h 6858000"/>
              <a:gd name="connsiteX982" fmla="*/ 11951605 w 12192527"/>
              <a:gd name="connsiteY982" fmla="*/ 4532883 h 6858000"/>
              <a:gd name="connsiteX983" fmla="*/ 11953993 w 12192527"/>
              <a:gd name="connsiteY983" fmla="*/ 4532705 h 6858000"/>
              <a:gd name="connsiteX984" fmla="*/ 11954173 w 12192527"/>
              <a:gd name="connsiteY984" fmla="*/ 4535095 h 6858000"/>
              <a:gd name="connsiteX985" fmla="*/ 11964087 w 12192527"/>
              <a:gd name="connsiteY985" fmla="*/ 4539160 h 6858000"/>
              <a:gd name="connsiteX986" fmla="*/ 11956919 w 12192527"/>
              <a:gd name="connsiteY986" fmla="*/ 4539695 h 6858000"/>
              <a:gd name="connsiteX987" fmla="*/ 11969046 w 12192527"/>
              <a:gd name="connsiteY987" fmla="*/ 4541191 h 6858000"/>
              <a:gd name="connsiteX988" fmla="*/ 11966477 w 12192527"/>
              <a:gd name="connsiteY988" fmla="*/ 4538980 h 6858000"/>
              <a:gd name="connsiteX989" fmla="*/ 11968687 w 12192527"/>
              <a:gd name="connsiteY989" fmla="*/ 4536412 h 6858000"/>
              <a:gd name="connsiteX990" fmla="*/ 11973109 w 12192527"/>
              <a:gd name="connsiteY990" fmla="*/ 4531276 h 6858000"/>
              <a:gd name="connsiteX991" fmla="*/ 11977888 w 12192527"/>
              <a:gd name="connsiteY991" fmla="*/ 4530919 h 6858000"/>
              <a:gd name="connsiteX992" fmla="*/ 11982846 w 12192527"/>
              <a:gd name="connsiteY992" fmla="*/ 4532951 h 6858000"/>
              <a:gd name="connsiteX993" fmla="*/ 11983023 w 12192527"/>
              <a:gd name="connsiteY993" fmla="*/ 4535341 h 6858000"/>
              <a:gd name="connsiteX994" fmla="*/ 11978245 w 12192527"/>
              <a:gd name="connsiteY994" fmla="*/ 4535698 h 6858000"/>
              <a:gd name="connsiteX995" fmla="*/ 11983383 w 12192527"/>
              <a:gd name="connsiteY995" fmla="*/ 4540118 h 6858000"/>
              <a:gd name="connsiteX996" fmla="*/ 11985770 w 12192527"/>
              <a:gd name="connsiteY996" fmla="*/ 4539940 h 6858000"/>
              <a:gd name="connsiteX997" fmla="*/ 11990550 w 12192527"/>
              <a:gd name="connsiteY997" fmla="*/ 4539584 h 6858000"/>
              <a:gd name="connsiteX998" fmla="*/ 11990729 w 12192527"/>
              <a:gd name="connsiteY998" fmla="*/ 4541973 h 6858000"/>
              <a:gd name="connsiteX999" fmla="*/ 11990907 w 12192527"/>
              <a:gd name="connsiteY999" fmla="*/ 4544362 h 6858000"/>
              <a:gd name="connsiteX1000" fmla="*/ 11988696 w 12192527"/>
              <a:gd name="connsiteY1000" fmla="*/ 4546930 h 6858000"/>
              <a:gd name="connsiteX1001" fmla="*/ 11995330 w 12192527"/>
              <a:gd name="connsiteY1001" fmla="*/ 4539226 h 6858000"/>
              <a:gd name="connsiteX1002" fmla="*/ 12007290 w 12192527"/>
              <a:gd name="connsiteY1002" fmla="*/ 4542537 h 6858000"/>
              <a:gd name="connsiteX1003" fmla="*/ 12011727 w 12192527"/>
              <a:gd name="connsiteY1003" fmla="*/ 4542474 h 6858000"/>
              <a:gd name="connsiteX1004" fmla="*/ 12012411 w 12192527"/>
              <a:gd name="connsiteY1004" fmla="*/ 4542754 h 6858000"/>
              <a:gd name="connsiteX1005" fmla="*/ 12014801 w 12192527"/>
              <a:gd name="connsiteY1005" fmla="*/ 4542576 h 6858000"/>
              <a:gd name="connsiteX1006" fmla="*/ 12017189 w 12192527"/>
              <a:gd name="connsiteY1006" fmla="*/ 4542398 h 6858000"/>
              <a:gd name="connsiteX1007" fmla="*/ 12011727 w 12192527"/>
              <a:gd name="connsiteY1007" fmla="*/ 4542474 h 6858000"/>
              <a:gd name="connsiteX1008" fmla="*/ 12007455 w 12192527"/>
              <a:gd name="connsiteY1008" fmla="*/ 4540722 h 6858000"/>
              <a:gd name="connsiteX1009" fmla="*/ 12012054 w 12192527"/>
              <a:gd name="connsiteY1009" fmla="*/ 4537976 h 6858000"/>
              <a:gd name="connsiteX1010" fmla="*/ 12014443 w 12192527"/>
              <a:gd name="connsiteY1010" fmla="*/ 4537796 h 6858000"/>
              <a:gd name="connsiteX1011" fmla="*/ 12002138 w 12192527"/>
              <a:gd name="connsiteY1011" fmla="*/ 4533911 h 6858000"/>
              <a:gd name="connsiteX1012" fmla="*/ 12004350 w 12192527"/>
              <a:gd name="connsiteY1012" fmla="*/ 4531343 h 6858000"/>
              <a:gd name="connsiteX1013" fmla="*/ 12011518 w 12192527"/>
              <a:gd name="connsiteY1013" fmla="*/ 4530807 h 6858000"/>
              <a:gd name="connsiteX1014" fmla="*/ 12008950 w 12192527"/>
              <a:gd name="connsiteY1014" fmla="*/ 4528597 h 6858000"/>
              <a:gd name="connsiteX1015" fmla="*/ 12011340 w 12192527"/>
              <a:gd name="connsiteY1015" fmla="*/ 4528418 h 6858000"/>
              <a:gd name="connsiteX1016" fmla="*/ 12013729 w 12192527"/>
              <a:gd name="connsiteY1016" fmla="*/ 4528239 h 6858000"/>
              <a:gd name="connsiteX1017" fmla="*/ 12016297 w 12192527"/>
              <a:gd name="connsiteY1017" fmla="*/ 4530450 h 6858000"/>
              <a:gd name="connsiteX1018" fmla="*/ 12033558 w 12192527"/>
              <a:gd name="connsiteY1018" fmla="*/ 4536368 h 6858000"/>
              <a:gd name="connsiteX1019" fmla="*/ 12031527 w 12192527"/>
              <a:gd name="connsiteY1019" fmla="*/ 4541325 h 6858000"/>
              <a:gd name="connsiteX1020" fmla="*/ 12021791 w 12192527"/>
              <a:gd name="connsiteY1020" fmla="*/ 4539651 h 6858000"/>
              <a:gd name="connsiteX1021" fmla="*/ 12024358 w 12192527"/>
              <a:gd name="connsiteY1021" fmla="*/ 4541861 h 6858000"/>
              <a:gd name="connsiteX1022" fmla="*/ 12029316 w 12192527"/>
              <a:gd name="connsiteY1022" fmla="*/ 4543892 h 6858000"/>
              <a:gd name="connsiteX1023" fmla="*/ 12022148 w 12192527"/>
              <a:gd name="connsiteY1023" fmla="*/ 4544429 h 6858000"/>
              <a:gd name="connsiteX1024" fmla="*/ 12019758 w 12192527"/>
              <a:gd name="connsiteY1024" fmla="*/ 4544607 h 6858000"/>
              <a:gd name="connsiteX1025" fmla="*/ 12036841 w 12192527"/>
              <a:gd name="connsiteY1025" fmla="*/ 4548136 h 6858000"/>
              <a:gd name="connsiteX1026" fmla="*/ 12039230 w 12192527"/>
              <a:gd name="connsiteY1026" fmla="*/ 4547958 h 6858000"/>
              <a:gd name="connsiteX1027" fmla="*/ 12041799 w 12192527"/>
              <a:gd name="connsiteY1027" fmla="*/ 4550169 h 6858000"/>
              <a:gd name="connsiteX1028" fmla="*/ 12059061 w 12192527"/>
              <a:gd name="connsiteY1028" fmla="*/ 4556085 h 6858000"/>
              <a:gd name="connsiteX1029" fmla="*/ 12056493 w 12192527"/>
              <a:gd name="connsiteY1029" fmla="*/ 4553876 h 6858000"/>
              <a:gd name="connsiteX1030" fmla="*/ 12058882 w 12192527"/>
              <a:gd name="connsiteY1030" fmla="*/ 4553696 h 6858000"/>
              <a:gd name="connsiteX1031" fmla="*/ 12063661 w 12192527"/>
              <a:gd name="connsiteY1031" fmla="*/ 4553339 h 6858000"/>
              <a:gd name="connsiteX1032" fmla="*/ 12063840 w 12192527"/>
              <a:gd name="connsiteY1032" fmla="*/ 4555729 h 6858000"/>
              <a:gd name="connsiteX1033" fmla="*/ 12081280 w 12192527"/>
              <a:gd name="connsiteY1033" fmla="*/ 4564036 h 6858000"/>
              <a:gd name="connsiteX1034" fmla="*/ 12091015 w 12192527"/>
              <a:gd name="connsiteY1034" fmla="*/ 4565710 h 6858000"/>
              <a:gd name="connsiteX1035" fmla="*/ 12103320 w 12192527"/>
              <a:gd name="connsiteY1035" fmla="*/ 4569597 h 6858000"/>
              <a:gd name="connsiteX1036" fmla="*/ 12105710 w 12192527"/>
              <a:gd name="connsiteY1036" fmla="*/ 4569418 h 6858000"/>
              <a:gd name="connsiteX1037" fmla="*/ 12108278 w 12192527"/>
              <a:gd name="connsiteY1037" fmla="*/ 4571629 h 6858000"/>
              <a:gd name="connsiteX1038" fmla="*/ 12135454 w 12192527"/>
              <a:gd name="connsiteY1038" fmla="*/ 4581610 h 6858000"/>
              <a:gd name="connsiteX1039" fmla="*/ 12150326 w 12192527"/>
              <a:gd name="connsiteY1039" fmla="*/ 4587707 h 6858000"/>
              <a:gd name="connsiteX1040" fmla="*/ 12155104 w 12192527"/>
              <a:gd name="connsiteY1040" fmla="*/ 4587350 h 6858000"/>
              <a:gd name="connsiteX1041" fmla="*/ 12152537 w 12192527"/>
              <a:gd name="connsiteY1041" fmla="*/ 4585138 h 6858000"/>
              <a:gd name="connsiteX1042" fmla="*/ 12149968 w 12192527"/>
              <a:gd name="connsiteY1042" fmla="*/ 4582928 h 6858000"/>
              <a:gd name="connsiteX1043" fmla="*/ 12154926 w 12192527"/>
              <a:gd name="connsiteY1043" fmla="*/ 4584960 h 6858000"/>
              <a:gd name="connsiteX1044" fmla="*/ 12162095 w 12192527"/>
              <a:gd name="connsiteY1044" fmla="*/ 4584424 h 6858000"/>
              <a:gd name="connsiteX1045" fmla="*/ 12164663 w 12192527"/>
              <a:gd name="connsiteY1045" fmla="*/ 4586635 h 6858000"/>
              <a:gd name="connsiteX1046" fmla="*/ 12169441 w 12192527"/>
              <a:gd name="connsiteY1046" fmla="*/ 4586277 h 6858000"/>
              <a:gd name="connsiteX1047" fmla="*/ 12169619 w 12192527"/>
              <a:gd name="connsiteY1047" fmla="*/ 4588667 h 6858000"/>
              <a:gd name="connsiteX1048" fmla="*/ 12167231 w 12192527"/>
              <a:gd name="connsiteY1048" fmla="*/ 4588846 h 6858000"/>
              <a:gd name="connsiteX1049" fmla="*/ 12172188 w 12192527"/>
              <a:gd name="connsiteY1049" fmla="*/ 4590878 h 6858000"/>
              <a:gd name="connsiteX1050" fmla="*/ 12172009 w 12192527"/>
              <a:gd name="connsiteY1050" fmla="*/ 4588489 h 6858000"/>
              <a:gd name="connsiteX1051" fmla="*/ 12174399 w 12192527"/>
              <a:gd name="connsiteY1051" fmla="*/ 4588310 h 6858000"/>
              <a:gd name="connsiteX1052" fmla="*/ 12176968 w 12192527"/>
              <a:gd name="connsiteY1052" fmla="*/ 4590521 h 6858000"/>
              <a:gd name="connsiteX1053" fmla="*/ 12189629 w 12192527"/>
              <a:gd name="connsiteY1053" fmla="*/ 4599186 h 6858000"/>
              <a:gd name="connsiteX1054" fmla="*/ 12192527 w 12192527"/>
              <a:gd name="connsiteY1054" fmla="*/ 4600374 h 6858000"/>
              <a:gd name="connsiteX1055" fmla="*/ 12192527 w 12192527"/>
              <a:gd name="connsiteY1055" fmla="*/ 4647229 h 6858000"/>
              <a:gd name="connsiteX1056" fmla="*/ 12175761 w 12192527"/>
              <a:gd name="connsiteY1056" fmla="*/ 4638666 h 6858000"/>
              <a:gd name="connsiteX1057" fmla="*/ 12178244 w 12192527"/>
              <a:gd name="connsiteY1057" fmla="*/ 4637916 h 6858000"/>
              <a:gd name="connsiteX1058" fmla="*/ 12183108 w 12192527"/>
              <a:gd name="connsiteY1058" fmla="*/ 4640519 h 6858000"/>
              <a:gd name="connsiteX1059" fmla="*/ 12178405 w 12192527"/>
              <a:gd name="connsiteY1059" fmla="*/ 4637868 h 6858000"/>
              <a:gd name="connsiteX1060" fmla="*/ 12178244 w 12192527"/>
              <a:gd name="connsiteY1060" fmla="*/ 4637916 h 6858000"/>
              <a:gd name="connsiteX1061" fmla="*/ 12153073 w 12192527"/>
              <a:gd name="connsiteY1061" fmla="*/ 4624444 h 6858000"/>
              <a:gd name="connsiteX1062" fmla="*/ 12123440 w 12192527"/>
              <a:gd name="connsiteY1062" fmla="*/ 4613745 h 6858000"/>
              <a:gd name="connsiteX1063" fmla="*/ 12108567 w 12192527"/>
              <a:gd name="connsiteY1063" fmla="*/ 4607648 h 6858000"/>
              <a:gd name="connsiteX1064" fmla="*/ 12095907 w 12192527"/>
              <a:gd name="connsiteY1064" fmla="*/ 4598984 h 6858000"/>
              <a:gd name="connsiteX1065" fmla="*/ 12093516 w 12192527"/>
              <a:gd name="connsiteY1065" fmla="*/ 4599163 h 6858000"/>
              <a:gd name="connsiteX1066" fmla="*/ 12049079 w 12192527"/>
              <a:gd name="connsiteY1066" fmla="*/ 4583263 h 6858000"/>
              <a:gd name="connsiteX1067" fmla="*/ 12046690 w 12192527"/>
              <a:gd name="connsiteY1067" fmla="*/ 4583441 h 6858000"/>
              <a:gd name="connsiteX1068" fmla="*/ 12036595 w 12192527"/>
              <a:gd name="connsiteY1068" fmla="*/ 4576988 h 6858000"/>
              <a:gd name="connsiteX1069" fmla="*/ 12038807 w 12192527"/>
              <a:gd name="connsiteY1069" fmla="*/ 4574420 h 6858000"/>
              <a:gd name="connsiteX1070" fmla="*/ 12043763 w 12192527"/>
              <a:gd name="connsiteY1070" fmla="*/ 4576452 h 6858000"/>
              <a:gd name="connsiteX1071" fmla="*/ 12048721 w 12192527"/>
              <a:gd name="connsiteY1071" fmla="*/ 4578483 h 6858000"/>
              <a:gd name="connsiteX1072" fmla="*/ 12078287 w 12192527"/>
              <a:gd name="connsiteY1072" fmla="*/ 4588287 h 6858000"/>
              <a:gd name="connsiteX1073" fmla="*/ 12095549 w 12192527"/>
              <a:gd name="connsiteY1073" fmla="*/ 4594205 h 6858000"/>
              <a:gd name="connsiteX1074" fmla="*/ 12100507 w 12192527"/>
              <a:gd name="connsiteY1074" fmla="*/ 4596238 h 6858000"/>
              <a:gd name="connsiteX1075" fmla="*/ 12108166 w 12192527"/>
              <a:gd name="connsiteY1075" fmla="*/ 4598255 h 6858000"/>
              <a:gd name="connsiteX1076" fmla="*/ 12108877 w 12192527"/>
              <a:gd name="connsiteY1076" fmla="*/ 4598479 h 6858000"/>
              <a:gd name="connsiteX1077" fmla="*/ 12112810 w 12192527"/>
              <a:gd name="connsiteY1077" fmla="*/ 4600123 h 6858000"/>
              <a:gd name="connsiteX1078" fmla="*/ 12112780 w 12192527"/>
              <a:gd name="connsiteY1078" fmla="*/ 4599708 h 6858000"/>
              <a:gd name="connsiteX1079" fmla="*/ 12117700 w 12192527"/>
              <a:gd name="connsiteY1079" fmla="*/ 4601259 h 6858000"/>
              <a:gd name="connsiteX1080" fmla="*/ 12121196 w 12192527"/>
              <a:gd name="connsiteY1080" fmla="*/ 4602870 h 6858000"/>
              <a:gd name="connsiteX1081" fmla="*/ 12122725 w 12192527"/>
              <a:gd name="connsiteY1081" fmla="*/ 4604187 h 6858000"/>
              <a:gd name="connsiteX1082" fmla="*/ 12125880 w 12192527"/>
              <a:gd name="connsiteY1082" fmla="*/ 4605480 h 6858000"/>
              <a:gd name="connsiteX1083" fmla="*/ 12127861 w 12192527"/>
              <a:gd name="connsiteY1083" fmla="*/ 4608609 h 6858000"/>
              <a:gd name="connsiteX1084" fmla="*/ 12132640 w 12192527"/>
              <a:gd name="connsiteY1084" fmla="*/ 4608251 h 6858000"/>
              <a:gd name="connsiteX1085" fmla="*/ 12130071 w 12192527"/>
              <a:gd name="connsiteY1085" fmla="*/ 4606041 h 6858000"/>
              <a:gd name="connsiteX1086" fmla="*/ 12127683 w 12192527"/>
              <a:gd name="connsiteY1086" fmla="*/ 4606219 h 6858000"/>
              <a:gd name="connsiteX1087" fmla="*/ 12125880 w 12192527"/>
              <a:gd name="connsiteY1087" fmla="*/ 4605480 h 6858000"/>
              <a:gd name="connsiteX1088" fmla="*/ 12125478 w 12192527"/>
              <a:gd name="connsiteY1088" fmla="*/ 4604845 h 6858000"/>
              <a:gd name="connsiteX1089" fmla="*/ 12121196 w 12192527"/>
              <a:gd name="connsiteY1089" fmla="*/ 4602870 h 6858000"/>
              <a:gd name="connsiteX1090" fmla="*/ 12120158 w 12192527"/>
              <a:gd name="connsiteY1090" fmla="*/ 4601976 h 6858000"/>
              <a:gd name="connsiteX1091" fmla="*/ 12112632 w 12192527"/>
              <a:gd name="connsiteY1091" fmla="*/ 4597733 h 6858000"/>
              <a:gd name="connsiteX1092" fmla="*/ 12112780 w 12192527"/>
              <a:gd name="connsiteY1092" fmla="*/ 4599708 h 6858000"/>
              <a:gd name="connsiteX1093" fmla="*/ 12108877 w 12192527"/>
              <a:gd name="connsiteY1093" fmla="*/ 4598479 h 6858000"/>
              <a:gd name="connsiteX1094" fmla="*/ 12076226 w 12192527"/>
              <a:gd name="connsiteY1094" fmla="*/ 4584837 h 6858000"/>
              <a:gd name="connsiteX1095" fmla="*/ 12043229 w 12192527"/>
              <a:gd name="connsiteY1095" fmla="*/ 4569284 h 6858000"/>
              <a:gd name="connsiteX1096" fmla="*/ 12040661 w 12192527"/>
              <a:gd name="connsiteY1096" fmla="*/ 4567073 h 6858000"/>
              <a:gd name="connsiteX1097" fmla="*/ 12038270 w 12192527"/>
              <a:gd name="connsiteY1097" fmla="*/ 4567252 h 6858000"/>
              <a:gd name="connsiteX1098" fmla="*/ 11935593 w 12192527"/>
              <a:gd name="connsiteY1098" fmla="*/ 4543692 h 6858000"/>
              <a:gd name="connsiteX1099" fmla="*/ 11908595 w 12192527"/>
              <a:gd name="connsiteY1099" fmla="*/ 4536099 h 6858000"/>
              <a:gd name="connsiteX1100" fmla="*/ 11899039 w 12192527"/>
              <a:gd name="connsiteY1100" fmla="*/ 4536814 h 6858000"/>
              <a:gd name="connsiteX1101" fmla="*/ 11896648 w 12192527"/>
              <a:gd name="connsiteY1101" fmla="*/ 4536993 h 6858000"/>
              <a:gd name="connsiteX1102" fmla="*/ 11889480 w 12192527"/>
              <a:gd name="connsiteY1102" fmla="*/ 4537529 h 6858000"/>
              <a:gd name="connsiteX1103" fmla="*/ 11848147 w 12192527"/>
              <a:gd name="connsiteY1103" fmla="*/ 4531007 h 6858000"/>
              <a:gd name="connsiteX1104" fmla="*/ 11845757 w 12192527"/>
              <a:gd name="connsiteY1104" fmla="*/ 4531187 h 6858000"/>
              <a:gd name="connsiteX1105" fmla="*/ 11843367 w 12192527"/>
              <a:gd name="connsiteY1105" fmla="*/ 4531365 h 6858000"/>
              <a:gd name="connsiteX1106" fmla="*/ 11836022 w 12192527"/>
              <a:gd name="connsiteY1106" fmla="*/ 4529513 h 6858000"/>
              <a:gd name="connsiteX1107" fmla="*/ 11833633 w 12192527"/>
              <a:gd name="connsiteY1107" fmla="*/ 4529691 h 6858000"/>
              <a:gd name="connsiteX1108" fmla="*/ 11819117 w 12192527"/>
              <a:gd name="connsiteY1108" fmla="*/ 4528373 h 6858000"/>
              <a:gd name="connsiteX1109" fmla="*/ 11814518 w 12192527"/>
              <a:gd name="connsiteY1109" fmla="*/ 4531120 h 6858000"/>
              <a:gd name="connsiteX1110" fmla="*/ 11811949 w 12192527"/>
              <a:gd name="connsiteY1110" fmla="*/ 4528909 h 6858000"/>
              <a:gd name="connsiteX1111" fmla="*/ 11799823 w 12192527"/>
              <a:gd name="connsiteY1111" fmla="*/ 4527413 h 6858000"/>
              <a:gd name="connsiteX1112" fmla="*/ 11797613 w 12192527"/>
              <a:gd name="connsiteY1112" fmla="*/ 4529981 h 6858000"/>
              <a:gd name="connsiteX1113" fmla="*/ 11749469 w 12192527"/>
              <a:gd name="connsiteY1113" fmla="*/ 4528775 h 6858000"/>
              <a:gd name="connsiteX1114" fmla="*/ 11752036 w 12192527"/>
              <a:gd name="connsiteY1114" fmla="*/ 4530986 h 6858000"/>
              <a:gd name="connsiteX1115" fmla="*/ 11725395 w 12192527"/>
              <a:gd name="connsiteY1115" fmla="*/ 4528172 h 6858000"/>
              <a:gd name="connsiteX1116" fmla="*/ 11668050 w 12192527"/>
              <a:gd name="connsiteY1116" fmla="*/ 4532459 h 6858000"/>
              <a:gd name="connsiteX1117" fmla="*/ 11665838 w 12192527"/>
              <a:gd name="connsiteY1117" fmla="*/ 4535027 h 6858000"/>
              <a:gd name="connsiteX1118" fmla="*/ 11661060 w 12192527"/>
              <a:gd name="connsiteY1118" fmla="*/ 4535385 h 6858000"/>
              <a:gd name="connsiteX1119" fmla="*/ 11658492 w 12192527"/>
              <a:gd name="connsiteY1119" fmla="*/ 4533174 h 6858000"/>
              <a:gd name="connsiteX1120" fmla="*/ 11656103 w 12192527"/>
              <a:gd name="connsiteY1120" fmla="*/ 4533352 h 6858000"/>
              <a:gd name="connsiteX1121" fmla="*/ 11648935 w 12192527"/>
              <a:gd name="connsiteY1121" fmla="*/ 4533888 h 6858000"/>
              <a:gd name="connsiteX1122" fmla="*/ 11644155 w 12192527"/>
              <a:gd name="connsiteY1122" fmla="*/ 4534246 h 6858000"/>
              <a:gd name="connsiteX1123" fmla="*/ 11632030 w 12192527"/>
              <a:gd name="connsiteY1123" fmla="*/ 4532750 h 6858000"/>
              <a:gd name="connsiteX1124" fmla="*/ 11632208 w 12192527"/>
              <a:gd name="connsiteY1124" fmla="*/ 4535139 h 6858000"/>
              <a:gd name="connsiteX1125" fmla="*/ 11629821 w 12192527"/>
              <a:gd name="connsiteY1125" fmla="*/ 4535318 h 6858000"/>
              <a:gd name="connsiteX1126" fmla="*/ 11627430 w 12192527"/>
              <a:gd name="connsiteY1126" fmla="*/ 4535496 h 6858000"/>
              <a:gd name="connsiteX1127" fmla="*/ 11627250 w 12192527"/>
              <a:gd name="connsiteY1127" fmla="*/ 4533106 h 6858000"/>
              <a:gd name="connsiteX1128" fmla="*/ 11620083 w 12192527"/>
              <a:gd name="connsiteY1128" fmla="*/ 4533643 h 6858000"/>
              <a:gd name="connsiteX1129" fmla="*/ 11625219 w 12192527"/>
              <a:gd name="connsiteY1129" fmla="*/ 4538064 h 6858000"/>
              <a:gd name="connsiteX1130" fmla="*/ 11622829 w 12192527"/>
              <a:gd name="connsiteY1130" fmla="*/ 4538244 h 6858000"/>
              <a:gd name="connsiteX1131" fmla="*/ 11717446 w 12192527"/>
              <a:gd name="connsiteY1131" fmla="*/ 4550391 h 6858000"/>
              <a:gd name="connsiteX1132" fmla="*/ 11720014 w 12192527"/>
              <a:gd name="connsiteY1132" fmla="*/ 4552602 h 6858000"/>
              <a:gd name="connsiteX1133" fmla="*/ 11717624 w 12192527"/>
              <a:gd name="connsiteY1133" fmla="*/ 4552780 h 6858000"/>
              <a:gd name="connsiteX1134" fmla="*/ 11715234 w 12192527"/>
              <a:gd name="connsiteY1134" fmla="*/ 4552960 h 6858000"/>
              <a:gd name="connsiteX1135" fmla="*/ 11618230 w 12192527"/>
              <a:gd name="connsiteY1135" fmla="*/ 4540990 h 6858000"/>
              <a:gd name="connsiteX1136" fmla="*/ 11591590 w 12192527"/>
              <a:gd name="connsiteY1136" fmla="*/ 4538176 h 6858000"/>
              <a:gd name="connsiteX1137" fmla="*/ 11586275 w 12192527"/>
              <a:gd name="connsiteY1137" fmla="*/ 4531365 h 6858000"/>
              <a:gd name="connsiteX1138" fmla="*/ 11557780 w 12192527"/>
              <a:gd name="connsiteY1138" fmla="*/ 4535897 h 6858000"/>
              <a:gd name="connsiteX1139" fmla="*/ 11555211 w 12192527"/>
              <a:gd name="connsiteY1139" fmla="*/ 4533688 h 6858000"/>
              <a:gd name="connsiteX1140" fmla="*/ 11557601 w 12192527"/>
              <a:gd name="connsiteY1140" fmla="*/ 4533509 h 6858000"/>
              <a:gd name="connsiteX1141" fmla="*/ 11586096 w 12192527"/>
              <a:gd name="connsiteY1141" fmla="*/ 4528976 h 6858000"/>
              <a:gd name="connsiteX1142" fmla="*/ 11588307 w 12192527"/>
              <a:gd name="connsiteY1142" fmla="*/ 4526407 h 6858000"/>
              <a:gd name="connsiteX1143" fmla="*/ 11585739 w 12192527"/>
              <a:gd name="connsiteY1143" fmla="*/ 4524198 h 6858000"/>
              <a:gd name="connsiteX1144" fmla="*/ 11573791 w 12192527"/>
              <a:gd name="connsiteY1144" fmla="*/ 4525091 h 6858000"/>
              <a:gd name="connsiteX1145" fmla="*/ 11564412 w 12192527"/>
              <a:gd name="connsiteY1145" fmla="*/ 4528193 h 6858000"/>
              <a:gd name="connsiteX1146" fmla="*/ 11562023 w 12192527"/>
              <a:gd name="connsiteY1146" fmla="*/ 4528373 h 6858000"/>
              <a:gd name="connsiteX1147" fmla="*/ 11559633 w 12192527"/>
              <a:gd name="connsiteY1147" fmla="*/ 4528551 h 6858000"/>
              <a:gd name="connsiteX1148" fmla="*/ 11557423 w 12192527"/>
              <a:gd name="connsiteY1148" fmla="*/ 4531119 h 6858000"/>
              <a:gd name="connsiteX1149" fmla="*/ 11555033 w 12192527"/>
              <a:gd name="connsiteY1149" fmla="*/ 4531298 h 6858000"/>
              <a:gd name="connsiteX1150" fmla="*/ 11552644 w 12192527"/>
              <a:gd name="connsiteY1150" fmla="*/ 4531476 h 6858000"/>
              <a:gd name="connsiteX1151" fmla="*/ 11552465 w 12192527"/>
              <a:gd name="connsiteY1151" fmla="*/ 4529087 h 6858000"/>
              <a:gd name="connsiteX1152" fmla="*/ 11554676 w 12192527"/>
              <a:gd name="connsiteY1152" fmla="*/ 4526520 h 6858000"/>
              <a:gd name="connsiteX1153" fmla="*/ 11542729 w 12192527"/>
              <a:gd name="connsiteY1153" fmla="*/ 4527413 h 6858000"/>
              <a:gd name="connsiteX1154" fmla="*/ 11537951 w 12192527"/>
              <a:gd name="connsiteY1154" fmla="*/ 4527770 h 6858000"/>
              <a:gd name="connsiteX1155" fmla="*/ 11532993 w 12192527"/>
              <a:gd name="connsiteY1155" fmla="*/ 4525738 h 6858000"/>
              <a:gd name="connsiteX1156" fmla="*/ 11518836 w 12192527"/>
              <a:gd name="connsiteY1156" fmla="*/ 4529199 h 6858000"/>
              <a:gd name="connsiteX1157" fmla="*/ 11507067 w 12192527"/>
              <a:gd name="connsiteY1157" fmla="*/ 4532481 h 6858000"/>
              <a:gd name="connsiteX1158" fmla="*/ 11511846 w 12192527"/>
              <a:gd name="connsiteY1158" fmla="*/ 4532124 h 6858000"/>
              <a:gd name="connsiteX1159" fmla="*/ 11521404 w 12192527"/>
              <a:gd name="connsiteY1159" fmla="*/ 4531410 h 6858000"/>
              <a:gd name="connsiteX1160" fmla="*/ 11523793 w 12192527"/>
              <a:gd name="connsiteY1160" fmla="*/ 4531230 h 6858000"/>
              <a:gd name="connsiteX1161" fmla="*/ 11535919 w 12192527"/>
              <a:gd name="connsiteY1161" fmla="*/ 4532727 h 6858000"/>
              <a:gd name="connsiteX1162" fmla="*/ 11536097 w 12192527"/>
              <a:gd name="connsiteY1162" fmla="*/ 4535117 h 6858000"/>
              <a:gd name="connsiteX1163" fmla="*/ 11533888 w 12192527"/>
              <a:gd name="connsiteY1163" fmla="*/ 4537684 h 6858000"/>
              <a:gd name="connsiteX1164" fmla="*/ 11531675 w 12192527"/>
              <a:gd name="connsiteY1164" fmla="*/ 4540253 h 6858000"/>
              <a:gd name="connsiteX1165" fmla="*/ 11529286 w 12192527"/>
              <a:gd name="connsiteY1165" fmla="*/ 4540431 h 6858000"/>
              <a:gd name="connsiteX1166" fmla="*/ 11526896 w 12192527"/>
              <a:gd name="connsiteY1166" fmla="*/ 4540610 h 6858000"/>
              <a:gd name="connsiteX1167" fmla="*/ 11529108 w 12192527"/>
              <a:gd name="connsiteY1167" fmla="*/ 4538041 h 6858000"/>
              <a:gd name="connsiteX1168" fmla="*/ 11531319 w 12192527"/>
              <a:gd name="connsiteY1168" fmla="*/ 4535474 h 6858000"/>
              <a:gd name="connsiteX1169" fmla="*/ 11523971 w 12192527"/>
              <a:gd name="connsiteY1169" fmla="*/ 4533620 h 6858000"/>
              <a:gd name="connsiteX1170" fmla="*/ 11509635 w 12192527"/>
              <a:gd name="connsiteY1170" fmla="*/ 4534692 h 6858000"/>
              <a:gd name="connsiteX1171" fmla="*/ 11502467 w 12192527"/>
              <a:gd name="connsiteY1171" fmla="*/ 4535228 h 6858000"/>
              <a:gd name="connsiteX1172" fmla="*/ 11492909 w 12192527"/>
              <a:gd name="connsiteY1172" fmla="*/ 4535942 h 6858000"/>
              <a:gd name="connsiteX1173" fmla="*/ 11483531 w 12192527"/>
              <a:gd name="connsiteY1173" fmla="*/ 4539047 h 6858000"/>
              <a:gd name="connsiteX1174" fmla="*/ 11481141 w 12192527"/>
              <a:gd name="connsiteY1174" fmla="*/ 4539225 h 6858000"/>
              <a:gd name="connsiteX1175" fmla="*/ 11473973 w 12192527"/>
              <a:gd name="connsiteY1175" fmla="*/ 4539761 h 6858000"/>
              <a:gd name="connsiteX1176" fmla="*/ 11476541 w 12192527"/>
              <a:gd name="connsiteY1176" fmla="*/ 4541971 h 6858000"/>
              <a:gd name="connsiteX1177" fmla="*/ 11471941 w 12192527"/>
              <a:gd name="connsiteY1177" fmla="*/ 4544719 h 6858000"/>
              <a:gd name="connsiteX1178" fmla="*/ 11466983 w 12192527"/>
              <a:gd name="connsiteY1178" fmla="*/ 4542686 h 6858000"/>
              <a:gd name="connsiteX1179" fmla="*/ 11464773 w 12192527"/>
              <a:gd name="connsiteY1179" fmla="*/ 4545254 h 6858000"/>
              <a:gd name="connsiteX1180" fmla="*/ 11462205 w 12192527"/>
              <a:gd name="connsiteY1180" fmla="*/ 4543044 h 6858000"/>
              <a:gd name="connsiteX1181" fmla="*/ 11457425 w 12192527"/>
              <a:gd name="connsiteY1181" fmla="*/ 4543400 h 6858000"/>
              <a:gd name="connsiteX1182" fmla="*/ 11450436 w 12192527"/>
              <a:gd name="connsiteY1182" fmla="*/ 4546327 h 6858000"/>
              <a:gd name="connsiteX1183" fmla="*/ 11448225 w 12192527"/>
              <a:gd name="connsiteY1183" fmla="*/ 4548895 h 6858000"/>
              <a:gd name="connsiteX1184" fmla="*/ 11443447 w 12192527"/>
              <a:gd name="connsiteY1184" fmla="*/ 4549251 h 6858000"/>
              <a:gd name="connsiteX1185" fmla="*/ 11436457 w 12192527"/>
              <a:gd name="connsiteY1185" fmla="*/ 4552178 h 6858000"/>
              <a:gd name="connsiteX1186" fmla="*/ 11431679 w 12192527"/>
              <a:gd name="connsiteY1186" fmla="*/ 4552534 h 6858000"/>
              <a:gd name="connsiteX1187" fmla="*/ 11426899 w 12192527"/>
              <a:gd name="connsiteY1187" fmla="*/ 4552893 h 6858000"/>
              <a:gd name="connsiteX1188" fmla="*/ 11429109 w 12192527"/>
              <a:gd name="connsiteY1188" fmla="*/ 4550324 h 6858000"/>
              <a:gd name="connsiteX1189" fmla="*/ 11438668 w 12192527"/>
              <a:gd name="connsiteY1189" fmla="*/ 4549609 h 6858000"/>
              <a:gd name="connsiteX1190" fmla="*/ 11443268 w 12192527"/>
              <a:gd name="connsiteY1190" fmla="*/ 4546863 h 6858000"/>
              <a:gd name="connsiteX1191" fmla="*/ 11440878 w 12192527"/>
              <a:gd name="connsiteY1191" fmla="*/ 4547041 h 6858000"/>
              <a:gd name="connsiteX1192" fmla="*/ 11438489 w 12192527"/>
              <a:gd name="connsiteY1192" fmla="*/ 4547220 h 6858000"/>
              <a:gd name="connsiteX1193" fmla="*/ 11436100 w 12192527"/>
              <a:gd name="connsiteY1193" fmla="*/ 4547398 h 6858000"/>
              <a:gd name="connsiteX1194" fmla="*/ 11429109 w 12192527"/>
              <a:gd name="connsiteY1194" fmla="*/ 4550324 h 6858000"/>
              <a:gd name="connsiteX1195" fmla="*/ 11419552 w 12192527"/>
              <a:gd name="connsiteY1195" fmla="*/ 4551038 h 6858000"/>
              <a:gd name="connsiteX1196" fmla="*/ 11412563 w 12192527"/>
              <a:gd name="connsiteY1196" fmla="*/ 4553964 h 6858000"/>
              <a:gd name="connsiteX1197" fmla="*/ 11410173 w 12192527"/>
              <a:gd name="connsiteY1197" fmla="*/ 4554143 h 6858000"/>
              <a:gd name="connsiteX1198" fmla="*/ 11405395 w 12192527"/>
              <a:gd name="connsiteY1198" fmla="*/ 4554500 h 6858000"/>
              <a:gd name="connsiteX1199" fmla="*/ 11405574 w 12192527"/>
              <a:gd name="connsiteY1199" fmla="*/ 4556888 h 6858000"/>
              <a:gd name="connsiteX1200" fmla="*/ 11405752 w 12192527"/>
              <a:gd name="connsiteY1200" fmla="*/ 4559278 h 6858000"/>
              <a:gd name="connsiteX1201" fmla="*/ 11401152 w 12192527"/>
              <a:gd name="connsiteY1201" fmla="*/ 4562024 h 6858000"/>
              <a:gd name="connsiteX1202" fmla="*/ 11398763 w 12192527"/>
              <a:gd name="connsiteY1202" fmla="*/ 4562204 h 6858000"/>
              <a:gd name="connsiteX1203" fmla="*/ 11391416 w 12192527"/>
              <a:gd name="connsiteY1203" fmla="*/ 4560349 h 6858000"/>
              <a:gd name="connsiteX1204" fmla="*/ 11389027 w 12192527"/>
              <a:gd name="connsiteY1204" fmla="*/ 4560529 h 6858000"/>
              <a:gd name="connsiteX1205" fmla="*/ 11382037 w 12192527"/>
              <a:gd name="connsiteY1205" fmla="*/ 4563454 h 6858000"/>
              <a:gd name="connsiteX1206" fmla="*/ 11365668 w 12192527"/>
              <a:gd name="connsiteY1206" fmla="*/ 4569483 h 6858000"/>
              <a:gd name="connsiteX1207" fmla="*/ 11347774 w 12192527"/>
              <a:gd name="connsiteY1207" fmla="*/ 4575406 h 6858000"/>
              <a:gd name="connsiteX1208" fmla="*/ 11341255 w 12192527"/>
              <a:gd name="connsiteY1208" fmla="*/ 4567892 h 6858000"/>
              <a:gd name="connsiteX1209" fmla="*/ 11359639 w 12192527"/>
              <a:gd name="connsiteY1209" fmla="*/ 4562172 h 6858000"/>
              <a:gd name="connsiteX1210" fmla="*/ 11454671 w 12192527"/>
              <a:gd name="connsiteY1210" fmla="*/ 4540825 h 6858000"/>
              <a:gd name="connsiteX1211" fmla="*/ 11458790 w 12192527"/>
              <a:gd name="connsiteY1211" fmla="*/ 4535560 h 6858000"/>
              <a:gd name="connsiteX1212" fmla="*/ 11447716 w 12192527"/>
              <a:gd name="connsiteY1212" fmla="*/ 4533628 h 6858000"/>
              <a:gd name="connsiteX1213" fmla="*/ 11388302 w 12192527"/>
              <a:gd name="connsiteY1213" fmla="*/ 4543715 h 6858000"/>
              <a:gd name="connsiteX1214" fmla="*/ 11333077 w 12192527"/>
              <a:gd name="connsiteY1214" fmla="*/ 4558466 h 6858000"/>
              <a:gd name="connsiteX1215" fmla="*/ 11317663 w 12192527"/>
              <a:gd name="connsiteY1215" fmla="*/ 4540696 h 6858000"/>
              <a:gd name="connsiteX1216" fmla="*/ 11320158 w 12192527"/>
              <a:gd name="connsiteY1216" fmla="*/ 4539247 h 6858000"/>
              <a:gd name="connsiteX1217" fmla="*/ 11341484 w 12192527"/>
              <a:gd name="connsiteY1217" fmla="*/ 4535250 h 6858000"/>
              <a:gd name="connsiteX1218" fmla="*/ 11345907 w 12192527"/>
              <a:gd name="connsiteY1218" fmla="*/ 4530114 h 6858000"/>
              <a:gd name="connsiteX1219" fmla="*/ 11338559 w 12192527"/>
              <a:gd name="connsiteY1219" fmla="*/ 4528261 h 6858000"/>
              <a:gd name="connsiteX1220" fmla="*/ 11347759 w 12192527"/>
              <a:gd name="connsiteY1220" fmla="*/ 4522767 h 6858000"/>
              <a:gd name="connsiteX1221" fmla="*/ 11350149 w 12192527"/>
              <a:gd name="connsiteY1221" fmla="*/ 4522588 h 6858000"/>
              <a:gd name="connsiteX1222" fmla="*/ 11349971 w 12192527"/>
              <a:gd name="connsiteY1222" fmla="*/ 4520199 h 6858000"/>
              <a:gd name="connsiteX1223" fmla="*/ 11352360 w 12192527"/>
              <a:gd name="connsiteY1223" fmla="*/ 4520020 h 6858000"/>
              <a:gd name="connsiteX1224" fmla="*/ 11354571 w 12192527"/>
              <a:gd name="connsiteY1224" fmla="*/ 4517452 h 6858000"/>
              <a:gd name="connsiteX1225" fmla="*/ 11363949 w 12192527"/>
              <a:gd name="connsiteY1225" fmla="*/ 4514348 h 6858000"/>
              <a:gd name="connsiteX1226" fmla="*/ 11389697 w 12192527"/>
              <a:gd name="connsiteY1226" fmla="*/ 4505214 h 6858000"/>
              <a:gd name="connsiteX1227" fmla="*/ 11391908 w 12192527"/>
              <a:gd name="connsiteY1227" fmla="*/ 4502647 h 6858000"/>
              <a:gd name="connsiteX1228" fmla="*/ 11396685 w 12192527"/>
              <a:gd name="connsiteY1228" fmla="*/ 4502290 h 6858000"/>
              <a:gd name="connsiteX1229" fmla="*/ 11399076 w 12192527"/>
              <a:gd name="connsiteY1229" fmla="*/ 4502110 h 6858000"/>
              <a:gd name="connsiteX1230" fmla="*/ 11454634 w 12192527"/>
              <a:gd name="connsiteY1230" fmla="*/ 4473929 h 6858000"/>
              <a:gd name="connsiteX1231" fmla="*/ 11444362 w 12192527"/>
              <a:gd name="connsiteY1231" fmla="*/ 4465087 h 6858000"/>
              <a:gd name="connsiteX1232" fmla="*/ 11472857 w 12192527"/>
              <a:gd name="connsiteY1232" fmla="*/ 4460554 h 6858000"/>
              <a:gd name="connsiteX1233" fmla="*/ 11452848 w 12192527"/>
              <a:gd name="connsiteY1233" fmla="*/ 4450036 h 6858000"/>
              <a:gd name="connsiteX1234" fmla="*/ 11450458 w 12192527"/>
              <a:gd name="connsiteY1234" fmla="*/ 4450215 h 6858000"/>
              <a:gd name="connsiteX1235" fmla="*/ 11443291 w 12192527"/>
              <a:gd name="connsiteY1235" fmla="*/ 4450751 h 6858000"/>
              <a:gd name="connsiteX1236" fmla="*/ 11445860 w 12192527"/>
              <a:gd name="connsiteY1236" fmla="*/ 4452961 h 6858000"/>
              <a:gd name="connsiteX1237" fmla="*/ 11448247 w 12192527"/>
              <a:gd name="connsiteY1237" fmla="*/ 4452782 h 6858000"/>
              <a:gd name="connsiteX1238" fmla="*/ 11446037 w 12192527"/>
              <a:gd name="connsiteY1238" fmla="*/ 4455351 h 6858000"/>
              <a:gd name="connsiteX1239" fmla="*/ 11438691 w 12192527"/>
              <a:gd name="connsiteY1239" fmla="*/ 4453497 h 6858000"/>
              <a:gd name="connsiteX1240" fmla="*/ 11436302 w 12192527"/>
              <a:gd name="connsiteY1240" fmla="*/ 4453675 h 6858000"/>
              <a:gd name="connsiteX1241" fmla="*/ 11433911 w 12192527"/>
              <a:gd name="connsiteY1241" fmla="*/ 4453854 h 6858000"/>
              <a:gd name="connsiteX1242" fmla="*/ 11431344 w 12192527"/>
              <a:gd name="connsiteY1242" fmla="*/ 4451644 h 6858000"/>
              <a:gd name="connsiteX1243" fmla="*/ 11436121 w 12192527"/>
              <a:gd name="connsiteY1243" fmla="*/ 4451286 h 6858000"/>
              <a:gd name="connsiteX1244" fmla="*/ 11438512 w 12192527"/>
              <a:gd name="connsiteY1244" fmla="*/ 4451108 h 6858000"/>
              <a:gd name="connsiteX1245" fmla="*/ 11440901 w 12192527"/>
              <a:gd name="connsiteY1245" fmla="*/ 4450929 h 6858000"/>
              <a:gd name="connsiteX1246" fmla="*/ 11443112 w 12192527"/>
              <a:gd name="connsiteY1246" fmla="*/ 4448361 h 6858000"/>
              <a:gd name="connsiteX1247" fmla="*/ 11418861 w 12192527"/>
              <a:gd name="connsiteY1247" fmla="*/ 4445369 h 6858000"/>
              <a:gd name="connsiteX1248" fmla="*/ 11449029 w 12192527"/>
              <a:gd name="connsiteY1248" fmla="*/ 4431100 h 6858000"/>
              <a:gd name="connsiteX1249" fmla="*/ 11491681 w 12192527"/>
              <a:gd name="connsiteY1249" fmla="*/ 4423105 h 6858000"/>
              <a:gd name="connsiteX1250" fmla="*/ 11481945 w 12192527"/>
              <a:gd name="connsiteY1250" fmla="*/ 4421430 h 6858000"/>
              <a:gd name="connsiteX1251" fmla="*/ 11549273 w 12192527"/>
              <a:gd name="connsiteY1251" fmla="*/ 4389965 h 6858000"/>
              <a:gd name="connsiteX1252" fmla="*/ 11548915 w 12192527"/>
              <a:gd name="connsiteY1252" fmla="*/ 4385187 h 6858000"/>
              <a:gd name="connsiteX1253" fmla="*/ 11386015 w 12192527"/>
              <a:gd name="connsiteY1253" fmla="*/ 4410281 h 6858000"/>
              <a:gd name="connsiteX1254" fmla="*/ 11239347 w 12192527"/>
              <a:gd name="connsiteY1254" fmla="*/ 4450422 h 6858000"/>
              <a:gd name="connsiteX1255" fmla="*/ 11235062 w 12192527"/>
              <a:gd name="connsiteY1255" fmla="*/ 4445482 h 6858000"/>
              <a:gd name="connsiteX1256" fmla="*/ 11281959 w 12192527"/>
              <a:gd name="connsiteY1256" fmla="*/ 4428535 h 6858000"/>
              <a:gd name="connsiteX1257" fmla="*/ 11405551 w 12192527"/>
              <a:gd name="connsiteY1257" fmla="*/ 4395904 h 6858000"/>
              <a:gd name="connsiteX1258" fmla="*/ 11559790 w 12192527"/>
              <a:gd name="connsiteY1258" fmla="*/ 4369958 h 6858000"/>
              <a:gd name="connsiteX1259" fmla="*/ 11626694 w 12192527"/>
              <a:gd name="connsiteY1259" fmla="*/ 4364955 h 6858000"/>
              <a:gd name="connsiteX1260" fmla="*/ 11628903 w 12192527"/>
              <a:gd name="connsiteY1260" fmla="*/ 4362387 h 6858000"/>
              <a:gd name="connsiteX1261" fmla="*/ 11636072 w 12192527"/>
              <a:gd name="connsiteY1261" fmla="*/ 4361852 h 6858000"/>
              <a:gd name="connsiteX1262" fmla="*/ 4827371 w 12192527"/>
              <a:gd name="connsiteY1262" fmla="*/ 4336159 h 6858000"/>
              <a:gd name="connsiteX1263" fmla="*/ 4872142 w 12192527"/>
              <a:gd name="connsiteY1263" fmla="*/ 4337410 h 6858000"/>
              <a:gd name="connsiteX1264" fmla="*/ 5017069 w 12192527"/>
              <a:gd name="connsiteY1264" fmla="*/ 4338823 h 6858000"/>
              <a:gd name="connsiteX1265" fmla="*/ 5105713 w 12192527"/>
              <a:gd name="connsiteY1265" fmla="*/ 4349867 h 6858000"/>
              <a:gd name="connsiteX1266" fmla="*/ 5107780 w 12192527"/>
              <a:gd name="connsiteY1266" fmla="*/ 4346630 h 6858000"/>
              <a:gd name="connsiteX1267" fmla="*/ 5113086 w 12192527"/>
              <a:gd name="connsiteY1267" fmla="*/ 4345459 h 6858000"/>
              <a:gd name="connsiteX1268" fmla="*/ 5122795 w 12192527"/>
              <a:gd name="connsiteY1268" fmla="*/ 4351662 h 6858000"/>
              <a:gd name="connsiteX1269" fmla="*/ 5117488 w 12192527"/>
              <a:gd name="connsiteY1269" fmla="*/ 4352833 h 6858000"/>
              <a:gd name="connsiteX1270" fmla="*/ 5112184 w 12192527"/>
              <a:gd name="connsiteY1270" fmla="*/ 4354003 h 6858000"/>
              <a:gd name="connsiteX1271" fmla="*/ 5163428 w 12192527"/>
              <a:gd name="connsiteY1271" fmla="*/ 4359388 h 6858000"/>
              <a:gd name="connsiteX1272" fmla="*/ 5172235 w 12192527"/>
              <a:gd name="connsiteY1272" fmla="*/ 4374135 h 6858000"/>
              <a:gd name="connsiteX1273" fmla="*/ 5386920 w 12192527"/>
              <a:gd name="connsiteY1273" fmla="*/ 4401883 h 6858000"/>
              <a:gd name="connsiteX1274" fmla="*/ 5527341 w 12192527"/>
              <a:gd name="connsiteY1274" fmla="*/ 4446011 h 6858000"/>
              <a:gd name="connsiteX1275" fmla="*/ 5543519 w 12192527"/>
              <a:gd name="connsiteY1275" fmla="*/ 4456350 h 6858000"/>
              <a:gd name="connsiteX1276" fmla="*/ 5629193 w 12192527"/>
              <a:gd name="connsiteY1276" fmla="*/ 4479174 h 6858000"/>
              <a:gd name="connsiteX1277" fmla="*/ 5683938 w 12192527"/>
              <a:gd name="connsiteY1277" fmla="*/ 4500476 h 6858000"/>
              <a:gd name="connsiteX1278" fmla="*/ 5700119 w 12192527"/>
              <a:gd name="connsiteY1278" fmla="*/ 4510815 h 6858000"/>
              <a:gd name="connsiteX1279" fmla="*/ 5698050 w 12192527"/>
              <a:gd name="connsiteY1279" fmla="*/ 4514053 h 6858000"/>
              <a:gd name="connsiteX1280" fmla="*/ 5656249 w 12192527"/>
              <a:gd name="connsiteY1280" fmla="*/ 4501021 h 6858000"/>
              <a:gd name="connsiteX1281" fmla="*/ 5605905 w 12192527"/>
              <a:gd name="connsiteY1281" fmla="*/ 4487093 h 6858000"/>
              <a:gd name="connsiteX1282" fmla="*/ 5580017 w 12192527"/>
              <a:gd name="connsiteY1282" fmla="*/ 4470551 h 6858000"/>
              <a:gd name="connsiteX1283" fmla="*/ 5500815 w 12192527"/>
              <a:gd name="connsiteY1283" fmla="*/ 4451861 h 6858000"/>
              <a:gd name="connsiteX1284" fmla="*/ 5476097 w 12192527"/>
              <a:gd name="connsiteY1284" fmla="*/ 4440625 h 6858000"/>
              <a:gd name="connsiteX1285" fmla="*/ 5468723 w 12192527"/>
              <a:gd name="connsiteY1285" fmla="*/ 4445033 h 6858000"/>
              <a:gd name="connsiteX1286" fmla="*/ 5360661 w 12192527"/>
              <a:gd name="connsiteY1286" fmla="*/ 4421580 h 6858000"/>
              <a:gd name="connsiteX1287" fmla="*/ 5238760 w 12192527"/>
              <a:gd name="connsiteY1287" fmla="*/ 4398403 h 6858000"/>
              <a:gd name="connsiteX1288" fmla="*/ 5236424 w 12192527"/>
              <a:gd name="connsiteY1288" fmla="*/ 4387792 h 6858000"/>
              <a:gd name="connsiteX1289" fmla="*/ 5135103 w 12192527"/>
              <a:gd name="connsiteY1289" fmla="*/ 4382324 h 6858000"/>
              <a:gd name="connsiteX1290" fmla="*/ 5077385 w 12192527"/>
              <a:gd name="connsiteY1290" fmla="*/ 4372803 h 6858000"/>
              <a:gd name="connsiteX1291" fmla="*/ 5076486 w 12192527"/>
              <a:gd name="connsiteY1291" fmla="*/ 4381346 h 6858000"/>
              <a:gd name="connsiteX1292" fmla="*/ 5019936 w 12192527"/>
              <a:gd name="connsiteY1292" fmla="*/ 4377129 h 6858000"/>
              <a:gd name="connsiteX1293" fmla="*/ 5003756 w 12192527"/>
              <a:gd name="connsiteY1293" fmla="*/ 4366791 h 6858000"/>
              <a:gd name="connsiteX1294" fmla="*/ 5035317 w 12192527"/>
              <a:gd name="connsiteY1294" fmla="*/ 4345924 h 6858000"/>
              <a:gd name="connsiteX1295" fmla="*/ 4929858 w 12192527"/>
              <a:gd name="connsiteY1295" fmla="*/ 4346932 h 6858000"/>
              <a:gd name="connsiteX1296" fmla="*/ 4933095 w 12192527"/>
              <a:gd name="connsiteY1296" fmla="*/ 4348999 h 6858000"/>
              <a:gd name="connsiteX1297" fmla="*/ 4936331 w 12192527"/>
              <a:gd name="connsiteY1297" fmla="*/ 4351067 h 6858000"/>
              <a:gd name="connsiteX1298" fmla="*/ 4931028 w 12192527"/>
              <a:gd name="connsiteY1298" fmla="*/ 4352236 h 6858000"/>
              <a:gd name="connsiteX1299" fmla="*/ 4922486 w 12192527"/>
              <a:gd name="connsiteY1299" fmla="*/ 4351339 h 6858000"/>
              <a:gd name="connsiteX1300" fmla="*/ 4925722 w 12192527"/>
              <a:gd name="connsiteY1300" fmla="*/ 4353407 h 6858000"/>
              <a:gd name="connsiteX1301" fmla="*/ 4900098 w 12192527"/>
              <a:gd name="connsiteY1301" fmla="*/ 4350713 h 6858000"/>
              <a:gd name="connsiteX1302" fmla="*/ 4898031 w 12192527"/>
              <a:gd name="connsiteY1302" fmla="*/ 4353952 h 6858000"/>
              <a:gd name="connsiteX1303" fmla="*/ 4892726 w 12192527"/>
              <a:gd name="connsiteY1303" fmla="*/ 4355121 h 6858000"/>
              <a:gd name="connsiteX1304" fmla="*/ 4889489 w 12192527"/>
              <a:gd name="connsiteY1304" fmla="*/ 4353054 h 6858000"/>
              <a:gd name="connsiteX1305" fmla="*/ 4886253 w 12192527"/>
              <a:gd name="connsiteY1305" fmla="*/ 4350987 h 6858000"/>
              <a:gd name="connsiteX1306" fmla="*/ 4891558 w 12192527"/>
              <a:gd name="connsiteY1306" fmla="*/ 4349816 h 6858000"/>
              <a:gd name="connsiteX1307" fmla="*/ 4888324 w 12192527"/>
              <a:gd name="connsiteY1307" fmla="*/ 4347749 h 6858000"/>
              <a:gd name="connsiteX1308" fmla="*/ 4882117 w 12192527"/>
              <a:gd name="connsiteY1308" fmla="*/ 4357462 h 6858000"/>
              <a:gd name="connsiteX1309" fmla="*/ 4872674 w 12192527"/>
              <a:gd name="connsiteY1309" fmla="*/ 4365107 h 6858000"/>
              <a:gd name="connsiteX1310" fmla="*/ 4888855 w 12192527"/>
              <a:gd name="connsiteY1310" fmla="*/ 4375445 h 6858000"/>
              <a:gd name="connsiteX1311" fmla="*/ 4801645 w 12192527"/>
              <a:gd name="connsiteY1311" fmla="*/ 4383553 h 6858000"/>
              <a:gd name="connsiteX1312" fmla="*/ 4834374 w 12192527"/>
              <a:gd name="connsiteY1312" fmla="*/ 4367991 h 6858000"/>
              <a:gd name="connsiteX1313" fmla="*/ 4814057 w 12192527"/>
              <a:gd name="connsiteY1313" fmla="*/ 4364129 h 6858000"/>
              <a:gd name="connsiteX1314" fmla="*/ 4787532 w 12192527"/>
              <a:gd name="connsiteY1314" fmla="*/ 4369977 h 6858000"/>
              <a:gd name="connsiteX1315" fmla="*/ 4582185 w 12192527"/>
              <a:gd name="connsiteY1315" fmla="*/ 4384673 h 6858000"/>
              <a:gd name="connsiteX1316" fmla="*/ 4545051 w 12192527"/>
              <a:gd name="connsiteY1316" fmla="*/ 4392862 h 6858000"/>
              <a:gd name="connsiteX1317" fmla="*/ 4492906 w 12192527"/>
              <a:gd name="connsiteY1317" fmla="*/ 4396019 h 6858000"/>
              <a:gd name="connsiteX1318" fmla="*/ 4488768 w 12192527"/>
              <a:gd name="connsiteY1318" fmla="*/ 4402495 h 6858000"/>
              <a:gd name="connsiteX1319" fmla="*/ 4403892 w 12192527"/>
              <a:gd name="connsiteY1319" fmla="*/ 4421214 h 6858000"/>
              <a:gd name="connsiteX1320" fmla="*/ 4328459 w 12192527"/>
              <a:gd name="connsiteY1320" fmla="*/ 4432288 h 6858000"/>
              <a:gd name="connsiteX1321" fmla="*/ 4337266 w 12192527"/>
              <a:gd name="connsiteY1321" fmla="*/ 4447034 h 6858000"/>
              <a:gd name="connsiteX1322" fmla="*/ 4327823 w 12192527"/>
              <a:gd name="connsiteY1322" fmla="*/ 4454679 h 6858000"/>
              <a:gd name="connsiteX1323" fmla="*/ 4266235 w 12192527"/>
              <a:gd name="connsiteY1323" fmla="*/ 4465482 h 6858000"/>
              <a:gd name="connsiteX1324" fmla="*/ 4256527 w 12192527"/>
              <a:gd name="connsiteY1324" fmla="*/ 4459279 h 6858000"/>
              <a:gd name="connsiteX1325" fmla="*/ 4281882 w 12192527"/>
              <a:gd name="connsiteY1325" fmla="*/ 4448123 h 6858000"/>
              <a:gd name="connsiteX1326" fmla="*/ 4200245 w 12192527"/>
              <a:gd name="connsiteY1326" fmla="*/ 4468911 h 6858000"/>
              <a:gd name="connsiteX1327" fmla="*/ 4124810 w 12192527"/>
              <a:gd name="connsiteY1327" fmla="*/ 4479985 h 6858000"/>
              <a:gd name="connsiteX1328" fmla="*/ 3988319 w 12192527"/>
              <a:gd name="connsiteY1328" fmla="*/ 4529558 h 6858000"/>
              <a:gd name="connsiteX1329" fmla="*/ 3992723 w 12192527"/>
              <a:gd name="connsiteY1329" fmla="*/ 4536930 h 6858000"/>
              <a:gd name="connsiteX1330" fmla="*/ 3970603 w 12192527"/>
              <a:gd name="connsiteY1330" fmla="*/ 4550154 h 6858000"/>
              <a:gd name="connsiteX1331" fmla="*/ 3963865 w 12192527"/>
              <a:gd name="connsiteY1331" fmla="*/ 4532170 h 6858000"/>
              <a:gd name="connsiteX1332" fmla="*/ 3887796 w 12192527"/>
              <a:gd name="connsiteY1332" fmla="*/ 4565635 h 6858000"/>
              <a:gd name="connsiteX1333" fmla="*/ 3650147 w 12192527"/>
              <a:gd name="connsiteY1333" fmla="*/ 4673678 h 6858000"/>
              <a:gd name="connsiteX1334" fmla="*/ 3716242 w 12192527"/>
              <a:gd name="connsiteY1334" fmla="*/ 4620161 h 6858000"/>
              <a:gd name="connsiteX1335" fmla="*/ 3852466 w 12192527"/>
              <a:gd name="connsiteY1335" fmla="*/ 4556740 h 6858000"/>
              <a:gd name="connsiteX1336" fmla="*/ 3849230 w 12192527"/>
              <a:gd name="connsiteY1336" fmla="*/ 4554671 h 6858000"/>
              <a:gd name="connsiteX1337" fmla="*/ 3840690 w 12192527"/>
              <a:gd name="connsiteY1337" fmla="*/ 4553774 h 6858000"/>
              <a:gd name="connsiteX1338" fmla="*/ 3842615 w 12192527"/>
              <a:gd name="connsiteY1338" fmla="*/ 4552216 h 6858000"/>
              <a:gd name="connsiteX1339" fmla="*/ 3853368 w 12192527"/>
              <a:gd name="connsiteY1339" fmla="*/ 4548196 h 6858000"/>
              <a:gd name="connsiteX1340" fmla="*/ 3850132 w 12192527"/>
              <a:gd name="connsiteY1340" fmla="*/ 4546129 h 6858000"/>
              <a:gd name="connsiteX1341" fmla="*/ 3842615 w 12192527"/>
              <a:gd name="connsiteY1341" fmla="*/ 4552216 h 6858000"/>
              <a:gd name="connsiteX1342" fmla="*/ 3785268 w 12192527"/>
              <a:gd name="connsiteY1342" fmla="*/ 4573646 h 6858000"/>
              <a:gd name="connsiteX1343" fmla="*/ 3724250 w 12192527"/>
              <a:gd name="connsiteY1343" fmla="*/ 4593362 h 6858000"/>
              <a:gd name="connsiteX1344" fmla="*/ 3657623 w 12192527"/>
              <a:gd name="connsiteY1344" fmla="*/ 4619182 h 6858000"/>
              <a:gd name="connsiteX1345" fmla="*/ 3736663 w 12192527"/>
              <a:gd name="connsiteY1345" fmla="*/ 4573935 h 6858000"/>
              <a:gd name="connsiteX1346" fmla="*/ 3732526 w 12192527"/>
              <a:gd name="connsiteY1346" fmla="*/ 4580411 h 6858000"/>
              <a:gd name="connsiteX1347" fmla="*/ 3767324 w 12192527"/>
              <a:gd name="connsiteY1347" fmla="*/ 4561610 h 6858000"/>
              <a:gd name="connsiteX1348" fmla="*/ 3781169 w 12192527"/>
              <a:gd name="connsiteY1348" fmla="*/ 4561339 h 6858000"/>
              <a:gd name="connsiteX1349" fmla="*/ 3857239 w 12192527"/>
              <a:gd name="connsiteY1349" fmla="*/ 4527873 h 6858000"/>
              <a:gd name="connsiteX1350" fmla="*/ 3874054 w 12192527"/>
              <a:gd name="connsiteY1350" fmla="*/ 4515820 h 6858000"/>
              <a:gd name="connsiteX1351" fmla="*/ 4068897 w 12192527"/>
              <a:gd name="connsiteY1351" fmla="*/ 4453377 h 6858000"/>
              <a:gd name="connsiteX1352" fmla="*/ 4126082 w 12192527"/>
              <a:gd name="connsiteY1352" fmla="*/ 4435202 h 6858000"/>
              <a:gd name="connsiteX1353" fmla="*/ 4162047 w 12192527"/>
              <a:gd name="connsiteY1353" fmla="*/ 4421707 h 6858000"/>
              <a:gd name="connsiteX1354" fmla="*/ 4169687 w 12192527"/>
              <a:gd name="connsiteY1354" fmla="*/ 4431147 h 6858000"/>
              <a:gd name="connsiteX1355" fmla="*/ 4034098 w 12192527"/>
              <a:gd name="connsiteY1355" fmla="*/ 4472178 h 6858000"/>
              <a:gd name="connsiteX1356" fmla="*/ 4032029 w 12192527"/>
              <a:gd name="connsiteY1356" fmla="*/ 4475416 h 6858000"/>
              <a:gd name="connsiteX1357" fmla="*/ 4037334 w 12192527"/>
              <a:gd name="connsiteY1357" fmla="*/ 4474245 h 6858000"/>
              <a:gd name="connsiteX1358" fmla="*/ 4051180 w 12192527"/>
              <a:gd name="connsiteY1358" fmla="*/ 4473973 h 6858000"/>
              <a:gd name="connsiteX1359" fmla="*/ 4043941 w 12192527"/>
              <a:gd name="connsiteY1359" fmla="*/ 4478299 h 6858000"/>
              <a:gd name="connsiteX1360" fmla="*/ 4038501 w 12192527"/>
              <a:gd name="connsiteY1360" fmla="*/ 4479551 h 6858000"/>
              <a:gd name="connsiteX1361" fmla="*/ 4043806 w 12192527"/>
              <a:gd name="connsiteY1361" fmla="*/ 4478381 h 6858000"/>
              <a:gd name="connsiteX1362" fmla="*/ 4043941 w 12192527"/>
              <a:gd name="connsiteY1362" fmla="*/ 4478299 h 6858000"/>
              <a:gd name="connsiteX1363" fmla="*/ 4112622 w 12192527"/>
              <a:gd name="connsiteY1363" fmla="*/ 4462508 h 6858000"/>
              <a:gd name="connsiteX1364" fmla="*/ 4185868 w 12192527"/>
              <a:gd name="connsiteY1364" fmla="*/ 4441486 h 6858000"/>
              <a:gd name="connsiteX1365" fmla="*/ 4341772 w 12192527"/>
              <a:gd name="connsiteY1365" fmla="*/ 4404319 h 6858000"/>
              <a:gd name="connsiteX1366" fmla="*/ 4372434 w 12192527"/>
              <a:gd name="connsiteY1366" fmla="*/ 4391994 h 6858000"/>
              <a:gd name="connsiteX1367" fmla="*/ 4490306 w 12192527"/>
              <a:gd name="connsiteY1367" fmla="*/ 4371560 h 6858000"/>
              <a:gd name="connsiteX1368" fmla="*/ 4492080 w 12192527"/>
              <a:gd name="connsiteY1368" fmla="*/ 4366272 h 6858000"/>
              <a:gd name="connsiteX1369" fmla="*/ 4649337 w 12192527"/>
              <a:gd name="connsiteY1369" fmla="*/ 4346801 h 6858000"/>
              <a:gd name="connsiteX1370" fmla="*/ 4649938 w 12192527"/>
              <a:gd name="connsiteY1370" fmla="*/ 4348174 h 6858000"/>
              <a:gd name="connsiteX1371" fmla="*/ 4646478 w 12192527"/>
              <a:gd name="connsiteY1371" fmla="*/ 4348241 h 6858000"/>
              <a:gd name="connsiteX1372" fmla="*/ 4645363 w 12192527"/>
              <a:gd name="connsiteY1372" fmla="*/ 4349296 h 6858000"/>
              <a:gd name="connsiteX1373" fmla="*/ 4641172 w 12192527"/>
              <a:gd name="connsiteY1373" fmla="*/ 4349411 h 6858000"/>
              <a:gd name="connsiteX1374" fmla="*/ 4645039 w 12192527"/>
              <a:gd name="connsiteY1374" fmla="*/ 4349602 h 6858000"/>
              <a:gd name="connsiteX1375" fmla="*/ 4645363 w 12192527"/>
              <a:gd name="connsiteY1375" fmla="*/ 4349296 h 6858000"/>
              <a:gd name="connsiteX1376" fmla="*/ 4657411 w 12192527"/>
              <a:gd name="connsiteY1376" fmla="*/ 4348959 h 6858000"/>
              <a:gd name="connsiteX1377" fmla="*/ 4672100 w 12192527"/>
              <a:gd name="connsiteY1377" fmla="*/ 4350935 h 6858000"/>
              <a:gd name="connsiteX1378" fmla="*/ 4827371 w 12192527"/>
              <a:gd name="connsiteY1378" fmla="*/ 4336159 h 6858000"/>
              <a:gd name="connsiteX1379" fmla="*/ 8033214 w 12192527"/>
              <a:gd name="connsiteY1379" fmla="*/ 4292073 h 6858000"/>
              <a:gd name="connsiteX1380" fmla="*/ 8037039 w 12192527"/>
              <a:gd name="connsiteY1380" fmla="*/ 4292105 h 6858000"/>
              <a:gd name="connsiteX1381" fmla="*/ 8031840 w 12192527"/>
              <a:gd name="connsiteY1381" fmla="*/ 4295503 h 6858000"/>
              <a:gd name="connsiteX1382" fmla="*/ 169855 w 12192527"/>
              <a:gd name="connsiteY1382" fmla="*/ 4288914 h 6858000"/>
              <a:gd name="connsiteX1383" fmla="*/ 162500 w 12192527"/>
              <a:gd name="connsiteY1383" fmla="*/ 4289941 h 6858000"/>
              <a:gd name="connsiteX1384" fmla="*/ 148922 w 12192527"/>
              <a:gd name="connsiteY1384" fmla="*/ 4289581 h 6858000"/>
              <a:gd name="connsiteX1385" fmla="*/ 136578 w 12192527"/>
              <a:gd name="connsiteY1385" fmla="*/ 4295694 h 6858000"/>
              <a:gd name="connsiteX1386" fmla="*/ 129582 w 12192527"/>
              <a:gd name="connsiteY1386" fmla="*/ 4299393 h 6858000"/>
              <a:gd name="connsiteX1387" fmla="*/ 121764 w 12192527"/>
              <a:gd name="connsiteY1387" fmla="*/ 4305969 h 6858000"/>
              <a:gd name="connsiteX1388" fmla="*/ 116827 w 12192527"/>
              <a:gd name="connsiteY1388" fmla="*/ 4312543 h 6858000"/>
              <a:gd name="connsiteX1389" fmla="*/ 111066 w 12192527"/>
              <a:gd name="connsiteY1389" fmla="*/ 4330625 h 6858000"/>
              <a:gd name="connsiteX1390" fmla="*/ 106951 w 12192527"/>
              <a:gd name="connsiteY1390" fmla="*/ 4341721 h 6858000"/>
              <a:gd name="connsiteX1391" fmla="*/ 106951 w 12192527"/>
              <a:gd name="connsiteY1391" fmla="*/ 4346652 h 6858000"/>
              <a:gd name="connsiteX1392" fmla="*/ 111888 w 12192527"/>
              <a:gd name="connsiteY1392" fmla="*/ 4356515 h 6858000"/>
              <a:gd name="connsiteX1393" fmla="*/ 122998 w 12192527"/>
              <a:gd name="connsiteY1393" fmla="*/ 4371308 h 6858000"/>
              <a:gd name="connsiteX1394" fmla="*/ 125879 w 12192527"/>
              <a:gd name="connsiteY1394" fmla="*/ 4377062 h 6858000"/>
              <a:gd name="connsiteX1395" fmla="*/ 130816 w 12192527"/>
              <a:gd name="connsiteY1395" fmla="*/ 4379118 h 6858000"/>
              <a:gd name="connsiteX1396" fmla="*/ 140281 w 12192527"/>
              <a:gd name="connsiteY1396" fmla="*/ 4381993 h 6858000"/>
              <a:gd name="connsiteX1397" fmla="*/ 143573 w 12192527"/>
              <a:gd name="connsiteY1397" fmla="*/ 4383637 h 6858000"/>
              <a:gd name="connsiteX1398" fmla="*/ 156740 w 12192527"/>
              <a:gd name="connsiteY1398" fmla="*/ 4385281 h 6858000"/>
              <a:gd name="connsiteX1399" fmla="*/ 159619 w 12192527"/>
              <a:gd name="connsiteY1399" fmla="*/ 4386103 h 6858000"/>
              <a:gd name="connsiteX1400" fmla="*/ 188835 w 12192527"/>
              <a:gd name="connsiteY1400" fmla="*/ 4367611 h 6858000"/>
              <a:gd name="connsiteX1401" fmla="*/ 197886 w 12192527"/>
              <a:gd name="connsiteY1401" fmla="*/ 4350762 h 6858000"/>
              <a:gd name="connsiteX1402" fmla="*/ 200767 w 12192527"/>
              <a:gd name="connsiteY1402" fmla="*/ 4343776 h 6858000"/>
              <a:gd name="connsiteX1403" fmla="*/ 201179 w 12192527"/>
              <a:gd name="connsiteY1403" fmla="*/ 4336789 h 6858000"/>
              <a:gd name="connsiteX1404" fmla="*/ 199944 w 12192527"/>
              <a:gd name="connsiteY1404" fmla="*/ 4331446 h 6858000"/>
              <a:gd name="connsiteX1405" fmla="*/ 197886 w 12192527"/>
              <a:gd name="connsiteY1405" fmla="*/ 4320350 h 6858000"/>
              <a:gd name="connsiteX1406" fmla="*/ 197476 w 12192527"/>
              <a:gd name="connsiteY1406" fmla="*/ 4316242 h 6858000"/>
              <a:gd name="connsiteX1407" fmla="*/ 196242 w 12192527"/>
              <a:gd name="connsiteY1407" fmla="*/ 4306379 h 6858000"/>
              <a:gd name="connsiteX1408" fmla="*/ 175668 w 12192527"/>
              <a:gd name="connsiteY1408" fmla="*/ 4290352 h 6858000"/>
              <a:gd name="connsiteX1409" fmla="*/ 169855 w 12192527"/>
              <a:gd name="connsiteY1409" fmla="*/ 4288914 h 6858000"/>
              <a:gd name="connsiteX1410" fmla="*/ 977647 w 12192527"/>
              <a:gd name="connsiteY1410" fmla="*/ 4288630 h 6858000"/>
              <a:gd name="connsiteX1411" fmla="*/ 967512 w 12192527"/>
              <a:gd name="connsiteY1411" fmla="*/ 4288900 h 6858000"/>
              <a:gd name="connsiteX1412" fmla="*/ 957684 w 12192527"/>
              <a:gd name="connsiteY1412" fmla="*/ 4289205 h 6858000"/>
              <a:gd name="connsiteX1413" fmla="*/ 942327 w 12192527"/>
              <a:gd name="connsiteY1413" fmla="*/ 4301168 h 6858000"/>
              <a:gd name="connsiteX1414" fmla="*/ 941405 w 12192527"/>
              <a:gd name="connsiteY1414" fmla="*/ 4308530 h 6858000"/>
              <a:gd name="connsiteX1415" fmla="*/ 941099 w 12192527"/>
              <a:gd name="connsiteY1415" fmla="*/ 4311597 h 6858000"/>
              <a:gd name="connsiteX1416" fmla="*/ 939563 w 12192527"/>
              <a:gd name="connsiteY1416" fmla="*/ 4319880 h 6858000"/>
              <a:gd name="connsiteX1417" fmla="*/ 938641 w 12192527"/>
              <a:gd name="connsiteY1417" fmla="*/ 4323867 h 6858000"/>
              <a:gd name="connsiteX1418" fmla="*/ 938948 w 12192527"/>
              <a:gd name="connsiteY1418" fmla="*/ 4329082 h 6858000"/>
              <a:gd name="connsiteX1419" fmla="*/ 941099 w 12192527"/>
              <a:gd name="connsiteY1419" fmla="*/ 4334296 h 6858000"/>
              <a:gd name="connsiteX1420" fmla="*/ 947855 w 12192527"/>
              <a:gd name="connsiteY1420" fmla="*/ 4346871 h 6858000"/>
              <a:gd name="connsiteX1421" fmla="*/ 969661 w 12192527"/>
              <a:gd name="connsiteY1421" fmla="*/ 4360676 h 6858000"/>
              <a:gd name="connsiteX1422" fmla="*/ 971811 w 12192527"/>
              <a:gd name="connsiteY1422" fmla="*/ 4360062 h 6858000"/>
              <a:gd name="connsiteX1423" fmla="*/ 981638 w 12192527"/>
              <a:gd name="connsiteY1423" fmla="*/ 4358834 h 6858000"/>
              <a:gd name="connsiteX1424" fmla="*/ 984096 w 12192527"/>
              <a:gd name="connsiteY1424" fmla="*/ 4357608 h 6858000"/>
              <a:gd name="connsiteX1425" fmla="*/ 991160 w 12192527"/>
              <a:gd name="connsiteY1425" fmla="*/ 4355460 h 6858000"/>
              <a:gd name="connsiteX1426" fmla="*/ 994846 w 12192527"/>
              <a:gd name="connsiteY1426" fmla="*/ 4353927 h 6858000"/>
              <a:gd name="connsiteX1427" fmla="*/ 996995 w 12192527"/>
              <a:gd name="connsiteY1427" fmla="*/ 4349634 h 6858000"/>
              <a:gd name="connsiteX1428" fmla="*/ 1005287 w 12192527"/>
              <a:gd name="connsiteY1428" fmla="*/ 4338590 h 6858000"/>
              <a:gd name="connsiteX1429" fmla="*/ 1008973 w 12192527"/>
              <a:gd name="connsiteY1429" fmla="*/ 4331229 h 6858000"/>
              <a:gd name="connsiteX1430" fmla="*/ 1008973 w 12192527"/>
              <a:gd name="connsiteY1430" fmla="*/ 4327549 h 6858000"/>
              <a:gd name="connsiteX1431" fmla="*/ 1005902 w 12192527"/>
              <a:gd name="connsiteY1431" fmla="*/ 4319266 h 6858000"/>
              <a:gd name="connsiteX1432" fmla="*/ 1001602 w 12192527"/>
              <a:gd name="connsiteY1432" fmla="*/ 4305770 h 6858000"/>
              <a:gd name="connsiteX1433" fmla="*/ 997917 w 12192527"/>
              <a:gd name="connsiteY1433" fmla="*/ 4300863 h 6858000"/>
              <a:gd name="connsiteX1434" fmla="*/ 992080 w 12192527"/>
              <a:gd name="connsiteY1434" fmla="*/ 4295954 h 6858000"/>
              <a:gd name="connsiteX1435" fmla="*/ 986860 w 12192527"/>
              <a:gd name="connsiteY1435" fmla="*/ 4293194 h 6858000"/>
              <a:gd name="connsiteX1436" fmla="*/ 977647 w 12192527"/>
              <a:gd name="connsiteY1436" fmla="*/ 4288630 h 6858000"/>
              <a:gd name="connsiteX1437" fmla="*/ 1901443 w 12192527"/>
              <a:gd name="connsiteY1437" fmla="*/ 4270646 h 6858000"/>
              <a:gd name="connsiteX1438" fmla="*/ 1889852 w 12192527"/>
              <a:gd name="connsiteY1438" fmla="*/ 4276385 h 6858000"/>
              <a:gd name="connsiteX1439" fmla="*/ 1883283 w 12192527"/>
              <a:gd name="connsiteY1439" fmla="*/ 4279858 h 6858000"/>
              <a:gd name="connsiteX1440" fmla="*/ 1875942 w 12192527"/>
              <a:gd name="connsiteY1440" fmla="*/ 4286033 h 6858000"/>
              <a:gd name="connsiteX1441" fmla="*/ 1871306 w 12192527"/>
              <a:gd name="connsiteY1441" fmla="*/ 4292207 h 6858000"/>
              <a:gd name="connsiteX1442" fmla="*/ 1865896 w 12192527"/>
              <a:gd name="connsiteY1442" fmla="*/ 4309186 h 6858000"/>
              <a:gd name="connsiteX1443" fmla="*/ 1862033 w 12192527"/>
              <a:gd name="connsiteY1443" fmla="*/ 4319604 h 6858000"/>
              <a:gd name="connsiteX1444" fmla="*/ 1862033 w 12192527"/>
              <a:gd name="connsiteY1444" fmla="*/ 4324234 h 6858000"/>
              <a:gd name="connsiteX1445" fmla="*/ 1866669 w 12192527"/>
              <a:gd name="connsiteY1445" fmla="*/ 4333495 h 6858000"/>
              <a:gd name="connsiteX1446" fmla="*/ 1877101 w 12192527"/>
              <a:gd name="connsiteY1446" fmla="*/ 4347387 h 6858000"/>
              <a:gd name="connsiteX1447" fmla="*/ 1879806 w 12192527"/>
              <a:gd name="connsiteY1447" fmla="*/ 4352790 h 6858000"/>
              <a:gd name="connsiteX1448" fmla="*/ 1884442 w 12192527"/>
              <a:gd name="connsiteY1448" fmla="*/ 4354719 h 6858000"/>
              <a:gd name="connsiteX1449" fmla="*/ 1893329 w 12192527"/>
              <a:gd name="connsiteY1449" fmla="*/ 4357419 h 6858000"/>
              <a:gd name="connsiteX1450" fmla="*/ 1896420 w 12192527"/>
              <a:gd name="connsiteY1450" fmla="*/ 4358963 h 6858000"/>
              <a:gd name="connsiteX1451" fmla="*/ 1908784 w 12192527"/>
              <a:gd name="connsiteY1451" fmla="*/ 4360507 h 6858000"/>
              <a:gd name="connsiteX1452" fmla="*/ 1911488 w 12192527"/>
              <a:gd name="connsiteY1452" fmla="*/ 4361279 h 6858000"/>
              <a:gd name="connsiteX1453" fmla="*/ 1938920 w 12192527"/>
              <a:gd name="connsiteY1453" fmla="*/ 4343915 h 6858000"/>
              <a:gd name="connsiteX1454" fmla="*/ 1947420 w 12192527"/>
              <a:gd name="connsiteY1454" fmla="*/ 4328093 h 6858000"/>
              <a:gd name="connsiteX1455" fmla="*/ 1950125 w 12192527"/>
              <a:gd name="connsiteY1455" fmla="*/ 4321534 h 6858000"/>
              <a:gd name="connsiteX1456" fmla="*/ 1950512 w 12192527"/>
              <a:gd name="connsiteY1456" fmla="*/ 4314973 h 6858000"/>
              <a:gd name="connsiteX1457" fmla="*/ 1949352 w 12192527"/>
              <a:gd name="connsiteY1457" fmla="*/ 4309956 h 6858000"/>
              <a:gd name="connsiteX1458" fmla="*/ 1947420 w 12192527"/>
              <a:gd name="connsiteY1458" fmla="*/ 4299538 h 6858000"/>
              <a:gd name="connsiteX1459" fmla="*/ 1947035 w 12192527"/>
              <a:gd name="connsiteY1459" fmla="*/ 4295680 h 6858000"/>
              <a:gd name="connsiteX1460" fmla="*/ 1945876 w 12192527"/>
              <a:gd name="connsiteY1460" fmla="*/ 4286418 h 6858000"/>
              <a:gd name="connsiteX1461" fmla="*/ 1926557 w 12192527"/>
              <a:gd name="connsiteY1461" fmla="*/ 4271369 h 6858000"/>
              <a:gd name="connsiteX1462" fmla="*/ 1914193 w 12192527"/>
              <a:gd name="connsiteY1462" fmla="*/ 4270984 h 6858000"/>
              <a:gd name="connsiteX1463" fmla="*/ 1901443 w 12192527"/>
              <a:gd name="connsiteY1463" fmla="*/ 4270646 h 6858000"/>
              <a:gd name="connsiteX1464" fmla="*/ 2679608 w 12192527"/>
              <a:gd name="connsiteY1464" fmla="*/ 4269753 h 6858000"/>
              <a:gd name="connsiteX1465" fmla="*/ 2670091 w 12192527"/>
              <a:gd name="connsiteY1465" fmla="*/ 4270005 h 6858000"/>
              <a:gd name="connsiteX1466" fmla="*/ 2660863 w 12192527"/>
              <a:gd name="connsiteY1466" fmla="*/ 4270293 h 6858000"/>
              <a:gd name="connsiteX1467" fmla="*/ 2646443 w 12192527"/>
              <a:gd name="connsiteY1467" fmla="*/ 4281526 h 6858000"/>
              <a:gd name="connsiteX1468" fmla="*/ 2645577 w 12192527"/>
              <a:gd name="connsiteY1468" fmla="*/ 4288438 h 6858000"/>
              <a:gd name="connsiteX1469" fmla="*/ 2645290 w 12192527"/>
              <a:gd name="connsiteY1469" fmla="*/ 4291319 h 6858000"/>
              <a:gd name="connsiteX1470" fmla="*/ 2643848 w 12192527"/>
              <a:gd name="connsiteY1470" fmla="*/ 4299095 h 6858000"/>
              <a:gd name="connsiteX1471" fmla="*/ 2642982 w 12192527"/>
              <a:gd name="connsiteY1471" fmla="*/ 4302839 h 6858000"/>
              <a:gd name="connsiteX1472" fmla="*/ 2643270 w 12192527"/>
              <a:gd name="connsiteY1472" fmla="*/ 4307736 h 6858000"/>
              <a:gd name="connsiteX1473" fmla="*/ 2645290 w 12192527"/>
              <a:gd name="connsiteY1473" fmla="*/ 4312633 h 6858000"/>
              <a:gd name="connsiteX1474" fmla="*/ 2651634 w 12192527"/>
              <a:gd name="connsiteY1474" fmla="*/ 4324441 h 6858000"/>
              <a:gd name="connsiteX1475" fmla="*/ 2672109 w 12192527"/>
              <a:gd name="connsiteY1475" fmla="*/ 4337402 h 6858000"/>
              <a:gd name="connsiteX1476" fmla="*/ 2674128 w 12192527"/>
              <a:gd name="connsiteY1476" fmla="*/ 4336826 h 6858000"/>
              <a:gd name="connsiteX1477" fmla="*/ 2683356 w 12192527"/>
              <a:gd name="connsiteY1477" fmla="*/ 4335674 h 6858000"/>
              <a:gd name="connsiteX1478" fmla="*/ 2685664 w 12192527"/>
              <a:gd name="connsiteY1478" fmla="*/ 4334523 h 6858000"/>
              <a:gd name="connsiteX1479" fmla="*/ 2692297 w 12192527"/>
              <a:gd name="connsiteY1479" fmla="*/ 4332506 h 6858000"/>
              <a:gd name="connsiteX1480" fmla="*/ 2695758 w 12192527"/>
              <a:gd name="connsiteY1480" fmla="*/ 4331066 h 6858000"/>
              <a:gd name="connsiteX1481" fmla="*/ 2697776 w 12192527"/>
              <a:gd name="connsiteY1481" fmla="*/ 4327034 h 6858000"/>
              <a:gd name="connsiteX1482" fmla="*/ 2705562 w 12192527"/>
              <a:gd name="connsiteY1482" fmla="*/ 4316665 h 6858000"/>
              <a:gd name="connsiteX1483" fmla="*/ 2709023 w 12192527"/>
              <a:gd name="connsiteY1483" fmla="*/ 4309752 h 6858000"/>
              <a:gd name="connsiteX1484" fmla="*/ 2709023 w 12192527"/>
              <a:gd name="connsiteY1484" fmla="*/ 4306296 h 6858000"/>
              <a:gd name="connsiteX1485" fmla="*/ 2706139 w 12192527"/>
              <a:gd name="connsiteY1485" fmla="*/ 4298519 h 6858000"/>
              <a:gd name="connsiteX1486" fmla="*/ 2702102 w 12192527"/>
              <a:gd name="connsiteY1486" fmla="*/ 4285846 h 6858000"/>
              <a:gd name="connsiteX1487" fmla="*/ 2698641 w 12192527"/>
              <a:gd name="connsiteY1487" fmla="*/ 4281238 h 6858000"/>
              <a:gd name="connsiteX1488" fmla="*/ 2693161 w 12192527"/>
              <a:gd name="connsiteY1488" fmla="*/ 4276629 h 6858000"/>
              <a:gd name="connsiteX1489" fmla="*/ 2688259 w 12192527"/>
              <a:gd name="connsiteY1489" fmla="*/ 4274037 h 6858000"/>
              <a:gd name="connsiteX1490" fmla="*/ 2679608 w 12192527"/>
              <a:gd name="connsiteY1490" fmla="*/ 4269753 h 6858000"/>
              <a:gd name="connsiteX1491" fmla="*/ 466847 w 12192527"/>
              <a:gd name="connsiteY1491" fmla="*/ 4265809 h 6858000"/>
              <a:gd name="connsiteX1492" fmla="*/ 457415 w 12192527"/>
              <a:gd name="connsiteY1492" fmla="*/ 4266059 h 6858000"/>
              <a:gd name="connsiteX1493" fmla="*/ 448270 w 12192527"/>
              <a:gd name="connsiteY1493" fmla="*/ 4266344 h 6858000"/>
              <a:gd name="connsiteX1494" fmla="*/ 433980 w 12192527"/>
              <a:gd name="connsiteY1494" fmla="*/ 4277477 h 6858000"/>
              <a:gd name="connsiteX1495" fmla="*/ 433122 w 12192527"/>
              <a:gd name="connsiteY1495" fmla="*/ 4284328 h 6858000"/>
              <a:gd name="connsiteX1496" fmla="*/ 432836 w 12192527"/>
              <a:gd name="connsiteY1496" fmla="*/ 4287181 h 6858000"/>
              <a:gd name="connsiteX1497" fmla="*/ 431407 w 12192527"/>
              <a:gd name="connsiteY1497" fmla="*/ 4294888 h 6858000"/>
              <a:gd name="connsiteX1498" fmla="*/ 430550 w 12192527"/>
              <a:gd name="connsiteY1498" fmla="*/ 4298598 h 6858000"/>
              <a:gd name="connsiteX1499" fmla="*/ 430835 w 12192527"/>
              <a:gd name="connsiteY1499" fmla="*/ 4303451 h 6858000"/>
              <a:gd name="connsiteX1500" fmla="*/ 432836 w 12192527"/>
              <a:gd name="connsiteY1500" fmla="*/ 4308305 h 6858000"/>
              <a:gd name="connsiteX1501" fmla="*/ 439124 w 12192527"/>
              <a:gd name="connsiteY1501" fmla="*/ 4320008 h 6858000"/>
              <a:gd name="connsiteX1502" fmla="*/ 459416 w 12192527"/>
              <a:gd name="connsiteY1502" fmla="*/ 4332852 h 6858000"/>
              <a:gd name="connsiteX1503" fmla="*/ 461417 w 12192527"/>
              <a:gd name="connsiteY1503" fmla="*/ 4332281 h 6858000"/>
              <a:gd name="connsiteX1504" fmla="*/ 470562 w 12192527"/>
              <a:gd name="connsiteY1504" fmla="*/ 4331139 h 6858000"/>
              <a:gd name="connsiteX1505" fmla="*/ 472848 w 12192527"/>
              <a:gd name="connsiteY1505" fmla="*/ 4329997 h 6858000"/>
              <a:gd name="connsiteX1506" fmla="*/ 479422 w 12192527"/>
              <a:gd name="connsiteY1506" fmla="*/ 4327999 h 6858000"/>
              <a:gd name="connsiteX1507" fmla="*/ 482853 w 12192527"/>
              <a:gd name="connsiteY1507" fmla="*/ 4326572 h 6858000"/>
              <a:gd name="connsiteX1508" fmla="*/ 484853 w 12192527"/>
              <a:gd name="connsiteY1508" fmla="*/ 4322576 h 6858000"/>
              <a:gd name="connsiteX1509" fmla="*/ 492570 w 12192527"/>
              <a:gd name="connsiteY1509" fmla="*/ 4312300 h 6858000"/>
              <a:gd name="connsiteX1510" fmla="*/ 495999 w 12192527"/>
              <a:gd name="connsiteY1510" fmla="*/ 4305449 h 6858000"/>
              <a:gd name="connsiteX1511" fmla="*/ 495999 w 12192527"/>
              <a:gd name="connsiteY1511" fmla="*/ 4302024 h 6858000"/>
              <a:gd name="connsiteX1512" fmla="*/ 493141 w 12192527"/>
              <a:gd name="connsiteY1512" fmla="*/ 4294317 h 6858000"/>
              <a:gd name="connsiteX1513" fmla="*/ 489139 w 12192527"/>
              <a:gd name="connsiteY1513" fmla="*/ 4281758 h 6858000"/>
              <a:gd name="connsiteX1514" fmla="*/ 485710 w 12192527"/>
              <a:gd name="connsiteY1514" fmla="*/ 4277190 h 6858000"/>
              <a:gd name="connsiteX1515" fmla="*/ 480281 w 12192527"/>
              <a:gd name="connsiteY1515" fmla="*/ 4272624 h 6858000"/>
              <a:gd name="connsiteX1516" fmla="*/ 475420 w 12192527"/>
              <a:gd name="connsiteY1516" fmla="*/ 4270055 h 6858000"/>
              <a:gd name="connsiteX1517" fmla="*/ 466847 w 12192527"/>
              <a:gd name="connsiteY1517" fmla="*/ 4265809 h 6858000"/>
              <a:gd name="connsiteX1518" fmla="*/ 2199972 w 12192527"/>
              <a:gd name="connsiteY1518" fmla="*/ 4248323 h 6858000"/>
              <a:gd name="connsiteX1519" fmla="*/ 2191115 w 12192527"/>
              <a:gd name="connsiteY1519" fmla="*/ 4248558 h 6858000"/>
              <a:gd name="connsiteX1520" fmla="*/ 2182528 w 12192527"/>
              <a:gd name="connsiteY1520" fmla="*/ 4248826 h 6858000"/>
              <a:gd name="connsiteX1521" fmla="*/ 2169110 w 12192527"/>
              <a:gd name="connsiteY1521" fmla="*/ 4259279 h 6858000"/>
              <a:gd name="connsiteX1522" fmla="*/ 2168304 w 12192527"/>
              <a:gd name="connsiteY1522" fmla="*/ 4265712 h 6858000"/>
              <a:gd name="connsiteX1523" fmla="*/ 2168036 w 12192527"/>
              <a:gd name="connsiteY1523" fmla="*/ 4268391 h 6858000"/>
              <a:gd name="connsiteX1524" fmla="*/ 2166694 w 12192527"/>
              <a:gd name="connsiteY1524" fmla="*/ 4275629 h 6858000"/>
              <a:gd name="connsiteX1525" fmla="*/ 2165889 w 12192527"/>
              <a:gd name="connsiteY1525" fmla="*/ 4279113 h 6858000"/>
              <a:gd name="connsiteX1526" fmla="*/ 2166157 w 12192527"/>
              <a:gd name="connsiteY1526" fmla="*/ 4283669 h 6858000"/>
              <a:gd name="connsiteX1527" fmla="*/ 2168036 w 12192527"/>
              <a:gd name="connsiteY1527" fmla="*/ 4288226 h 6858000"/>
              <a:gd name="connsiteX1528" fmla="*/ 2173940 w 12192527"/>
              <a:gd name="connsiteY1528" fmla="*/ 4299215 h 6858000"/>
              <a:gd name="connsiteX1529" fmla="*/ 2192994 w 12192527"/>
              <a:gd name="connsiteY1529" fmla="*/ 4311276 h 6858000"/>
              <a:gd name="connsiteX1530" fmla="*/ 2194873 w 12192527"/>
              <a:gd name="connsiteY1530" fmla="*/ 4310740 h 6858000"/>
              <a:gd name="connsiteX1531" fmla="*/ 2203460 w 12192527"/>
              <a:gd name="connsiteY1531" fmla="*/ 4309668 h 6858000"/>
              <a:gd name="connsiteX1532" fmla="*/ 2205607 w 12192527"/>
              <a:gd name="connsiteY1532" fmla="*/ 4308595 h 6858000"/>
              <a:gd name="connsiteX1533" fmla="*/ 2211780 w 12192527"/>
              <a:gd name="connsiteY1533" fmla="*/ 4306719 h 6858000"/>
              <a:gd name="connsiteX1534" fmla="*/ 2215000 w 12192527"/>
              <a:gd name="connsiteY1534" fmla="*/ 4305379 h 6858000"/>
              <a:gd name="connsiteX1535" fmla="*/ 2216879 w 12192527"/>
              <a:gd name="connsiteY1535" fmla="*/ 4301627 h 6858000"/>
              <a:gd name="connsiteX1536" fmla="*/ 2224125 w 12192527"/>
              <a:gd name="connsiteY1536" fmla="*/ 4291978 h 6858000"/>
              <a:gd name="connsiteX1537" fmla="*/ 2227345 w 12192527"/>
              <a:gd name="connsiteY1537" fmla="*/ 4285545 h 6858000"/>
              <a:gd name="connsiteX1538" fmla="*/ 2227345 w 12192527"/>
              <a:gd name="connsiteY1538" fmla="*/ 4282329 h 6858000"/>
              <a:gd name="connsiteX1539" fmla="*/ 2224661 w 12192527"/>
              <a:gd name="connsiteY1539" fmla="*/ 4275092 h 6858000"/>
              <a:gd name="connsiteX1540" fmla="*/ 2220904 w 12192527"/>
              <a:gd name="connsiteY1540" fmla="*/ 4263299 h 6858000"/>
              <a:gd name="connsiteX1541" fmla="*/ 2217684 w 12192527"/>
              <a:gd name="connsiteY1541" fmla="*/ 4259010 h 6858000"/>
              <a:gd name="connsiteX1542" fmla="*/ 2212586 w 12192527"/>
              <a:gd name="connsiteY1542" fmla="*/ 4254723 h 6858000"/>
              <a:gd name="connsiteX1543" fmla="*/ 2208022 w 12192527"/>
              <a:gd name="connsiteY1543" fmla="*/ 4252310 h 6858000"/>
              <a:gd name="connsiteX1544" fmla="*/ 2199972 w 12192527"/>
              <a:gd name="connsiteY1544" fmla="*/ 4248323 h 6858000"/>
              <a:gd name="connsiteX1545" fmla="*/ 8123737 w 12192527"/>
              <a:gd name="connsiteY1545" fmla="*/ 4241413 h 6858000"/>
              <a:gd name="connsiteX1546" fmla="*/ 8089513 w 12192527"/>
              <a:gd name="connsiteY1546" fmla="*/ 4261177 h 6858000"/>
              <a:gd name="connsiteX1547" fmla="*/ 8096070 w 12192527"/>
              <a:gd name="connsiteY1547" fmla="*/ 4256709 h 6858000"/>
              <a:gd name="connsiteX1548" fmla="*/ 8118486 w 12192527"/>
              <a:gd name="connsiteY1548" fmla="*/ 4244258 h 6858000"/>
              <a:gd name="connsiteX1549" fmla="*/ 8260283 w 12192527"/>
              <a:gd name="connsiteY1549" fmla="*/ 4206978 h 6858000"/>
              <a:gd name="connsiteX1550" fmla="*/ 7788387 w 12192527"/>
              <a:gd name="connsiteY1550" fmla="*/ 4535128 h 6858000"/>
              <a:gd name="connsiteX1551" fmla="*/ 7670453 w 12192527"/>
              <a:gd name="connsiteY1551" fmla="*/ 4654472 h 6858000"/>
              <a:gd name="connsiteX1552" fmla="*/ 7661012 w 12192527"/>
              <a:gd name="connsiteY1552" fmla="*/ 4663632 h 6858000"/>
              <a:gd name="connsiteX1553" fmla="*/ 7661002 w 12192527"/>
              <a:gd name="connsiteY1553" fmla="*/ 4664037 h 6858000"/>
              <a:gd name="connsiteX1554" fmla="*/ 7586553 w 12192527"/>
              <a:gd name="connsiteY1554" fmla="*/ 4739376 h 6858000"/>
              <a:gd name="connsiteX1555" fmla="*/ 7585732 w 12192527"/>
              <a:gd name="connsiteY1555" fmla="*/ 4740372 h 6858000"/>
              <a:gd name="connsiteX1556" fmla="*/ 7583567 w 12192527"/>
              <a:gd name="connsiteY1556" fmla="*/ 4742502 h 6858000"/>
              <a:gd name="connsiteX1557" fmla="*/ 7544134 w 12192527"/>
              <a:gd name="connsiteY1557" fmla="*/ 4786647 h 6858000"/>
              <a:gd name="connsiteX1558" fmla="*/ 7495174 w 12192527"/>
              <a:gd name="connsiteY1558" fmla="*/ 4842840 h 6858000"/>
              <a:gd name="connsiteX1559" fmla="*/ 7499227 w 12192527"/>
              <a:gd name="connsiteY1559" fmla="*/ 4841525 h 6858000"/>
              <a:gd name="connsiteX1560" fmla="*/ 7496486 w 12192527"/>
              <a:gd name="connsiteY1560" fmla="*/ 4846893 h 6858000"/>
              <a:gd name="connsiteX1561" fmla="*/ 7485645 w 12192527"/>
              <a:gd name="connsiteY1561" fmla="*/ 4854889 h 6858000"/>
              <a:gd name="connsiteX1562" fmla="*/ 7481590 w 12192527"/>
              <a:gd name="connsiteY1562" fmla="*/ 4856204 h 6858000"/>
              <a:gd name="connsiteX1563" fmla="*/ 7462533 w 12192527"/>
              <a:gd name="connsiteY1563" fmla="*/ 4880302 h 6858000"/>
              <a:gd name="connsiteX1564" fmla="*/ 7396408 w 12192527"/>
              <a:gd name="connsiteY1564" fmla="*/ 4965340 h 6858000"/>
              <a:gd name="connsiteX1565" fmla="*/ 7386734 w 12192527"/>
              <a:gd name="connsiteY1565" fmla="*/ 4949130 h 6858000"/>
              <a:gd name="connsiteX1566" fmla="*/ 7387379 w 12192527"/>
              <a:gd name="connsiteY1566" fmla="*/ 4947232 h 6858000"/>
              <a:gd name="connsiteX1567" fmla="*/ 7385206 w 12192527"/>
              <a:gd name="connsiteY1567" fmla="*/ 4945698 h 6858000"/>
              <a:gd name="connsiteX1568" fmla="*/ 7428686 w 12192527"/>
              <a:gd name="connsiteY1568" fmla="*/ 4900239 h 6858000"/>
              <a:gd name="connsiteX1569" fmla="*/ 7450484 w 12192527"/>
              <a:gd name="connsiteY1569" fmla="*/ 4870774 h 6858000"/>
              <a:gd name="connsiteX1570" fmla="*/ 7464176 w 12192527"/>
              <a:gd name="connsiteY1570" fmla="*/ 4843936 h 6858000"/>
              <a:gd name="connsiteX1571" fmla="*/ 7472281 w 12192527"/>
              <a:gd name="connsiteY1571" fmla="*/ 4841308 h 6858000"/>
              <a:gd name="connsiteX1572" fmla="*/ 7479070 w 12192527"/>
              <a:gd name="connsiteY1572" fmla="*/ 4834625 h 6858000"/>
              <a:gd name="connsiteX1573" fmla="*/ 7525404 w 12192527"/>
              <a:gd name="connsiteY1573" fmla="*/ 4770326 h 6858000"/>
              <a:gd name="connsiteX1574" fmla="*/ 7549939 w 12192527"/>
              <a:gd name="connsiteY1574" fmla="*/ 4735492 h 6858000"/>
              <a:gd name="connsiteX1575" fmla="*/ 7559466 w 12192527"/>
              <a:gd name="connsiteY1575" fmla="*/ 4723443 h 6858000"/>
              <a:gd name="connsiteX1576" fmla="*/ 7482027 w 12192527"/>
              <a:gd name="connsiteY1576" fmla="*/ 4802312 h 6858000"/>
              <a:gd name="connsiteX1577" fmla="*/ 7484656 w 12192527"/>
              <a:gd name="connsiteY1577" fmla="*/ 4810417 h 6858000"/>
              <a:gd name="connsiteX1578" fmla="*/ 7476551 w 12192527"/>
              <a:gd name="connsiteY1578" fmla="*/ 4813046 h 6858000"/>
              <a:gd name="connsiteX1579" fmla="*/ 7423431 w 12192527"/>
              <a:gd name="connsiteY1579" fmla="*/ 4884028 h 6858000"/>
              <a:gd name="connsiteX1580" fmla="*/ 7408532 w 12192527"/>
              <a:gd name="connsiteY1580" fmla="*/ 4893339 h 6858000"/>
              <a:gd name="connsiteX1581" fmla="*/ 7377642 w 12192527"/>
              <a:gd name="connsiteY1581" fmla="*/ 4933906 h 6858000"/>
              <a:gd name="connsiteX1582" fmla="*/ 7371705 w 12192527"/>
              <a:gd name="connsiteY1582" fmla="*/ 4923962 h 6858000"/>
              <a:gd name="connsiteX1583" fmla="*/ 7412804 w 12192527"/>
              <a:gd name="connsiteY1583" fmla="*/ 4865078 h 6858000"/>
              <a:gd name="connsiteX1584" fmla="*/ 7426278 w 12192527"/>
              <a:gd name="connsiteY1584" fmla="*/ 4865187 h 6858000"/>
              <a:gd name="connsiteX1585" fmla="*/ 7506563 w 12192527"/>
              <a:gd name="connsiteY1585" fmla="*/ 4767478 h 6858000"/>
              <a:gd name="connsiteX1586" fmla="*/ 7502512 w 12192527"/>
              <a:gd name="connsiteY1586" fmla="*/ 4768793 h 6858000"/>
              <a:gd name="connsiteX1587" fmla="*/ 7498457 w 12192527"/>
              <a:gd name="connsiteY1587" fmla="*/ 4770108 h 6858000"/>
              <a:gd name="connsiteX1588" fmla="*/ 7501197 w 12192527"/>
              <a:gd name="connsiteY1588" fmla="*/ 4764739 h 6858000"/>
              <a:gd name="connsiteX1589" fmla="*/ 7507985 w 12192527"/>
              <a:gd name="connsiteY1589" fmla="*/ 4758058 h 6858000"/>
              <a:gd name="connsiteX1590" fmla="*/ 7581486 w 12192527"/>
              <a:gd name="connsiteY1590" fmla="*/ 4667031 h 6858000"/>
              <a:gd name="connsiteX1591" fmla="*/ 7594958 w 12192527"/>
              <a:gd name="connsiteY1591" fmla="*/ 4667141 h 6858000"/>
              <a:gd name="connsiteX1592" fmla="*/ 7611279 w 12192527"/>
              <a:gd name="connsiteY1592" fmla="*/ 4648409 h 6858000"/>
              <a:gd name="connsiteX1593" fmla="*/ 7604597 w 12192527"/>
              <a:gd name="connsiteY1593" fmla="*/ 4641618 h 6858000"/>
              <a:gd name="connsiteX1594" fmla="*/ 7630341 w 12192527"/>
              <a:gd name="connsiteY1594" fmla="*/ 4624310 h 6858000"/>
              <a:gd name="connsiteX1595" fmla="*/ 7669772 w 12192527"/>
              <a:gd name="connsiteY1595" fmla="*/ 4580167 h 6858000"/>
              <a:gd name="connsiteX1596" fmla="*/ 7671089 w 12192527"/>
              <a:gd name="connsiteY1596" fmla="*/ 4584218 h 6858000"/>
              <a:gd name="connsiteX1597" fmla="*/ 7676562 w 12192527"/>
              <a:gd name="connsiteY1597" fmla="*/ 4573483 h 6858000"/>
              <a:gd name="connsiteX1598" fmla="*/ 7767483 w 12192527"/>
              <a:gd name="connsiteY1598" fmla="*/ 4494724 h 6858000"/>
              <a:gd name="connsiteX1599" fmla="*/ 7802680 w 12192527"/>
              <a:gd name="connsiteY1599" fmla="*/ 4462325 h 6858000"/>
              <a:gd name="connsiteX1600" fmla="*/ 7803693 w 12192527"/>
              <a:gd name="connsiteY1600" fmla="*/ 4464004 h 6858000"/>
              <a:gd name="connsiteX1601" fmla="*/ 8260283 w 12192527"/>
              <a:gd name="connsiteY1601" fmla="*/ 4206978 h 6858000"/>
              <a:gd name="connsiteX1602" fmla="*/ 12104979 w 12192527"/>
              <a:gd name="connsiteY1602" fmla="*/ 4195416 h 6858000"/>
              <a:gd name="connsiteX1603" fmla="*/ 12104627 w 12192527"/>
              <a:gd name="connsiteY1603" fmla="*/ 4195647 h 6858000"/>
              <a:gd name="connsiteX1604" fmla="*/ 12105096 w 12192527"/>
              <a:gd name="connsiteY1604" fmla="*/ 4195750 h 6858000"/>
              <a:gd name="connsiteX1605" fmla="*/ 8417265 w 12192527"/>
              <a:gd name="connsiteY1605" fmla="*/ 4178010 h 6858000"/>
              <a:gd name="connsiteX1606" fmla="*/ 8418128 w 12192527"/>
              <a:gd name="connsiteY1606" fmla="*/ 4180665 h 6858000"/>
              <a:gd name="connsiteX1607" fmla="*/ 8410021 w 12192527"/>
              <a:gd name="connsiteY1607" fmla="*/ 4183294 h 6858000"/>
              <a:gd name="connsiteX1608" fmla="*/ 8411558 w 12192527"/>
              <a:gd name="connsiteY1608" fmla="*/ 4180282 h 6858000"/>
              <a:gd name="connsiteX1609" fmla="*/ 2911863 w 12192527"/>
              <a:gd name="connsiteY1609" fmla="*/ 4177805 h 6858000"/>
              <a:gd name="connsiteX1610" fmla="*/ 2911932 w 12192527"/>
              <a:gd name="connsiteY1610" fmla="*/ 4178870 h 6858000"/>
              <a:gd name="connsiteX1611" fmla="*/ 2905910 w 12192527"/>
              <a:gd name="connsiteY1611" fmla="*/ 4189712 h 6858000"/>
              <a:gd name="connsiteX1612" fmla="*/ 2890958 w 12192527"/>
              <a:gd name="connsiteY1612" fmla="*/ 4234584 h 6858000"/>
              <a:gd name="connsiteX1613" fmla="*/ 2867408 w 12192527"/>
              <a:gd name="connsiteY1613" fmla="*/ 4258516 h 6858000"/>
              <a:gd name="connsiteX1614" fmla="*/ 2852690 w 12192527"/>
              <a:gd name="connsiteY1614" fmla="*/ 4257301 h 6858000"/>
              <a:gd name="connsiteX1615" fmla="*/ 2850586 w 12192527"/>
              <a:gd name="connsiteY1615" fmla="*/ 4255847 h 6858000"/>
              <a:gd name="connsiteX1616" fmla="*/ 2863321 w 12192527"/>
              <a:gd name="connsiteY1616" fmla="*/ 4241270 h 6858000"/>
              <a:gd name="connsiteX1617" fmla="*/ 2911863 w 12192527"/>
              <a:gd name="connsiteY1617" fmla="*/ 4177805 h 6858000"/>
              <a:gd name="connsiteX1618" fmla="*/ 2155642 w 12192527"/>
              <a:gd name="connsiteY1618" fmla="*/ 4162411 h 6858000"/>
              <a:gd name="connsiteX1619" fmla="*/ 2146210 w 12192527"/>
              <a:gd name="connsiteY1619" fmla="*/ 4162661 h 6858000"/>
              <a:gd name="connsiteX1620" fmla="*/ 2137065 w 12192527"/>
              <a:gd name="connsiteY1620" fmla="*/ 4162946 h 6858000"/>
              <a:gd name="connsiteX1621" fmla="*/ 2122775 w 12192527"/>
              <a:gd name="connsiteY1621" fmla="*/ 4174078 h 6858000"/>
              <a:gd name="connsiteX1622" fmla="*/ 2121917 w 12192527"/>
              <a:gd name="connsiteY1622" fmla="*/ 4180929 h 6858000"/>
              <a:gd name="connsiteX1623" fmla="*/ 2121632 w 12192527"/>
              <a:gd name="connsiteY1623" fmla="*/ 4183784 h 6858000"/>
              <a:gd name="connsiteX1624" fmla="*/ 2120202 w 12192527"/>
              <a:gd name="connsiteY1624" fmla="*/ 4191491 h 6858000"/>
              <a:gd name="connsiteX1625" fmla="*/ 2119345 w 12192527"/>
              <a:gd name="connsiteY1625" fmla="*/ 4195201 h 6858000"/>
              <a:gd name="connsiteX1626" fmla="*/ 2119631 w 12192527"/>
              <a:gd name="connsiteY1626" fmla="*/ 4200054 h 6858000"/>
              <a:gd name="connsiteX1627" fmla="*/ 2121632 w 12192527"/>
              <a:gd name="connsiteY1627" fmla="*/ 4204906 h 6858000"/>
              <a:gd name="connsiteX1628" fmla="*/ 2127918 w 12192527"/>
              <a:gd name="connsiteY1628" fmla="*/ 4216609 h 6858000"/>
              <a:gd name="connsiteX1629" fmla="*/ 2148210 w 12192527"/>
              <a:gd name="connsiteY1629" fmla="*/ 4229454 h 6858000"/>
              <a:gd name="connsiteX1630" fmla="*/ 2150212 w 12192527"/>
              <a:gd name="connsiteY1630" fmla="*/ 4228883 h 6858000"/>
              <a:gd name="connsiteX1631" fmla="*/ 2159357 w 12192527"/>
              <a:gd name="connsiteY1631" fmla="*/ 4227741 h 6858000"/>
              <a:gd name="connsiteX1632" fmla="*/ 2161644 w 12192527"/>
              <a:gd name="connsiteY1632" fmla="*/ 4226599 h 6858000"/>
              <a:gd name="connsiteX1633" fmla="*/ 2168218 w 12192527"/>
              <a:gd name="connsiteY1633" fmla="*/ 4224601 h 6858000"/>
              <a:gd name="connsiteX1634" fmla="*/ 2171647 w 12192527"/>
              <a:gd name="connsiteY1634" fmla="*/ 4223174 h 6858000"/>
              <a:gd name="connsiteX1635" fmla="*/ 2173648 w 12192527"/>
              <a:gd name="connsiteY1635" fmla="*/ 4219178 h 6858000"/>
              <a:gd name="connsiteX1636" fmla="*/ 2181365 w 12192527"/>
              <a:gd name="connsiteY1636" fmla="*/ 4208902 h 6858000"/>
              <a:gd name="connsiteX1637" fmla="*/ 2184794 w 12192527"/>
              <a:gd name="connsiteY1637" fmla="*/ 4202052 h 6858000"/>
              <a:gd name="connsiteX1638" fmla="*/ 2184794 w 12192527"/>
              <a:gd name="connsiteY1638" fmla="*/ 4198626 h 6858000"/>
              <a:gd name="connsiteX1639" fmla="*/ 2181936 w 12192527"/>
              <a:gd name="connsiteY1639" fmla="*/ 4190919 h 6858000"/>
              <a:gd name="connsiteX1640" fmla="*/ 2177935 w 12192527"/>
              <a:gd name="connsiteY1640" fmla="*/ 4178360 h 6858000"/>
              <a:gd name="connsiteX1641" fmla="*/ 2174506 w 12192527"/>
              <a:gd name="connsiteY1641" fmla="*/ 4173793 h 6858000"/>
              <a:gd name="connsiteX1642" fmla="*/ 2169075 w 12192527"/>
              <a:gd name="connsiteY1642" fmla="*/ 4169226 h 6858000"/>
              <a:gd name="connsiteX1643" fmla="*/ 2164216 w 12192527"/>
              <a:gd name="connsiteY1643" fmla="*/ 4166657 h 6858000"/>
              <a:gd name="connsiteX1644" fmla="*/ 2155642 w 12192527"/>
              <a:gd name="connsiteY1644" fmla="*/ 4162411 h 6858000"/>
              <a:gd name="connsiteX1645" fmla="*/ 8275193 w 12192527"/>
              <a:gd name="connsiteY1645" fmla="*/ 4161059 h 6858000"/>
              <a:gd name="connsiteX1646" fmla="*/ 8211485 w 12192527"/>
              <a:gd name="connsiteY1646" fmla="*/ 4193307 h 6858000"/>
              <a:gd name="connsiteX1647" fmla="*/ 8233021 w 12192527"/>
              <a:gd name="connsiteY1647" fmla="*/ 4181353 h 6858000"/>
              <a:gd name="connsiteX1648" fmla="*/ 8263739 w 12192527"/>
              <a:gd name="connsiteY1648" fmla="*/ 4165792 h 6858000"/>
              <a:gd name="connsiteX1649" fmla="*/ 7487078 w 12192527"/>
              <a:gd name="connsiteY1649" fmla="*/ 4154552 h 6858000"/>
              <a:gd name="connsiteX1650" fmla="*/ 7486612 w 12192527"/>
              <a:gd name="connsiteY1650" fmla="*/ 4154663 h 6858000"/>
              <a:gd name="connsiteX1651" fmla="*/ 7486866 w 12192527"/>
              <a:gd name="connsiteY1651" fmla="*/ 4154913 h 6858000"/>
              <a:gd name="connsiteX1652" fmla="*/ 4746036 w 12192527"/>
              <a:gd name="connsiteY1652" fmla="*/ 4153981 h 6858000"/>
              <a:gd name="connsiteX1653" fmla="*/ 4750448 w 12192527"/>
              <a:gd name="connsiteY1653" fmla="*/ 4153981 h 6858000"/>
              <a:gd name="connsiteX1654" fmla="*/ 4746036 w 12192527"/>
              <a:gd name="connsiteY1654" fmla="*/ 4158393 h 6858000"/>
              <a:gd name="connsiteX1655" fmla="*/ 4723969 w 12192527"/>
              <a:gd name="connsiteY1655" fmla="*/ 4158393 h 6858000"/>
              <a:gd name="connsiteX1656" fmla="*/ 4746036 w 12192527"/>
              <a:gd name="connsiteY1656" fmla="*/ 4153981 h 6858000"/>
              <a:gd name="connsiteX1657" fmla="*/ 1563783 w 12192527"/>
              <a:gd name="connsiteY1657" fmla="*/ 4151395 h 6858000"/>
              <a:gd name="connsiteX1658" fmla="*/ 1563208 w 12192527"/>
              <a:gd name="connsiteY1658" fmla="*/ 4151531 h 6858000"/>
              <a:gd name="connsiteX1659" fmla="*/ 1563517 w 12192527"/>
              <a:gd name="connsiteY1659" fmla="*/ 4151838 h 6858000"/>
              <a:gd name="connsiteX1660" fmla="*/ 62799 w 12192527"/>
              <a:gd name="connsiteY1660" fmla="*/ 4123701 h 6858000"/>
              <a:gd name="connsiteX1661" fmla="*/ 50323 w 12192527"/>
              <a:gd name="connsiteY1661" fmla="*/ 4135292 h 6858000"/>
              <a:gd name="connsiteX1662" fmla="*/ 47828 w 12192527"/>
              <a:gd name="connsiteY1662" fmla="*/ 4139846 h 6858000"/>
              <a:gd name="connsiteX1663" fmla="*/ 39926 w 12192527"/>
              <a:gd name="connsiteY1663" fmla="*/ 4149782 h 6858000"/>
              <a:gd name="connsiteX1664" fmla="*/ 33689 w 12192527"/>
              <a:gd name="connsiteY1664" fmla="*/ 4153507 h 6858000"/>
              <a:gd name="connsiteX1665" fmla="*/ 27867 w 12192527"/>
              <a:gd name="connsiteY1665" fmla="*/ 4170067 h 6858000"/>
              <a:gd name="connsiteX1666" fmla="*/ 31610 w 12192527"/>
              <a:gd name="connsiteY1666" fmla="*/ 4184141 h 6858000"/>
              <a:gd name="connsiteX1667" fmla="*/ 43254 w 12192527"/>
              <a:gd name="connsiteY1667" fmla="*/ 4193250 h 6858000"/>
              <a:gd name="connsiteX1668" fmla="*/ 44501 w 12192527"/>
              <a:gd name="connsiteY1668" fmla="*/ 4194905 h 6858000"/>
              <a:gd name="connsiteX1669" fmla="*/ 52819 w 12192527"/>
              <a:gd name="connsiteY1669" fmla="*/ 4194905 h 6858000"/>
              <a:gd name="connsiteX1670" fmla="*/ 61966 w 12192527"/>
              <a:gd name="connsiteY1670" fmla="*/ 4190352 h 6858000"/>
              <a:gd name="connsiteX1671" fmla="*/ 68204 w 12192527"/>
              <a:gd name="connsiteY1671" fmla="*/ 4182901 h 6858000"/>
              <a:gd name="connsiteX1672" fmla="*/ 72778 w 12192527"/>
              <a:gd name="connsiteY1672" fmla="*/ 4171723 h 6858000"/>
              <a:gd name="connsiteX1673" fmla="*/ 78600 w 12192527"/>
              <a:gd name="connsiteY1673" fmla="*/ 4160959 h 6858000"/>
              <a:gd name="connsiteX1674" fmla="*/ 87749 w 12192527"/>
              <a:gd name="connsiteY1674" fmla="*/ 4151851 h 6858000"/>
              <a:gd name="connsiteX1675" fmla="*/ 87749 w 12192527"/>
              <a:gd name="connsiteY1675" fmla="*/ 4136948 h 6858000"/>
              <a:gd name="connsiteX1676" fmla="*/ 82759 w 12192527"/>
              <a:gd name="connsiteY1676" fmla="*/ 4131153 h 6858000"/>
              <a:gd name="connsiteX1677" fmla="*/ 73610 w 12192527"/>
              <a:gd name="connsiteY1677" fmla="*/ 4125357 h 6858000"/>
              <a:gd name="connsiteX1678" fmla="*/ 62799 w 12192527"/>
              <a:gd name="connsiteY1678" fmla="*/ 4123701 h 6858000"/>
              <a:gd name="connsiteX1679" fmla="*/ 1179813 w 12192527"/>
              <a:gd name="connsiteY1679" fmla="*/ 4118855 h 6858000"/>
              <a:gd name="connsiteX1680" fmla="*/ 1169677 w 12192527"/>
              <a:gd name="connsiteY1680" fmla="*/ 4119125 h 6858000"/>
              <a:gd name="connsiteX1681" fmla="*/ 1159850 w 12192527"/>
              <a:gd name="connsiteY1681" fmla="*/ 4119430 h 6858000"/>
              <a:gd name="connsiteX1682" fmla="*/ 1144493 w 12192527"/>
              <a:gd name="connsiteY1682" fmla="*/ 4131393 h 6858000"/>
              <a:gd name="connsiteX1683" fmla="*/ 1143571 w 12192527"/>
              <a:gd name="connsiteY1683" fmla="*/ 4138755 h 6858000"/>
              <a:gd name="connsiteX1684" fmla="*/ 1143265 w 12192527"/>
              <a:gd name="connsiteY1684" fmla="*/ 4141823 h 6858000"/>
              <a:gd name="connsiteX1685" fmla="*/ 1141730 w 12192527"/>
              <a:gd name="connsiteY1685" fmla="*/ 4150105 h 6858000"/>
              <a:gd name="connsiteX1686" fmla="*/ 1140807 w 12192527"/>
              <a:gd name="connsiteY1686" fmla="*/ 4154092 h 6858000"/>
              <a:gd name="connsiteX1687" fmla="*/ 1141115 w 12192527"/>
              <a:gd name="connsiteY1687" fmla="*/ 4159306 h 6858000"/>
              <a:gd name="connsiteX1688" fmla="*/ 1143265 w 12192527"/>
              <a:gd name="connsiteY1688" fmla="*/ 4164521 h 6858000"/>
              <a:gd name="connsiteX1689" fmla="*/ 1150021 w 12192527"/>
              <a:gd name="connsiteY1689" fmla="*/ 4177097 h 6858000"/>
              <a:gd name="connsiteX1690" fmla="*/ 1171827 w 12192527"/>
              <a:gd name="connsiteY1690" fmla="*/ 4190901 h 6858000"/>
              <a:gd name="connsiteX1691" fmla="*/ 1173977 w 12192527"/>
              <a:gd name="connsiteY1691" fmla="*/ 4190286 h 6858000"/>
              <a:gd name="connsiteX1692" fmla="*/ 1183804 w 12192527"/>
              <a:gd name="connsiteY1692" fmla="*/ 4189059 h 6858000"/>
              <a:gd name="connsiteX1693" fmla="*/ 1186262 w 12192527"/>
              <a:gd name="connsiteY1693" fmla="*/ 4187834 h 6858000"/>
              <a:gd name="connsiteX1694" fmla="*/ 1193326 w 12192527"/>
              <a:gd name="connsiteY1694" fmla="*/ 4185686 h 6858000"/>
              <a:gd name="connsiteX1695" fmla="*/ 1197012 w 12192527"/>
              <a:gd name="connsiteY1695" fmla="*/ 4184152 h 6858000"/>
              <a:gd name="connsiteX1696" fmla="*/ 1199161 w 12192527"/>
              <a:gd name="connsiteY1696" fmla="*/ 4179858 h 6858000"/>
              <a:gd name="connsiteX1697" fmla="*/ 1207453 w 12192527"/>
              <a:gd name="connsiteY1697" fmla="*/ 4168815 h 6858000"/>
              <a:gd name="connsiteX1698" fmla="*/ 1211139 w 12192527"/>
              <a:gd name="connsiteY1698" fmla="*/ 4161453 h 6858000"/>
              <a:gd name="connsiteX1699" fmla="*/ 1211139 w 12192527"/>
              <a:gd name="connsiteY1699" fmla="*/ 4157774 h 6858000"/>
              <a:gd name="connsiteX1700" fmla="*/ 1208068 w 12192527"/>
              <a:gd name="connsiteY1700" fmla="*/ 4149490 h 6858000"/>
              <a:gd name="connsiteX1701" fmla="*/ 1203768 w 12192527"/>
              <a:gd name="connsiteY1701" fmla="*/ 4135995 h 6858000"/>
              <a:gd name="connsiteX1702" fmla="*/ 1200082 w 12192527"/>
              <a:gd name="connsiteY1702" fmla="*/ 4131088 h 6858000"/>
              <a:gd name="connsiteX1703" fmla="*/ 1194247 w 12192527"/>
              <a:gd name="connsiteY1703" fmla="*/ 4126178 h 6858000"/>
              <a:gd name="connsiteX1704" fmla="*/ 1189027 w 12192527"/>
              <a:gd name="connsiteY1704" fmla="*/ 4123418 h 6858000"/>
              <a:gd name="connsiteX1705" fmla="*/ 1179813 w 12192527"/>
              <a:gd name="connsiteY1705" fmla="*/ 4118855 h 6858000"/>
              <a:gd name="connsiteX1706" fmla="*/ 1820574 w 12192527"/>
              <a:gd name="connsiteY1706" fmla="*/ 4114885 h 6858000"/>
              <a:gd name="connsiteX1707" fmla="*/ 1808860 w 12192527"/>
              <a:gd name="connsiteY1707" fmla="*/ 4125770 h 6858000"/>
              <a:gd name="connsiteX1708" fmla="*/ 1806517 w 12192527"/>
              <a:gd name="connsiteY1708" fmla="*/ 4130045 h 6858000"/>
              <a:gd name="connsiteX1709" fmla="*/ 1799097 w 12192527"/>
              <a:gd name="connsiteY1709" fmla="*/ 4139375 h 6858000"/>
              <a:gd name="connsiteX1710" fmla="*/ 1793241 w 12192527"/>
              <a:gd name="connsiteY1710" fmla="*/ 4142873 h 6858000"/>
              <a:gd name="connsiteX1711" fmla="*/ 1787774 w 12192527"/>
              <a:gd name="connsiteY1711" fmla="*/ 4158423 h 6858000"/>
              <a:gd name="connsiteX1712" fmla="*/ 1791288 w 12192527"/>
              <a:gd name="connsiteY1712" fmla="*/ 4171639 h 6858000"/>
              <a:gd name="connsiteX1713" fmla="*/ 1802222 w 12192527"/>
              <a:gd name="connsiteY1713" fmla="*/ 4180191 h 6858000"/>
              <a:gd name="connsiteX1714" fmla="*/ 1803393 w 12192527"/>
              <a:gd name="connsiteY1714" fmla="*/ 4181746 h 6858000"/>
              <a:gd name="connsiteX1715" fmla="*/ 1811203 w 12192527"/>
              <a:gd name="connsiteY1715" fmla="*/ 4181746 h 6858000"/>
              <a:gd name="connsiteX1716" fmla="*/ 1819792 w 12192527"/>
              <a:gd name="connsiteY1716" fmla="*/ 4177470 h 6858000"/>
              <a:gd name="connsiteX1717" fmla="*/ 1825650 w 12192527"/>
              <a:gd name="connsiteY1717" fmla="*/ 4170473 h 6858000"/>
              <a:gd name="connsiteX1718" fmla="*/ 1829945 w 12192527"/>
              <a:gd name="connsiteY1718" fmla="*/ 4159977 h 6858000"/>
              <a:gd name="connsiteX1719" fmla="*/ 1835412 w 12192527"/>
              <a:gd name="connsiteY1719" fmla="*/ 4149870 h 6858000"/>
              <a:gd name="connsiteX1720" fmla="*/ 1844002 w 12192527"/>
              <a:gd name="connsiteY1720" fmla="*/ 4141319 h 6858000"/>
              <a:gd name="connsiteX1721" fmla="*/ 1844002 w 12192527"/>
              <a:gd name="connsiteY1721" fmla="*/ 4127324 h 6858000"/>
              <a:gd name="connsiteX1722" fmla="*/ 1839317 w 12192527"/>
              <a:gd name="connsiteY1722" fmla="*/ 4121882 h 6858000"/>
              <a:gd name="connsiteX1723" fmla="*/ 1830726 w 12192527"/>
              <a:gd name="connsiteY1723" fmla="*/ 4116440 h 6858000"/>
              <a:gd name="connsiteX1724" fmla="*/ 1820574 w 12192527"/>
              <a:gd name="connsiteY1724" fmla="*/ 4114885 h 6858000"/>
              <a:gd name="connsiteX1725" fmla="*/ 12023157 w 12192527"/>
              <a:gd name="connsiteY1725" fmla="*/ 4105920 h 6858000"/>
              <a:gd name="connsiteX1726" fmla="*/ 12020602 w 12192527"/>
              <a:gd name="connsiteY1726" fmla="*/ 4106498 h 6858000"/>
              <a:gd name="connsiteX1727" fmla="*/ 11999343 w 12192527"/>
              <a:gd name="connsiteY1727" fmla="*/ 4125489 h 6858000"/>
              <a:gd name="connsiteX1728" fmla="*/ 11997019 w 12192527"/>
              <a:gd name="connsiteY1728" fmla="*/ 4129813 h 6858000"/>
              <a:gd name="connsiteX1729" fmla="*/ 11994420 w 12192527"/>
              <a:gd name="connsiteY1729" fmla="*/ 4141727 h 6858000"/>
              <a:gd name="connsiteX1730" fmla="*/ 11991431 w 12192527"/>
              <a:gd name="connsiteY1730" fmla="*/ 4151636 h 6858000"/>
              <a:gd name="connsiteX1731" fmla="*/ 11991477 w 12192527"/>
              <a:gd name="connsiteY1731" fmla="*/ 4155292 h 6858000"/>
              <a:gd name="connsiteX1732" fmla="*/ 11996086 w 12192527"/>
              <a:gd name="connsiteY1732" fmla="*/ 4173430 h 6858000"/>
              <a:gd name="connsiteX1733" fmla="*/ 11996209 w 12192527"/>
              <a:gd name="connsiteY1733" fmla="*/ 4175988 h 6858000"/>
              <a:gd name="connsiteX1734" fmla="*/ 11983576 w 12192527"/>
              <a:gd name="connsiteY1734" fmla="*/ 4182353 h 6858000"/>
              <a:gd name="connsiteX1735" fmla="*/ 11970329 w 12192527"/>
              <a:gd name="connsiteY1735" fmla="*/ 4183422 h 6858000"/>
              <a:gd name="connsiteX1736" fmla="*/ 11953408 w 12192527"/>
              <a:gd name="connsiteY1736" fmla="*/ 4190660 h 6858000"/>
              <a:gd name="connsiteX1737" fmla="*/ 11952255 w 12192527"/>
              <a:gd name="connsiteY1737" fmla="*/ 4193508 h 6858000"/>
              <a:gd name="connsiteX1738" fmla="*/ 11948218 w 12192527"/>
              <a:gd name="connsiteY1738" fmla="*/ 4199955 h 6858000"/>
              <a:gd name="connsiteX1739" fmla="*/ 11943741 w 12192527"/>
              <a:gd name="connsiteY1739" fmla="*/ 4207778 h 6858000"/>
              <a:gd name="connsiteX1740" fmla="*/ 11943367 w 12192527"/>
              <a:gd name="connsiteY1740" fmla="*/ 4214638 h 6858000"/>
              <a:gd name="connsiteX1741" fmla="*/ 11940306 w 12192527"/>
              <a:gd name="connsiteY1741" fmla="*/ 4233597 h 6858000"/>
              <a:gd name="connsiteX1742" fmla="*/ 11943673 w 12192527"/>
              <a:gd name="connsiteY1742" fmla="*/ 4247270 h 6858000"/>
              <a:gd name="connsiteX1743" fmla="*/ 11944889 w 12192527"/>
              <a:gd name="connsiteY1743" fmla="*/ 4249450 h 6858000"/>
              <a:gd name="connsiteX1744" fmla="*/ 11952314 w 12192527"/>
              <a:gd name="connsiteY1744" fmla="*/ 4258504 h 6858000"/>
              <a:gd name="connsiteX1745" fmla="*/ 11954823 w 12192527"/>
              <a:gd name="connsiteY1745" fmla="*/ 4261766 h 6858000"/>
              <a:gd name="connsiteX1746" fmla="*/ 11969250 w 12192527"/>
              <a:gd name="connsiteY1746" fmla="*/ 4267630 h 6858000"/>
              <a:gd name="connsiteX1747" fmla="*/ 11981900 w 12192527"/>
              <a:gd name="connsiteY1747" fmla="*/ 4270132 h 6858000"/>
              <a:gd name="connsiteX1748" fmla="*/ 11985313 w 12192527"/>
              <a:gd name="connsiteY1748" fmla="*/ 4272468 h 6858000"/>
              <a:gd name="connsiteX1749" fmla="*/ 11985992 w 12192527"/>
              <a:gd name="connsiteY1749" fmla="*/ 4275751 h 6858000"/>
              <a:gd name="connsiteX1750" fmla="*/ 11988579 w 12192527"/>
              <a:gd name="connsiteY1750" fmla="*/ 4277915 h 6858000"/>
              <a:gd name="connsiteX1751" fmla="*/ 11990370 w 12192527"/>
              <a:gd name="connsiteY1751" fmla="*/ 4274694 h 6858000"/>
              <a:gd name="connsiteX1752" fmla="*/ 11990163 w 12192527"/>
              <a:gd name="connsiteY1752" fmla="*/ 4272777 h 6858000"/>
              <a:gd name="connsiteX1753" fmla="*/ 11996948 w 12192527"/>
              <a:gd name="connsiteY1753" fmla="*/ 4266755 h 6858000"/>
              <a:gd name="connsiteX1754" fmla="*/ 11999701 w 12192527"/>
              <a:gd name="connsiteY1754" fmla="*/ 4267637 h 6858000"/>
              <a:gd name="connsiteX1755" fmla="*/ 12003811 w 12192527"/>
              <a:gd name="connsiteY1755" fmla="*/ 4267131 h 6858000"/>
              <a:gd name="connsiteX1756" fmla="*/ 12003766 w 12192527"/>
              <a:gd name="connsiteY1756" fmla="*/ 4263475 h 6858000"/>
              <a:gd name="connsiteX1757" fmla="*/ 12006091 w 12192527"/>
              <a:gd name="connsiteY1757" fmla="*/ 4259152 h 6858000"/>
              <a:gd name="connsiteX1758" fmla="*/ 12014889 w 12192527"/>
              <a:gd name="connsiteY1758" fmla="*/ 4253198 h 6858000"/>
              <a:gd name="connsiteX1759" fmla="*/ 12020536 w 12192527"/>
              <a:gd name="connsiteY1759" fmla="*/ 4251394 h 6858000"/>
              <a:gd name="connsiteX1760" fmla="*/ 12023096 w 12192527"/>
              <a:gd name="connsiteY1760" fmla="*/ 4251273 h 6858000"/>
              <a:gd name="connsiteX1761" fmla="*/ 12022973 w 12192527"/>
              <a:gd name="connsiteY1761" fmla="*/ 4248715 h 6858000"/>
              <a:gd name="connsiteX1762" fmla="*/ 12021256 w 12192527"/>
              <a:gd name="connsiteY1762" fmla="*/ 4242884 h 6858000"/>
              <a:gd name="connsiteX1763" fmla="*/ 12026162 w 12192527"/>
              <a:gd name="connsiteY1763" fmla="*/ 4232771 h 6858000"/>
              <a:gd name="connsiteX1764" fmla="*/ 12035295 w 12192527"/>
              <a:gd name="connsiteY1764" fmla="*/ 4224252 h 6858000"/>
              <a:gd name="connsiteX1765" fmla="*/ 12032775 w 12192527"/>
              <a:gd name="connsiteY1765" fmla="*/ 4220077 h 6858000"/>
              <a:gd name="connsiteX1766" fmla="*/ 12027394 w 12192527"/>
              <a:gd name="connsiteY1766" fmla="*/ 4221329 h 6858000"/>
              <a:gd name="connsiteX1767" fmla="*/ 12021892 w 12192527"/>
              <a:gd name="connsiteY1767" fmla="*/ 4220022 h 6858000"/>
              <a:gd name="connsiteX1768" fmla="*/ 12025577 w 12192527"/>
              <a:gd name="connsiteY1768" fmla="*/ 4214768 h 6858000"/>
              <a:gd name="connsiteX1769" fmla="*/ 12029314 w 12192527"/>
              <a:gd name="connsiteY1769" fmla="*/ 4213627 h 6858000"/>
              <a:gd name="connsiteX1770" fmla="*/ 12031470 w 12192527"/>
              <a:gd name="connsiteY1770" fmla="*/ 4210586 h 6858000"/>
              <a:gd name="connsiteX1771" fmla="*/ 12028164 w 12192527"/>
              <a:gd name="connsiteY1771" fmla="*/ 4209436 h 6858000"/>
              <a:gd name="connsiteX1772" fmla="*/ 12023782 w 12192527"/>
              <a:gd name="connsiteY1772" fmla="*/ 4210036 h 6858000"/>
              <a:gd name="connsiteX1773" fmla="*/ 12019267 w 12192527"/>
              <a:gd name="connsiteY1773" fmla="*/ 4207164 h 6858000"/>
              <a:gd name="connsiteX1774" fmla="*/ 12021231 w 12192527"/>
              <a:gd name="connsiteY1774" fmla="*/ 4203118 h 6858000"/>
              <a:gd name="connsiteX1775" fmla="*/ 12042031 w 12192527"/>
              <a:gd name="connsiteY1775" fmla="*/ 4206622 h 6858000"/>
              <a:gd name="connsiteX1776" fmla="*/ 12047249 w 12192527"/>
              <a:gd name="connsiteY1776" fmla="*/ 4207108 h 6858000"/>
              <a:gd name="connsiteX1777" fmla="*/ 12059431 w 12192527"/>
              <a:gd name="connsiteY1777" fmla="*/ 4201206 h 6858000"/>
              <a:gd name="connsiteX1778" fmla="*/ 12063795 w 12192527"/>
              <a:gd name="connsiteY1778" fmla="*/ 4199235 h 6858000"/>
              <a:gd name="connsiteX1779" fmla="*/ 12072811 w 12192527"/>
              <a:gd name="connsiteY1779" fmla="*/ 4188616 h 6858000"/>
              <a:gd name="connsiteX1780" fmla="*/ 12077372 w 12192527"/>
              <a:gd name="connsiteY1780" fmla="*/ 4180152 h 6858000"/>
              <a:gd name="connsiteX1781" fmla="*/ 12083901 w 12192527"/>
              <a:gd name="connsiteY1781" fmla="*/ 4175595 h 6858000"/>
              <a:gd name="connsiteX1782" fmla="*/ 12084452 w 12192527"/>
              <a:gd name="connsiteY1782" fmla="*/ 4175863 h 6858000"/>
              <a:gd name="connsiteX1783" fmla="*/ 12089017 w 12192527"/>
              <a:gd name="connsiteY1783" fmla="*/ 4175353 h 6858000"/>
              <a:gd name="connsiteX1784" fmla="*/ 12087423 w 12192527"/>
              <a:gd name="connsiteY1784" fmla="*/ 4172081 h 6858000"/>
              <a:gd name="connsiteX1785" fmla="*/ 12087117 w 12192527"/>
              <a:gd name="connsiteY1785" fmla="*/ 4154441 h 6858000"/>
              <a:gd name="connsiteX1786" fmla="*/ 12087050 w 12192527"/>
              <a:gd name="connsiteY1786" fmla="*/ 4148956 h 6858000"/>
              <a:gd name="connsiteX1787" fmla="*/ 12084453 w 12192527"/>
              <a:gd name="connsiteY1787" fmla="*/ 4145879 h 6858000"/>
              <a:gd name="connsiteX1788" fmla="*/ 12084492 w 12192527"/>
              <a:gd name="connsiteY1788" fmla="*/ 4141581 h 6858000"/>
              <a:gd name="connsiteX1789" fmla="*/ 12085881 w 12192527"/>
              <a:gd name="connsiteY1789" fmla="*/ 4140813 h 6858000"/>
              <a:gd name="connsiteX1790" fmla="*/ 12078440 w 12192527"/>
              <a:gd name="connsiteY1790" fmla="*/ 4119536 h 6858000"/>
              <a:gd name="connsiteX1791" fmla="*/ 12077400 w 12192527"/>
              <a:gd name="connsiteY1791" fmla="*/ 4122468 h 6858000"/>
              <a:gd name="connsiteX1792" fmla="*/ 12074596 w 12192527"/>
              <a:gd name="connsiteY1792" fmla="*/ 4124970 h 6858000"/>
              <a:gd name="connsiteX1793" fmla="*/ 12071909 w 12192527"/>
              <a:gd name="connsiteY1793" fmla="*/ 4122076 h 6858000"/>
              <a:gd name="connsiteX1794" fmla="*/ 12071965 w 12192527"/>
              <a:gd name="connsiteY1794" fmla="*/ 4119149 h 6858000"/>
              <a:gd name="connsiteX1795" fmla="*/ 12066892 w 12192527"/>
              <a:gd name="connsiteY1795" fmla="*/ 4115553 h 6858000"/>
              <a:gd name="connsiteX1796" fmla="*/ 12063697 w 12192527"/>
              <a:gd name="connsiteY1796" fmla="*/ 4116047 h 6858000"/>
              <a:gd name="connsiteX1797" fmla="*/ 12063290 w 12192527"/>
              <a:gd name="connsiteY1797" fmla="*/ 4112670 h 6858000"/>
              <a:gd name="connsiteX1798" fmla="*/ 12063809 w 12192527"/>
              <a:gd name="connsiteY1798" fmla="*/ 4110196 h 6858000"/>
              <a:gd name="connsiteX1799" fmla="*/ 12063347 w 12192527"/>
              <a:gd name="connsiteY1799" fmla="*/ 4106932 h 6858000"/>
              <a:gd name="connsiteX1800" fmla="*/ 12060107 w 12192527"/>
              <a:gd name="connsiteY1800" fmla="*/ 4106583 h 6858000"/>
              <a:gd name="connsiteX1801" fmla="*/ 12051449 w 12192527"/>
              <a:gd name="connsiteY1801" fmla="*/ 4108969 h 6858000"/>
              <a:gd name="connsiteX1802" fmla="*/ 12042461 w 12192527"/>
              <a:gd name="connsiteY1802" fmla="*/ 4106881 h 6858000"/>
              <a:gd name="connsiteX1803" fmla="*/ 12036965 w 12192527"/>
              <a:gd name="connsiteY1803" fmla="*/ 4106032 h 6858000"/>
              <a:gd name="connsiteX1804" fmla="*/ 12023157 w 12192527"/>
              <a:gd name="connsiteY1804" fmla="*/ 4105920 h 6858000"/>
              <a:gd name="connsiteX1805" fmla="*/ 8680064 w 12192527"/>
              <a:gd name="connsiteY1805" fmla="*/ 4090618 h 6858000"/>
              <a:gd name="connsiteX1806" fmla="*/ 8680242 w 12192527"/>
              <a:gd name="connsiteY1806" fmla="*/ 4091166 h 6858000"/>
              <a:gd name="connsiteX1807" fmla="*/ 8681559 w 12192527"/>
              <a:gd name="connsiteY1807" fmla="*/ 4095219 h 6858000"/>
              <a:gd name="connsiteX1808" fmla="*/ 8677505 w 12192527"/>
              <a:gd name="connsiteY1808" fmla="*/ 4096534 h 6858000"/>
              <a:gd name="connsiteX1809" fmla="*/ 8669399 w 12192527"/>
              <a:gd name="connsiteY1809" fmla="*/ 4099162 h 6858000"/>
              <a:gd name="connsiteX1810" fmla="*/ 8666551 w 12192527"/>
              <a:gd name="connsiteY1810" fmla="*/ 4118002 h 6858000"/>
              <a:gd name="connsiteX1811" fmla="*/ 8682762 w 12192527"/>
              <a:gd name="connsiteY1811" fmla="*/ 4112745 h 6858000"/>
              <a:gd name="connsiteX1812" fmla="*/ 8688107 w 12192527"/>
              <a:gd name="connsiteY1812" fmla="*/ 4115471 h 6858000"/>
              <a:gd name="connsiteX1813" fmla="*/ 8676246 w 12192527"/>
              <a:gd name="connsiteY1813" fmla="*/ 4118267 h 6858000"/>
              <a:gd name="connsiteX1814" fmla="*/ 8598520 w 12192527"/>
              <a:gd name="connsiteY1814" fmla="*/ 4140793 h 6858000"/>
              <a:gd name="connsiteX1815" fmla="*/ 8597651 w 12192527"/>
              <a:gd name="connsiteY1815" fmla="*/ 4140350 h 6858000"/>
              <a:gd name="connsiteX1816" fmla="*/ 8601703 w 12192527"/>
              <a:gd name="connsiteY1816" fmla="*/ 4139035 h 6858000"/>
              <a:gd name="connsiteX1817" fmla="*/ 8609809 w 12192527"/>
              <a:gd name="connsiteY1817" fmla="*/ 4136406 h 6858000"/>
              <a:gd name="connsiteX1818" fmla="*/ 8613863 w 12192527"/>
              <a:gd name="connsiteY1818" fmla="*/ 4135092 h 6858000"/>
              <a:gd name="connsiteX1819" fmla="*/ 8617915 w 12192527"/>
              <a:gd name="connsiteY1819" fmla="*/ 4133778 h 6858000"/>
              <a:gd name="connsiteX1820" fmla="*/ 8642233 w 12192527"/>
              <a:gd name="connsiteY1820" fmla="*/ 4125890 h 6858000"/>
              <a:gd name="connsiteX1821" fmla="*/ 8658446 w 12192527"/>
              <a:gd name="connsiteY1821" fmla="*/ 4120631 h 6858000"/>
              <a:gd name="connsiteX1822" fmla="*/ 8657239 w 12192527"/>
              <a:gd name="connsiteY1822" fmla="*/ 4103107 h 6858000"/>
              <a:gd name="connsiteX1823" fmla="*/ 8649134 w 12192527"/>
              <a:gd name="connsiteY1823" fmla="*/ 4105736 h 6858000"/>
              <a:gd name="connsiteX1824" fmla="*/ 8631607 w 12192527"/>
              <a:gd name="connsiteY1824" fmla="*/ 4106941 h 6858000"/>
              <a:gd name="connsiteX1825" fmla="*/ 8632923 w 12192527"/>
              <a:gd name="connsiteY1825" fmla="*/ 4110993 h 6858000"/>
              <a:gd name="connsiteX1826" fmla="*/ 8547811 w 12192527"/>
              <a:gd name="connsiteY1826" fmla="*/ 4138599 h 6858000"/>
              <a:gd name="connsiteX1827" fmla="*/ 8549125 w 12192527"/>
              <a:gd name="connsiteY1827" fmla="*/ 4142651 h 6858000"/>
              <a:gd name="connsiteX1828" fmla="*/ 8545073 w 12192527"/>
              <a:gd name="connsiteY1828" fmla="*/ 4143966 h 6858000"/>
              <a:gd name="connsiteX1829" fmla="*/ 8538391 w 12192527"/>
              <a:gd name="connsiteY1829" fmla="*/ 4137175 h 6858000"/>
              <a:gd name="connsiteX1830" fmla="*/ 8450061 w 12192527"/>
              <a:gd name="connsiteY1830" fmla="*/ 4165828 h 6858000"/>
              <a:gd name="connsiteX1831" fmla="*/ 8438329 w 12192527"/>
              <a:gd name="connsiteY1831" fmla="*/ 4169633 h 6858000"/>
              <a:gd name="connsiteX1832" fmla="*/ 8493923 w 12192527"/>
              <a:gd name="connsiteY1832" fmla="*/ 4147520 h 6858000"/>
              <a:gd name="connsiteX1833" fmla="*/ 8537076 w 12192527"/>
              <a:gd name="connsiteY1833" fmla="*/ 4133122 h 6858000"/>
              <a:gd name="connsiteX1834" fmla="*/ 8541129 w 12192527"/>
              <a:gd name="connsiteY1834" fmla="*/ 4131808 h 6858000"/>
              <a:gd name="connsiteX1835" fmla="*/ 8557092 w 12192527"/>
              <a:gd name="connsiteY1835" fmla="*/ 4126000 h 6858000"/>
              <a:gd name="connsiteX1836" fmla="*/ 8570031 w 12192527"/>
              <a:gd name="connsiteY1836" fmla="*/ 4121173 h 6858000"/>
              <a:gd name="connsiteX1837" fmla="*/ 8604541 w 12192527"/>
              <a:gd name="connsiteY1837" fmla="*/ 4110911 h 6858000"/>
              <a:gd name="connsiteX1838" fmla="*/ 8638439 w 12192527"/>
              <a:gd name="connsiteY1838" fmla="*/ 4102327 h 6858000"/>
              <a:gd name="connsiteX1839" fmla="*/ 8647819 w 12192527"/>
              <a:gd name="connsiteY1839" fmla="*/ 4101682 h 6858000"/>
              <a:gd name="connsiteX1840" fmla="*/ 8664031 w 12192527"/>
              <a:gd name="connsiteY1840" fmla="*/ 4096424 h 6858000"/>
              <a:gd name="connsiteX1841" fmla="*/ 8668084 w 12192527"/>
              <a:gd name="connsiteY1841" fmla="*/ 4095110 h 6858000"/>
              <a:gd name="connsiteX1842" fmla="*/ 8672135 w 12192527"/>
              <a:gd name="connsiteY1842" fmla="*/ 4093796 h 6858000"/>
              <a:gd name="connsiteX1843" fmla="*/ 8638439 w 12192527"/>
              <a:gd name="connsiteY1843" fmla="*/ 4102327 h 6858000"/>
              <a:gd name="connsiteX1844" fmla="*/ 8631891 w 12192527"/>
              <a:gd name="connsiteY1844" fmla="*/ 4102778 h 6858000"/>
              <a:gd name="connsiteX1845" fmla="*/ 8648082 w 12192527"/>
              <a:gd name="connsiteY1845" fmla="*/ 4097963 h 6858000"/>
              <a:gd name="connsiteX1846" fmla="*/ 1907815 w 12192527"/>
              <a:gd name="connsiteY1846" fmla="*/ 4085695 h 6858000"/>
              <a:gd name="connsiteX1847" fmla="*/ 1898383 w 12192527"/>
              <a:gd name="connsiteY1847" fmla="*/ 4085946 h 6858000"/>
              <a:gd name="connsiteX1848" fmla="*/ 1889239 w 12192527"/>
              <a:gd name="connsiteY1848" fmla="*/ 4086231 h 6858000"/>
              <a:gd name="connsiteX1849" fmla="*/ 1874949 w 12192527"/>
              <a:gd name="connsiteY1849" fmla="*/ 4097364 h 6858000"/>
              <a:gd name="connsiteX1850" fmla="*/ 1874090 w 12192527"/>
              <a:gd name="connsiteY1850" fmla="*/ 4104214 h 6858000"/>
              <a:gd name="connsiteX1851" fmla="*/ 1873805 w 12192527"/>
              <a:gd name="connsiteY1851" fmla="*/ 4107068 h 6858000"/>
              <a:gd name="connsiteX1852" fmla="*/ 1872376 w 12192527"/>
              <a:gd name="connsiteY1852" fmla="*/ 4114775 h 6858000"/>
              <a:gd name="connsiteX1853" fmla="*/ 1871519 w 12192527"/>
              <a:gd name="connsiteY1853" fmla="*/ 4118486 h 6858000"/>
              <a:gd name="connsiteX1854" fmla="*/ 1871804 w 12192527"/>
              <a:gd name="connsiteY1854" fmla="*/ 4123339 h 6858000"/>
              <a:gd name="connsiteX1855" fmla="*/ 1873805 w 12192527"/>
              <a:gd name="connsiteY1855" fmla="*/ 4128192 h 6858000"/>
              <a:gd name="connsiteX1856" fmla="*/ 1880093 w 12192527"/>
              <a:gd name="connsiteY1856" fmla="*/ 4139895 h 6858000"/>
              <a:gd name="connsiteX1857" fmla="*/ 1900385 w 12192527"/>
              <a:gd name="connsiteY1857" fmla="*/ 4152740 h 6858000"/>
              <a:gd name="connsiteX1858" fmla="*/ 1902386 w 12192527"/>
              <a:gd name="connsiteY1858" fmla="*/ 4152169 h 6858000"/>
              <a:gd name="connsiteX1859" fmla="*/ 1911531 w 12192527"/>
              <a:gd name="connsiteY1859" fmla="*/ 4151026 h 6858000"/>
              <a:gd name="connsiteX1860" fmla="*/ 1913817 w 12192527"/>
              <a:gd name="connsiteY1860" fmla="*/ 4149884 h 6858000"/>
              <a:gd name="connsiteX1861" fmla="*/ 1920391 w 12192527"/>
              <a:gd name="connsiteY1861" fmla="*/ 4147887 h 6858000"/>
              <a:gd name="connsiteX1862" fmla="*/ 1923822 w 12192527"/>
              <a:gd name="connsiteY1862" fmla="*/ 4146459 h 6858000"/>
              <a:gd name="connsiteX1863" fmla="*/ 1925822 w 12192527"/>
              <a:gd name="connsiteY1863" fmla="*/ 4142464 h 6858000"/>
              <a:gd name="connsiteX1864" fmla="*/ 1933538 w 12192527"/>
              <a:gd name="connsiteY1864" fmla="*/ 4132188 h 6858000"/>
              <a:gd name="connsiteX1865" fmla="*/ 1936968 w 12192527"/>
              <a:gd name="connsiteY1865" fmla="*/ 4125337 h 6858000"/>
              <a:gd name="connsiteX1866" fmla="*/ 1936968 w 12192527"/>
              <a:gd name="connsiteY1866" fmla="*/ 4121912 h 6858000"/>
              <a:gd name="connsiteX1867" fmla="*/ 1934109 w 12192527"/>
              <a:gd name="connsiteY1867" fmla="*/ 4114204 h 6858000"/>
              <a:gd name="connsiteX1868" fmla="*/ 1930108 w 12192527"/>
              <a:gd name="connsiteY1868" fmla="*/ 4101645 h 6858000"/>
              <a:gd name="connsiteX1869" fmla="*/ 1926679 w 12192527"/>
              <a:gd name="connsiteY1869" fmla="*/ 4097078 h 6858000"/>
              <a:gd name="connsiteX1870" fmla="*/ 1921250 w 12192527"/>
              <a:gd name="connsiteY1870" fmla="*/ 4092511 h 6858000"/>
              <a:gd name="connsiteX1871" fmla="*/ 1916389 w 12192527"/>
              <a:gd name="connsiteY1871" fmla="*/ 4089941 h 6858000"/>
              <a:gd name="connsiteX1872" fmla="*/ 1907815 w 12192527"/>
              <a:gd name="connsiteY1872" fmla="*/ 4085695 h 6858000"/>
              <a:gd name="connsiteX1873" fmla="*/ 9339348 w 12192527"/>
              <a:gd name="connsiteY1873" fmla="*/ 4071359 h 6858000"/>
              <a:gd name="connsiteX1874" fmla="*/ 9398075 w 12192527"/>
              <a:gd name="connsiteY1874" fmla="*/ 4072818 h 6858000"/>
              <a:gd name="connsiteX1875" fmla="*/ 9416803 w 12192527"/>
              <a:gd name="connsiteY1875" fmla="*/ 4077052 h 6858000"/>
              <a:gd name="connsiteX1876" fmla="*/ 9415956 w 12192527"/>
              <a:gd name="connsiteY1876" fmla="*/ 4080799 h 6858000"/>
              <a:gd name="connsiteX1877" fmla="*/ 9372213 w 12192527"/>
              <a:gd name="connsiteY1877" fmla="*/ 4082727 h 6858000"/>
              <a:gd name="connsiteX1878" fmla="*/ 9320130 w 12192527"/>
              <a:gd name="connsiteY1878" fmla="*/ 4086709 h 6858000"/>
              <a:gd name="connsiteX1879" fmla="*/ 9290165 w 12192527"/>
              <a:gd name="connsiteY1879" fmla="*/ 4079936 h 6858000"/>
              <a:gd name="connsiteX1880" fmla="*/ 9209321 w 12192527"/>
              <a:gd name="connsiteY1880" fmla="*/ 4089233 h 6858000"/>
              <a:gd name="connsiteX1881" fmla="*/ 9182254 w 12192527"/>
              <a:gd name="connsiteY1881" fmla="*/ 4087053 h 6858000"/>
              <a:gd name="connsiteX1882" fmla="*/ 9176814 w 12192527"/>
              <a:gd name="connsiteY1882" fmla="*/ 4093701 h 6858000"/>
              <a:gd name="connsiteX1883" fmla="*/ 9067209 w 12192527"/>
              <a:gd name="connsiteY1883" fmla="*/ 4108313 h 6858000"/>
              <a:gd name="connsiteX1884" fmla="*/ 8944673 w 12192527"/>
              <a:gd name="connsiteY1884" fmla="*/ 4127880 h 6858000"/>
              <a:gd name="connsiteX1885" fmla="*/ 8938876 w 12192527"/>
              <a:gd name="connsiteY1885" fmla="*/ 4118691 h 6858000"/>
              <a:gd name="connsiteX1886" fmla="*/ 8841713 w 12192527"/>
              <a:gd name="connsiteY1886" fmla="*/ 4147933 h 6858000"/>
              <a:gd name="connsiteX1887" fmla="*/ 8784189 w 12192527"/>
              <a:gd name="connsiteY1887" fmla="*/ 4158564 h 6858000"/>
              <a:gd name="connsiteX1888" fmla="*/ 8786241 w 12192527"/>
              <a:gd name="connsiteY1888" fmla="*/ 4166905 h 6858000"/>
              <a:gd name="connsiteX1889" fmla="*/ 8731617 w 12192527"/>
              <a:gd name="connsiteY1889" fmla="*/ 4182129 h 6858000"/>
              <a:gd name="connsiteX1890" fmla="*/ 8712889 w 12192527"/>
              <a:gd name="connsiteY1890" fmla="*/ 4177895 h 6858000"/>
              <a:gd name="connsiteX1891" fmla="*/ 8735497 w 12192527"/>
              <a:gd name="connsiteY1891" fmla="*/ 4147556 h 6858000"/>
              <a:gd name="connsiteX1892" fmla="*/ 8636637 w 12192527"/>
              <a:gd name="connsiteY1892" fmla="*/ 4184293 h 6858000"/>
              <a:gd name="connsiteX1893" fmla="*/ 8640383 w 12192527"/>
              <a:gd name="connsiteY1893" fmla="*/ 4185140 h 6858000"/>
              <a:gd name="connsiteX1894" fmla="*/ 8644129 w 12192527"/>
              <a:gd name="connsiteY1894" fmla="*/ 4185986 h 6858000"/>
              <a:gd name="connsiteX1895" fmla="*/ 8639537 w 12192527"/>
              <a:gd name="connsiteY1895" fmla="*/ 4188887 h 6858000"/>
              <a:gd name="connsiteX1896" fmla="*/ 8631198 w 12192527"/>
              <a:gd name="connsiteY1896" fmla="*/ 4190941 h 6858000"/>
              <a:gd name="connsiteX1897" fmla="*/ 8634943 w 12192527"/>
              <a:gd name="connsiteY1897" fmla="*/ 4191787 h 6858000"/>
              <a:gd name="connsiteX1898" fmla="*/ 8609928 w 12192527"/>
              <a:gd name="connsiteY1898" fmla="*/ 4197950 h 6858000"/>
              <a:gd name="connsiteX1899" fmla="*/ 8609081 w 12192527"/>
              <a:gd name="connsiteY1899" fmla="*/ 4201697 h 6858000"/>
              <a:gd name="connsiteX1900" fmla="*/ 8604488 w 12192527"/>
              <a:gd name="connsiteY1900" fmla="*/ 4204599 h 6858000"/>
              <a:gd name="connsiteX1901" fmla="*/ 8600741 w 12192527"/>
              <a:gd name="connsiteY1901" fmla="*/ 4203752 h 6858000"/>
              <a:gd name="connsiteX1902" fmla="*/ 8596996 w 12192527"/>
              <a:gd name="connsiteY1902" fmla="*/ 4202904 h 6858000"/>
              <a:gd name="connsiteX1903" fmla="*/ 8601590 w 12192527"/>
              <a:gd name="connsiteY1903" fmla="*/ 4200004 h 6858000"/>
              <a:gd name="connsiteX1904" fmla="*/ 8597843 w 12192527"/>
              <a:gd name="connsiteY1904" fmla="*/ 4199157 h 6858000"/>
              <a:gd name="connsiteX1905" fmla="*/ 8595301 w 12192527"/>
              <a:gd name="connsiteY1905" fmla="*/ 4210401 h 6858000"/>
              <a:gd name="connsiteX1906" fmla="*/ 8589015 w 12192527"/>
              <a:gd name="connsiteY1906" fmla="*/ 4220795 h 6858000"/>
              <a:gd name="connsiteX1907" fmla="*/ 8607743 w 12192527"/>
              <a:gd name="connsiteY1907" fmla="*/ 4225029 h 6858000"/>
              <a:gd name="connsiteX1908" fmla="*/ 8528460 w 12192527"/>
              <a:gd name="connsiteY1908" fmla="*/ 4262253 h 6858000"/>
              <a:gd name="connsiteX1909" fmla="*/ 8553967 w 12192527"/>
              <a:gd name="connsiteY1909" fmla="*/ 4236506 h 6858000"/>
              <a:gd name="connsiteX1910" fmla="*/ 8533543 w 12192527"/>
              <a:gd name="connsiteY1910" fmla="*/ 4239768 h 6858000"/>
              <a:gd name="connsiteX1911" fmla="*/ 8510580 w 12192527"/>
              <a:gd name="connsiteY1911" fmla="*/ 4254271 h 6858000"/>
              <a:gd name="connsiteX1912" fmla="*/ 8322407 w 12192527"/>
              <a:gd name="connsiteY1912" fmla="*/ 4337782 h 6858000"/>
              <a:gd name="connsiteX1913" fmla="*/ 8290256 w 12192527"/>
              <a:gd name="connsiteY1913" fmla="*/ 4358087 h 6858000"/>
              <a:gd name="connsiteX1914" fmla="*/ 8242274 w 12192527"/>
              <a:gd name="connsiteY1914" fmla="*/ 4378753 h 6858000"/>
              <a:gd name="connsiteX1915" fmla="*/ 8240582 w 12192527"/>
              <a:gd name="connsiteY1915" fmla="*/ 4386248 h 6858000"/>
              <a:gd name="connsiteX1916" fmla="*/ 8167096 w 12192527"/>
              <a:gd name="connsiteY1916" fmla="*/ 4432660 h 6858000"/>
              <a:gd name="connsiteX1917" fmla="*/ 8099897 w 12192527"/>
              <a:gd name="connsiteY1917" fmla="*/ 4468677 h 6858000"/>
              <a:gd name="connsiteX1918" fmla="*/ 8113186 w 12192527"/>
              <a:gd name="connsiteY1918" fmla="*/ 4479559 h 6858000"/>
              <a:gd name="connsiteX1919" fmla="*/ 8106897 w 12192527"/>
              <a:gd name="connsiteY1919" fmla="*/ 4489956 h 6858000"/>
              <a:gd name="connsiteX1920" fmla="*/ 8052630 w 12192527"/>
              <a:gd name="connsiteY1920" fmla="*/ 4521017 h 6858000"/>
              <a:gd name="connsiteX1921" fmla="*/ 8041394 w 12192527"/>
              <a:gd name="connsiteY1921" fmla="*/ 4518476 h 6858000"/>
              <a:gd name="connsiteX1922" fmla="*/ 8061459 w 12192527"/>
              <a:gd name="connsiteY1922" fmla="*/ 4499379 h 6858000"/>
              <a:gd name="connsiteX1923" fmla="*/ 7991718 w 12192527"/>
              <a:gd name="connsiteY1923" fmla="*/ 4546638 h 6858000"/>
              <a:gd name="connsiteX1924" fmla="*/ 7924520 w 12192527"/>
              <a:gd name="connsiteY1924" fmla="*/ 4582654 h 6858000"/>
              <a:gd name="connsiteX1925" fmla="*/ 7812953 w 12192527"/>
              <a:gd name="connsiteY1925" fmla="*/ 4675604 h 6858000"/>
              <a:gd name="connsiteX1926" fmla="*/ 7819595 w 12192527"/>
              <a:gd name="connsiteY1926" fmla="*/ 4681047 h 6858000"/>
              <a:gd name="connsiteX1927" fmla="*/ 7803278 w 12192527"/>
              <a:gd name="connsiteY1927" fmla="*/ 4700992 h 6858000"/>
              <a:gd name="connsiteX1928" fmla="*/ 7790836 w 12192527"/>
              <a:gd name="connsiteY1928" fmla="*/ 4686362 h 6858000"/>
              <a:gd name="connsiteX1929" fmla="*/ 7730639 w 12192527"/>
              <a:gd name="connsiteY1929" fmla="*/ 4743655 h 6858000"/>
              <a:gd name="connsiteX1930" fmla="*/ 7543758 w 12192527"/>
              <a:gd name="connsiteY1930" fmla="*/ 4925936 h 6858000"/>
              <a:gd name="connsiteX1931" fmla="*/ 7587769 w 12192527"/>
              <a:gd name="connsiteY1931" fmla="*/ 4853165 h 6858000"/>
              <a:gd name="connsiteX1932" fmla="*/ 7694386 w 12192527"/>
              <a:gd name="connsiteY1932" fmla="*/ 4747277 h 6858000"/>
              <a:gd name="connsiteX1933" fmla="*/ 7690640 w 12192527"/>
              <a:gd name="connsiteY1933" fmla="*/ 4746431 h 6858000"/>
              <a:gd name="connsiteX1934" fmla="*/ 7682301 w 12192527"/>
              <a:gd name="connsiteY1934" fmla="*/ 4748485 h 6858000"/>
              <a:gd name="connsiteX1935" fmla="*/ 7683585 w 12192527"/>
              <a:gd name="connsiteY1935" fmla="*/ 4746365 h 6858000"/>
              <a:gd name="connsiteX1936" fmla="*/ 7692334 w 12192527"/>
              <a:gd name="connsiteY1936" fmla="*/ 4738936 h 6858000"/>
              <a:gd name="connsiteX1937" fmla="*/ 7688590 w 12192527"/>
              <a:gd name="connsiteY1937" fmla="*/ 4738088 h 6858000"/>
              <a:gd name="connsiteX1938" fmla="*/ 7683585 w 12192527"/>
              <a:gd name="connsiteY1938" fmla="*/ 4746365 h 6858000"/>
              <a:gd name="connsiteX1939" fmla="*/ 7636913 w 12192527"/>
              <a:gd name="connsiteY1939" fmla="*/ 4785985 h 6858000"/>
              <a:gd name="connsiteX1940" fmla="*/ 7586206 w 12192527"/>
              <a:gd name="connsiteY1940" fmla="*/ 4825238 h 6858000"/>
              <a:gd name="connsiteX1941" fmla="*/ 7532297 w 12192527"/>
              <a:gd name="connsiteY1941" fmla="*/ 4872137 h 6858000"/>
              <a:gd name="connsiteX1942" fmla="*/ 7591291 w 12192527"/>
              <a:gd name="connsiteY1942" fmla="*/ 4802752 h 6858000"/>
              <a:gd name="connsiteX1943" fmla="*/ 7589596 w 12192527"/>
              <a:gd name="connsiteY1943" fmla="*/ 4810248 h 6858000"/>
              <a:gd name="connsiteX1944" fmla="*/ 7615951 w 12192527"/>
              <a:gd name="connsiteY1944" fmla="*/ 4780753 h 6858000"/>
              <a:gd name="connsiteX1945" fmla="*/ 7628880 w 12192527"/>
              <a:gd name="connsiteY1945" fmla="*/ 4775800 h 6858000"/>
              <a:gd name="connsiteX1946" fmla="*/ 7689080 w 12192527"/>
              <a:gd name="connsiteY1946" fmla="*/ 4718504 h 6858000"/>
              <a:gd name="connsiteX1947" fmla="*/ 7700807 w 12192527"/>
              <a:gd name="connsiteY1947" fmla="*/ 4701461 h 6858000"/>
              <a:gd name="connsiteX1948" fmla="*/ 7862895 w 12192527"/>
              <a:gd name="connsiteY1948" fmla="*/ 4576601 h 6858000"/>
              <a:gd name="connsiteX1949" fmla="*/ 7910519 w 12192527"/>
              <a:gd name="connsiteY1949" fmla="*/ 4540097 h 6858000"/>
              <a:gd name="connsiteX1950" fmla="*/ 7939770 w 12192527"/>
              <a:gd name="connsiteY1950" fmla="*/ 4515199 h 6858000"/>
              <a:gd name="connsiteX1951" fmla="*/ 7950160 w 12192527"/>
              <a:gd name="connsiteY1951" fmla="*/ 4521485 h 6858000"/>
              <a:gd name="connsiteX1952" fmla="*/ 7836542 w 12192527"/>
              <a:gd name="connsiteY1952" fmla="*/ 4606095 h 6858000"/>
              <a:gd name="connsiteX1953" fmla="*/ 7835694 w 12192527"/>
              <a:gd name="connsiteY1953" fmla="*/ 4609843 h 6858000"/>
              <a:gd name="connsiteX1954" fmla="*/ 7840289 w 12192527"/>
              <a:gd name="connsiteY1954" fmla="*/ 4606941 h 6858000"/>
              <a:gd name="connsiteX1955" fmla="*/ 7853219 w 12192527"/>
              <a:gd name="connsiteY1955" fmla="*/ 4601987 h 6858000"/>
              <a:gd name="connsiteX1956" fmla="*/ 7847879 w 12192527"/>
              <a:gd name="connsiteY1956" fmla="*/ 4608512 h 6858000"/>
              <a:gd name="connsiteX1957" fmla="*/ 7843186 w 12192527"/>
              <a:gd name="connsiteY1957" fmla="*/ 4611536 h 6858000"/>
              <a:gd name="connsiteX1958" fmla="*/ 7847779 w 12192527"/>
              <a:gd name="connsiteY1958" fmla="*/ 4608636 h 6858000"/>
              <a:gd name="connsiteX1959" fmla="*/ 7847879 w 12192527"/>
              <a:gd name="connsiteY1959" fmla="*/ 4608512 h 6858000"/>
              <a:gd name="connsiteX1960" fmla="*/ 7907124 w 12192527"/>
              <a:gd name="connsiteY1960" fmla="*/ 4570351 h 6858000"/>
              <a:gd name="connsiteX1961" fmla="*/ 7968888 w 12192527"/>
              <a:gd name="connsiteY1961" fmla="*/ 4525719 h 6858000"/>
              <a:gd name="connsiteX1962" fmla="*/ 8102928 w 12192527"/>
              <a:gd name="connsiteY1962" fmla="*/ 4437849 h 6858000"/>
              <a:gd name="connsiteX1963" fmla="*/ 8127588 w 12192527"/>
              <a:gd name="connsiteY1963" fmla="*/ 4415851 h 6858000"/>
              <a:gd name="connsiteX1964" fmla="*/ 8231530 w 12192527"/>
              <a:gd name="connsiteY1964" fmla="*/ 4356628 h 6858000"/>
              <a:gd name="connsiteX1965" fmla="*/ 8231403 w 12192527"/>
              <a:gd name="connsiteY1965" fmla="*/ 4351052 h 6858000"/>
              <a:gd name="connsiteX1966" fmla="*/ 8372720 w 12192527"/>
              <a:gd name="connsiteY1966" fmla="*/ 4279369 h 6858000"/>
              <a:gd name="connsiteX1967" fmla="*/ 8373753 w 12192527"/>
              <a:gd name="connsiteY1967" fmla="*/ 4280456 h 6858000"/>
              <a:gd name="connsiteX1968" fmla="*/ 8370519 w 12192527"/>
              <a:gd name="connsiteY1968" fmla="*/ 4281694 h 6858000"/>
              <a:gd name="connsiteX1969" fmla="*/ 8369828 w 12192527"/>
              <a:gd name="connsiteY1969" fmla="*/ 4283063 h 6858000"/>
              <a:gd name="connsiteX1970" fmla="*/ 8365927 w 12192527"/>
              <a:gd name="connsiteY1970" fmla="*/ 4284594 h 6858000"/>
              <a:gd name="connsiteX1971" fmla="*/ 8369628 w 12192527"/>
              <a:gd name="connsiteY1971" fmla="*/ 4283462 h 6858000"/>
              <a:gd name="connsiteX1972" fmla="*/ 8369828 w 12192527"/>
              <a:gd name="connsiteY1972" fmla="*/ 4283063 h 6858000"/>
              <a:gd name="connsiteX1973" fmla="*/ 8381049 w 12192527"/>
              <a:gd name="connsiteY1973" fmla="*/ 4278658 h 6858000"/>
              <a:gd name="connsiteX1974" fmla="*/ 8395535 w 12192527"/>
              <a:gd name="connsiteY1974" fmla="*/ 4275533 h 6858000"/>
              <a:gd name="connsiteX1975" fmla="*/ 8536576 w 12192527"/>
              <a:gd name="connsiteY1975" fmla="*/ 4208940 h 6858000"/>
              <a:gd name="connsiteX1976" fmla="*/ 8579115 w 12192527"/>
              <a:gd name="connsiteY1976" fmla="*/ 4194923 h 6858000"/>
              <a:gd name="connsiteX1977" fmla="*/ 8715920 w 12192527"/>
              <a:gd name="connsiteY1977" fmla="*/ 4147069 h 6858000"/>
              <a:gd name="connsiteX1978" fmla="*/ 8803051 w 12192527"/>
              <a:gd name="connsiteY1978" fmla="*/ 4127376 h 6858000"/>
              <a:gd name="connsiteX1979" fmla="*/ 8803899 w 12192527"/>
              <a:gd name="connsiteY1979" fmla="*/ 4123628 h 6858000"/>
              <a:gd name="connsiteX1980" fmla="*/ 8808492 w 12192527"/>
              <a:gd name="connsiteY1980" fmla="*/ 4120728 h 6858000"/>
              <a:gd name="connsiteX1981" fmla="*/ 8819729 w 12192527"/>
              <a:gd name="connsiteY1981" fmla="*/ 4123268 h 6858000"/>
              <a:gd name="connsiteX1982" fmla="*/ 8815135 w 12192527"/>
              <a:gd name="connsiteY1982" fmla="*/ 4126169 h 6858000"/>
              <a:gd name="connsiteX1983" fmla="*/ 8810543 w 12192527"/>
              <a:gd name="connsiteY1983" fmla="*/ 4129070 h 6858000"/>
              <a:gd name="connsiteX1984" fmla="*/ 8860574 w 12192527"/>
              <a:gd name="connsiteY1984" fmla="*/ 4116745 h 6858000"/>
              <a:gd name="connsiteX1985" fmla="*/ 8873863 w 12192527"/>
              <a:gd name="connsiteY1985" fmla="*/ 4127627 h 6858000"/>
              <a:gd name="connsiteX1986" fmla="*/ 9085224 w 12192527"/>
              <a:gd name="connsiteY1986" fmla="*/ 4080873 h 6858000"/>
              <a:gd name="connsiteX1987" fmla="*/ 9232285 w 12192527"/>
              <a:gd name="connsiteY1987" fmla="*/ 4074729 h 6858000"/>
              <a:gd name="connsiteX1988" fmla="*/ 9251013 w 12192527"/>
              <a:gd name="connsiteY1988" fmla="*/ 4078963 h 6858000"/>
              <a:gd name="connsiteX1989" fmla="*/ 9339348 w 12192527"/>
              <a:gd name="connsiteY1989" fmla="*/ 4071359 h 6858000"/>
              <a:gd name="connsiteX1990" fmla="*/ 1478793 w 12192527"/>
              <a:gd name="connsiteY1990" fmla="*/ 4065921 h 6858000"/>
              <a:gd name="connsiteX1991" fmla="*/ 1463566 w 12192527"/>
              <a:gd name="connsiteY1991" fmla="*/ 4068253 h 6858000"/>
              <a:gd name="connsiteX1992" fmla="*/ 1450684 w 12192527"/>
              <a:gd name="connsiteY1992" fmla="*/ 4076414 h 6858000"/>
              <a:gd name="connsiteX1993" fmla="*/ 1443656 w 12192527"/>
              <a:gd name="connsiteY1993" fmla="*/ 4084576 h 6858000"/>
              <a:gd name="connsiteX1994" fmla="*/ 1443656 w 12192527"/>
              <a:gd name="connsiteY1994" fmla="*/ 4105562 h 6858000"/>
              <a:gd name="connsiteX1995" fmla="*/ 1456540 w 12192527"/>
              <a:gd name="connsiteY1995" fmla="*/ 4118389 h 6858000"/>
              <a:gd name="connsiteX1996" fmla="*/ 1464737 w 12192527"/>
              <a:gd name="connsiteY1996" fmla="*/ 4133546 h 6858000"/>
              <a:gd name="connsiteX1997" fmla="*/ 1471179 w 12192527"/>
              <a:gd name="connsiteY1997" fmla="*/ 4149286 h 6858000"/>
              <a:gd name="connsiteX1998" fmla="*/ 1479964 w 12192527"/>
              <a:gd name="connsiteY1998" fmla="*/ 4159779 h 6858000"/>
              <a:gd name="connsiteX1999" fmla="*/ 1492847 w 12192527"/>
              <a:gd name="connsiteY1999" fmla="*/ 4166192 h 6858000"/>
              <a:gd name="connsiteX2000" fmla="*/ 1504560 w 12192527"/>
              <a:gd name="connsiteY2000" fmla="*/ 4166192 h 6858000"/>
              <a:gd name="connsiteX2001" fmla="*/ 1506316 w 12192527"/>
              <a:gd name="connsiteY2001" fmla="*/ 4163860 h 6858000"/>
              <a:gd name="connsiteX2002" fmla="*/ 1522712 w 12192527"/>
              <a:gd name="connsiteY2002" fmla="*/ 4151035 h 6858000"/>
              <a:gd name="connsiteX2003" fmla="*/ 1527982 w 12192527"/>
              <a:gd name="connsiteY2003" fmla="*/ 4131214 h 6858000"/>
              <a:gd name="connsiteX2004" fmla="*/ 1519784 w 12192527"/>
              <a:gd name="connsiteY2004" fmla="*/ 4107895 h 6858000"/>
              <a:gd name="connsiteX2005" fmla="*/ 1511001 w 12192527"/>
              <a:gd name="connsiteY2005" fmla="*/ 4102649 h 6858000"/>
              <a:gd name="connsiteX2006" fmla="*/ 1499874 w 12192527"/>
              <a:gd name="connsiteY2006" fmla="*/ 4088657 h 6858000"/>
              <a:gd name="connsiteX2007" fmla="*/ 1496360 w 12192527"/>
              <a:gd name="connsiteY2007" fmla="*/ 4082244 h 6858000"/>
              <a:gd name="connsiteX2008" fmla="*/ 1478793 w 12192527"/>
              <a:gd name="connsiteY2008" fmla="*/ 4065921 h 6858000"/>
              <a:gd name="connsiteX2009" fmla="*/ 728988 w 12192527"/>
              <a:gd name="connsiteY2009" fmla="*/ 4062217 h 6858000"/>
              <a:gd name="connsiteX2010" fmla="*/ 708294 w 12192527"/>
              <a:gd name="connsiteY2010" fmla="*/ 4065107 h 6858000"/>
              <a:gd name="connsiteX2011" fmla="*/ 635354 w 12192527"/>
              <a:gd name="connsiteY2011" fmla="*/ 4081295 h 6858000"/>
              <a:gd name="connsiteX2012" fmla="*/ 615672 w 12192527"/>
              <a:gd name="connsiteY2012" fmla="*/ 4091701 h 6858000"/>
              <a:gd name="connsiteX2013" fmla="*/ 593676 w 12192527"/>
              <a:gd name="connsiteY2013" fmla="*/ 4110202 h 6858000"/>
              <a:gd name="connsiteX2014" fmla="*/ 579782 w 12192527"/>
              <a:gd name="connsiteY2014" fmla="*/ 4128703 h 6858000"/>
              <a:gd name="connsiteX2015" fmla="*/ 563574 w 12192527"/>
              <a:gd name="connsiteY2015" fmla="*/ 4179578 h 6858000"/>
              <a:gd name="connsiteX2016" fmla="*/ 551996 w 12192527"/>
              <a:gd name="connsiteY2016" fmla="*/ 4210798 h 6858000"/>
              <a:gd name="connsiteX2017" fmla="*/ 551996 w 12192527"/>
              <a:gd name="connsiteY2017" fmla="*/ 4224673 h 6858000"/>
              <a:gd name="connsiteX2018" fmla="*/ 565889 w 12192527"/>
              <a:gd name="connsiteY2018" fmla="*/ 4252424 h 6858000"/>
              <a:gd name="connsiteX2019" fmla="*/ 597149 w 12192527"/>
              <a:gd name="connsiteY2019" fmla="*/ 4294049 h 6858000"/>
              <a:gd name="connsiteX2020" fmla="*/ 605253 w 12192527"/>
              <a:gd name="connsiteY2020" fmla="*/ 4310236 h 6858000"/>
              <a:gd name="connsiteX2021" fmla="*/ 619145 w 12192527"/>
              <a:gd name="connsiteY2021" fmla="*/ 4316019 h 6858000"/>
              <a:gd name="connsiteX2022" fmla="*/ 645775 w 12192527"/>
              <a:gd name="connsiteY2022" fmla="*/ 4324113 h 6858000"/>
              <a:gd name="connsiteX2023" fmla="*/ 655037 w 12192527"/>
              <a:gd name="connsiteY2023" fmla="*/ 4328737 h 6858000"/>
              <a:gd name="connsiteX2024" fmla="*/ 692085 w 12192527"/>
              <a:gd name="connsiteY2024" fmla="*/ 4333363 h 6858000"/>
              <a:gd name="connsiteX2025" fmla="*/ 700189 w 12192527"/>
              <a:gd name="connsiteY2025" fmla="*/ 4335675 h 6858000"/>
              <a:gd name="connsiteX2026" fmla="*/ 782390 w 12192527"/>
              <a:gd name="connsiteY2026" fmla="*/ 4283643 h 6858000"/>
              <a:gd name="connsiteX2027" fmla="*/ 807860 w 12192527"/>
              <a:gd name="connsiteY2027" fmla="*/ 4236236 h 6858000"/>
              <a:gd name="connsiteX2028" fmla="*/ 815964 w 12192527"/>
              <a:gd name="connsiteY2028" fmla="*/ 4216579 h 6858000"/>
              <a:gd name="connsiteX2029" fmla="*/ 817122 w 12192527"/>
              <a:gd name="connsiteY2029" fmla="*/ 4196922 h 6858000"/>
              <a:gd name="connsiteX2030" fmla="*/ 813649 w 12192527"/>
              <a:gd name="connsiteY2030" fmla="*/ 4181891 h 6858000"/>
              <a:gd name="connsiteX2031" fmla="*/ 807860 w 12192527"/>
              <a:gd name="connsiteY2031" fmla="*/ 4150671 h 6858000"/>
              <a:gd name="connsiteX2032" fmla="*/ 806703 w 12192527"/>
              <a:gd name="connsiteY2032" fmla="*/ 4139109 h 6858000"/>
              <a:gd name="connsiteX2033" fmla="*/ 803230 w 12192527"/>
              <a:gd name="connsiteY2033" fmla="*/ 4111359 h 6858000"/>
              <a:gd name="connsiteX2034" fmla="*/ 800148 w 12192527"/>
              <a:gd name="connsiteY2034" fmla="*/ 4106383 h 6858000"/>
              <a:gd name="connsiteX2035" fmla="*/ 802890 w 12192527"/>
              <a:gd name="connsiteY2035" fmla="*/ 4103652 h 6858000"/>
              <a:gd name="connsiteX2036" fmla="*/ 802890 w 12192527"/>
              <a:gd name="connsiteY2036" fmla="*/ 4082665 h 6858000"/>
              <a:gd name="connsiteX2037" fmla="*/ 795863 w 12192527"/>
              <a:gd name="connsiteY2037" fmla="*/ 4074503 h 6858000"/>
              <a:gd name="connsiteX2038" fmla="*/ 782980 w 12192527"/>
              <a:gd name="connsiteY2038" fmla="*/ 4066343 h 6858000"/>
              <a:gd name="connsiteX2039" fmla="*/ 767754 w 12192527"/>
              <a:gd name="connsiteY2039" fmla="*/ 4064010 h 6858000"/>
              <a:gd name="connsiteX2040" fmla="*/ 755486 w 12192527"/>
              <a:gd name="connsiteY2040" fmla="*/ 4075410 h 6858000"/>
              <a:gd name="connsiteX2041" fmla="*/ 745342 w 12192527"/>
              <a:gd name="connsiteY2041" fmla="*/ 4066264 h 6858000"/>
              <a:gd name="connsiteX2042" fmla="*/ 728988 w 12192527"/>
              <a:gd name="connsiteY2042" fmla="*/ 4062217 h 6858000"/>
              <a:gd name="connsiteX2043" fmla="*/ 4481235 w 12192527"/>
              <a:gd name="connsiteY2043" fmla="*/ 4061300 h 6858000"/>
              <a:gd name="connsiteX2044" fmla="*/ 4472408 w 12192527"/>
              <a:gd name="connsiteY2044" fmla="*/ 4070128 h 6858000"/>
              <a:gd name="connsiteX2045" fmla="*/ 4441515 w 12192527"/>
              <a:gd name="connsiteY2045" fmla="*/ 4078953 h 6858000"/>
              <a:gd name="connsiteX2046" fmla="*/ 4437102 w 12192527"/>
              <a:gd name="connsiteY2046" fmla="*/ 4087781 h 6858000"/>
              <a:gd name="connsiteX2047" fmla="*/ 4437102 w 12192527"/>
              <a:gd name="connsiteY2047" fmla="*/ 4092193 h 6858000"/>
              <a:gd name="connsiteX2048" fmla="*/ 4432688 w 12192527"/>
              <a:gd name="connsiteY2048" fmla="*/ 4092193 h 6858000"/>
              <a:gd name="connsiteX2049" fmla="*/ 4428276 w 12192527"/>
              <a:gd name="connsiteY2049" fmla="*/ 4092193 h 6858000"/>
              <a:gd name="connsiteX2050" fmla="*/ 4423861 w 12192527"/>
              <a:gd name="connsiteY2050" fmla="*/ 4092193 h 6858000"/>
              <a:gd name="connsiteX2051" fmla="*/ 4375315 w 12192527"/>
              <a:gd name="connsiteY2051" fmla="*/ 4109847 h 6858000"/>
              <a:gd name="connsiteX2052" fmla="*/ 4287049 w 12192527"/>
              <a:gd name="connsiteY2052" fmla="*/ 4145154 h 6858000"/>
              <a:gd name="connsiteX2053" fmla="*/ 4220849 w 12192527"/>
              <a:gd name="connsiteY2053" fmla="*/ 4176047 h 6858000"/>
              <a:gd name="connsiteX2054" fmla="*/ 4220848 w 12192527"/>
              <a:gd name="connsiteY2054" fmla="*/ 4180461 h 6858000"/>
              <a:gd name="connsiteX2055" fmla="*/ 4212022 w 12192527"/>
              <a:gd name="connsiteY2055" fmla="*/ 4180461 h 6858000"/>
              <a:gd name="connsiteX2056" fmla="*/ 4207610 w 12192527"/>
              <a:gd name="connsiteY2056" fmla="*/ 4180460 h 6858000"/>
              <a:gd name="connsiteX2057" fmla="*/ 4204240 w 12192527"/>
              <a:gd name="connsiteY2057" fmla="*/ 4181664 h 6858000"/>
              <a:gd name="connsiteX2058" fmla="*/ 4201430 w 12192527"/>
              <a:gd name="connsiteY2058" fmla="*/ 4163951 h 6858000"/>
              <a:gd name="connsiteX2059" fmla="*/ 4344422 w 12192527"/>
              <a:gd name="connsiteY2059" fmla="*/ 4109848 h 6858000"/>
              <a:gd name="connsiteX2060" fmla="*/ 4415035 w 12192527"/>
              <a:gd name="connsiteY2060" fmla="*/ 4087781 h 6858000"/>
              <a:gd name="connsiteX2061" fmla="*/ 4419448 w 12192527"/>
              <a:gd name="connsiteY2061" fmla="*/ 4083367 h 6858000"/>
              <a:gd name="connsiteX2062" fmla="*/ 4428276 w 12192527"/>
              <a:gd name="connsiteY2062" fmla="*/ 4083367 h 6858000"/>
              <a:gd name="connsiteX2063" fmla="*/ 4481235 w 12192527"/>
              <a:gd name="connsiteY2063" fmla="*/ 4061300 h 6858000"/>
              <a:gd name="connsiteX2064" fmla="*/ 2482520 w 12192527"/>
              <a:gd name="connsiteY2064" fmla="*/ 4058836 h 6858000"/>
              <a:gd name="connsiteX2065" fmla="*/ 2466025 w 12192527"/>
              <a:gd name="connsiteY2065" fmla="*/ 4074163 h 6858000"/>
              <a:gd name="connsiteX2066" fmla="*/ 2462725 w 12192527"/>
              <a:gd name="connsiteY2066" fmla="*/ 4080185 h 6858000"/>
              <a:gd name="connsiteX2067" fmla="*/ 2452277 w 12192527"/>
              <a:gd name="connsiteY2067" fmla="*/ 4093323 h 6858000"/>
              <a:gd name="connsiteX2068" fmla="*/ 2444030 w 12192527"/>
              <a:gd name="connsiteY2068" fmla="*/ 4098250 h 6858000"/>
              <a:gd name="connsiteX2069" fmla="*/ 2436331 w 12192527"/>
              <a:gd name="connsiteY2069" fmla="*/ 4120146 h 6858000"/>
              <a:gd name="connsiteX2070" fmla="*/ 2441280 w 12192527"/>
              <a:gd name="connsiteY2070" fmla="*/ 4138757 h 6858000"/>
              <a:gd name="connsiteX2071" fmla="*/ 2456676 w 12192527"/>
              <a:gd name="connsiteY2071" fmla="*/ 4150800 h 6858000"/>
              <a:gd name="connsiteX2072" fmla="*/ 2458326 w 12192527"/>
              <a:gd name="connsiteY2072" fmla="*/ 4152990 h 6858000"/>
              <a:gd name="connsiteX2073" fmla="*/ 2469324 w 12192527"/>
              <a:gd name="connsiteY2073" fmla="*/ 4152990 h 6858000"/>
              <a:gd name="connsiteX2074" fmla="*/ 2481421 w 12192527"/>
              <a:gd name="connsiteY2074" fmla="*/ 4146969 h 6858000"/>
              <a:gd name="connsiteX2075" fmla="*/ 2489669 w 12192527"/>
              <a:gd name="connsiteY2075" fmla="*/ 4137115 h 6858000"/>
              <a:gd name="connsiteX2076" fmla="*/ 2495718 w 12192527"/>
              <a:gd name="connsiteY2076" fmla="*/ 4122336 h 6858000"/>
              <a:gd name="connsiteX2077" fmla="*/ 2503416 w 12192527"/>
              <a:gd name="connsiteY2077" fmla="*/ 4108103 h 6858000"/>
              <a:gd name="connsiteX2078" fmla="*/ 2515513 w 12192527"/>
              <a:gd name="connsiteY2078" fmla="*/ 4096060 h 6858000"/>
              <a:gd name="connsiteX2079" fmla="*/ 2515513 w 12192527"/>
              <a:gd name="connsiteY2079" fmla="*/ 4076353 h 6858000"/>
              <a:gd name="connsiteX2080" fmla="*/ 2508915 w 12192527"/>
              <a:gd name="connsiteY2080" fmla="*/ 4068690 h 6858000"/>
              <a:gd name="connsiteX2081" fmla="*/ 2496818 w 12192527"/>
              <a:gd name="connsiteY2081" fmla="*/ 4061026 h 6858000"/>
              <a:gd name="connsiteX2082" fmla="*/ 2482520 w 12192527"/>
              <a:gd name="connsiteY2082" fmla="*/ 4058836 h 6858000"/>
              <a:gd name="connsiteX2083" fmla="*/ 8962879 w 12192527"/>
              <a:gd name="connsiteY2083" fmla="*/ 4034981 h 6858000"/>
              <a:gd name="connsiteX2084" fmla="*/ 8961521 w 12192527"/>
              <a:gd name="connsiteY2084" fmla="*/ 4036278 h 6858000"/>
              <a:gd name="connsiteX2085" fmla="*/ 8960716 w 12192527"/>
              <a:gd name="connsiteY2085" fmla="*/ 4042711 h 6858000"/>
              <a:gd name="connsiteX2086" fmla="*/ 8960448 w 12192527"/>
              <a:gd name="connsiteY2086" fmla="*/ 4045390 h 6858000"/>
              <a:gd name="connsiteX2087" fmla="*/ 8959104 w 12192527"/>
              <a:gd name="connsiteY2087" fmla="*/ 4052628 h 6858000"/>
              <a:gd name="connsiteX2088" fmla="*/ 8958300 w 12192527"/>
              <a:gd name="connsiteY2088" fmla="*/ 4056112 h 6858000"/>
              <a:gd name="connsiteX2089" fmla="*/ 8958431 w 12192527"/>
              <a:gd name="connsiteY2089" fmla="*/ 4058362 h 6858000"/>
              <a:gd name="connsiteX2090" fmla="*/ 8957421 w 12192527"/>
              <a:gd name="connsiteY2090" fmla="*/ 4058444 h 6858000"/>
              <a:gd name="connsiteX2091" fmla="*/ 8940505 w 12192527"/>
              <a:gd name="connsiteY2091" fmla="*/ 4064980 h 6858000"/>
              <a:gd name="connsiteX2092" fmla="*/ 8916296 w 12192527"/>
              <a:gd name="connsiteY2092" fmla="*/ 4059395 h 6858000"/>
              <a:gd name="connsiteX2093" fmla="*/ 8898771 w 12192527"/>
              <a:gd name="connsiteY2093" fmla="*/ 4060600 h 6858000"/>
              <a:gd name="connsiteX2094" fmla="*/ 8863718 w 12192527"/>
              <a:gd name="connsiteY2094" fmla="*/ 4063010 h 6858000"/>
              <a:gd name="connsiteX2095" fmla="*/ 8832610 w 12192527"/>
              <a:gd name="connsiteY2095" fmla="*/ 4077580 h 6858000"/>
              <a:gd name="connsiteX2096" fmla="*/ 8817821 w 12192527"/>
              <a:gd name="connsiteY2096" fmla="*/ 4073418 h 6858000"/>
              <a:gd name="connsiteX2097" fmla="*/ 8813768 w 12192527"/>
              <a:gd name="connsiteY2097" fmla="*/ 4074732 h 6858000"/>
              <a:gd name="connsiteX2098" fmla="*/ 8784085 w 12192527"/>
              <a:gd name="connsiteY2098" fmla="*/ 4079881 h 6858000"/>
              <a:gd name="connsiteX2099" fmla="*/ 8761081 w 12192527"/>
              <a:gd name="connsiteY2099" fmla="*/ 4091821 h 6858000"/>
              <a:gd name="connsiteX2100" fmla="*/ 8754399 w 12192527"/>
              <a:gd name="connsiteY2100" fmla="*/ 4085030 h 6858000"/>
              <a:gd name="connsiteX2101" fmla="*/ 8752975 w 12192527"/>
              <a:gd name="connsiteY2101" fmla="*/ 4094451 h 6858000"/>
              <a:gd name="connsiteX2102" fmla="*/ 8723291 w 12192527"/>
              <a:gd name="connsiteY2102" fmla="*/ 4099599 h 6858000"/>
              <a:gd name="connsiteX2103" fmla="*/ 8712557 w 12192527"/>
              <a:gd name="connsiteY2103" fmla="*/ 4094123 h 6858000"/>
              <a:gd name="connsiteX2104" fmla="*/ 8695031 w 12192527"/>
              <a:gd name="connsiteY2104" fmla="*/ 4095327 h 6858000"/>
              <a:gd name="connsiteX2105" fmla="*/ 8690977 w 12192527"/>
              <a:gd name="connsiteY2105" fmla="*/ 4096643 h 6858000"/>
              <a:gd name="connsiteX2106" fmla="*/ 8684187 w 12192527"/>
              <a:gd name="connsiteY2106" fmla="*/ 4103324 h 6858000"/>
              <a:gd name="connsiteX2107" fmla="*/ 8678819 w 12192527"/>
              <a:gd name="connsiteY2107" fmla="*/ 4100586 h 6858000"/>
              <a:gd name="connsiteX2108" fmla="*/ 8681559 w 12192527"/>
              <a:gd name="connsiteY2108" fmla="*/ 4095219 h 6858000"/>
              <a:gd name="connsiteX2109" fmla="*/ 8699084 w 12192527"/>
              <a:gd name="connsiteY2109" fmla="*/ 4094014 h 6858000"/>
              <a:gd name="connsiteX2110" fmla="*/ 8703135 w 12192527"/>
              <a:gd name="connsiteY2110" fmla="*/ 4092699 h 6858000"/>
              <a:gd name="connsiteX2111" fmla="*/ 8739828 w 12192527"/>
              <a:gd name="connsiteY2111" fmla="*/ 4077649 h 6858000"/>
              <a:gd name="connsiteX2112" fmla="*/ 8743274 w 12192527"/>
              <a:gd name="connsiteY2112" fmla="*/ 4076099 h 6858000"/>
              <a:gd name="connsiteX2113" fmla="*/ 8767011 w 12192527"/>
              <a:gd name="connsiteY2113" fmla="*/ 4070647 h 6858000"/>
              <a:gd name="connsiteX2114" fmla="*/ 4437654 w 12192527"/>
              <a:gd name="connsiteY2114" fmla="*/ 4028753 h 6858000"/>
              <a:gd name="connsiteX2115" fmla="*/ 4441515 w 12192527"/>
              <a:gd name="connsiteY2115" fmla="*/ 4030408 h 6858000"/>
              <a:gd name="connsiteX2116" fmla="*/ 4437102 w 12192527"/>
              <a:gd name="connsiteY2116" fmla="*/ 4030408 h 6858000"/>
              <a:gd name="connsiteX2117" fmla="*/ 4437654 w 12192527"/>
              <a:gd name="connsiteY2117" fmla="*/ 4028753 h 6858000"/>
              <a:gd name="connsiteX2118" fmla="*/ 9007280 w 12192527"/>
              <a:gd name="connsiteY2118" fmla="*/ 4026895 h 6858000"/>
              <a:gd name="connsiteX2119" fmla="*/ 9034685 w 12192527"/>
              <a:gd name="connsiteY2119" fmla="*/ 4028525 h 6858000"/>
              <a:gd name="connsiteX2120" fmla="*/ 9046777 w 12192527"/>
              <a:gd name="connsiteY2120" fmla="*/ 4043948 h 6858000"/>
              <a:gd name="connsiteX2121" fmla="*/ 9041717 w 12192527"/>
              <a:gd name="connsiteY2121" fmla="*/ 4045589 h 6858000"/>
              <a:gd name="connsiteX2122" fmla="*/ 9025505 w 12192527"/>
              <a:gd name="connsiteY2122" fmla="*/ 4050848 h 6858000"/>
              <a:gd name="connsiteX2123" fmla="*/ 9017023 w 12192527"/>
              <a:gd name="connsiteY2123" fmla="*/ 4051942 h 6858000"/>
              <a:gd name="connsiteX2124" fmla="*/ 9013315 w 12192527"/>
              <a:gd name="connsiteY2124" fmla="*/ 4040298 h 6858000"/>
              <a:gd name="connsiteX2125" fmla="*/ 9010094 w 12192527"/>
              <a:gd name="connsiteY2125" fmla="*/ 4036009 h 6858000"/>
              <a:gd name="connsiteX2126" fmla="*/ 9004994 w 12192527"/>
              <a:gd name="connsiteY2126" fmla="*/ 4031722 h 6858000"/>
              <a:gd name="connsiteX2127" fmla="*/ 9000432 w 12192527"/>
              <a:gd name="connsiteY2127" fmla="*/ 4029309 h 6858000"/>
              <a:gd name="connsiteX2128" fmla="*/ 8998708 w 12192527"/>
              <a:gd name="connsiteY2128" fmla="*/ 4028456 h 6858000"/>
              <a:gd name="connsiteX2129" fmla="*/ 11971023 w 12192527"/>
              <a:gd name="connsiteY2129" fmla="*/ 4025791 h 6858000"/>
              <a:gd name="connsiteX2130" fmla="*/ 11970555 w 12192527"/>
              <a:gd name="connsiteY2130" fmla="*/ 4025901 h 6858000"/>
              <a:gd name="connsiteX2131" fmla="*/ 11970807 w 12192527"/>
              <a:gd name="connsiteY2131" fmla="*/ 4026152 h 6858000"/>
              <a:gd name="connsiteX2132" fmla="*/ 4566880 w 12192527"/>
              <a:gd name="connsiteY2132" fmla="*/ 4002824 h 6858000"/>
              <a:gd name="connsiteX2133" fmla="*/ 4560675 w 12192527"/>
              <a:gd name="connsiteY2133" fmla="*/ 4012754 h 6858000"/>
              <a:gd name="connsiteX2134" fmla="*/ 4543021 w 12192527"/>
              <a:gd name="connsiteY2134" fmla="*/ 4017166 h 6858000"/>
              <a:gd name="connsiteX2135" fmla="*/ 4547435 w 12192527"/>
              <a:gd name="connsiteY2135" fmla="*/ 4017166 h 6858000"/>
              <a:gd name="connsiteX2136" fmla="*/ 4547435 w 12192527"/>
              <a:gd name="connsiteY2136" fmla="*/ 4021581 h 6858000"/>
              <a:gd name="connsiteX2137" fmla="*/ 4543021 w 12192527"/>
              <a:gd name="connsiteY2137" fmla="*/ 4021581 h 6858000"/>
              <a:gd name="connsiteX2138" fmla="*/ 4538608 w 12192527"/>
              <a:gd name="connsiteY2138" fmla="*/ 4021581 h 6858000"/>
              <a:gd name="connsiteX2139" fmla="*/ 4490062 w 12192527"/>
              <a:gd name="connsiteY2139" fmla="*/ 4034822 h 6858000"/>
              <a:gd name="connsiteX2140" fmla="*/ 4485648 w 12192527"/>
              <a:gd name="connsiteY2140" fmla="*/ 4039233 h 6858000"/>
              <a:gd name="connsiteX2141" fmla="*/ 4481235 w 12192527"/>
              <a:gd name="connsiteY2141" fmla="*/ 4039233 h 6858000"/>
              <a:gd name="connsiteX2142" fmla="*/ 4481235 w 12192527"/>
              <a:gd name="connsiteY2142" fmla="*/ 4034821 h 6858000"/>
              <a:gd name="connsiteX2143" fmla="*/ 4340008 w 12192527"/>
              <a:gd name="connsiteY2143" fmla="*/ 4078953 h 6858000"/>
              <a:gd name="connsiteX2144" fmla="*/ 4326769 w 12192527"/>
              <a:gd name="connsiteY2144" fmla="*/ 4078953 h 6858000"/>
              <a:gd name="connsiteX2145" fmla="*/ 4278222 w 12192527"/>
              <a:gd name="connsiteY2145" fmla="*/ 4096606 h 6858000"/>
              <a:gd name="connsiteX2146" fmla="*/ 4282635 w 12192527"/>
              <a:gd name="connsiteY2146" fmla="*/ 4092193 h 6858000"/>
              <a:gd name="connsiteX2147" fmla="*/ 4247330 w 12192527"/>
              <a:gd name="connsiteY2147" fmla="*/ 4109847 h 6858000"/>
              <a:gd name="connsiteX2148" fmla="*/ 4203151 w 12192527"/>
              <a:gd name="connsiteY2148" fmla="*/ 4127666 h 6858000"/>
              <a:gd name="connsiteX2149" fmla="*/ 4204719 w 12192527"/>
              <a:gd name="connsiteY2149" fmla="*/ 4106477 h 6858000"/>
              <a:gd name="connsiteX2150" fmla="*/ 4212023 w 12192527"/>
              <a:gd name="connsiteY2150" fmla="*/ 4105434 h 6858000"/>
              <a:gd name="connsiteX2151" fmla="*/ 4335596 w 12192527"/>
              <a:gd name="connsiteY2151" fmla="*/ 4065714 h 6858000"/>
              <a:gd name="connsiteX2152" fmla="*/ 4340008 w 12192527"/>
              <a:gd name="connsiteY2152" fmla="*/ 4061300 h 6858000"/>
              <a:gd name="connsiteX2153" fmla="*/ 4344422 w 12192527"/>
              <a:gd name="connsiteY2153" fmla="*/ 4061300 h 6858000"/>
              <a:gd name="connsiteX2154" fmla="*/ 4344422 w 12192527"/>
              <a:gd name="connsiteY2154" fmla="*/ 4065714 h 6858000"/>
              <a:gd name="connsiteX2155" fmla="*/ 4348836 w 12192527"/>
              <a:gd name="connsiteY2155" fmla="*/ 4065714 h 6858000"/>
              <a:gd name="connsiteX2156" fmla="*/ 4348836 w 12192527"/>
              <a:gd name="connsiteY2156" fmla="*/ 4061300 h 6858000"/>
              <a:gd name="connsiteX2157" fmla="*/ 4388554 w 12192527"/>
              <a:gd name="connsiteY2157" fmla="*/ 4048060 h 6858000"/>
              <a:gd name="connsiteX2158" fmla="*/ 4388555 w 12192527"/>
              <a:gd name="connsiteY2158" fmla="*/ 4043648 h 6858000"/>
              <a:gd name="connsiteX2159" fmla="*/ 4397382 w 12192527"/>
              <a:gd name="connsiteY2159" fmla="*/ 4043647 h 6858000"/>
              <a:gd name="connsiteX2160" fmla="*/ 4441515 w 12192527"/>
              <a:gd name="connsiteY2160" fmla="*/ 4030408 h 6858000"/>
              <a:gd name="connsiteX2161" fmla="*/ 4445928 w 12192527"/>
              <a:gd name="connsiteY2161" fmla="*/ 4025995 h 6858000"/>
              <a:gd name="connsiteX2162" fmla="*/ 4463583 w 12192527"/>
              <a:gd name="connsiteY2162" fmla="*/ 4021581 h 6858000"/>
              <a:gd name="connsiteX2163" fmla="*/ 4467994 w 12192527"/>
              <a:gd name="connsiteY2163" fmla="*/ 4021581 h 6858000"/>
              <a:gd name="connsiteX2164" fmla="*/ 4472407 w 12192527"/>
              <a:gd name="connsiteY2164" fmla="*/ 4021581 h 6858000"/>
              <a:gd name="connsiteX2165" fmla="*/ 4476821 w 12192527"/>
              <a:gd name="connsiteY2165" fmla="*/ 4021581 h 6858000"/>
              <a:gd name="connsiteX2166" fmla="*/ 4490064 w 12192527"/>
              <a:gd name="connsiteY2166" fmla="*/ 4017166 h 6858000"/>
              <a:gd name="connsiteX2167" fmla="*/ 4485648 w 12192527"/>
              <a:gd name="connsiteY2167" fmla="*/ 4025994 h 6858000"/>
              <a:gd name="connsiteX2168" fmla="*/ 4494475 w 12192527"/>
              <a:gd name="connsiteY2168" fmla="*/ 4025995 h 6858000"/>
              <a:gd name="connsiteX2169" fmla="*/ 4494474 w 12192527"/>
              <a:gd name="connsiteY2169" fmla="*/ 4021581 h 6858000"/>
              <a:gd name="connsiteX2170" fmla="*/ 4498888 w 12192527"/>
              <a:gd name="connsiteY2170" fmla="*/ 4021581 h 6858000"/>
              <a:gd name="connsiteX2171" fmla="*/ 4503302 w 12192527"/>
              <a:gd name="connsiteY2171" fmla="*/ 4021581 h 6858000"/>
              <a:gd name="connsiteX2172" fmla="*/ 4512129 w 12192527"/>
              <a:gd name="connsiteY2172" fmla="*/ 4021581 h 6858000"/>
              <a:gd name="connsiteX2173" fmla="*/ 4547435 w 12192527"/>
              <a:gd name="connsiteY2173" fmla="*/ 4003927 h 6858000"/>
              <a:gd name="connsiteX2174" fmla="*/ 4547435 w 12192527"/>
              <a:gd name="connsiteY2174" fmla="*/ 4008341 h 6858000"/>
              <a:gd name="connsiteX2175" fmla="*/ 4560674 w 12192527"/>
              <a:gd name="connsiteY2175" fmla="*/ 4003927 h 6858000"/>
              <a:gd name="connsiteX2176" fmla="*/ 4566880 w 12192527"/>
              <a:gd name="connsiteY2176" fmla="*/ 4002824 h 6858000"/>
              <a:gd name="connsiteX2177" fmla="*/ 1693946 w 12192527"/>
              <a:gd name="connsiteY2177" fmla="*/ 3997940 h 6858000"/>
              <a:gd name="connsiteX2178" fmla="*/ 1674849 w 12192527"/>
              <a:gd name="connsiteY2178" fmla="*/ 3999195 h 6858000"/>
              <a:gd name="connsiteX2179" fmla="*/ 1659521 w 12192527"/>
              <a:gd name="connsiteY2179" fmla="*/ 4003214 h 6858000"/>
              <a:gd name="connsiteX2180" fmla="*/ 1654495 w 12192527"/>
              <a:gd name="connsiteY2180" fmla="*/ 4002461 h 6858000"/>
              <a:gd name="connsiteX2181" fmla="*/ 1651983 w 12192527"/>
              <a:gd name="connsiteY2181" fmla="*/ 3999195 h 6858000"/>
              <a:gd name="connsiteX2182" fmla="*/ 1647963 w 12192527"/>
              <a:gd name="connsiteY2182" fmla="*/ 3998191 h 6858000"/>
              <a:gd name="connsiteX2183" fmla="*/ 1647711 w 12192527"/>
              <a:gd name="connsiteY2183" fmla="*/ 4002712 h 6858000"/>
              <a:gd name="connsiteX2184" fmla="*/ 1648967 w 12192527"/>
              <a:gd name="connsiteY2184" fmla="*/ 4004721 h 6858000"/>
              <a:gd name="connsiteX2185" fmla="*/ 1644695 w 12192527"/>
              <a:gd name="connsiteY2185" fmla="*/ 4015017 h 6858000"/>
              <a:gd name="connsiteX2186" fmla="*/ 1641176 w 12192527"/>
              <a:gd name="connsiteY2186" fmla="*/ 4015521 h 6858000"/>
              <a:gd name="connsiteX2187" fmla="*/ 1636905 w 12192527"/>
              <a:gd name="connsiteY2187" fmla="*/ 4018284 h 6858000"/>
              <a:gd name="connsiteX2188" fmla="*/ 1638915 w 12192527"/>
              <a:gd name="connsiteY2188" fmla="*/ 4022302 h 6858000"/>
              <a:gd name="connsiteX2189" fmla="*/ 1638664 w 12192527"/>
              <a:gd name="connsiteY2189" fmla="*/ 4028329 h 6858000"/>
              <a:gd name="connsiteX2190" fmla="*/ 1632132 w 12192527"/>
              <a:gd name="connsiteY2190" fmla="*/ 4039631 h 6858000"/>
              <a:gd name="connsiteX2191" fmla="*/ 1626854 w 12192527"/>
              <a:gd name="connsiteY2191" fmla="*/ 4044654 h 6858000"/>
              <a:gd name="connsiteX2192" fmla="*/ 1624090 w 12192527"/>
              <a:gd name="connsiteY2192" fmla="*/ 4046160 h 6858000"/>
              <a:gd name="connsiteX2193" fmla="*/ 1625598 w 12192527"/>
              <a:gd name="connsiteY2193" fmla="*/ 4048924 h 6858000"/>
              <a:gd name="connsiteX2194" fmla="*/ 1630624 w 12192527"/>
              <a:gd name="connsiteY2194" fmla="*/ 4054449 h 6858000"/>
              <a:gd name="connsiteX2195" fmla="*/ 1630624 w 12192527"/>
              <a:gd name="connsiteY2195" fmla="*/ 4068263 h 6858000"/>
              <a:gd name="connsiteX2196" fmla="*/ 1625094 w 12192527"/>
              <a:gd name="connsiteY2196" fmla="*/ 4082578 h 6858000"/>
              <a:gd name="connsiteX2197" fmla="*/ 1630121 w 12192527"/>
              <a:gd name="connsiteY2197" fmla="*/ 4085843 h 6858000"/>
              <a:gd name="connsiteX2198" fmla="*/ 1635398 w 12192527"/>
              <a:gd name="connsiteY2198" fmla="*/ 4081574 h 6858000"/>
              <a:gd name="connsiteX2199" fmla="*/ 1642183 w 12192527"/>
              <a:gd name="connsiteY2199" fmla="*/ 4080067 h 6858000"/>
              <a:gd name="connsiteX2200" fmla="*/ 1640926 w 12192527"/>
              <a:gd name="connsiteY2200" fmla="*/ 4087853 h 6858000"/>
              <a:gd name="connsiteX2201" fmla="*/ 1637409 w 12192527"/>
              <a:gd name="connsiteY2201" fmla="*/ 4091118 h 6858000"/>
              <a:gd name="connsiteX2202" fmla="*/ 1636654 w 12192527"/>
              <a:gd name="connsiteY2202" fmla="*/ 4095639 h 6858000"/>
              <a:gd name="connsiteX2203" fmla="*/ 1640926 w 12192527"/>
              <a:gd name="connsiteY2203" fmla="*/ 4095135 h 6858000"/>
              <a:gd name="connsiteX2204" fmla="*/ 1645450 w 12192527"/>
              <a:gd name="connsiteY2204" fmla="*/ 4092122 h 6858000"/>
              <a:gd name="connsiteX2205" fmla="*/ 1651983 w 12192527"/>
              <a:gd name="connsiteY2205" fmla="*/ 4092875 h 6858000"/>
              <a:gd name="connsiteX2206" fmla="*/ 1651983 w 12192527"/>
              <a:gd name="connsiteY2206" fmla="*/ 4098401 h 6858000"/>
              <a:gd name="connsiteX2207" fmla="*/ 1627105 w 12192527"/>
              <a:gd name="connsiteY2207" fmla="*/ 4105685 h 6858000"/>
              <a:gd name="connsiteX2208" fmla="*/ 1621075 w 12192527"/>
              <a:gd name="connsiteY2208" fmla="*/ 4107945 h 6858000"/>
              <a:gd name="connsiteX2209" fmla="*/ 1610772 w 12192527"/>
              <a:gd name="connsiteY2209" fmla="*/ 4121004 h 6858000"/>
              <a:gd name="connsiteX2210" fmla="*/ 1607004 w 12192527"/>
              <a:gd name="connsiteY2210" fmla="*/ 4125525 h 6858000"/>
              <a:gd name="connsiteX2211" fmla="*/ 1602732 w 12192527"/>
              <a:gd name="connsiteY2211" fmla="*/ 4142103 h 6858000"/>
              <a:gd name="connsiteX2212" fmla="*/ 1602228 w 12192527"/>
              <a:gd name="connsiteY2212" fmla="*/ 4153906 h 6858000"/>
              <a:gd name="connsiteX2213" fmla="*/ 1597455 w 12192527"/>
              <a:gd name="connsiteY2213" fmla="*/ 4162446 h 6858000"/>
              <a:gd name="connsiteX2214" fmla="*/ 1596701 w 12192527"/>
              <a:gd name="connsiteY2214" fmla="*/ 4162446 h 6858000"/>
              <a:gd name="connsiteX2215" fmla="*/ 1591926 w 12192527"/>
              <a:gd name="connsiteY2215" fmla="*/ 4165459 h 6858000"/>
              <a:gd name="connsiteX2216" fmla="*/ 1595444 w 12192527"/>
              <a:gd name="connsiteY2216" fmla="*/ 4168221 h 6858000"/>
              <a:gd name="connsiteX2217" fmla="*/ 1605244 w 12192527"/>
              <a:gd name="connsiteY2217" fmla="*/ 4187560 h 6858000"/>
              <a:gd name="connsiteX2218" fmla="*/ 1608259 w 12192527"/>
              <a:gd name="connsiteY2218" fmla="*/ 4193589 h 6858000"/>
              <a:gd name="connsiteX2219" fmla="*/ 1612782 w 12192527"/>
              <a:gd name="connsiteY2219" fmla="*/ 4195597 h 6858000"/>
              <a:gd name="connsiteX2220" fmla="*/ 1615044 w 12192527"/>
              <a:gd name="connsiteY2220" fmla="*/ 4200369 h 6858000"/>
              <a:gd name="connsiteX2221" fmla="*/ 1613921 w 12192527"/>
              <a:gd name="connsiteY2221" fmla="*/ 4201966 h 6858000"/>
              <a:gd name="connsiteX2222" fmla="*/ 1633560 w 12192527"/>
              <a:gd name="connsiteY2222" fmla="*/ 4221497 h 6858000"/>
              <a:gd name="connsiteX2223" fmla="*/ 1633136 w 12192527"/>
              <a:gd name="connsiteY2223" fmla="*/ 4217699 h 6858000"/>
              <a:gd name="connsiteX2224" fmla="*/ 1634895 w 12192527"/>
              <a:gd name="connsiteY2224" fmla="*/ 4213429 h 6858000"/>
              <a:gd name="connsiteX2225" fmla="*/ 1639419 w 12192527"/>
              <a:gd name="connsiteY2225" fmla="*/ 4215188 h 6858000"/>
              <a:gd name="connsiteX2226" fmla="*/ 1640926 w 12192527"/>
              <a:gd name="connsiteY2226" fmla="*/ 4218453 h 6858000"/>
              <a:gd name="connsiteX2227" fmla="*/ 1648464 w 12192527"/>
              <a:gd name="connsiteY2227" fmla="*/ 4219708 h 6858000"/>
              <a:gd name="connsiteX2228" fmla="*/ 1651731 w 12192527"/>
              <a:gd name="connsiteY2228" fmla="*/ 4217448 h 6858000"/>
              <a:gd name="connsiteX2229" fmla="*/ 1653993 w 12192527"/>
              <a:gd name="connsiteY2229" fmla="*/ 4220964 h 6858000"/>
              <a:gd name="connsiteX2230" fmla="*/ 1654746 w 12192527"/>
              <a:gd name="connsiteY2230" fmla="*/ 4223978 h 6858000"/>
              <a:gd name="connsiteX2231" fmla="*/ 1657008 w 12192527"/>
              <a:gd name="connsiteY2231" fmla="*/ 4227338 h 6858000"/>
              <a:gd name="connsiteX2232" fmla="*/ 1660777 w 12192527"/>
              <a:gd name="connsiteY2232" fmla="*/ 4225986 h 6858000"/>
              <a:gd name="connsiteX2233" fmla="*/ 1669069 w 12192527"/>
              <a:gd name="connsiteY2233" fmla="*/ 4218703 h 6858000"/>
              <a:gd name="connsiteX2234" fmla="*/ 1680127 w 12192527"/>
              <a:gd name="connsiteY2234" fmla="*/ 4216192 h 6858000"/>
              <a:gd name="connsiteX2235" fmla="*/ 1686659 w 12192527"/>
              <a:gd name="connsiteY2235" fmla="*/ 4214182 h 6858000"/>
              <a:gd name="connsiteX2236" fmla="*/ 1701986 w 12192527"/>
              <a:gd name="connsiteY2236" fmla="*/ 4206900 h 6858000"/>
              <a:gd name="connsiteX2237" fmla="*/ 1704501 w 12192527"/>
              <a:gd name="connsiteY2237" fmla="*/ 4204890 h 6858000"/>
              <a:gd name="connsiteX2238" fmla="*/ 1717818 w 12192527"/>
              <a:gd name="connsiteY2238" fmla="*/ 4172491 h 6858000"/>
              <a:gd name="connsiteX2239" fmla="*/ 1718069 w 12192527"/>
              <a:gd name="connsiteY2239" fmla="*/ 4166464 h 6858000"/>
              <a:gd name="connsiteX2240" fmla="*/ 1714551 w 12192527"/>
              <a:gd name="connsiteY2240" fmla="*/ 4151897 h 6858000"/>
              <a:gd name="connsiteX2241" fmla="*/ 1712540 w 12192527"/>
              <a:gd name="connsiteY2241" fmla="*/ 4139339 h 6858000"/>
              <a:gd name="connsiteX2242" fmla="*/ 1710532 w 12192527"/>
              <a:gd name="connsiteY2242" fmla="*/ 4135321 h 6858000"/>
              <a:gd name="connsiteX2243" fmla="*/ 1695705 w 12192527"/>
              <a:gd name="connsiteY2243" fmla="*/ 4117740 h 6858000"/>
              <a:gd name="connsiteX2244" fmla="*/ 1694197 w 12192527"/>
              <a:gd name="connsiteY2244" fmla="*/ 4114977 h 6858000"/>
              <a:gd name="connsiteX2245" fmla="*/ 1704752 w 12192527"/>
              <a:gd name="connsiteY2245" fmla="*/ 4101164 h 6858000"/>
              <a:gd name="connsiteX2246" fmla="*/ 1718824 w 12192527"/>
              <a:gd name="connsiteY2246" fmla="*/ 4092875 h 6858000"/>
              <a:gd name="connsiteX2247" fmla="*/ 1733649 w 12192527"/>
              <a:gd name="connsiteY2247" fmla="*/ 4075797 h 6858000"/>
              <a:gd name="connsiteX2248" fmla="*/ 1733398 w 12192527"/>
              <a:gd name="connsiteY2248" fmla="*/ 4072030 h 6858000"/>
              <a:gd name="connsiteX2249" fmla="*/ 1734402 w 12192527"/>
              <a:gd name="connsiteY2249" fmla="*/ 4062738 h 6858000"/>
              <a:gd name="connsiteX2250" fmla="*/ 1735157 w 12192527"/>
              <a:gd name="connsiteY2250" fmla="*/ 4051686 h 6858000"/>
              <a:gd name="connsiteX2251" fmla="*/ 1731890 w 12192527"/>
              <a:gd name="connsiteY2251" fmla="*/ 4043900 h 6858000"/>
              <a:gd name="connsiteX2252" fmla="*/ 1725106 w 12192527"/>
              <a:gd name="connsiteY2252" fmla="*/ 4021296 h 6858000"/>
              <a:gd name="connsiteX2253" fmla="*/ 1714048 w 12192527"/>
              <a:gd name="connsiteY2253" fmla="*/ 4007985 h 6858000"/>
              <a:gd name="connsiteX2254" fmla="*/ 1711536 w 12192527"/>
              <a:gd name="connsiteY2254" fmla="*/ 4006227 h 6858000"/>
              <a:gd name="connsiteX2255" fmla="*/ 1698470 w 12192527"/>
              <a:gd name="connsiteY2255" fmla="*/ 4000200 h 6858000"/>
              <a:gd name="connsiteX2256" fmla="*/ 1693946 w 12192527"/>
              <a:gd name="connsiteY2256" fmla="*/ 3997940 h 6858000"/>
              <a:gd name="connsiteX2257" fmla="*/ 7349351 w 12192527"/>
              <a:gd name="connsiteY2257" fmla="*/ 3985391 h 6858000"/>
              <a:gd name="connsiteX2258" fmla="*/ 7339201 w 12192527"/>
              <a:gd name="connsiteY2258" fmla="*/ 3986946 h 6858000"/>
              <a:gd name="connsiteX2259" fmla="*/ 7330609 w 12192527"/>
              <a:gd name="connsiteY2259" fmla="*/ 3992388 h 6858000"/>
              <a:gd name="connsiteX2260" fmla="*/ 7325925 w 12192527"/>
              <a:gd name="connsiteY2260" fmla="*/ 3997830 h 6858000"/>
              <a:gd name="connsiteX2261" fmla="*/ 7325925 w 12192527"/>
              <a:gd name="connsiteY2261" fmla="*/ 4011825 h 6858000"/>
              <a:gd name="connsiteX2262" fmla="*/ 7334512 w 12192527"/>
              <a:gd name="connsiteY2262" fmla="*/ 4020376 h 6858000"/>
              <a:gd name="connsiteX2263" fmla="*/ 7339977 w 12192527"/>
              <a:gd name="connsiteY2263" fmla="*/ 4030483 h 6858000"/>
              <a:gd name="connsiteX2264" fmla="*/ 7344275 w 12192527"/>
              <a:gd name="connsiteY2264" fmla="*/ 4040979 h 6858000"/>
              <a:gd name="connsiteX2265" fmla="*/ 7350129 w 12192527"/>
              <a:gd name="connsiteY2265" fmla="*/ 4047976 h 6858000"/>
              <a:gd name="connsiteX2266" fmla="*/ 7358726 w 12192527"/>
              <a:gd name="connsiteY2266" fmla="*/ 4052252 h 6858000"/>
              <a:gd name="connsiteX2267" fmla="*/ 7366531 w 12192527"/>
              <a:gd name="connsiteY2267" fmla="*/ 4052252 h 6858000"/>
              <a:gd name="connsiteX2268" fmla="*/ 7367703 w 12192527"/>
              <a:gd name="connsiteY2268" fmla="*/ 4050697 h 6858000"/>
              <a:gd name="connsiteX2269" fmla="*/ 7378637 w 12192527"/>
              <a:gd name="connsiteY2269" fmla="*/ 4042145 h 6858000"/>
              <a:gd name="connsiteX2270" fmla="*/ 7382159 w 12192527"/>
              <a:gd name="connsiteY2270" fmla="*/ 4028928 h 6858000"/>
              <a:gd name="connsiteX2271" fmla="*/ 7376688 w 12192527"/>
              <a:gd name="connsiteY2271" fmla="*/ 4013379 h 6858000"/>
              <a:gd name="connsiteX2272" fmla="*/ 7370828 w 12192527"/>
              <a:gd name="connsiteY2272" fmla="*/ 4009881 h 6858000"/>
              <a:gd name="connsiteX2273" fmla="*/ 7363412 w 12192527"/>
              <a:gd name="connsiteY2273" fmla="*/ 4000551 h 6858000"/>
              <a:gd name="connsiteX2274" fmla="*/ 7361072 w 12192527"/>
              <a:gd name="connsiteY2274" fmla="*/ 3996276 h 6858000"/>
              <a:gd name="connsiteX2275" fmla="*/ 7349351 w 12192527"/>
              <a:gd name="connsiteY2275" fmla="*/ 3985391 h 6858000"/>
              <a:gd name="connsiteX2276" fmla="*/ 11847266 w 12192527"/>
              <a:gd name="connsiteY2276" fmla="*/ 3983392 h 6858000"/>
              <a:gd name="connsiteX2277" fmla="*/ 11827835 w 12192527"/>
              <a:gd name="connsiteY2277" fmla="*/ 3986105 h 6858000"/>
              <a:gd name="connsiteX2278" fmla="*/ 11759345 w 12192527"/>
              <a:gd name="connsiteY2278" fmla="*/ 4001306 h 6858000"/>
              <a:gd name="connsiteX2279" fmla="*/ 11740863 w 12192527"/>
              <a:gd name="connsiteY2279" fmla="*/ 4011077 h 6858000"/>
              <a:gd name="connsiteX2280" fmla="*/ 11720208 w 12192527"/>
              <a:gd name="connsiteY2280" fmla="*/ 4028450 h 6858000"/>
              <a:gd name="connsiteX2281" fmla="*/ 11707163 w 12192527"/>
              <a:gd name="connsiteY2281" fmla="*/ 4045821 h 6858000"/>
              <a:gd name="connsiteX2282" fmla="*/ 11691944 w 12192527"/>
              <a:gd name="connsiteY2282" fmla="*/ 4093593 h 6858000"/>
              <a:gd name="connsiteX2283" fmla="*/ 11681073 w 12192527"/>
              <a:gd name="connsiteY2283" fmla="*/ 4122908 h 6858000"/>
              <a:gd name="connsiteX2284" fmla="*/ 11681073 w 12192527"/>
              <a:gd name="connsiteY2284" fmla="*/ 4135937 h 6858000"/>
              <a:gd name="connsiteX2285" fmla="*/ 11694118 w 12192527"/>
              <a:gd name="connsiteY2285" fmla="*/ 4161994 h 6858000"/>
              <a:gd name="connsiteX2286" fmla="*/ 11723469 w 12192527"/>
              <a:gd name="connsiteY2286" fmla="*/ 4201080 h 6858000"/>
              <a:gd name="connsiteX2287" fmla="*/ 11731079 w 12192527"/>
              <a:gd name="connsiteY2287" fmla="*/ 4216280 h 6858000"/>
              <a:gd name="connsiteX2288" fmla="*/ 11744124 w 12192527"/>
              <a:gd name="connsiteY2288" fmla="*/ 4221709 h 6858000"/>
              <a:gd name="connsiteX2289" fmla="*/ 11769129 w 12192527"/>
              <a:gd name="connsiteY2289" fmla="*/ 4229310 h 6858000"/>
              <a:gd name="connsiteX2290" fmla="*/ 11777827 w 12192527"/>
              <a:gd name="connsiteY2290" fmla="*/ 4233652 h 6858000"/>
              <a:gd name="connsiteX2291" fmla="*/ 11812614 w 12192527"/>
              <a:gd name="connsiteY2291" fmla="*/ 4237995 h 6858000"/>
              <a:gd name="connsiteX2292" fmla="*/ 11820225 w 12192527"/>
              <a:gd name="connsiteY2292" fmla="*/ 4240166 h 6858000"/>
              <a:gd name="connsiteX2293" fmla="*/ 11897408 w 12192527"/>
              <a:gd name="connsiteY2293" fmla="*/ 4191309 h 6858000"/>
              <a:gd name="connsiteX2294" fmla="*/ 11921325 w 12192527"/>
              <a:gd name="connsiteY2294" fmla="*/ 4146794 h 6858000"/>
              <a:gd name="connsiteX2295" fmla="*/ 11928935 w 12192527"/>
              <a:gd name="connsiteY2295" fmla="*/ 4128337 h 6858000"/>
              <a:gd name="connsiteX2296" fmla="*/ 11930022 w 12192527"/>
              <a:gd name="connsiteY2296" fmla="*/ 4109879 h 6858000"/>
              <a:gd name="connsiteX2297" fmla="*/ 11926761 w 12192527"/>
              <a:gd name="connsiteY2297" fmla="*/ 4095765 h 6858000"/>
              <a:gd name="connsiteX2298" fmla="*/ 11921325 w 12192527"/>
              <a:gd name="connsiteY2298" fmla="*/ 4066450 h 6858000"/>
              <a:gd name="connsiteX2299" fmla="*/ 11920239 w 12192527"/>
              <a:gd name="connsiteY2299" fmla="*/ 4055593 h 6858000"/>
              <a:gd name="connsiteX2300" fmla="*/ 11916977 w 12192527"/>
              <a:gd name="connsiteY2300" fmla="*/ 4029535 h 6858000"/>
              <a:gd name="connsiteX2301" fmla="*/ 11862620 w 12192527"/>
              <a:gd name="connsiteY2301" fmla="*/ 3987192 h 6858000"/>
              <a:gd name="connsiteX2302" fmla="*/ 11847266 w 12192527"/>
              <a:gd name="connsiteY2302" fmla="*/ 3983392 h 6858000"/>
              <a:gd name="connsiteX2303" fmla="*/ 3112014 w 12192527"/>
              <a:gd name="connsiteY2303" fmla="*/ 3979711 h 6858000"/>
              <a:gd name="connsiteX2304" fmla="*/ 3121222 w 12192527"/>
              <a:gd name="connsiteY2304" fmla="*/ 4017705 h 6858000"/>
              <a:gd name="connsiteX2305" fmla="*/ 3132651 w 12192527"/>
              <a:gd name="connsiteY2305" fmla="*/ 4064866 h 6858000"/>
              <a:gd name="connsiteX2306" fmla="*/ 3130139 w 12192527"/>
              <a:gd name="connsiteY2306" fmla="*/ 4066458 h 6858000"/>
              <a:gd name="connsiteX2307" fmla="*/ 3103560 w 12192527"/>
              <a:gd name="connsiteY2307" fmla="*/ 4061175 h 6858000"/>
              <a:gd name="connsiteX2308" fmla="*/ 3073375 w 12192527"/>
              <a:gd name="connsiteY2308" fmla="*/ 4062576 h 6858000"/>
              <a:gd name="connsiteX2309" fmla="*/ 3017811 w 12192527"/>
              <a:gd name="connsiteY2309" fmla="*/ 4066745 h 6858000"/>
              <a:gd name="connsiteX2310" fmla="*/ 3027531 w 12192527"/>
              <a:gd name="connsiteY2310" fmla="*/ 4054843 h 6858000"/>
              <a:gd name="connsiteX2311" fmla="*/ 3084843 w 12192527"/>
              <a:gd name="connsiteY2311" fmla="*/ 4004908 h 6858000"/>
              <a:gd name="connsiteX2312" fmla="*/ 6720181 w 12192527"/>
              <a:gd name="connsiteY2312" fmla="*/ 3970564 h 6858000"/>
              <a:gd name="connsiteX2313" fmla="*/ 6723783 w 12192527"/>
              <a:gd name="connsiteY2313" fmla="*/ 3974167 h 6858000"/>
              <a:gd name="connsiteX2314" fmla="*/ 6719744 w 12192527"/>
              <a:gd name="connsiteY2314" fmla="*/ 3971003 h 6858000"/>
              <a:gd name="connsiteX2315" fmla="*/ 10459203 w 12192527"/>
              <a:gd name="connsiteY2315" fmla="*/ 3932285 h 6858000"/>
              <a:gd name="connsiteX2316" fmla="*/ 10464840 w 12192527"/>
              <a:gd name="connsiteY2316" fmla="*/ 3934850 h 6858000"/>
              <a:gd name="connsiteX2317" fmla="*/ 10458833 w 12192527"/>
              <a:gd name="connsiteY2317" fmla="*/ 3937292 h 6858000"/>
              <a:gd name="connsiteX2318" fmla="*/ 12076945 w 12192527"/>
              <a:gd name="connsiteY2318" fmla="*/ 3900916 h 6858000"/>
              <a:gd name="connsiteX2319" fmla="*/ 12061404 w 12192527"/>
              <a:gd name="connsiteY2319" fmla="*/ 3901938 h 6858000"/>
              <a:gd name="connsiteX2320" fmla="*/ 12048930 w 12192527"/>
              <a:gd name="connsiteY2320" fmla="*/ 3905208 h 6858000"/>
              <a:gd name="connsiteX2321" fmla="*/ 12044841 w 12192527"/>
              <a:gd name="connsiteY2321" fmla="*/ 3904595 h 6858000"/>
              <a:gd name="connsiteX2322" fmla="*/ 12042796 w 12192527"/>
              <a:gd name="connsiteY2322" fmla="*/ 3901938 h 6858000"/>
              <a:gd name="connsiteX2323" fmla="*/ 12039524 w 12192527"/>
              <a:gd name="connsiteY2323" fmla="*/ 3901120 h 6858000"/>
              <a:gd name="connsiteX2324" fmla="*/ 12039321 w 12192527"/>
              <a:gd name="connsiteY2324" fmla="*/ 3904799 h 6858000"/>
              <a:gd name="connsiteX2325" fmla="*/ 12040343 w 12192527"/>
              <a:gd name="connsiteY2325" fmla="*/ 3906433 h 6858000"/>
              <a:gd name="connsiteX2326" fmla="*/ 12036867 w 12192527"/>
              <a:gd name="connsiteY2326" fmla="*/ 3914813 h 6858000"/>
              <a:gd name="connsiteX2327" fmla="*/ 12034003 w 12192527"/>
              <a:gd name="connsiteY2327" fmla="*/ 3915222 h 6858000"/>
              <a:gd name="connsiteX2328" fmla="*/ 12030527 w 12192527"/>
              <a:gd name="connsiteY2328" fmla="*/ 3917471 h 6858000"/>
              <a:gd name="connsiteX2329" fmla="*/ 12032164 w 12192527"/>
              <a:gd name="connsiteY2329" fmla="*/ 3920741 h 6858000"/>
              <a:gd name="connsiteX2330" fmla="*/ 12031959 w 12192527"/>
              <a:gd name="connsiteY2330" fmla="*/ 3925645 h 6858000"/>
              <a:gd name="connsiteX2331" fmla="*/ 12026642 w 12192527"/>
              <a:gd name="connsiteY2331" fmla="*/ 3934842 h 6858000"/>
              <a:gd name="connsiteX2332" fmla="*/ 12022348 w 12192527"/>
              <a:gd name="connsiteY2332" fmla="*/ 3938930 h 6858000"/>
              <a:gd name="connsiteX2333" fmla="*/ 12020098 w 12192527"/>
              <a:gd name="connsiteY2333" fmla="*/ 3940157 h 6858000"/>
              <a:gd name="connsiteX2334" fmla="*/ 12021326 w 12192527"/>
              <a:gd name="connsiteY2334" fmla="*/ 3942404 h 6858000"/>
              <a:gd name="connsiteX2335" fmla="*/ 12025416 w 12192527"/>
              <a:gd name="connsiteY2335" fmla="*/ 3946901 h 6858000"/>
              <a:gd name="connsiteX2336" fmla="*/ 12025416 w 12192527"/>
              <a:gd name="connsiteY2336" fmla="*/ 3958141 h 6858000"/>
              <a:gd name="connsiteX2337" fmla="*/ 12020917 w 12192527"/>
              <a:gd name="connsiteY2337" fmla="*/ 3969791 h 6858000"/>
              <a:gd name="connsiteX2338" fmla="*/ 12025006 w 12192527"/>
              <a:gd name="connsiteY2338" fmla="*/ 3972448 h 6858000"/>
              <a:gd name="connsiteX2339" fmla="*/ 12029301 w 12192527"/>
              <a:gd name="connsiteY2339" fmla="*/ 3968973 h 6858000"/>
              <a:gd name="connsiteX2340" fmla="*/ 12034821 w 12192527"/>
              <a:gd name="connsiteY2340" fmla="*/ 3967748 h 6858000"/>
              <a:gd name="connsiteX2341" fmla="*/ 12033799 w 12192527"/>
              <a:gd name="connsiteY2341" fmla="*/ 3974083 h 6858000"/>
              <a:gd name="connsiteX2342" fmla="*/ 12030935 w 12192527"/>
              <a:gd name="connsiteY2342" fmla="*/ 3976740 h 6858000"/>
              <a:gd name="connsiteX2343" fmla="*/ 12030323 w 12192527"/>
              <a:gd name="connsiteY2343" fmla="*/ 3980418 h 6858000"/>
              <a:gd name="connsiteX2344" fmla="*/ 12033799 w 12192527"/>
              <a:gd name="connsiteY2344" fmla="*/ 3980011 h 6858000"/>
              <a:gd name="connsiteX2345" fmla="*/ 12037479 w 12192527"/>
              <a:gd name="connsiteY2345" fmla="*/ 3977557 h 6858000"/>
              <a:gd name="connsiteX2346" fmla="*/ 12042796 w 12192527"/>
              <a:gd name="connsiteY2346" fmla="*/ 3978171 h 6858000"/>
              <a:gd name="connsiteX2347" fmla="*/ 12042796 w 12192527"/>
              <a:gd name="connsiteY2347" fmla="*/ 3982667 h 6858000"/>
              <a:gd name="connsiteX2348" fmla="*/ 12022552 w 12192527"/>
              <a:gd name="connsiteY2348" fmla="*/ 3988594 h 6858000"/>
              <a:gd name="connsiteX2349" fmla="*/ 12017645 w 12192527"/>
              <a:gd name="connsiteY2349" fmla="*/ 3990434 h 6858000"/>
              <a:gd name="connsiteX2350" fmla="*/ 12009262 w 12192527"/>
              <a:gd name="connsiteY2350" fmla="*/ 4001061 h 6858000"/>
              <a:gd name="connsiteX2351" fmla="*/ 12006194 w 12192527"/>
              <a:gd name="connsiteY2351" fmla="*/ 4004740 h 6858000"/>
              <a:gd name="connsiteX2352" fmla="*/ 12002718 w 12192527"/>
              <a:gd name="connsiteY2352" fmla="*/ 4018229 h 6858000"/>
              <a:gd name="connsiteX2353" fmla="*/ 12002309 w 12192527"/>
              <a:gd name="connsiteY2353" fmla="*/ 4027834 h 6858000"/>
              <a:gd name="connsiteX2354" fmla="*/ 11998423 w 12192527"/>
              <a:gd name="connsiteY2354" fmla="*/ 4034783 h 6858000"/>
              <a:gd name="connsiteX2355" fmla="*/ 11997810 w 12192527"/>
              <a:gd name="connsiteY2355" fmla="*/ 4034783 h 6858000"/>
              <a:gd name="connsiteX2356" fmla="*/ 11993925 w 12192527"/>
              <a:gd name="connsiteY2356" fmla="*/ 4037236 h 6858000"/>
              <a:gd name="connsiteX2357" fmla="*/ 11996788 w 12192527"/>
              <a:gd name="connsiteY2357" fmla="*/ 4039484 h 6858000"/>
              <a:gd name="connsiteX2358" fmla="*/ 12004763 w 12192527"/>
              <a:gd name="connsiteY2358" fmla="*/ 4055221 h 6858000"/>
              <a:gd name="connsiteX2359" fmla="*/ 12007216 w 12192527"/>
              <a:gd name="connsiteY2359" fmla="*/ 4060126 h 6858000"/>
              <a:gd name="connsiteX2360" fmla="*/ 12010897 w 12192527"/>
              <a:gd name="connsiteY2360" fmla="*/ 4061762 h 6858000"/>
              <a:gd name="connsiteX2361" fmla="*/ 12012738 w 12192527"/>
              <a:gd name="connsiteY2361" fmla="*/ 4065645 h 6858000"/>
              <a:gd name="connsiteX2362" fmla="*/ 12011822 w 12192527"/>
              <a:gd name="connsiteY2362" fmla="*/ 4066943 h 6858000"/>
              <a:gd name="connsiteX2363" fmla="*/ 12027804 w 12192527"/>
              <a:gd name="connsiteY2363" fmla="*/ 4082837 h 6858000"/>
              <a:gd name="connsiteX2364" fmla="*/ 12027460 w 12192527"/>
              <a:gd name="connsiteY2364" fmla="*/ 4079747 h 6858000"/>
              <a:gd name="connsiteX2365" fmla="*/ 12028892 w 12192527"/>
              <a:gd name="connsiteY2365" fmla="*/ 4076272 h 6858000"/>
              <a:gd name="connsiteX2366" fmla="*/ 12032573 w 12192527"/>
              <a:gd name="connsiteY2366" fmla="*/ 4077702 h 6858000"/>
              <a:gd name="connsiteX2367" fmla="*/ 12033799 w 12192527"/>
              <a:gd name="connsiteY2367" fmla="*/ 4080360 h 6858000"/>
              <a:gd name="connsiteX2368" fmla="*/ 12039935 w 12192527"/>
              <a:gd name="connsiteY2368" fmla="*/ 4081381 h 6858000"/>
              <a:gd name="connsiteX2369" fmla="*/ 12042591 w 12192527"/>
              <a:gd name="connsiteY2369" fmla="*/ 4079542 h 6858000"/>
              <a:gd name="connsiteX2370" fmla="*/ 12044433 w 12192527"/>
              <a:gd name="connsiteY2370" fmla="*/ 4082403 h 6858000"/>
              <a:gd name="connsiteX2371" fmla="*/ 12045046 w 12192527"/>
              <a:gd name="connsiteY2371" fmla="*/ 4084857 h 6858000"/>
              <a:gd name="connsiteX2372" fmla="*/ 12046886 w 12192527"/>
              <a:gd name="connsiteY2372" fmla="*/ 4087590 h 6858000"/>
              <a:gd name="connsiteX2373" fmla="*/ 12049953 w 12192527"/>
              <a:gd name="connsiteY2373" fmla="*/ 4086491 h 6858000"/>
              <a:gd name="connsiteX2374" fmla="*/ 12056702 w 12192527"/>
              <a:gd name="connsiteY2374" fmla="*/ 4080565 h 6858000"/>
              <a:gd name="connsiteX2375" fmla="*/ 12065698 w 12192527"/>
              <a:gd name="connsiteY2375" fmla="*/ 4078520 h 6858000"/>
              <a:gd name="connsiteX2376" fmla="*/ 12071015 w 12192527"/>
              <a:gd name="connsiteY2376" fmla="*/ 4076886 h 6858000"/>
              <a:gd name="connsiteX2377" fmla="*/ 12083487 w 12192527"/>
              <a:gd name="connsiteY2377" fmla="*/ 4070958 h 6858000"/>
              <a:gd name="connsiteX2378" fmla="*/ 12085533 w 12192527"/>
              <a:gd name="connsiteY2378" fmla="*/ 4069324 h 6858000"/>
              <a:gd name="connsiteX2379" fmla="*/ 12096370 w 12192527"/>
              <a:gd name="connsiteY2379" fmla="*/ 4042958 h 6858000"/>
              <a:gd name="connsiteX2380" fmla="*/ 12096575 w 12192527"/>
              <a:gd name="connsiteY2380" fmla="*/ 4038054 h 6858000"/>
              <a:gd name="connsiteX2381" fmla="*/ 12093711 w 12192527"/>
              <a:gd name="connsiteY2381" fmla="*/ 4026200 h 6858000"/>
              <a:gd name="connsiteX2382" fmla="*/ 12092076 w 12192527"/>
              <a:gd name="connsiteY2382" fmla="*/ 4015980 h 6858000"/>
              <a:gd name="connsiteX2383" fmla="*/ 12090440 w 12192527"/>
              <a:gd name="connsiteY2383" fmla="*/ 4012710 h 6858000"/>
              <a:gd name="connsiteX2384" fmla="*/ 12078376 w 12192527"/>
              <a:gd name="connsiteY2384" fmla="*/ 3998404 h 6858000"/>
              <a:gd name="connsiteX2385" fmla="*/ 12077150 w 12192527"/>
              <a:gd name="connsiteY2385" fmla="*/ 3996156 h 6858000"/>
              <a:gd name="connsiteX2386" fmla="*/ 12085737 w 12192527"/>
              <a:gd name="connsiteY2386" fmla="*/ 3984915 h 6858000"/>
              <a:gd name="connsiteX2387" fmla="*/ 12097188 w 12192527"/>
              <a:gd name="connsiteY2387" fmla="*/ 3978171 h 6858000"/>
              <a:gd name="connsiteX2388" fmla="*/ 12109253 w 12192527"/>
              <a:gd name="connsiteY2388" fmla="*/ 3964273 h 6858000"/>
              <a:gd name="connsiteX2389" fmla="*/ 12109049 w 12192527"/>
              <a:gd name="connsiteY2389" fmla="*/ 3961207 h 6858000"/>
              <a:gd name="connsiteX2390" fmla="*/ 12109866 w 12192527"/>
              <a:gd name="connsiteY2390" fmla="*/ 3953645 h 6858000"/>
              <a:gd name="connsiteX2391" fmla="*/ 12110479 w 12192527"/>
              <a:gd name="connsiteY2391" fmla="*/ 3944653 h 6858000"/>
              <a:gd name="connsiteX2392" fmla="*/ 12107821 w 12192527"/>
              <a:gd name="connsiteY2392" fmla="*/ 3938317 h 6858000"/>
              <a:gd name="connsiteX2393" fmla="*/ 12102300 w 12192527"/>
              <a:gd name="connsiteY2393" fmla="*/ 3919923 h 6858000"/>
              <a:gd name="connsiteX2394" fmla="*/ 12093303 w 12192527"/>
              <a:gd name="connsiteY2394" fmla="*/ 3909091 h 6858000"/>
              <a:gd name="connsiteX2395" fmla="*/ 12091258 w 12192527"/>
              <a:gd name="connsiteY2395" fmla="*/ 3907660 h 6858000"/>
              <a:gd name="connsiteX2396" fmla="*/ 12080626 w 12192527"/>
              <a:gd name="connsiteY2396" fmla="*/ 3902755 h 6858000"/>
              <a:gd name="connsiteX2397" fmla="*/ 12076945 w 12192527"/>
              <a:gd name="connsiteY2397" fmla="*/ 3900916 h 6858000"/>
              <a:gd name="connsiteX2398" fmla="*/ 2111582 w 12192527"/>
              <a:gd name="connsiteY2398" fmla="*/ 3893581 h 6858000"/>
              <a:gd name="connsiteX2399" fmla="*/ 2099991 w 12192527"/>
              <a:gd name="connsiteY2399" fmla="*/ 3899321 h 6858000"/>
              <a:gd name="connsiteX2400" fmla="*/ 2093422 w 12192527"/>
              <a:gd name="connsiteY2400" fmla="*/ 3902794 h 6858000"/>
              <a:gd name="connsiteX2401" fmla="*/ 2086081 w 12192527"/>
              <a:gd name="connsiteY2401" fmla="*/ 3908968 h 6858000"/>
              <a:gd name="connsiteX2402" fmla="*/ 2081445 w 12192527"/>
              <a:gd name="connsiteY2402" fmla="*/ 3915142 h 6858000"/>
              <a:gd name="connsiteX2403" fmla="*/ 2076036 w 12192527"/>
              <a:gd name="connsiteY2403" fmla="*/ 3932121 h 6858000"/>
              <a:gd name="connsiteX2404" fmla="*/ 2072172 w 12192527"/>
              <a:gd name="connsiteY2404" fmla="*/ 3942540 h 6858000"/>
              <a:gd name="connsiteX2405" fmla="*/ 2072172 w 12192527"/>
              <a:gd name="connsiteY2405" fmla="*/ 3947169 h 6858000"/>
              <a:gd name="connsiteX2406" fmla="*/ 2076809 w 12192527"/>
              <a:gd name="connsiteY2406" fmla="*/ 3956430 h 6858000"/>
              <a:gd name="connsiteX2407" fmla="*/ 2087240 w 12192527"/>
              <a:gd name="connsiteY2407" fmla="*/ 3970322 h 6858000"/>
              <a:gd name="connsiteX2408" fmla="*/ 2089945 w 12192527"/>
              <a:gd name="connsiteY2408" fmla="*/ 3975725 h 6858000"/>
              <a:gd name="connsiteX2409" fmla="*/ 2094581 w 12192527"/>
              <a:gd name="connsiteY2409" fmla="*/ 3977654 h 6858000"/>
              <a:gd name="connsiteX2410" fmla="*/ 2103468 w 12192527"/>
              <a:gd name="connsiteY2410" fmla="*/ 3980355 h 6858000"/>
              <a:gd name="connsiteX2411" fmla="*/ 2106559 w 12192527"/>
              <a:gd name="connsiteY2411" fmla="*/ 3981898 h 6858000"/>
              <a:gd name="connsiteX2412" fmla="*/ 2118923 w 12192527"/>
              <a:gd name="connsiteY2412" fmla="*/ 3983442 h 6858000"/>
              <a:gd name="connsiteX2413" fmla="*/ 2121627 w 12192527"/>
              <a:gd name="connsiteY2413" fmla="*/ 3984214 h 6858000"/>
              <a:gd name="connsiteX2414" fmla="*/ 2149060 w 12192527"/>
              <a:gd name="connsiteY2414" fmla="*/ 3966850 h 6858000"/>
              <a:gd name="connsiteX2415" fmla="*/ 2157560 w 12192527"/>
              <a:gd name="connsiteY2415" fmla="*/ 3951029 h 6858000"/>
              <a:gd name="connsiteX2416" fmla="*/ 2160264 w 12192527"/>
              <a:gd name="connsiteY2416" fmla="*/ 3944469 h 6858000"/>
              <a:gd name="connsiteX2417" fmla="*/ 2160651 w 12192527"/>
              <a:gd name="connsiteY2417" fmla="*/ 3937909 h 6858000"/>
              <a:gd name="connsiteX2418" fmla="*/ 2159491 w 12192527"/>
              <a:gd name="connsiteY2418" fmla="*/ 3932892 h 6858000"/>
              <a:gd name="connsiteX2419" fmla="*/ 2157560 w 12192527"/>
              <a:gd name="connsiteY2419" fmla="*/ 3922473 h 6858000"/>
              <a:gd name="connsiteX2420" fmla="*/ 2157174 w 12192527"/>
              <a:gd name="connsiteY2420" fmla="*/ 3918615 h 6858000"/>
              <a:gd name="connsiteX2421" fmla="*/ 2156015 w 12192527"/>
              <a:gd name="connsiteY2421" fmla="*/ 3909353 h 6858000"/>
              <a:gd name="connsiteX2422" fmla="*/ 2136696 w 12192527"/>
              <a:gd name="connsiteY2422" fmla="*/ 3894305 h 6858000"/>
              <a:gd name="connsiteX2423" fmla="*/ 2124332 w 12192527"/>
              <a:gd name="connsiteY2423" fmla="*/ 3893919 h 6858000"/>
              <a:gd name="connsiteX2424" fmla="*/ 2111582 w 12192527"/>
              <a:gd name="connsiteY2424" fmla="*/ 3893581 h 6858000"/>
              <a:gd name="connsiteX2425" fmla="*/ 6590568 w 12192527"/>
              <a:gd name="connsiteY2425" fmla="*/ 3891293 h 6858000"/>
              <a:gd name="connsiteX2426" fmla="*/ 6594620 w 12192527"/>
              <a:gd name="connsiteY2426" fmla="*/ 3893544 h 6858000"/>
              <a:gd name="connsiteX2427" fmla="*/ 6596461 w 12192527"/>
              <a:gd name="connsiteY2427" fmla="*/ 3894895 h 6858000"/>
              <a:gd name="connsiteX2428" fmla="*/ 6594170 w 12192527"/>
              <a:gd name="connsiteY2428" fmla="*/ 3894895 h 6858000"/>
              <a:gd name="connsiteX2429" fmla="*/ 6590568 w 12192527"/>
              <a:gd name="connsiteY2429" fmla="*/ 3891293 h 6858000"/>
              <a:gd name="connsiteX2430" fmla="*/ 393647 w 12192527"/>
              <a:gd name="connsiteY2430" fmla="*/ 3887350 h 6858000"/>
              <a:gd name="connsiteX2431" fmla="*/ 386293 w 12192527"/>
              <a:gd name="connsiteY2431" fmla="*/ 3888377 h 6858000"/>
              <a:gd name="connsiteX2432" fmla="*/ 372714 w 12192527"/>
              <a:gd name="connsiteY2432" fmla="*/ 3888017 h 6858000"/>
              <a:gd name="connsiteX2433" fmla="*/ 360370 w 12192527"/>
              <a:gd name="connsiteY2433" fmla="*/ 3894130 h 6858000"/>
              <a:gd name="connsiteX2434" fmla="*/ 353375 w 12192527"/>
              <a:gd name="connsiteY2434" fmla="*/ 3897829 h 6858000"/>
              <a:gd name="connsiteX2435" fmla="*/ 345556 w 12192527"/>
              <a:gd name="connsiteY2435" fmla="*/ 3904405 h 6858000"/>
              <a:gd name="connsiteX2436" fmla="*/ 340619 w 12192527"/>
              <a:gd name="connsiteY2436" fmla="*/ 3910980 h 6858000"/>
              <a:gd name="connsiteX2437" fmla="*/ 334859 w 12192527"/>
              <a:gd name="connsiteY2437" fmla="*/ 3929062 h 6858000"/>
              <a:gd name="connsiteX2438" fmla="*/ 330744 w 12192527"/>
              <a:gd name="connsiteY2438" fmla="*/ 3940157 h 6858000"/>
              <a:gd name="connsiteX2439" fmla="*/ 330744 w 12192527"/>
              <a:gd name="connsiteY2439" fmla="*/ 3945088 h 6858000"/>
              <a:gd name="connsiteX2440" fmla="*/ 335682 w 12192527"/>
              <a:gd name="connsiteY2440" fmla="*/ 3954951 h 6858000"/>
              <a:gd name="connsiteX2441" fmla="*/ 346791 w 12192527"/>
              <a:gd name="connsiteY2441" fmla="*/ 3969745 h 6858000"/>
              <a:gd name="connsiteX2442" fmla="*/ 349671 w 12192527"/>
              <a:gd name="connsiteY2442" fmla="*/ 3975498 h 6858000"/>
              <a:gd name="connsiteX2443" fmla="*/ 354609 w 12192527"/>
              <a:gd name="connsiteY2443" fmla="*/ 3977554 h 6858000"/>
              <a:gd name="connsiteX2444" fmla="*/ 364073 w 12192527"/>
              <a:gd name="connsiteY2444" fmla="*/ 3980429 h 6858000"/>
              <a:gd name="connsiteX2445" fmla="*/ 367365 w 12192527"/>
              <a:gd name="connsiteY2445" fmla="*/ 3982073 h 6858000"/>
              <a:gd name="connsiteX2446" fmla="*/ 380532 w 12192527"/>
              <a:gd name="connsiteY2446" fmla="*/ 3983718 h 6858000"/>
              <a:gd name="connsiteX2447" fmla="*/ 383412 w 12192527"/>
              <a:gd name="connsiteY2447" fmla="*/ 3984539 h 6858000"/>
              <a:gd name="connsiteX2448" fmla="*/ 412627 w 12192527"/>
              <a:gd name="connsiteY2448" fmla="*/ 3966048 h 6858000"/>
              <a:gd name="connsiteX2449" fmla="*/ 421680 w 12192527"/>
              <a:gd name="connsiteY2449" fmla="*/ 3949198 h 6858000"/>
              <a:gd name="connsiteX2450" fmla="*/ 424559 w 12192527"/>
              <a:gd name="connsiteY2450" fmla="*/ 3942212 h 6858000"/>
              <a:gd name="connsiteX2451" fmla="*/ 424971 w 12192527"/>
              <a:gd name="connsiteY2451" fmla="*/ 3935225 h 6858000"/>
              <a:gd name="connsiteX2452" fmla="*/ 423736 w 12192527"/>
              <a:gd name="connsiteY2452" fmla="*/ 3929882 h 6858000"/>
              <a:gd name="connsiteX2453" fmla="*/ 421680 w 12192527"/>
              <a:gd name="connsiteY2453" fmla="*/ 3918787 h 6858000"/>
              <a:gd name="connsiteX2454" fmla="*/ 421269 w 12192527"/>
              <a:gd name="connsiteY2454" fmla="*/ 3914679 h 6858000"/>
              <a:gd name="connsiteX2455" fmla="*/ 420034 w 12192527"/>
              <a:gd name="connsiteY2455" fmla="*/ 3904815 h 6858000"/>
              <a:gd name="connsiteX2456" fmla="*/ 399460 w 12192527"/>
              <a:gd name="connsiteY2456" fmla="*/ 3888788 h 6858000"/>
              <a:gd name="connsiteX2457" fmla="*/ 393647 w 12192527"/>
              <a:gd name="connsiteY2457" fmla="*/ 3887350 h 6858000"/>
              <a:gd name="connsiteX2458" fmla="*/ 9365384 w 12192527"/>
              <a:gd name="connsiteY2458" fmla="*/ 3882273 h 6858000"/>
              <a:gd name="connsiteX2459" fmla="*/ 9387434 w 12192527"/>
              <a:gd name="connsiteY2459" fmla="*/ 3883973 h 6858000"/>
              <a:gd name="connsiteX2460" fmla="*/ 9387861 w 12192527"/>
              <a:gd name="connsiteY2460" fmla="*/ 3885732 h 6858000"/>
              <a:gd name="connsiteX2461" fmla="*/ 9381823 w 12192527"/>
              <a:gd name="connsiteY2461" fmla="*/ 3885397 h 6858000"/>
              <a:gd name="connsiteX2462" fmla="*/ 9381235 w 12192527"/>
              <a:gd name="connsiteY2462" fmla="*/ 3885423 h 6858000"/>
              <a:gd name="connsiteX2463" fmla="*/ 9222335 w 12192527"/>
              <a:gd name="connsiteY2463" fmla="*/ 3870544 h 6858000"/>
              <a:gd name="connsiteX2464" fmla="*/ 9300097 w 12192527"/>
              <a:gd name="connsiteY2464" fmla="*/ 3877238 h 6858000"/>
              <a:gd name="connsiteX2465" fmla="*/ 9351706 w 12192527"/>
              <a:gd name="connsiteY2465" fmla="*/ 3881218 h 6858000"/>
              <a:gd name="connsiteX2466" fmla="*/ 9328309 w 12192527"/>
              <a:gd name="connsiteY2466" fmla="*/ 3882304 h 6858000"/>
              <a:gd name="connsiteX2467" fmla="*/ 9268500 w 12192527"/>
              <a:gd name="connsiteY2467" fmla="*/ 3886792 h 6858000"/>
              <a:gd name="connsiteX2468" fmla="*/ 9256911 w 12192527"/>
              <a:gd name="connsiteY2468" fmla="*/ 3886418 h 6858000"/>
              <a:gd name="connsiteX2469" fmla="*/ 9249721 w 12192527"/>
              <a:gd name="connsiteY2469" fmla="*/ 3891309 h 6858000"/>
              <a:gd name="connsiteX2470" fmla="*/ 9201838 w 12192527"/>
              <a:gd name="connsiteY2470" fmla="*/ 3893452 h 6858000"/>
              <a:gd name="connsiteX2471" fmla="*/ 9022050 w 12192527"/>
              <a:gd name="connsiteY2471" fmla="*/ 3918190 h 6858000"/>
              <a:gd name="connsiteX2472" fmla="*/ 8800366 w 12192527"/>
              <a:gd name="connsiteY2472" fmla="*/ 3966660 h 6858000"/>
              <a:gd name="connsiteX2473" fmla="*/ 8781874 w 12192527"/>
              <a:gd name="connsiteY2473" fmla="*/ 3972234 h 6858000"/>
              <a:gd name="connsiteX2474" fmla="*/ 8780609 w 12192527"/>
              <a:gd name="connsiteY2474" fmla="*/ 3968263 h 6858000"/>
              <a:gd name="connsiteX2475" fmla="*/ 8777389 w 12192527"/>
              <a:gd name="connsiteY2475" fmla="*/ 3963975 h 6858000"/>
              <a:gd name="connsiteX2476" fmla="*/ 8772289 w 12192527"/>
              <a:gd name="connsiteY2476" fmla="*/ 3959687 h 6858000"/>
              <a:gd name="connsiteX2477" fmla="*/ 8767727 w 12192527"/>
              <a:gd name="connsiteY2477" fmla="*/ 3957274 h 6858000"/>
              <a:gd name="connsiteX2478" fmla="*/ 8750819 w 12192527"/>
              <a:gd name="connsiteY2478" fmla="*/ 3953522 h 6858000"/>
              <a:gd name="connsiteX2479" fmla="*/ 8742233 w 12192527"/>
              <a:gd name="connsiteY2479" fmla="*/ 3953790 h 6858000"/>
              <a:gd name="connsiteX2480" fmla="*/ 8728813 w 12192527"/>
              <a:gd name="connsiteY2480" fmla="*/ 3964244 h 6858000"/>
              <a:gd name="connsiteX2481" fmla="*/ 8728009 w 12192527"/>
              <a:gd name="connsiteY2481" fmla="*/ 3970676 h 6858000"/>
              <a:gd name="connsiteX2482" fmla="*/ 8727740 w 12192527"/>
              <a:gd name="connsiteY2482" fmla="*/ 3973356 h 6858000"/>
              <a:gd name="connsiteX2483" fmla="*/ 8726397 w 12192527"/>
              <a:gd name="connsiteY2483" fmla="*/ 3980593 h 6858000"/>
              <a:gd name="connsiteX2484" fmla="*/ 8725593 w 12192527"/>
              <a:gd name="connsiteY2484" fmla="*/ 3984077 h 6858000"/>
              <a:gd name="connsiteX2485" fmla="*/ 8725859 w 12192527"/>
              <a:gd name="connsiteY2485" fmla="*/ 3988634 h 6858000"/>
              <a:gd name="connsiteX2486" fmla="*/ 8726040 w 12192527"/>
              <a:gd name="connsiteY2486" fmla="*/ 3989068 h 6858000"/>
              <a:gd name="connsiteX2487" fmla="*/ 8585205 w 12192527"/>
              <a:gd name="connsiteY2487" fmla="*/ 4031525 h 6858000"/>
              <a:gd name="connsiteX2488" fmla="*/ 8530201 w 12192527"/>
              <a:gd name="connsiteY2488" fmla="*/ 4052193 h 6858000"/>
              <a:gd name="connsiteX2489" fmla="*/ 8532364 w 12192527"/>
              <a:gd name="connsiteY2489" fmla="*/ 4049546 h 6858000"/>
              <a:gd name="connsiteX2490" fmla="*/ 8523647 w 12192527"/>
              <a:gd name="connsiteY2490" fmla="*/ 4054656 h 6858000"/>
              <a:gd name="connsiteX2491" fmla="*/ 8480895 w 12192527"/>
              <a:gd name="connsiteY2491" fmla="*/ 4070723 h 6858000"/>
              <a:gd name="connsiteX2492" fmla="*/ 8472894 w 12192527"/>
              <a:gd name="connsiteY2492" fmla="*/ 4073317 h 6858000"/>
              <a:gd name="connsiteX2493" fmla="*/ 8409361 w 12192527"/>
              <a:gd name="connsiteY2493" fmla="*/ 4098403 h 6858000"/>
              <a:gd name="connsiteX2494" fmla="*/ 8403995 w 12192527"/>
              <a:gd name="connsiteY2494" fmla="*/ 4095664 h 6858000"/>
              <a:gd name="connsiteX2495" fmla="*/ 8366097 w 12192527"/>
              <a:gd name="connsiteY2495" fmla="*/ 4116914 h 6858000"/>
              <a:gd name="connsiteX2496" fmla="*/ 8314722 w 12192527"/>
              <a:gd name="connsiteY2496" fmla="*/ 4138058 h 6858000"/>
              <a:gd name="connsiteX2497" fmla="*/ 8299936 w 12192527"/>
              <a:gd name="connsiteY2497" fmla="*/ 4133896 h 6858000"/>
              <a:gd name="connsiteX2498" fmla="*/ 8278248 w 12192527"/>
              <a:gd name="connsiteY2498" fmla="*/ 4149889 h 6858000"/>
              <a:gd name="connsiteX2499" fmla="*/ 8257983 w 12192527"/>
              <a:gd name="connsiteY2499" fmla="*/ 4156461 h 6858000"/>
              <a:gd name="connsiteX2500" fmla="*/ 8256669 w 12192527"/>
              <a:gd name="connsiteY2500" fmla="*/ 4152408 h 6858000"/>
              <a:gd name="connsiteX2501" fmla="*/ 8159289 w 12192527"/>
              <a:gd name="connsiteY2501" fmla="*/ 4197429 h 6858000"/>
              <a:gd name="connsiteX2502" fmla="*/ 8155236 w 12192527"/>
              <a:gd name="connsiteY2502" fmla="*/ 4198744 h 6858000"/>
              <a:gd name="connsiteX2503" fmla="*/ 8145706 w 12192527"/>
              <a:gd name="connsiteY2503" fmla="*/ 4210794 h 6858000"/>
              <a:gd name="connsiteX2504" fmla="*/ 8128178 w 12192527"/>
              <a:gd name="connsiteY2504" fmla="*/ 4211999 h 6858000"/>
              <a:gd name="connsiteX2505" fmla="*/ 8036171 w 12192527"/>
              <a:gd name="connsiteY2505" fmla="*/ 4259761 h 6858000"/>
              <a:gd name="connsiteX2506" fmla="*/ 8018536 w 12192527"/>
              <a:gd name="connsiteY2506" fmla="*/ 4274438 h 6858000"/>
              <a:gd name="connsiteX2507" fmla="*/ 8015685 w 12192527"/>
              <a:gd name="connsiteY2507" fmla="*/ 4293279 h 6858000"/>
              <a:gd name="connsiteX2508" fmla="*/ 7972421 w 12192527"/>
              <a:gd name="connsiteY2508" fmla="*/ 4311792 h 6858000"/>
              <a:gd name="connsiteX2509" fmla="*/ 7942628 w 12192527"/>
              <a:gd name="connsiteY2509" fmla="*/ 4330414 h 6858000"/>
              <a:gd name="connsiteX2510" fmla="*/ 7933096 w 12192527"/>
              <a:gd name="connsiteY2510" fmla="*/ 4342464 h 6858000"/>
              <a:gd name="connsiteX2511" fmla="*/ 7862666 w 12192527"/>
              <a:gd name="connsiteY2511" fmla="*/ 4387704 h 6858000"/>
              <a:gd name="connsiteX2512" fmla="*/ 7816552 w 12192527"/>
              <a:gd name="connsiteY2512" fmla="*/ 4425057 h 6858000"/>
              <a:gd name="connsiteX2513" fmla="*/ 7735168 w 12192527"/>
              <a:gd name="connsiteY2513" fmla="*/ 4491768 h 6858000"/>
              <a:gd name="connsiteX2514" fmla="*/ 7712054 w 12192527"/>
              <a:gd name="connsiteY2514" fmla="*/ 4517180 h 6858000"/>
              <a:gd name="connsiteX2515" fmla="*/ 7679521 w 12192527"/>
              <a:gd name="connsiteY2515" fmla="*/ 4541170 h 6858000"/>
              <a:gd name="connsiteX2516" fmla="*/ 7671416 w 12192527"/>
              <a:gd name="connsiteY2516" fmla="*/ 4543799 h 6858000"/>
              <a:gd name="connsiteX2517" fmla="*/ 7631980 w 12192527"/>
              <a:gd name="connsiteY2517" fmla="*/ 4587943 h 6858000"/>
              <a:gd name="connsiteX2518" fmla="*/ 7497471 w 12192527"/>
              <a:gd name="connsiteY2518" fmla="*/ 4725635 h 6858000"/>
              <a:gd name="connsiteX2519" fmla="*/ 7462092 w 12192527"/>
              <a:gd name="connsiteY2519" fmla="*/ 4768465 h 6858000"/>
              <a:gd name="connsiteX2520" fmla="*/ 7440296 w 12192527"/>
              <a:gd name="connsiteY2520" fmla="*/ 4797931 h 6858000"/>
              <a:gd name="connsiteX2521" fmla="*/ 7389583 w 12192527"/>
              <a:gd name="connsiteY2521" fmla="*/ 4862532 h 6858000"/>
              <a:gd name="connsiteX2522" fmla="*/ 7359340 w 12192527"/>
              <a:gd name="connsiteY2522" fmla="*/ 4903252 h 6858000"/>
              <a:gd name="connsiteX2523" fmla="*/ 7316292 w 12192527"/>
              <a:gd name="connsiteY2523" fmla="*/ 4831127 h 6858000"/>
              <a:gd name="connsiteX2524" fmla="*/ 7337998 w 12192527"/>
              <a:gd name="connsiteY2524" fmla="*/ 4805354 h 6858000"/>
              <a:gd name="connsiteX2525" fmla="*/ 7367669 w 12192527"/>
              <a:gd name="connsiteY2525" fmla="*/ 4781174 h 6858000"/>
              <a:gd name="connsiteX2526" fmla="*/ 7370408 w 12192527"/>
              <a:gd name="connsiteY2526" fmla="*/ 4775806 h 6858000"/>
              <a:gd name="connsiteX2527" fmla="*/ 7374460 w 12192527"/>
              <a:gd name="connsiteY2527" fmla="*/ 4774491 h 6858000"/>
              <a:gd name="connsiteX2528" fmla="*/ 7371722 w 12192527"/>
              <a:gd name="connsiteY2528" fmla="*/ 4779859 h 6858000"/>
              <a:gd name="connsiteX2529" fmla="*/ 7385311 w 12192527"/>
              <a:gd name="connsiteY2529" fmla="*/ 4766496 h 6858000"/>
              <a:gd name="connsiteX2530" fmla="*/ 7389363 w 12192527"/>
              <a:gd name="connsiteY2530" fmla="*/ 4765181 h 6858000"/>
              <a:gd name="connsiteX2531" fmla="*/ 7388776 w 12192527"/>
              <a:gd name="connsiteY2531" fmla="*/ 4763384 h 6858000"/>
              <a:gd name="connsiteX2532" fmla="*/ 7423479 w 12192527"/>
              <a:gd name="connsiteY2532" fmla="*/ 4732279 h 6858000"/>
              <a:gd name="connsiteX2533" fmla="*/ 7446538 w 12192527"/>
              <a:gd name="connsiteY2533" fmla="*/ 4692884 h 6858000"/>
              <a:gd name="connsiteX2534" fmla="*/ 7442486 w 12192527"/>
              <a:gd name="connsiteY2534" fmla="*/ 4694199 h 6858000"/>
              <a:gd name="connsiteX2535" fmla="*/ 7439748 w 12192527"/>
              <a:gd name="connsiteY2535" fmla="*/ 4699567 h 6858000"/>
              <a:gd name="connsiteX2536" fmla="*/ 7438433 w 12192527"/>
              <a:gd name="connsiteY2536" fmla="*/ 4695513 h 6858000"/>
              <a:gd name="connsiteX2537" fmla="*/ 7430328 w 12192527"/>
              <a:gd name="connsiteY2537" fmla="*/ 4698143 h 6858000"/>
              <a:gd name="connsiteX2538" fmla="*/ 7365261 w 12192527"/>
              <a:gd name="connsiteY2538" fmla="*/ 4746122 h 6858000"/>
              <a:gd name="connsiteX2539" fmla="*/ 7395058 w 12192527"/>
              <a:gd name="connsiteY2539" fmla="*/ 4727499 h 6858000"/>
              <a:gd name="connsiteX2540" fmla="*/ 7464500 w 12192527"/>
              <a:gd name="connsiteY2540" fmla="*/ 4637787 h 6858000"/>
              <a:gd name="connsiteX2541" fmla="*/ 7460447 w 12192527"/>
              <a:gd name="connsiteY2541" fmla="*/ 4639102 h 6858000"/>
              <a:gd name="connsiteX2542" fmla="*/ 7452342 w 12192527"/>
              <a:gd name="connsiteY2542" fmla="*/ 4641731 h 6858000"/>
              <a:gd name="connsiteX2543" fmla="*/ 7457817 w 12192527"/>
              <a:gd name="connsiteY2543" fmla="*/ 4630996 h 6858000"/>
              <a:gd name="connsiteX2544" fmla="*/ 7460558 w 12192527"/>
              <a:gd name="connsiteY2544" fmla="*/ 4625628 h 6858000"/>
              <a:gd name="connsiteX2545" fmla="*/ 7464717 w 12192527"/>
              <a:gd name="connsiteY2545" fmla="*/ 4610841 h 6858000"/>
              <a:gd name="connsiteX2546" fmla="*/ 7474139 w 12192527"/>
              <a:gd name="connsiteY2546" fmla="*/ 4612264 h 6858000"/>
              <a:gd name="connsiteX2547" fmla="*/ 7506778 w 12192527"/>
              <a:gd name="connsiteY2547" fmla="*/ 4574802 h 6858000"/>
              <a:gd name="connsiteX2548" fmla="*/ 7490566 w 12192527"/>
              <a:gd name="connsiteY2548" fmla="*/ 4580060 h 6858000"/>
              <a:gd name="connsiteX2549" fmla="*/ 7493303 w 12192527"/>
              <a:gd name="connsiteY2549" fmla="*/ 4574693 h 6858000"/>
              <a:gd name="connsiteX2550" fmla="*/ 7544895 w 12192527"/>
              <a:gd name="connsiteY2550" fmla="*/ 4526605 h 6858000"/>
              <a:gd name="connsiteX2551" fmla="*/ 7542157 w 12192527"/>
              <a:gd name="connsiteY2551" fmla="*/ 4531972 h 6858000"/>
              <a:gd name="connsiteX2552" fmla="*/ 7584328 w 12192527"/>
              <a:gd name="connsiteY2552" fmla="*/ 4482461 h 6858000"/>
              <a:gd name="connsiteX2553" fmla="*/ 7589696 w 12192527"/>
              <a:gd name="connsiteY2553" fmla="*/ 4485198 h 6858000"/>
              <a:gd name="connsiteX2554" fmla="*/ 7621023 w 12192527"/>
              <a:gd name="connsiteY2554" fmla="*/ 4443682 h 6858000"/>
              <a:gd name="connsiteX2555" fmla="*/ 7608865 w 12192527"/>
              <a:gd name="connsiteY2555" fmla="*/ 4447627 h 6858000"/>
              <a:gd name="connsiteX2556" fmla="*/ 7613885 w 12192527"/>
              <a:gd name="connsiteY2556" fmla="*/ 4437787 h 6858000"/>
              <a:gd name="connsiteX2557" fmla="*/ 7618396 w 12192527"/>
              <a:gd name="connsiteY2557" fmla="*/ 4435577 h 6858000"/>
              <a:gd name="connsiteX2558" fmla="*/ 7614344 w 12192527"/>
              <a:gd name="connsiteY2558" fmla="*/ 4436892 h 6858000"/>
              <a:gd name="connsiteX2559" fmla="*/ 7613885 w 12192527"/>
              <a:gd name="connsiteY2559" fmla="*/ 4437787 h 6858000"/>
              <a:gd name="connsiteX2560" fmla="*/ 7611632 w 12192527"/>
              <a:gd name="connsiteY2560" fmla="*/ 4438892 h 6858000"/>
              <a:gd name="connsiteX2561" fmla="*/ 7608976 w 12192527"/>
              <a:gd name="connsiteY2561" fmla="*/ 4434153 h 6858000"/>
              <a:gd name="connsiteX2562" fmla="*/ 7622451 w 12192527"/>
              <a:gd name="connsiteY2562" fmla="*/ 4434263 h 6858000"/>
              <a:gd name="connsiteX2563" fmla="*/ 7629242 w 12192527"/>
              <a:gd name="connsiteY2563" fmla="*/ 4427580 h 6858000"/>
              <a:gd name="connsiteX2564" fmla="*/ 7636031 w 12192527"/>
              <a:gd name="connsiteY2564" fmla="*/ 4420899 h 6858000"/>
              <a:gd name="connsiteX2565" fmla="*/ 7634609 w 12192527"/>
              <a:gd name="connsiteY2565" fmla="*/ 4430320 h 6858000"/>
              <a:gd name="connsiteX2566" fmla="*/ 7630556 w 12192527"/>
              <a:gd name="connsiteY2566" fmla="*/ 4431634 h 6858000"/>
              <a:gd name="connsiteX2567" fmla="*/ 7631869 w 12192527"/>
              <a:gd name="connsiteY2567" fmla="*/ 4435688 h 6858000"/>
              <a:gd name="connsiteX2568" fmla="*/ 7767478 w 12192527"/>
              <a:gd name="connsiteY2568" fmla="*/ 4328994 h 6858000"/>
              <a:gd name="connsiteX2569" fmla="*/ 7858280 w 12192527"/>
              <a:gd name="connsiteY2569" fmla="*/ 4263707 h 6858000"/>
              <a:gd name="connsiteX2570" fmla="*/ 7852914 w 12192527"/>
              <a:gd name="connsiteY2570" fmla="*/ 4260969 h 6858000"/>
              <a:gd name="connsiteX2571" fmla="*/ 7854227 w 12192527"/>
              <a:gd name="connsiteY2571" fmla="*/ 4265021 h 6858000"/>
              <a:gd name="connsiteX2572" fmla="*/ 7844809 w 12192527"/>
              <a:gd name="connsiteY2572" fmla="*/ 4263599 h 6858000"/>
              <a:gd name="connsiteX2573" fmla="*/ 7851600 w 12192527"/>
              <a:gd name="connsiteY2573" fmla="*/ 4256917 h 6858000"/>
              <a:gd name="connsiteX2574" fmla="*/ 7855653 w 12192527"/>
              <a:gd name="connsiteY2574" fmla="*/ 4255602 h 6858000"/>
              <a:gd name="connsiteX2575" fmla="*/ 7853023 w 12192527"/>
              <a:gd name="connsiteY2575" fmla="*/ 4247496 h 6858000"/>
              <a:gd name="connsiteX2576" fmla="*/ 7862442 w 12192527"/>
              <a:gd name="connsiteY2576" fmla="*/ 4248920 h 6858000"/>
              <a:gd name="connsiteX2577" fmla="*/ 7865182 w 12192527"/>
              <a:gd name="connsiteY2577" fmla="*/ 4243553 h 6858000"/>
              <a:gd name="connsiteX2578" fmla="*/ 7873287 w 12192527"/>
              <a:gd name="connsiteY2578" fmla="*/ 4240924 h 6858000"/>
              <a:gd name="connsiteX2579" fmla="*/ 7877340 w 12192527"/>
              <a:gd name="connsiteY2579" fmla="*/ 4239609 h 6858000"/>
              <a:gd name="connsiteX2580" fmla="*/ 7878652 w 12192527"/>
              <a:gd name="connsiteY2580" fmla="*/ 4243661 h 6858000"/>
              <a:gd name="connsiteX2581" fmla="*/ 7930135 w 12192527"/>
              <a:gd name="connsiteY2581" fmla="*/ 4209047 h 6858000"/>
              <a:gd name="connsiteX2582" fmla="*/ 7957189 w 12192527"/>
              <a:gd name="connsiteY2582" fmla="*/ 4195792 h 6858000"/>
              <a:gd name="connsiteX2583" fmla="*/ 8037044 w 12192527"/>
              <a:gd name="connsiteY2583" fmla="*/ 4151975 h 6858000"/>
              <a:gd name="connsiteX2584" fmla="*/ 8171008 w 12192527"/>
              <a:gd name="connsiteY2584" fmla="*/ 4081649 h 6858000"/>
              <a:gd name="connsiteX2585" fmla="*/ 8303548 w 12192527"/>
              <a:gd name="connsiteY2585" fmla="*/ 4020742 h 6858000"/>
              <a:gd name="connsiteX2586" fmla="*/ 8383292 w 12192527"/>
              <a:gd name="connsiteY2586" fmla="*/ 3990400 h 6858000"/>
              <a:gd name="connsiteX2587" fmla="*/ 8596661 w 12192527"/>
              <a:gd name="connsiteY2587" fmla="*/ 3930149 h 6858000"/>
              <a:gd name="connsiteX2588" fmla="*/ 8615611 w 12192527"/>
              <a:gd name="connsiteY2588" fmla="*/ 3919523 h 6858000"/>
              <a:gd name="connsiteX2589" fmla="*/ 8611558 w 12192527"/>
              <a:gd name="connsiteY2589" fmla="*/ 3920838 h 6858000"/>
              <a:gd name="connsiteX2590" fmla="*/ 8610244 w 12192527"/>
              <a:gd name="connsiteY2590" fmla="*/ 3916785 h 6858000"/>
              <a:gd name="connsiteX2591" fmla="*/ 8618349 w 12192527"/>
              <a:gd name="connsiteY2591" fmla="*/ 3914156 h 6858000"/>
              <a:gd name="connsiteX2592" fmla="*/ 8619663 w 12192527"/>
              <a:gd name="connsiteY2592" fmla="*/ 3918208 h 6858000"/>
              <a:gd name="connsiteX2593" fmla="*/ 8623716 w 12192527"/>
              <a:gd name="connsiteY2593" fmla="*/ 3916893 h 6858000"/>
              <a:gd name="connsiteX2594" fmla="*/ 8692507 w 12192527"/>
              <a:gd name="connsiteY2594" fmla="*/ 3908021 h 6858000"/>
              <a:gd name="connsiteX2595" fmla="*/ 8708720 w 12192527"/>
              <a:gd name="connsiteY2595" fmla="*/ 3902761 h 6858000"/>
              <a:gd name="connsiteX2596" fmla="*/ 8772139 w 12192527"/>
              <a:gd name="connsiteY2596" fmla="*/ 3891150 h 6858000"/>
              <a:gd name="connsiteX2597" fmla="*/ 8811246 w 12192527"/>
              <a:gd name="connsiteY2597" fmla="*/ 3887424 h 6858000"/>
              <a:gd name="connsiteX2598" fmla="*/ 8913665 w 12192527"/>
              <a:gd name="connsiteY2598" fmla="*/ 3885559 h 6858000"/>
              <a:gd name="connsiteX2599" fmla="*/ 9016082 w 12192527"/>
              <a:gd name="connsiteY2599" fmla="*/ 3883695 h 6858000"/>
              <a:gd name="connsiteX2600" fmla="*/ 9099658 w 12192527"/>
              <a:gd name="connsiteY2600" fmla="*/ 3878982 h 6858000"/>
              <a:gd name="connsiteX2601" fmla="*/ 9222335 w 12192527"/>
              <a:gd name="connsiteY2601" fmla="*/ 3870544 h 6858000"/>
              <a:gd name="connsiteX2602" fmla="*/ 11833297 w 12192527"/>
              <a:gd name="connsiteY2602" fmla="*/ 3856630 h 6858000"/>
              <a:gd name="connsiteX2603" fmla="*/ 11823146 w 12192527"/>
              <a:gd name="connsiteY2603" fmla="*/ 3858184 h 6858000"/>
              <a:gd name="connsiteX2604" fmla="*/ 11814556 w 12192527"/>
              <a:gd name="connsiteY2604" fmla="*/ 3863627 h 6858000"/>
              <a:gd name="connsiteX2605" fmla="*/ 11809870 w 12192527"/>
              <a:gd name="connsiteY2605" fmla="*/ 3869069 h 6858000"/>
              <a:gd name="connsiteX2606" fmla="*/ 11809870 w 12192527"/>
              <a:gd name="connsiteY2606" fmla="*/ 3883063 h 6858000"/>
              <a:gd name="connsiteX2607" fmla="*/ 11818461 w 12192527"/>
              <a:gd name="connsiteY2607" fmla="*/ 3891615 h 6858000"/>
              <a:gd name="connsiteX2608" fmla="*/ 11823926 w 12192527"/>
              <a:gd name="connsiteY2608" fmla="*/ 3901722 h 6858000"/>
              <a:gd name="connsiteX2609" fmla="*/ 11828224 w 12192527"/>
              <a:gd name="connsiteY2609" fmla="*/ 3912218 h 6858000"/>
              <a:gd name="connsiteX2610" fmla="*/ 11834080 w 12192527"/>
              <a:gd name="connsiteY2610" fmla="*/ 3919214 h 6858000"/>
              <a:gd name="connsiteX2611" fmla="*/ 11842670 w 12192527"/>
              <a:gd name="connsiteY2611" fmla="*/ 3923490 h 6858000"/>
              <a:gd name="connsiteX2612" fmla="*/ 11850480 w 12192527"/>
              <a:gd name="connsiteY2612" fmla="*/ 3923490 h 6858000"/>
              <a:gd name="connsiteX2613" fmla="*/ 11851650 w 12192527"/>
              <a:gd name="connsiteY2613" fmla="*/ 3921936 h 6858000"/>
              <a:gd name="connsiteX2614" fmla="*/ 11862584 w 12192527"/>
              <a:gd name="connsiteY2614" fmla="*/ 3913383 h 6858000"/>
              <a:gd name="connsiteX2615" fmla="*/ 11866098 w 12192527"/>
              <a:gd name="connsiteY2615" fmla="*/ 3900167 h 6858000"/>
              <a:gd name="connsiteX2616" fmla="*/ 11860631 w 12192527"/>
              <a:gd name="connsiteY2616" fmla="*/ 3884618 h 6858000"/>
              <a:gd name="connsiteX2617" fmla="*/ 11854774 w 12192527"/>
              <a:gd name="connsiteY2617" fmla="*/ 3881119 h 6858000"/>
              <a:gd name="connsiteX2618" fmla="*/ 11847355 w 12192527"/>
              <a:gd name="connsiteY2618" fmla="*/ 3871790 h 6858000"/>
              <a:gd name="connsiteX2619" fmla="*/ 11845013 w 12192527"/>
              <a:gd name="connsiteY2619" fmla="*/ 3867514 h 6858000"/>
              <a:gd name="connsiteX2620" fmla="*/ 11833297 w 12192527"/>
              <a:gd name="connsiteY2620" fmla="*/ 3856630 h 6858000"/>
              <a:gd name="connsiteX2621" fmla="*/ 5160886 w 12192527"/>
              <a:gd name="connsiteY2621" fmla="*/ 3831806 h 6858000"/>
              <a:gd name="connsiteX2622" fmla="*/ 5174126 w 12192527"/>
              <a:gd name="connsiteY2622" fmla="*/ 3831806 h 6858000"/>
              <a:gd name="connsiteX2623" fmla="*/ 5178540 w 12192527"/>
              <a:gd name="connsiteY2623" fmla="*/ 3836220 h 6858000"/>
              <a:gd name="connsiteX2624" fmla="*/ 5346245 w 12192527"/>
              <a:gd name="connsiteY2624" fmla="*/ 3845047 h 6858000"/>
              <a:gd name="connsiteX2625" fmla="*/ 6944965 w 12192527"/>
              <a:gd name="connsiteY2625" fmla="*/ 4588556 h 6858000"/>
              <a:gd name="connsiteX2626" fmla="*/ 7040424 w 12192527"/>
              <a:gd name="connsiteY2626" fmla="*/ 4694390 h 6858000"/>
              <a:gd name="connsiteX2627" fmla="*/ 7035557 w 12192527"/>
              <a:gd name="connsiteY2627" fmla="*/ 4699952 h 6858000"/>
              <a:gd name="connsiteX2628" fmla="*/ 7005076 w 12192527"/>
              <a:gd name="connsiteY2628" fmla="*/ 4742821 h 6858000"/>
              <a:gd name="connsiteX2629" fmla="*/ 6950265 w 12192527"/>
              <a:gd name="connsiteY2629" fmla="*/ 4677100 h 6858000"/>
              <a:gd name="connsiteX2630" fmla="*/ 5527191 w 12192527"/>
              <a:gd name="connsiteY2630" fmla="*/ 3906834 h 6858000"/>
              <a:gd name="connsiteX2631" fmla="*/ 5505125 w 12192527"/>
              <a:gd name="connsiteY2631" fmla="*/ 3902421 h 6858000"/>
              <a:gd name="connsiteX2632" fmla="*/ 5280045 w 12192527"/>
              <a:gd name="connsiteY2632" fmla="*/ 3871527 h 6858000"/>
              <a:gd name="connsiteX2633" fmla="*/ 5297697 w 12192527"/>
              <a:gd name="connsiteY2633" fmla="*/ 3884766 h 6858000"/>
              <a:gd name="connsiteX2634" fmla="*/ 5262390 w 12192527"/>
              <a:gd name="connsiteY2634" fmla="*/ 3884766 h 6858000"/>
              <a:gd name="connsiteX2635" fmla="*/ 5288873 w 12192527"/>
              <a:gd name="connsiteY2635" fmla="*/ 3893593 h 6858000"/>
              <a:gd name="connsiteX2636" fmla="*/ 5231499 w 12192527"/>
              <a:gd name="connsiteY2636" fmla="*/ 3889180 h 6858000"/>
              <a:gd name="connsiteX2637" fmla="*/ 5213847 w 12192527"/>
              <a:gd name="connsiteY2637" fmla="*/ 3906834 h 6858000"/>
              <a:gd name="connsiteX2638" fmla="*/ 5107925 w 12192527"/>
              <a:gd name="connsiteY2638" fmla="*/ 3902421 h 6858000"/>
              <a:gd name="connsiteX2639" fmla="*/ 5094687 w 12192527"/>
              <a:gd name="connsiteY2639" fmla="*/ 3906835 h 6858000"/>
              <a:gd name="connsiteX2640" fmla="*/ 5107926 w 12192527"/>
              <a:gd name="connsiteY2640" fmla="*/ 3924487 h 6858000"/>
              <a:gd name="connsiteX2641" fmla="*/ 5222672 w 12192527"/>
              <a:gd name="connsiteY2641" fmla="*/ 3968621 h 6858000"/>
              <a:gd name="connsiteX2642" fmla="*/ 5152059 w 12192527"/>
              <a:gd name="connsiteY2642" fmla="*/ 3968621 h 6858000"/>
              <a:gd name="connsiteX2643" fmla="*/ 5160886 w 12192527"/>
              <a:gd name="connsiteY2643" fmla="*/ 3968622 h 6858000"/>
              <a:gd name="connsiteX2644" fmla="*/ 5165298 w 12192527"/>
              <a:gd name="connsiteY2644" fmla="*/ 3973033 h 6858000"/>
              <a:gd name="connsiteX2645" fmla="*/ 5160886 w 12192527"/>
              <a:gd name="connsiteY2645" fmla="*/ 3973033 h 6858000"/>
              <a:gd name="connsiteX2646" fmla="*/ 5152059 w 12192527"/>
              <a:gd name="connsiteY2646" fmla="*/ 3973033 h 6858000"/>
              <a:gd name="connsiteX2647" fmla="*/ 5205018 w 12192527"/>
              <a:gd name="connsiteY2647" fmla="*/ 3999514 h 6858000"/>
              <a:gd name="connsiteX2648" fmla="*/ 5196193 w 12192527"/>
              <a:gd name="connsiteY2648" fmla="*/ 4003927 h 6858000"/>
              <a:gd name="connsiteX2649" fmla="*/ 5280045 w 12192527"/>
              <a:gd name="connsiteY2649" fmla="*/ 4021581 h 6858000"/>
              <a:gd name="connsiteX2650" fmla="*/ 5293287 w 12192527"/>
              <a:gd name="connsiteY2650" fmla="*/ 4021581 h 6858000"/>
              <a:gd name="connsiteX2651" fmla="*/ 5288873 w 12192527"/>
              <a:gd name="connsiteY2651" fmla="*/ 4025994 h 6858000"/>
              <a:gd name="connsiteX2652" fmla="*/ 5293287 w 12192527"/>
              <a:gd name="connsiteY2652" fmla="*/ 4030408 h 6858000"/>
              <a:gd name="connsiteX2653" fmla="*/ 5297699 w 12192527"/>
              <a:gd name="connsiteY2653" fmla="*/ 4034821 h 6858000"/>
              <a:gd name="connsiteX2654" fmla="*/ 5394793 w 12192527"/>
              <a:gd name="connsiteY2654" fmla="*/ 4074541 h 6858000"/>
              <a:gd name="connsiteX2655" fmla="*/ 5438925 w 12192527"/>
              <a:gd name="connsiteY2655" fmla="*/ 4096606 h 6858000"/>
              <a:gd name="connsiteX2656" fmla="*/ 5443337 w 12192527"/>
              <a:gd name="connsiteY2656" fmla="*/ 4096606 h 6858000"/>
              <a:gd name="connsiteX2657" fmla="*/ 5447751 w 12192527"/>
              <a:gd name="connsiteY2657" fmla="*/ 4096606 h 6858000"/>
              <a:gd name="connsiteX2658" fmla="*/ 5452165 w 12192527"/>
              <a:gd name="connsiteY2658" fmla="*/ 4096606 h 6858000"/>
              <a:gd name="connsiteX2659" fmla="*/ 5447751 w 12192527"/>
              <a:gd name="connsiteY2659" fmla="*/ 4101021 h 6858000"/>
              <a:gd name="connsiteX2660" fmla="*/ 5465404 w 12192527"/>
              <a:gd name="connsiteY2660" fmla="*/ 4101021 h 6858000"/>
              <a:gd name="connsiteX2661" fmla="*/ 5443339 w 12192527"/>
              <a:gd name="connsiteY2661" fmla="*/ 4105434 h 6858000"/>
              <a:gd name="connsiteX2662" fmla="*/ 5438925 w 12192527"/>
              <a:gd name="connsiteY2662" fmla="*/ 4105435 h 6858000"/>
              <a:gd name="connsiteX2663" fmla="*/ 5434511 w 12192527"/>
              <a:gd name="connsiteY2663" fmla="*/ 4101021 h 6858000"/>
              <a:gd name="connsiteX2664" fmla="*/ 5370587 w 12192527"/>
              <a:gd name="connsiteY2664" fmla="*/ 4102883 h 6858000"/>
              <a:gd name="connsiteX2665" fmla="*/ 5345977 w 12192527"/>
              <a:gd name="connsiteY2665" fmla="*/ 4101289 h 6858000"/>
              <a:gd name="connsiteX2666" fmla="*/ 5346245 w 12192527"/>
              <a:gd name="connsiteY2666" fmla="*/ 4101021 h 6858000"/>
              <a:gd name="connsiteX2667" fmla="*/ 5341830 w 12192527"/>
              <a:gd name="connsiteY2667" fmla="*/ 4101021 h 6858000"/>
              <a:gd name="connsiteX2668" fmla="*/ 5345977 w 12192527"/>
              <a:gd name="connsiteY2668" fmla="*/ 4101289 h 6858000"/>
              <a:gd name="connsiteX2669" fmla="*/ 5341833 w 12192527"/>
              <a:gd name="connsiteY2669" fmla="*/ 4105434 h 6858000"/>
              <a:gd name="connsiteX2670" fmla="*/ 5337419 w 12192527"/>
              <a:gd name="connsiteY2670" fmla="*/ 4105227 h 6858000"/>
              <a:gd name="connsiteX2671" fmla="*/ 5337419 w 12192527"/>
              <a:gd name="connsiteY2671" fmla="*/ 4101021 h 6858000"/>
              <a:gd name="connsiteX2672" fmla="*/ 5333005 w 12192527"/>
              <a:gd name="connsiteY2672" fmla="*/ 4101021 h 6858000"/>
              <a:gd name="connsiteX2673" fmla="*/ 5315352 w 12192527"/>
              <a:gd name="connsiteY2673" fmla="*/ 4096606 h 6858000"/>
              <a:gd name="connsiteX2674" fmla="*/ 5310939 w 12192527"/>
              <a:gd name="connsiteY2674" fmla="*/ 4096608 h 6858000"/>
              <a:gd name="connsiteX2675" fmla="*/ 5315352 w 12192527"/>
              <a:gd name="connsiteY2675" fmla="*/ 4092193 h 6858000"/>
              <a:gd name="connsiteX2676" fmla="*/ 5240325 w 12192527"/>
              <a:gd name="connsiteY2676" fmla="*/ 4083367 h 6858000"/>
              <a:gd name="connsiteX2677" fmla="*/ 5196193 w 12192527"/>
              <a:gd name="connsiteY2677" fmla="*/ 4087781 h 6858000"/>
              <a:gd name="connsiteX2678" fmla="*/ 5160886 w 12192527"/>
              <a:gd name="connsiteY2678" fmla="*/ 4101021 h 6858000"/>
              <a:gd name="connsiteX2679" fmla="*/ 5081446 w 12192527"/>
              <a:gd name="connsiteY2679" fmla="*/ 4105434 h 6858000"/>
              <a:gd name="connsiteX2680" fmla="*/ 5107926 w 12192527"/>
              <a:gd name="connsiteY2680" fmla="*/ 4109847 h 6858000"/>
              <a:gd name="connsiteX2681" fmla="*/ 5116754 w 12192527"/>
              <a:gd name="connsiteY2681" fmla="*/ 4105434 h 6858000"/>
              <a:gd name="connsiteX2682" fmla="*/ 5125578 w 12192527"/>
              <a:gd name="connsiteY2682" fmla="*/ 4109847 h 6858000"/>
              <a:gd name="connsiteX2683" fmla="*/ 5129994 w 12192527"/>
              <a:gd name="connsiteY2683" fmla="*/ 4109848 h 6858000"/>
              <a:gd name="connsiteX2684" fmla="*/ 5134406 w 12192527"/>
              <a:gd name="connsiteY2684" fmla="*/ 4109847 h 6858000"/>
              <a:gd name="connsiteX2685" fmla="*/ 5129994 w 12192527"/>
              <a:gd name="connsiteY2685" fmla="*/ 4114260 h 6858000"/>
              <a:gd name="connsiteX2686" fmla="*/ 5134406 w 12192527"/>
              <a:gd name="connsiteY2686" fmla="*/ 4114260 h 6858000"/>
              <a:gd name="connsiteX2687" fmla="*/ 5134406 w 12192527"/>
              <a:gd name="connsiteY2687" fmla="*/ 4109847 h 6858000"/>
              <a:gd name="connsiteX2688" fmla="*/ 5138819 w 12192527"/>
              <a:gd name="connsiteY2688" fmla="*/ 4109847 h 6858000"/>
              <a:gd name="connsiteX2689" fmla="*/ 5143233 w 12192527"/>
              <a:gd name="connsiteY2689" fmla="*/ 4109847 h 6858000"/>
              <a:gd name="connsiteX2690" fmla="*/ 5143233 w 12192527"/>
              <a:gd name="connsiteY2690" fmla="*/ 4114260 h 6858000"/>
              <a:gd name="connsiteX2691" fmla="*/ 5147645 w 12192527"/>
              <a:gd name="connsiteY2691" fmla="*/ 4105434 h 6858000"/>
              <a:gd name="connsiteX2692" fmla="*/ 5152059 w 12192527"/>
              <a:gd name="connsiteY2692" fmla="*/ 4109847 h 6858000"/>
              <a:gd name="connsiteX2693" fmla="*/ 5165300 w 12192527"/>
              <a:gd name="connsiteY2693" fmla="*/ 4105434 h 6858000"/>
              <a:gd name="connsiteX2694" fmla="*/ 5191779 w 12192527"/>
              <a:gd name="connsiteY2694" fmla="*/ 4105435 h 6858000"/>
              <a:gd name="connsiteX2695" fmla="*/ 5196193 w 12192527"/>
              <a:gd name="connsiteY2695" fmla="*/ 4101021 h 6858000"/>
              <a:gd name="connsiteX2696" fmla="*/ 5200605 w 12192527"/>
              <a:gd name="connsiteY2696" fmla="*/ 4105434 h 6858000"/>
              <a:gd name="connsiteX2697" fmla="*/ 5200607 w 12192527"/>
              <a:gd name="connsiteY2697" fmla="*/ 4101021 h 6858000"/>
              <a:gd name="connsiteX2698" fmla="*/ 5244739 w 12192527"/>
              <a:gd name="connsiteY2698" fmla="*/ 4105434 h 6858000"/>
              <a:gd name="connsiteX2699" fmla="*/ 5249151 w 12192527"/>
              <a:gd name="connsiteY2699" fmla="*/ 4105434 h 6858000"/>
              <a:gd name="connsiteX2700" fmla="*/ 5257979 w 12192527"/>
              <a:gd name="connsiteY2700" fmla="*/ 4105434 h 6858000"/>
              <a:gd name="connsiteX2701" fmla="*/ 5257979 w 12192527"/>
              <a:gd name="connsiteY2701" fmla="*/ 4109847 h 6858000"/>
              <a:gd name="connsiteX2702" fmla="*/ 5293287 w 12192527"/>
              <a:gd name="connsiteY2702" fmla="*/ 4105434 h 6858000"/>
              <a:gd name="connsiteX2703" fmla="*/ 5293287 w 12192527"/>
              <a:gd name="connsiteY2703" fmla="*/ 4101021 h 6858000"/>
              <a:gd name="connsiteX2704" fmla="*/ 5297699 w 12192527"/>
              <a:gd name="connsiteY2704" fmla="*/ 4101021 h 6858000"/>
              <a:gd name="connsiteX2705" fmla="*/ 5302113 w 12192527"/>
              <a:gd name="connsiteY2705" fmla="*/ 4105434 h 6858000"/>
              <a:gd name="connsiteX2706" fmla="*/ 5306525 w 12192527"/>
              <a:gd name="connsiteY2706" fmla="*/ 4105434 h 6858000"/>
              <a:gd name="connsiteX2707" fmla="*/ 5310938 w 12192527"/>
              <a:gd name="connsiteY2707" fmla="*/ 4109847 h 6858000"/>
              <a:gd name="connsiteX2708" fmla="*/ 5330179 w 12192527"/>
              <a:gd name="connsiteY2708" fmla="*/ 4104882 h 6858000"/>
              <a:gd name="connsiteX2709" fmla="*/ 5337419 w 12192527"/>
              <a:gd name="connsiteY2709" fmla="*/ 4105227 h 6858000"/>
              <a:gd name="connsiteX2710" fmla="*/ 5337417 w 12192527"/>
              <a:gd name="connsiteY2710" fmla="*/ 4105434 h 6858000"/>
              <a:gd name="connsiteX2711" fmla="*/ 5341833 w 12192527"/>
              <a:gd name="connsiteY2711" fmla="*/ 4105434 h 6858000"/>
              <a:gd name="connsiteX2712" fmla="*/ 5341833 w 12192527"/>
              <a:gd name="connsiteY2712" fmla="*/ 4114260 h 6858000"/>
              <a:gd name="connsiteX2713" fmla="*/ 5359485 w 12192527"/>
              <a:gd name="connsiteY2713" fmla="*/ 4109847 h 6858000"/>
              <a:gd name="connsiteX2714" fmla="*/ 5355073 w 12192527"/>
              <a:gd name="connsiteY2714" fmla="*/ 4109847 h 6858000"/>
              <a:gd name="connsiteX2715" fmla="*/ 5355073 w 12192527"/>
              <a:gd name="connsiteY2715" fmla="*/ 4105434 h 6858000"/>
              <a:gd name="connsiteX2716" fmla="*/ 5359487 w 12192527"/>
              <a:gd name="connsiteY2716" fmla="*/ 4105434 h 6858000"/>
              <a:gd name="connsiteX2717" fmla="*/ 5363898 w 12192527"/>
              <a:gd name="connsiteY2717" fmla="*/ 4109848 h 6858000"/>
              <a:gd name="connsiteX2718" fmla="*/ 5381552 w 12192527"/>
              <a:gd name="connsiteY2718" fmla="*/ 4118673 h 6858000"/>
              <a:gd name="connsiteX2719" fmla="*/ 5412446 w 12192527"/>
              <a:gd name="connsiteY2719" fmla="*/ 4118673 h 6858000"/>
              <a:gd name="connsiteX2720" fmla="*/ 5416860 w 12192527"/>
              <a:gd name="connsiteY2720" fmla="*/ 4118673 h 6858000"/>
              <a:gd name="connsiteX2721" fmla="*/ 5425684 w 12192527"/>
              <a:gd name="connsiteY2721" fmla="*/ 4118673 h 6858000"/>
              <a:gd name="connsiteX2722" fmla="*/ 5430100 w 12192527"/>
              <a:gd name="connsiteY2722" fmla="*/ 4118673 h 6858000"/>
              <a:gd name="connsiteX2723" fmla="*/ 5456579 w 12192527"/>
              <a:gd name="connsiteY2723" fmla="*/ 4118675 h 6858000"/>
              <a:gd name="connsiteX2724" fmla="*/ 5460992 w 12192527"/>
              <a:gd name="connsiteY2724" fmla="*/ 4118673 h 6858000"/>
              <a:gd name="connsiteX2725" fmla="*/ 5465406 w 12192527"/>
              <a:gd name="connsiteY2725" fmla="*/ 4123088 h 6858000"/>
              <a:gd name="connsiteX2726" fmla="*/ 5469820 w 12192527"/>
              <a:gd name="connsiteY2726" fmla="*/ 4123088 h 6858000"/>
              <a:gd name="connsiteX2727" fmla="*/ 5478644 w 12192527"/>
              <a:gd name="connsiteY2727" fmla="*/ 4123088 h 6858000"/>
              <a:gd name="connsiteX2728" fmla="*/ 5483058 w 12192527"/>
              <a:gd name="connsiteY2728" fmla="*/ 4123088 h 6858000"/>
              <a:gd name="connsiteX2729" fmla="*/ 5509539 w 12192527"/>
              <a:gd name="connsiteY2729" fmla="*/ 4131914 h 6858000"/>
              <a:gd name="connsiteX2730" fmla="*/ 5509539 w 12192527"/>
              <a:gd name="connsiteY2730" fmla="*/ 4127500 h 6858000"/>
              <a:gd name="connsiteX2731" fmla="*/ 5513952 w 12192527"/>
              <a:gd name="connsiteY2731" fmla="*/ 4127500 h 6858000"/>
              <a:gd name="connsiteX2732" fmla="*/ 5522777 w 12192527"/>
              <a:gd name="connsiteY2732" fmla="*/ 4131914 h 6858000"/>
              <a:gd name="connsiteX2733" fmla="*/ 5619870 w 12192527"/>
              <a:gd name="connsiteY2733" fmla="*/ 4145154 h 6858000"/>
              <a:gd name="connsiteX2734" fmla="*/ 5624283 w 12192527"/>
              <a:gd name="connsiteY2734" fmla="*/ 4140741 h 6858000"/>
              <a:gd name="connsiteX2735" fmla="*/ 5633111 w 12192527"/>
              <a:gd name="connsiteY2735" fmla="*/ 4145154 h 6858000"/>
              <a:gd name="connsiteX2736" fmla="*/ 5637524 w 12192527"/>
              <a:gd name="connsiteY2736" fmla="*/ 4149567 h 6858000"/>
              <a:gd name="connsiteX2737" fmla="*/ 5637526 w 12192527"/>
              <a:gd name="connsiteY2737" fmla="*/ 4145154 h 6858000"/>
              <a:gd name="connsiteX2738" fmla="*/ 5664005 w 12192527"/>
              <a:gd name="connsiteY2738" fmla="*/ 4153981 h 6858000"/>
              <a:gd name="connsiteX2739" fmla="*/ 5668418 w 12192527"/>
              <a:gd name="connsiteY2739" fmla="*/ 4153982 h 6858000"/>
              <a:gd name="connsiteX2740" fmla="*/ 5672830 w 12192527"/>
              <a:gd name="connsiteY2740" fmla="*/ 4153981 h 6858000"/>
              <a:gd name="connsiteX2741" fmla="*/ 5677243 w 12192527"/>
              <a:gd name="connsiteY2741" fmla="*/ 4158393 h 6858000"/>
              <a:gd name="connsiteX2742" fmla="*/ 5739029 w 12192527"/>
              <a:gd name="connsiteY2742" fmla="*/ 4171633 h 6858000"/>
              <a:gd name="connsiteX2743" fmla="*/ 5739029 w 12192527"/>
              <a:gd name="connsiteY2743" fmla="*/ 4167221 h 6858000"/>
              <a:gd name="connsiteX2744" fmla="*/ 5743444 w 12192527"/>
              <a:gd name="connsiteY2744" fmla="*/ 4167221 h 6858000"/>
              <a:gd name="connsiteX2745" fmla="*/ 5752270 w 12192527"/>
              <a:gd name="connsiteY2745" fmla="*/ 4171633 h 6858000"/>
              <a:gd name="connsiteX2746" fmla="*/ 5756682 w 12192527"/>
              <a:gd name="connsiteY2746" fmla="*/ 4176047 h 6858000"/>
              <a:gd name="connsiteX2747" fmla="*/ 5752268 w 12192527"/>
              <a:gd name="connsiteY2747" fmla="*/ 4180461 h 6858000"/>
              <a:gd name="connsiteX2748" fmla="*/ 5747857 w 12192527"/>
              <a:gd name="connsiteY2748" fmla="*/ 4180461 h 6858000"/>
              <a:gd name="connsiteX2749" fmla="*/ 5743444 w 12192527"/>
              <a:gd name="connsiteY2749" fmla="*/ 4176047 h 6858000"/>
              <a:gd name="connsiteX2750" fmla="*/ 5721375 w 12192527"/>
              <a:gd name="connsiteY2750" fmla="*/ 4171633 h 6858000"/>
              <a:gd name="connsiteX2751" fmla="*/ 5734617 w 12192527"/>
              <a:gd name="connsiteY2751" fmla="*/ 4180461 h 6858000"/>
              <a:gd name="connsiteX2752" fmla="*/ 5716965 w 12192527"/>
              <a:gd name="connsiteY2752" fmla="*/ 4176047 h 6858000"/>
              <a:gd name="connsiteX2753" fmla="*/ 5716965 w 12192527"/>
              <a:gd name="connsiteY2753" fmla="*/ 4171633 h 6858000"/>
              <a:gd name="connsiteX2754" fmla="*/ 5677243 w 12192527"/>
              <a:gd name="connsiteY2754" fmla="*/ 4162808 h 6858000"/>
              <a:gd name="connsiteX2755" fmla="*/ 5672832 w 12192527"/>
              <a:gd name="connsiteY2755" fmla="*/ 4167221 h 6858000"/>
              <a:gd name="connsiteX2756" fmla="*/ 5672830 w 12192527"/>
              <a:gd name="connsiteY2756" fmla="*/ 4171633 h 6858000"/>
              <a:gd name="connsiteX2757" fmla="*/ 5677243 w 12192527"/>
              <a:gd name="connsiteY2757" fmla="*/ 4171633 h 6858000"/>
              <a:gd name="connsiteX2758" fmla="*/ 5672832 w 12192527"/>
              <a:gd name="connsiteY2758" fmla="*/ 4176047 h 6858000"/>
              <a:gd name="connsiteX2759" fmla="*/ 5699310 w 12192527"/>
              <a:gd name="connsiteY2759" fmla="*/ 4184875 h 6858000"/>
              <a:gd name="connsiteX2760" fmla="*/ 5690486 w 12192527"/>
              <a:gd name="connsiteY2760" fmla="*/ 4184875 h 6858000"/>
              <a:gd name="connsiteX2761" fmla="*/ 5716965 w 12192527"/>
              <a:gd name="connsiteY2761" fmla="*/ 4184875 h 6858000"/>
              <a:gd name="connsiteX2762" fmla="*/ 5725792 w 12192527"/>
              <a:gd name="connsiteY2762" fmla="*/ 4193700 h 6858000"/>
              <a:gd name="connsiteX2763" fmla="*/ 5725792 w 12192527"/>
              <a:gd name="connsiteY2763" fmla="*/ 4189287 h 6858000"/>
              <a:gd name="connsiteX2764" fmla="*/ 5730204 w 12192527"/>
              <a:gd name="connsiteY2764" fmla="*/ 4189287 h 6858000"/>
              <a:gd name="connsiteX2765" fmla="*/ 5734615 w 12192527"/>
              <a:gd name="connsiteY2765" fmla="*/ 4189286 h 6858000"/>
              <a:gd name="connsiteX2766" fmla="*/ 5734617 w 12192527"/>
              <a:gd name="connsiteY2766" fmla="*/ 4193700 h 6858000"/>
              <a:gd name="connsiteX2767" fmla="*/ 5752270 w 12192527"/>
              <a:gd name="connsiteY2767" fmla="*/ 4202528 h 6858000"/>
              <a:gd name="connsiteX2768" fmla="*/ 5739029 w 12192527"/>
              <a:gd name="connsiteY2768" fmla="*/ 4202528 h 6858000"/>
              <a:gd name="connsiteX2769" fmla="*/ 5761098 w 12192527"/>
              <a:gd name="connsiteY2769" fmla="*/ 4206941 h 6858000"/>
              <a:gd name="connsiteX2770" fmla="*/ 5756684 w 12192527"/>
              <a:gd name="connsiteY2770" fmla="*/ 4202528 h 6858000"/>
              <a:gd name="connsiteX2771" fmla="*/ 5761098 w 12192527"/>
              <a:gd name="connsiteY2771" fmla="*/ 4198113 h 6858000"/>
              <a:gd name="connsiteX2772" fmla="*/ 5769923 w 12192527"/>
              <a:gd name="connsiteY2772" fmla="*/ 4189287 h 6858000"/>
              <a:gd name="connsiteX2773" fmla="*/ 5778749 w 12192527"/>
              <a:gd name="connsiteY2773" fmla="*/ 4189287 h 6858000"/>
              <a:gd name="connsiteX2774" fmla="*/ 5787577 w 12192527"/>
              <a:gd name="connsiteY2774" fmla="*/ 4193699 h 6858000"/>
              <a:gd name="connsiteX2775" fmla="*/ 5787577 w 12192527"/>
              <a:gd name="connsiteY2775" fmla="*/ 4198114 h 6858000"/>
              <a:gd name="connsiteX2776" fmla="*/ 5778749 w 12192527"/>
              <a:gd name="connsiteY2776" fmla="*/ 4198114 h 6858000"/>
              <a:gd name="connsiteX2777" fmla="*/ 5787577 w 12192527"/>
              <a:gd name="connsiteY2777" fmla="*/ 4206939 h 6858000"/>
              <a:gd name="connsiteX2778" fmla="*/ 5791989 w 12192527"/>
              <a:gd name="connsiteY2778" fmla="*/ 4206939 h 6858000"/>
              <a:gd name="connsiteX2779" fmla="*/ 5800817 w 12192527"/>
              <a:gd name="connsiteY2779" fmla="*/ 4206941 h 6858000"/>
              <a:gd name="connsiteX2780" fmla="*/ 5800817 w 12192527"/>
              <a:gd name="connsiteY2780" fmla="*/ 4211354 h 6858000"/>
              <a:gd name="connsiteX2781" fmla="*/ 5800816 w 12192527"/>
              <a:gd name="connsiteY2781" fmla="*/ 4215766 h 6858000"/>
              <a:gd name="connsiteX2782" fmla="*/ 5796402 w 12192527"/>
              <a:gd name="connsiteY2782" fmla="*/ 4220181 h 6858000"/>
              <a:gd name="connsiteX2783" fmla="*/ 5809644 w 12192527"/>
              <a:gd name="connsiteY2783" fmla="*/ 4206941 h 6858000"/>
              <a:gd name="connsiteX2784" fmla="*/ 5831158 w 12192527"/>
              <a:gd name="connsiteY2784" fmla="*/ 4214664 h 6858000"/>
              <a:gd name="connsiteX2785" fmla="*/ 5839319 w 12192527"/>
              <a:gd name="connsiteY2785" fmla="*/ 4215158 h 6858000"/>
              <a:gd name="connsiteX2786" fmla="*/ 5840537 w 12192527"/>
              <a:gd name="connsiteY2786" fmla="*/ 4215767 h 6858000"/>
              <a:gd name="connsiteX2787" fmla="*/ 5844952 w 12192527"/>
              <a:gd name="connsiteY2787" fmla="*/ 4215767 h 6858000"/>
              <a:gd name="connsiteX2788" fmla="*/ 5849362 w 12192527"/>
              <a:gd name="connsiteY2788" fmla="*/ 4215767 h 6858000"/>
              <a:gd name="connsiteX2789" fmla="*/ 5839319 w 12192527"/>
              <a:gd name="connsiteY2789" fmla="*/ 4215158 h 6858000"/>
              <a:gd name="connsiteX2790" fmla="*/ 5831711 w 12192527"/>
              <a:gd name="connsiteY2790" fmla="*/ 4211354 h 6858000"/>
              <a:gd name="connsiteX2791" fmla="*/ 5840537 w 12192527"/>
              <a:gd name="connsiteY2791" fmla="*/ 4206941 h 6858000"/>
              <a:gd name="connsiteX2792" fmla="*/ 5844949 w 12192527"/>
              <a:gd name="connsiteY2792" fmla="*/ 4206941 h 6858000"/>
              <a:gd name="connsiteX2793" fmla="*/ 5822881 w 12192527"/>
              <a:gd name="connsiteY2793" fmla="*/ 4198114 h 6858000"/>
              <a:gd name="connsiteX2794" fmla="*/ 5827297 w 12192527"/>
              <a:gd name="connsiteY2794" fmla="*/ 4193700 h 6858000"/>
              <a:gd name="connsiteX2795" fmla="*/ 5840537 w 12192527"/>
              <a:gd name="connsiteY2795" fmla="*/ 4193700 h 6858000"/>
              <a:gd name="connsiteX2796" fmla="*/ 5836123 w 12192527"/>
              <a:gd name="connsiteY2796" fmla="*/ 4189287 h 6858000"/>
              <a:gd name="connsiteX2797" fmla="*/ 5840537 w 12192527"/>
              <a:gd name="connsiteY2797" fmla="*/ 4189287 h 6858000"/>
              <a:gd name="connsiteX2798" fmla="*/ 5844949 w 12192527"/>
              <a:gd name="connsiteY2798" fmla="*/ 4189287 h 6858000"/>
              <a:gd name="connsiteX2799" fmla="*/ 5849362 w 12192527"/>
              <a:gd name="connsiteY2799" fmla="*/ 4193700 h 6858000"/>
              <a:gd name="connsiteX2800" fmla="*/ 5880256 w 12192527"/>
              <a:gd name="connsiteY2800" fmla="*/ 4206941 h 6858000"/>
              <a:gd name="connsiteX2801" fmla="*/ 5875843 w 12192527"/>
              <a:gd name="connsiteY2801" fmla="*/ 4215767 h 6858000"/>
              <a:gd name="connsiteX2802" fmla="*/ 5858190 w 12192527"/>
              <a:gd name="connsiteY2802" fmla="*/ 4211354 h 6858000"/>
              <a:gd name="connsiteX2803" fmla="*/ 5862602 w 12192527"/>
              <a:gd name="connsiteY2803" fmla="*/ 4215767 h 6858000"/>
              <a:gd name="connsiteX2804" fmla="*/ 5871431 w 12192527"/>
              <a:gd name="connsiteY2804" fmla="*/ 4220180 h 6858000"/>
              <a:gd name="connsiteX2805" fmla="*/ 5858190 w 12192527"/>
              <a:gd name="connsiteY2805" fmla="*/ 4220181 h 6858000"/>
              <a:gd name="connsiteX2806" fmla="*/ 5853776 w 12192527"/>
              <a:gd name="connsiteY2806" fmla="*/ 4220181 h 6858000"/>
              <a:gd name="connsiteX2807" fmla="*/ 5884669 w 12192527"/>
              <a:gd name="connsiteY2807" fmla="*/ 4229006 h 6858000"/>
              <a:gd name="connsiteX2808" fmla="*/ 5889082 w 12192527"/>
              <a:gd name="connsiteY2808" fmla="*/ 4229008 h 6858000"/>
              <a:gd name="connsiteX2809" fmla="*/ 5893496 w 12192527"/>
              <a:gd name="connsiteY2809" fmla="*/ 4233421 h 6858000"/>
              <a:gd name="connsiteX2810" fmla="*/ 5924391 w 12192527"/>
              <a:gd name="connsiteY2810" fmla="*/ 4246660 h 6858000"/>
              <a:gd name="connsiteX2811" fmla="*/ 5919977 w 12192527"/>
              <a:gd name="connsiteY2811" fmla="*/ 4242248 h 6858000"/>
              <a:gd name="connsiteX2812" fmla="*/ 5924391 w 12192527"/>
              <a:gd name="connsiteY2812" fmla="*/ 4242248 h 6858000"/>
              <a:gd name="connsiteX2813" fmla="*/ 5933216 w 12192527"/>
              <a:gd name="connsiteY2813" fmla="*/ 4242247 h 6858000"/>
              <a:gd name="connsiteX2814" fmla="*/ 5933216 w 12192527"/>
              <a:gd name="connsiteY2814" fmla="*/ 4246661 h 6858000"/>
              <a:gd name="connsiteX2815" fmla="*/ 5964110 w 12192527"/>
              <a:gd name="connsiteY2815" fmla="*/ 4264315 h 6858000"/>
              <a:gd name="connsiteX2816" fmla="*/ 5981763 w 12192527"/>
              <a:gd name="connsiteY2816" fmla="*/ 4268727 h 6858000"/>
              <a:gd name="connsiteX2817" fmla="*/ 6003830 w 12192527"/>
              <a:gd name="connsiteY2817" fmla="*/ 4277554 h 6858000"/>
              <a:gd name="connsiteX2818" fmla="*/ 6008242 w 12192527"/>
              <a:gd name="connsiteY2818" fmla="*/ 4277554 h 6858000"/>
              <a:gd name="connsiteX2819" fmla="*/ 6012655 w 12192527"/>
              <a:gd name="connsiteY2819" fmla="*/ 4281968 h 6858000"/>
              <a:gd name="connsiteX2820" fmla="*/ 6061201 w 12192527"/>
              <a:gd name="connsiteY2820" fmla="*/ 4304034 h 6858000"/>
              <a:gd name="connsiteX2821" fmla="*/ 6087682 w 12192527"/>
              <a:gd name="connsiteY2821" fmla="*/ 4317273 h 6858000"/>
              <a:gd name="connsiteX2822" fmla="*/ 6096507 w 12192527"/>
              <a:gd name="connsiteY2822" fmla="*/ 4317273 h 6858000"/>
              <a:gd name="connsiteX2823" fmla="*/ 6092096 w 12192527"/>
              <a:gd name="connsiteY2823" fmla="*/ 4312860 h 6858000"/>
              <a:gd name="connsiteX2824" fmla="*/ 6087682 w 12192527"/>
              <a:gd name="connsiteY2824" fmla="*/ 4308447 h 6858000"/>
              <a:gd name="connsiteX2825" fmla="*/ 6096508 w 12192527"/>
              <a:gd name="connsiteY2825" fmla="*/ 4312860 h 6858000"/>
              <a:gd name="connsiteX2826" fmla="*/ 6100922 w 12192527"/>
              <a:gd name="connsiteY2826" fmla="*/ 4317273 h 6858000"/>
              <a:gd name="connsiteX2827" fmla="*/ 6102025 w 12192527"/>
              <a:gd name="connsiteY2827" fmla="*/ 4311757 h 6858000"/>
              <a:gd name="connsiteX2828" fmla="*/ 6096508 w 12192527"/>
              <a:gd name="connsiteY2828" fmla="*/ 4312860 h 6858000"/>
              <a:gd name="connsiteX2829" fmla="*/ 6109747 w 12192527"/>
              <a:gd name="connsiteY2829" fmla="*/ 4312860 h 6858000"/>
              <a:gd name="connsiteX2830" fmla="*/ 6114161 w 12192527"/>
              <a:gd name="connsiteY2830" fmla="*/ 4317273 h 6858000"/>
              <a:gd name="connsiteX2831" fmla="*/ 6122988 w 12192527"/>
              <a:gd name="connsiteY2831" fmla="*/ 4317273 h 6858000"/>
              <a:gd name="connsiteX2832" fmla="*/ 6122988 w 12192527"/>
              <a:gd name="connsiteY2832" fmla="*/ 4321687 h 6858000"/>
              <a:gd name="connsiteX2833" fmla="*/ 6118576 w 12192527"/>
              <a:gd name="connsiteY2833" fmla="*/ 4321688 h 6858000"/>
              <a:gd name="connsiteX2834" fmla="*/ 6127402 w 12192527"/>
              <a:gd name="connsiteY2834" fmla="*/ 4326100 h 6858000"/>
              <a:gd name="connsiteX2835" fmla="*/ 6127402 w 12192527"/>
              <a:gd name="connsiteY2835" fmla="*/ 4321688 h 6858000"/>
              <a:gd name="connsiteX2836" fmla="*/ 6131814 w 12192527"/>
              <a:gd name="connsiteY2836" fmla="*/ 4321688 h 6858000"/>
              <a:gd name="connsiteX2837" fmla="*/ 6136227 w 12192527"/>
              <a:gd name="connsiteY2837" fmla="*/ 4326101 h 6858000"/>
              <a:gd name="connsiteX2838" fmla="*/ 6193601 w 12192527"/>
              <a:gd name="connsiteY2838" fmla="*/ 4361409 h 6858000"/>
              <a:gd name="connsiteX2839" fmla="*/ 6211252 w 12192527"/>
              <a:gd name="connsiteY2839" fmla="*/ 4356994 h 6858000"/>
              <a:gd name="connsiteX2840" fmla="*/ 6198015 w 12192527"/>
              <a:gd name="connsiteY2840" fmla="*/ 4356994 h 6858000"/>
              <a:gd name="connsiteX2841" fmla="*/ 6250975 w 12192527"/>
              <a:gd name="connsiteY2841" fmla="*/ 4383473 h 6858000"/>
              <a:gd name="connsiteX2842" fmla="*/ 6250973 w 12192527"/>
              <a:gd name="connsiteY2842" fmla="*/ 4387888 h 6858000"/>
              <a:gd name="connsiteX2843" fmla="*/ 6330414 w 12192527"/>
              <a:gd name="connsiteY2843" fmla="*/ 4427608 h 6858000"/>
              <a:gd name="connsiteX2844" fmla="*/ 6427506 w 12192527"/>
              <a:gd name="connsiteY2844" fmla="*/ 4480568 h 6858000"/>
              <a:gd name="connsiteX2845" fmla="*/ 6427506 w 12192527"/>
              <a:gd name="connsiteY2845" fmla="*/ 4471742 h 6858000"/>
              <a:gd name="connsiteX2846" fmla="*/ 6489292 w 12192527"/>
              <a:gd name="connsiteY2846" fmla="*/ 4502635 h 6858000"/>
              <a:gd name="connsiteX2847" fmla="*/ 6498118 w 12192527"/>
              <a:gd name="connsiteY2847" fmla="*/ 4511461 h 6858000"/>
              <a:gd name="connsiteX2848" fmla="*/ 6498118 w 12192527"/>
              <a:gd name="connsiteY2848" fmla="*/ 4515875 h 6858000"/>
              <a:gd name="connsiteX2849" fmla="*/ 6506946 w 12192527"/>
              <a:gd name="connsiteY2849" fmla="*/ 4515875 h 6858000"/>
              <a:gd name="connsiteX2850" fmla="*/ 6515772 w 12192527"/>
              <a:gd name="connsiteY2850" fmla="*/ 4524701 h 6858000"/>
              <a:gd name="connsiteX2851" fmla="*/ 6515772 w 12192527"/>
              <a:gd name="connsiteY2851" fmla="*/ 4520288 h 6858000"/>
              <a:gd name="connsiteX2852" fmla="*/ 6568730 w 12192527"/>
              <a:gd name="connsiteY2852" fmla="*/ 4555594 h 6858000"/>
              <a:gd name="connsiteX2853" fmla="*/ 6599623 w 12192527"/>
              <a:gd name="connsiteY2853" fmla="*/ 4568835 h 6858000"/>
              <a:gd name="connsiteX2854" fmla="*/ 6599623 w 12192527"/>
              <a:gd name="connsiteY2854" fmla="*/ 4577661 h 6858000"/>
              <a:gd name="connsiteX2855" fmla="*/ 6608452 w 12192527"/>
              <a:gd name="connsiteY2855" fmla="*/ 4577661 h 6858000"/>
              <a:gd name="connsiteX2856" fmla="*/ 6621687 w 12192527"/>
              <a:gd name="connsiteY2856" fmla="*/ 4586488 h 6858000"/>
              <a:gd name="connsiteX2857" fmla="*/ 6626104 w 12192527"/>
              <a:gd name="connsiteY2857" fmla="*/ 4590901 h 6858000"/>
              <a:gd name="connsiteX2858" fmla="*/ 6630515 w 12192527"/>
              <a:gd name="connsiteY2858" fmla="*/ 4590901 h 6858000"/>
              <a:gd name="connsiteX2859" fmla="*/ 6634929 w 12192527"/>
              <a:gd name="connsiteY2859" fmla="*/ 4595315 h 6858000"/>
              <a:gd name="connsiteX2860" fmla="*/ 6630515 w 12192527"/>
              <a:gd name="connsiteY2860" fmla="*/ 4595314 h 6858000"/>
              <a:gd name="connsiteX2861" fmla="*/ 6630515 w 12192527"/>
              <a:gd name="connsiteY2861" fmla="*/ 4599728 h 6858000"/>
              <a:gd name="connsiteX2862" fmla="*/ 6648171 w 12192527"/>
              <a:gd name="connsiteY2862" fmla="*/ 4608554 h 6858000"/>
              <a:gd name="connsiteX2863" fmla="*/ 6639344 w 12192527"/>
              <a:gd name="connsiteY2863" fmla="*/ 4608555 h 6858000"/>
              <a:gd name="connsiteX2864" fmla="*/ 6626104 w 12192527"/>
              <a:gd name="connsiteY2864" fmla="*/ 4599728 h 6858000"/>
              <a:gd name="connsiteX2865" fmla="*/ 6621687 w 12192527"/>
              <a:gd name="connsiteY2865" fmla="*/ 4595315 h 6858000"/>
              <a:gd name="connsiteX2866" fmla="*/ 6617276 w 12192527"/>
              <a:gd name="connsiteY2866" fmla="*/ 4595315 h 6858000"/>
              <a:gd name="connsiteX2867" fmla="*/ 6617276 w 12192527"/>
              <a:gd name="connsiteY2867" fmla="*/ 4590901 h 6858000"/>
              <a:gd name="connsiteX2868" fmla="*/ 6612864 w 12192527"/>
              <a:gd name="connsiteY2868" fmla="*/ 4590901 h 6858000"/>
              <a:gd name="connsiteX2869" fmla="*/ 6537837 w 12192527"/>
              <a:gd name="connsiteY2869" fmla="*/ 4542355 h 6858000"/>
              <a:gd name="connsiteX2870" fmla="*/ 6458401 w 12192527"/>
              <a:gd name="connsiteY2870" fmla="*/ 4498221 h 6858000"/>
              <a:gd name="connsiteX2871" fmla="*/ 6458401 w 12192527"/>
              <a:gd name="connsiteY2871" fmla="*/ 4502634 h 6858000"/>
              <a:gd name="connsiteX2872" fmla="*/ 6462813 w 12192527"/>
              <a:gd name="connsiteY2872" fmla="*/ 4507048 h 6858000"/>
              <a:gd name="connsiteX2873" fmla="*/ 6458400 w 12192527"/>
              <a:gd name="connsiteY2873" fmla="*/ 4507048 h 6858000"/>
              <a:gd name="connsiteX2874" fmla="*/ 6431920 w 12192527"/>
              <a:gd name="connsiteY2874" fmla="*/ 4493806 h 6858000"/>
              <a:gd name="connsiteX2875" fmla="*/ 6427506 w 12192527"/>
              <a:gd name="connsiteY2875" fmla="*/ 4493808 h 6858000"/>
              <a:gd name="connsiteX2876" fmla="*/ 6423094 w 12192527"/>
              <a:gd name="connsiteY2876" fmla="*/ 4489394 h 6858000"/>
              <a:gd name="connsiteX2877" fmla="*/ 6418681 w 12192527"/>
              <a:gd name="connsiteY2877" fmla="*/ 4489395 h 6858000"/>
              <a:gd name="connsiteX2878" fmla="*/ 6423094 w 12192527"/>
              <a:gd name="connsiteY2878" fmla="*/ 4498221 h 6858000"/>
              <a:gd name="connsiteX2879" fmla="*/ 6414266 w 12192527"/>
              <a:gd name="connsiteY2879" fmla="*/ 4498221 h 6858000"/>
              <a:gd name="connsiteX2880" fmla="*/ 6423093 w 12192527"/>
              <a:gd name="connsiteY2880" fmla="*/ 4502635 h 6858000"/>
              <a:gd name="connsiteX2881" fmla="*/ 6383374 w 12192527"/>
              <a:gd name="connsiteY2881" fmla="*/ 4484982 h 6858000"/>
              <a:gd name="connsiteX2882" fmla="*/ 6378960 w 12192527"/>
              <a:gd name="connsiteY2882" fmla="*/ 4484982 h 6858000"/>
              <a:gd name="connsiteX2883" fmla="*/ 6374547 w 12192527"/>
              <a:gd name="connsiteY2883" fmla="*/ 4480568 h 6858000"/>
              <a:gd name="connsiteX2884" fmla="*/ 6356894 w 12192527"/>
              <a:gd name="connsiteY2884" fmla="*/ 4471742 h 6858000"/>
              <a:gd name="connsiteX2885" fmla="*/ 6348067 w 12192527"/>
              <a:gd name="connsiteY2885" fmla="*/ 4471742 h 6858000"/>
              <a:gd name="connsiteX2886" fmla="*/ 6334827 w 12192527"/>
              <a:gd name="connsiteY2886" fmla="*/ 4462915 h 6858000"/>
              <a:gd name="connsiteX2887" fmla="*/ 6343654 w 12192527"/>
              <a:gd name="connsiteY2887" fmla="*/ 4471742 h 6858000"/>
              <a:gd name="connsiteX2888" fmla="*/ 6493707 w 12192527"/>
              <a:gd name="connsiteY2888" fmla="*/ 4582076 h 6858000"/>
              <a:gd name="connsiteX2889" fmla="*/ 6498118 w 12192527"/>
              <a:gd name="connsiteY2889" fmla="*/ 4586488 h 6858000"/>
              <a:gd name="connsiteX2890" fmla="*/ 6515772 w 12192527"/>
              <a:gd name="connsiteY2890" fmla="*/ 4599728 h 6858000"/>
              <a:gd name="connsiteX2891" fmla="*/ 6656997 w 12192527"/>
              <a:gd name="connsiteY2891" fmla="*/ 4736542 h 6858000"/>
              <a:gd name="connsiteX2892" fmla="*/ 6634929 w 12192527"/>
              <a:gd name="connsiteY2892" fmla="*/ 4718888 h 6858000"/>
              <a:gd name="connsiteX2893" fmla="*/ 6634929 w 12192527"/>
              <a:gd name="connsiteY2893" fmla="*/ 4723301 h 6858000"/>
              <a:gd name="connsiteX2894" fmla="*/ 6639345 w 12192527"/>
              <a:gd name="connsiteY2894" fmla="*/ 4732128 h 6858000"/>
              <a:gd name="connsiteX2895" fmla="*/ 6630515 w 12192527"/>
              <a:gd name="connsiteY2895" fmla="*/ 4727716 h 6858000"/>
              <a:gd name="connsiteX2896" fmla="*/ 6626104 w 12192527"/>
              <a:gd name="connsiteY2896" fmla="*/ 4723302 h 6858000"/>
              <a:gd name="connsiteX2897" fmla="*/ 6630515 w 12192527"/>
              <a:gd name="connsiteY2897" fmla="*/ 4736542 h 6858000"/>
              <a:gd name="connsiteX2898" fmla="*/ 6634929 w 12192527"/>
              <a:gd name="connsiteY2898" fmla="*/ 4736540 h 6858000"/>
              <a:gd name="connsiteX2899" fmla="*/ 6639345 w 12192527"/>
              <a:gd name="connsiteY2899" fmla="*/ 4736542 h 6858000"/>
              <a:gd name="connsiteX2900" fmla="*/ 6639345 w 12192527"/>
              <a:gd name="connsiteY2900" fmla="*/ 4740955 h 6858000"/>
              <a:gd name="connsiteX2901" fmla="*/ 6657549 w 12192527"/>
              <a:gd name="connsiteY2901" fmla="*/ 4756401 h 6858000"/>
              <a:gd name="connsiteX2902" fmla="*/ 6665782 w 12192527"/>
              <a:gd name="connsiteY2902" fmla="*/ 4771768 h 6858000"/>
              <a:gd name="connsiteX2903" fmla="*/ 6653963 w 12192527"/>
              <a:gd name="connsiteY2903" fmla="*/ 4759574 h 6858000"/>
              <a:gd name="connsiteX2904" fmla="*/ 6639345 w 12192527"/>
              <a:gd name="connsiteY2904" fmla="*/ 4745369 h 6858000"/>
              <a:gd name="connsiteX2905" fmla="*/ 6648171 w 12192527"/>
              <a:gd name="connsiteY2905" fmla="*/ 4754195 h 6858000"/>
              <a:gd name="connsiteX2906" fmla="*/ 6652582 w 12192527"/>
              <a:gd name="connsiteY2906" fmla="*/ 4758609 h 6858000"/>
              <a:gd name="connsiteX2907" fmla="*/ 6656997 w 12192527"/>
              <a:gd name="connsiteY2907" fmla="*/ 4763021 h 6858000"/>
              <a:gd name="connsiteX2908" fmla="*/ 6661411 w 12192527"/>
              <a:gd name="connsiteY2908" fmla="*/ 4767434 h 6858000"/>
              <a:gd name="connsiteX2909" fmla="*/ 6661410 w 12192527"/>
              <a:gd name="connsiteY2909" fmla="*/ 4771849 h 6858000"/>
              <a:gd name="connsiteX2910" fmla="*/ 6656997 w 12192527"/>
              <a:gd name="connsiteY2910" fmla="*/ 4771849 h 6858000"/>
              <a:gd name="connsiteX2911" fmla="*/ 6634929 w 12192527"/>
              <a:gd name="connsiteY2911" fmla="*/ 4749782 h 6858000"/>
              <a:gd name="connsiteX2912" fmla="*/ 6630515 w 12192527"/>
              <a:gd name="connsiteY2912" fmla="*/ 4749782 h 6858000"/>
              <a:gd name="connsiteX2913" fmla="*/ 6621687 w 12192527"/>
              <a:gd name="connsiteY2913" fmla="*/ 4740956 h 6858000"/>
              <a:gd name="connsiteX2914" fmla="*/ 6612864 w 12192527"/>
              <a:gd name="connsiteY2914" fmla="*/ 4732128 h 6858000"/>
              <a:gd name="connsiteX2915" fmla="*/ 6604037 w 12192527"/>
              <a:gd name="connsiteY2915" fmla="*/ 4723302 h 6858000"/>
              <a:gd name="connsiteX2916" fmla="*/ 6604037 w 12192527"/>
              <a:gd name="connsiteY2916" fmla="*/ 4727716 h 6858000"/>
              <a:gd name="connsiteX2917" fmla="*/ 6604037 w 12192527"/>
              <a:gd name="connsiteY2917" fmla="*/ 4732128 h 6858000"/>
              <a:gd name="connsiteX2918" fmla="*/ 6718783 w 12192527"/>
              <a:gd name="connsiteY2918" fmla="*/ 4864529 h 6858000"/>
              <a:gd name="connsiteX2919" fmla="*/ 6718783 w 12192527"/>
              <a:gd name="connsiteY2919" fmla="*/ 4868943 h 6858000"/>
              <a:gd name="connsiteX2920" fmla="*/ 6732023 w 12192527"/>
              <a:gd name="connsiteY2920" fmla="*/ 4877768 h 6858000"/>
              <a:gd name="connsiteX2921" fmla="*/ 6740849 w 12192527"/>
              <a:gd name="connsiteY2921" fmla="*/ 4891009 h 6858000"/>
              <a:gd name="connsiteX2922" fmla="*/ 6754090 w 12192527"/>
              <a:gd name="connsiteY2922" fmla="*/ 4904250 h 6858000"/>
              <a:gd name="connsiteX2923" fmla="*/ 6758502 w 12192527"/>
              <a:gd name="connsiteY2923" fmla="*/ 4913076 h 6858000"/>
              <a:gd name="connsiteX2924" fmla="*/ 6767329 w 12192527"/>
              <a:gd name="connsiteY2924" fmla="*/ 4921902 h 6858000"/>
              <a:gd name="connsiteX2925" fmla="*/ 6776156 w 12192527"/>
              <a:gd name="connsiteY2925" fmla="*/ 4935143 h 6858000"/>
              <a:gd name="connsiteX2926" fmla="*/ 6811463 w 12192527"/>
              <a:gd name="connsiteY2926" fmla="*/ 4974862 h 6858000"/>
              <a:gd name="connsiteX2927" fmla="*/ 6829113 w 12192527"/>
              <a:gd name="connsiteY2927" fmla="*/ 4996929 h 6858000"/>
              <a:gd name="connsiteX2928" fmla="*/ 6832872 w 12192527"/>
              <a:gd name="connsiteY2928" fmla="*/ 5001627 h 6858000"/>
              <a:gd name="connsiteX2929" fmla="*/ 6830024 w 12192527"/>
              <a:gd name="connsiteY2929" fmla="*/ 5006666 h 6858000"/>
              <a:gd name="connsiteX2930" fmla="*/ 6824701 w 12192527"/>
              <a:gd name="connsiteY2930" fmla="*/ 5001343 h 6858000"/>
              <a:gd name="connsiteX2931" fmla="*/ 6811463 w 12192527"/>
              <a:gd name="connsiteY2931" fmla="*/ 4983689 h 6858000"/>
              <a:gd name="connsiteX2932" fmla="*/ 6815875 w 12192527"/>
              <a:gd name="connsiteY2932" fmla="*/ 5001343 h 6858000"/>
              <a:gd name="connsiteX2933" fmla="*/ 6789395 w 12192527"/>
              <a:gd name="connsiteY2933" fmla="*/ 4979276 h 6858000"/>
              <a:gd name="connsiteX2934" fmla="*/ 6784982 w 12192527"/>
              <a:gd name="connsiteY2934" fmla="*/ 4974862 h 6858000"/>
              <a:gd name="connsiteX2935" fmla="*/ 6784982 w 12192527"/>
              <a:gd name="connsiteY2935" fmla="*/ 4983689 h 6858000"/>
              <a:gd name="connsiteX2936" fmla="*/ 6776156 w 12192527"/>
              <a:gd name="connsiteY2936" fmla="*/ 4979276 h 6858000"/>
              <a:gd name="connsiteX2937" fmla="*/ 6771743 w 12192527"/>
              <a:gd name="connsiteY2937" fmla="*/ 4974862 h 6858000"/>
              <a:gd name="connsiteX2938" fmla="*/ 6767329 w 12192527"/>
              <a:gd name="connsiteY2938" fmla="*/ 4970449 h 6858000"/>
              <a:gd name="connsiteX2939" fmla="*/ 6771743 w 12192527"/>
              <a:gd name="connsiteY2939" fmla="*/ 4970449 h 6858000"/>
              <a:gd name="connsiteX2940" fmla="*/ 6776156 w 12192527"/>
              <a:gd name="connsiteY2940" fmla="*/ 4974862 h 6858000"/>
              <a:gd name="connsiteX2941" fmla="*/ 6780569 w 12192527"/>
              <a:gd name="connsiteY2941" fmla="*/ 4974862 h 6858000"/>
              <a:gd name="connsiteX2942" fmla="*/ 6767329 w 12192527"/>
              <a:gd name="connsiteY2942" fmla="*/ 4957209 h 6858000"/>
              <a:gd name="connsiteX2943" fmla="*/ 6776156 w 12192527"/>
              <a:gd name="connsiteY2943" fmla="*/ 4957209 h 6858000"/>
              <a:gd name="connsiteX2944" fmla="*/ 6767329 w 12192527"/>
              <a:gd name="connsiteY2944" fmla="*/ 4939555 h 6858000"/>
              <a:gd name="connsiteX2945" fmla="*/ 6771743 w 12192527"/>
              <a:gd name="connsiteY2945" fmla="*/ 4939555 h 6858000"/>
              <a:gd name="connsiteX2946" fmla="*/ 6762915 w 12192527"/>
              <a:gd name="connsiteY2946" fmla="*/ 4935143 h 6858000"/>
              <a:gd name="connsiteX2947" fmla="*/ 6758502 w 12192527"/>
              <a:gd name="connsiteY2947" fmla="*/ 4930729 h 6858000"/>
              <a:gd name="connsiteX2948" fmla="*/ 6754090 w 12192527"/>
              <a:gd name="connsiteY2948" fmla="*/ 4926315 h 6858000"/>
              <a:gd name="connsiteX2949" fmla="*/ 6758502 w 12192527"/>
              <a:gd name="connsiteY2949" fmla="*/ 4926316 h 6858000"/>
              <a:gd name="connsiteX2950" fmla="*/ 6749676 w 12192527"/>
              <a:gd name="connsiteY2950" fmla="*/ 4913076 h 6858000"/>
              <a:gd name="connsiteX2951" fmla="*/ 6745262 w 12192527"/>
              <a:gd name="connsiteY2951" fmla="*/ 4913076 h 6858000"/>
              <a:gd name="connsiteX2952" fmla="*/ 6740849 w 12192527"/>
              <a:gd name="connsiteY2952" fmla="*/ 4913076 h 6858000"/>
              <a:gd name="connsiteX2953" fmla="*/ 6740849 w 12192527"/>
              <a:gd name="connsiteY2953" fmla="*/ 4908662 h 6858000"/>
              <a:gd name="connsiteX2954" fmla="*/ 6740849 w 12192527"/>
              <a:gd name="connsiteY2954" fmla="*/ 4904249 h 6858000"/>
              <a:gd name="connsiteX2955" fmla="*/ 6736434 w 12192527"/>
              <a:gd name="connsiteY2955" fmla="*/ 4899834 h 6858000"/>
              <a:gd name="connsiteX2956" fmla="*/ 6732023 w 12192527"/>
              <a:gd name="connsiteY2956" fmla="*/ 4899835 h 6858000"/>
              <a:gd name="connsiteX2957" fmla="*/ 6723196 w 12192527"/>
              <a:gd name="connsiteY2957" fmla="*/ 4899835 h 6858000"/>
              <a:gd name="connsiteX2958" fmla="*/ 6723196 w 12192527"/>
              <a:gd name="connsiteY2958" fmla="*/ 4895422 h 6858000"/>
              <a:gd name="connsiteX2959" fmla="*/ 6727607 w 12192527"/>
              <a:gd name="connsiteY2959" fmla="*/ 4895422 h 6858000"/>
              <a:gd name="connsiteX2960" fmla="*/ 6732023 w 12192527"/>
              <a:gd name="connsiteY2960" fmla="*/ 4895422 h 6858000"/>
              <a:gd name="connsiteX2961" fmla="*/ 6718783 w 12192527"/>
              <a:gd name="connsiteY2961" fmla="*/ 4882182 h 6858000"/>
              <a:gd name="connsiteX2962" fmla="*/ 6727609 w 12192527"/>
              <a:gd name="connsiteY2962" fmla="*/ 4882182 h 6858000"/>
              <a:gd name="connsiteX2963" fmla="*/ 6718783 w 12192527"/>
              <a:gd name="connsiteY2963" fmla="*/ 4877768 h 6858000"/>
              <a:gd name="connsiteX2964" fmla="*/ 6714369 w 12192527"/>
              <a:gd name="connsiteY2964" fmla="*/ 4877768 h 6858000"/>
              <a:gd name="connsiteX2965" fmla="*/ 6687889 w 12192527"/>
              <a:gd name="connsiteY2965" fmla="*/ 4851289 h 6858000"/>
              <a:gd name="connsiteX2966" fmla="*/ 6692304 w 12192527"/>
              <a:gd name="connsiteY2966" fmla="*/ 4851289 h 6858000"/>
              <a:gd name="connsiteX2967" fmla="*/ 6683477 w 12192527"/>
              <a:gd name="connsiteY2967" fmla="*/ 4846876 h 6858000"/>
              <a:gd name="connsiteX2968" fmla="*/ 6679065 w 12192527"/>
              <a:gd name="connsiteY2968" fmla="*/ 4842462 h 6858000"/>
              <a:gd name="connsiteX2969" fmla="*/ 6683344 w 12192527"/>
              <a:gd name="connsiteY2969" fmla="*/ 4842462 h 6858000"/>
              <a:gd name="connsiteX2970" fmla="*/ 6687889 w 12192527"/>
              <a:gd name="connsiteY2970" fmla="*/ 4846876 h 6858000"/>
              <a:gd name="connsiteX2971" fmla="*/ 6683476 w 12192527"/>
              <a:gd name="connsiteY2971" fmla="*/ 4842462 h 6858000"/>
              <a:gd name="connsiteX2972" fmla="*/ 6683344 w 12192527"/>
              <a:gd name="connsiteY2972" fmla="*/ 4842462 h 6858000"/>
              <a:gd name="connsiteX2973" fmla="*/ 6649826 w 12192527"/>
              <a:gd name="connsiteY2973" fmla="*/ 4809913 h 6858000"/>
              <a:gd name="connsiteX2974" fmla="*/ 6621687 w 12192527"/>
              <a:gd name="connsiteY2974" fmla="*/ 4776261 h 6858000"/>
              <a:gd name="connsiteX2975" fmla="*/ 6555489 w 12192527"/>
              <a:gd name="connsiteY2975" fmla="*/ 4718888 h 6858000"/>
              <a:gd name="connsiteX2976" fmla="*/ 6502531 w 12192527"/>
              <a:gd name="connsiteY2976" fmla="*/ 4670342 h 6858000"/>
              <a:gd name="connsiteX2977" fmla="*/ 6502531 w 12192527"/>
              <a:gd name="connsiteY2977" fmla="*/ 4665929 h 6858000"/>
              <a:gd name="connsiteX2978" fmla="*/ 6427506 w 12192527"/>
              <a:gd name="connsiteY2978" fmla="*/ 4612968 h 6858000"/>
              <a:gd name="connsiteX2979" fmla="*/ 6431921 w 12192527"/>
              <a:gd name="connsiteY2979" fmla="*/ 4608555 h 6858000"/>
              <a:gd name="connsiteX2980" fmla="*/ 6401028 w 12192527"/>
              <a:gd name="connsiteY2980" fmla="*/ 4595314 h 6858000"/>
              <a:gd name="connsiteX2981" fmla="*/ 6414266 w 12192527"/>
              <a:gd name="connsiteY2981" fmla="*/ 4595315 h 6858000"/>
              <a:gd name="connsiteX2982" fmla="*/ 6352481 w 12192527"/>
              <a:gd name="connsiteY2982" fmla="*/ 4560009 h 6858000"/>
              <a:gd name="connsiteX2983" fmla="*/ 6339240 w 12192527"/>
              <a:gd name="connsiteY2983" fmla="*/ 4542355 h 6858000"/>
              <a:gd name="connsiteX2984" fmla="*/ 6334827 w 12192527"/>
              <a:gd name="connsiteY2984" fmla="*/ 4542355 h 6858000"/>
              <a:gd name="connsiteX2985" fmla="*/ 6330414 w 12192527"/>
              <a:gd name="connsiteY2985" fmla="*/ 4542354 h 6858000"/>
              <a:gd name="connsiteX2986" fmla="*/ 6330414 w 12192527"/>
              <a:gd name="connsiteY2986" fmla="*/ 4537942 h 6858000"/>
              <a:gd name="connsiteX2987" fmla="*/ 6127402 w 12192527"/>
              <a:gd name="connsiteY2987" fmla="*/ 4414367 h 6858000"/>
              <a:gd name="connsiteX2988" fmla="*/ 6132065 w 12192527"/>
              <a:gd name="connsiteY2988" fmla="*/ 4413332 h 6858000"/>
              <a:gd name="connsiteX2989" fmla="*/ 6140640 w 12192527"/>
              <a:gd name="connsiteY2989" fmla="*/ 4418781 h 6858000"/>
              <a:gd name="connsiteX2990" fmla="*/ 6132367 w 12192527"/>
              <a:gd name="connsiteY2990" fmla="*/ 4413264 h 6858000"/>
              <a:gd name="connsiteX2991" fmla="*/ 6132065 w 12192527"/>
              <a:gd name="connsiteY2991" fmla="*/ 4413332 h 6858000"/>
              <a:gd name="connsiteX2992" fmla="*/ 6087682 w 12192527"/>
              <a:gd name="connsiteY2992" fmla="*/ 4385129 h 6858000"/>
              <a:gd name="connsiteX2993" fmla="*/ 6034723 w 12192527"/>
              <a:gd name="connsiteY2993" fmla="*/ 4361409 h 6858000"/>
              <a:gd name="connsiteX2994" fmla="*/ 6008240 w 12192527"/>
              <a:gd name="connsiteY2994" fmla="*/ 4348167 h 6858000"/>
              <a:gd name="connsiteX2995" fmla="*/ 5986175 w 12192527"/>
              <a:gd name="connsiteY2995" fmla="*/ 4330515 h 6858000"/>
              <a:gd name="connsiteX2996" fmla="*/ 5981761 w 12192527"/>
              <a:gd name="connsiteY2996" fmla="*/ 4330515 h 6858000"/>
              <a:gd name="connsiteX2997" fmla="*/ 5902322 w 12192527"/>
              <a:gd name="connsiteY2997" fmla="*/ 4295208 h 6858000"/>
              <a:gd name="connsiteX2998" fmla="*/ 5897908 w 12192527"/>
              <a:gd name="connsiteY2998" fmla="*/ 4295208 h 6858000"/>
              <a:gd name="connsiteX2999" fmla="*/ 5880256 w 12192527"/>
              <a:gd name="connsiteY2999" fmla="*/ 4281968 h 6858000"/>
              <a:gd name="connsiteX3000" fmla="*/ 5884669 w 12192527"/>
              <a:gd name="connsiteY3000" fmla="*/ 4277554 h 6858000"/>
              <a:gd name="connsiteX3001" fmla="*/ 5893496 w 12192527"/>
              <a:gd name="connsiteY3001" fmla="*/ 4281968 h 6858000"/>
              <a:gd name="connsiteX3002" fmla="*/ 5902322 w 12192527"/>
              <a:gd name="connsiteY3002" fmla="*/ 4286381 h 6858000"/>
              <a:gd name="connsiteX3003" fmla="*/ 5955282 w 12192527"/>
              <a:gd name="connsiteY3003" fmla="*/ 4308447 h 6858000"/>
              <a:gd name="connsiteX3004" fmla="*/ 5986175 w 12192527"/>
              <a:gd name="connsiteY3004" fmla="*/ 4321688 h 6858000"/>
              <a:gd name="connsiteX3005" fmla="*/ 5995001 w 12192527"/>
              <a:gd name="connsiteY3005" fmla="*/ 4326101 h 6858000"/>
              <a:gd name="connsiteX3006" fmla="*/ 6008794 w 12192527"/>
              <a:gd name="connsiteY3006" fmla="*/ 4330859 h 6858000"/>
              <a:gd name="connsiteX3007" fmla="*/ 6010069 w 12192527"/>
              <a:gd name="connsiteY3007" fmla="*/ 4331369 h 6858000"/>
              <a:gd name="connsiteX3008" fmla="*/ 6017070 w 12192527"/>
              <a:gd name="connsiteY3008" fmla="*/ 4334927 h 6858000"/>
              <a:gd name="connsiteX3009" fmla="*/ 6017069 w 12192527"/>
              <a:gd name="connsiteY3009" fmla="*/ 4334162 h 6858000"/>
              <a:gd name="connsiteX3010" fmla="*/ 6025894 w 12192527"/>
              <a:gd name="connsiteY3010" fmla="*/ 4337686 h 6858000"/>
              <a:gd name="connsiteX3011" fmla="*/ 6032094 w 12192527"/>
              <a:gd name="connsiteY3011" fmla="*/ 4341127 h 6858000"/>
              <a:gd name="connsiteX3012" fmla="*/ 6034723 w 12192527"/>
              <a:gd name="connsiteY3012" fmla="*/ 4343754 h 6858000"/>
              <a:gd name="connsiteX3013" fmla="*/ 6040338 w 12192527"/>
              <a:gd name="connsiteY3013" fmla="*/ 4346562 h 6858000"/>
              <a:gd name="connsiteX3014" fmla="*/ 6043548 w 12192527"/>
              <a:gd name="connsiteY3014" fmla="*/ 4352581 h 6858000"/>
              <a:gd name="connsiteX3015" fmla="*/ 6052375 w 12192527"/>
              <a:gd name="connsiteY3015" fmla="*/ 4352581 h 6858000"/>
              <a:gd name="connsiteX3016" fmla="*/ 6047961 w 12192527"/>
              <a:gd name="connsiteY3016" fmla="*/ 4348167 h 6858000"/>
              <a:gd name="connsiteX3017" fmla="*/ 6043549 w 12192527"/>
              <a:gd name="connsiteY3017" fmla="*/ 4348167 h 6858000"/>
              <a:gd name="connsiteX3018" fmla="*/ 6040338 w 12192527"/>
              <a:gd name="connsiteY3018" fmla="*/ 4346562 h 6858000"/>
              <a:gd name="connsiteX3019" fmla="*/ 6039688 w 12192527"/>
              <a:gd name="connsiteY3019" fmla="*/ 4345340 h 6858000"/>
              <a:gd name="connsiteX3020" fmla="*/ 6032094 w 12192527"/>
              <a:gd name="connsiteY3020" fmla="*/ 4341127 h 6858000"/>
              <a:gd name="connsiteX3021" fmla="*/ 6030309 w 12192527"/>
              <a:gd name="connsiteY3021" fmla="*/ 4339340 h 6858000"/>
              <a:gd name="connsiteX3022" fmla="*/ 6017070 w 12192527"/>
              <a:gd name="connsiteY3022" fmla="*/ 4330514 h 6858000"/>
              <a:gd name="connsiteX3023" fmla="*/ 6017069 w 12192527"/>
              <a:gd name="connsiteY3023" fmla="*/ 4334162 h 6858000"/>
              <a:gd name="connsiteX3024" fmla="*/ 6010069 w 12192527"/>
              <a:gd name="connsiteY3024" fmla="*/ 4331369 h 6858000"/>
              <a:gd name="connsiteX3025" fmla="*/ 5951971 w 12192527"/>
              <a:gd name="connsiteY3025" fmla="*/ 4301827 h 6858000"/>
              <a:gd name="connsiteX3026" fmla="*/ 5893496 w 12192527"/>
              <a:gd name="connsiteY3026" fmla="*/ 4268727 h 6858000"/>
              <a:gd name="connsiteX3027" fmla="*/ 5889083 w 12192527"/>
              <a:gd name="connsiteY3027" fmla="*/ 4264315 h 6858000"/>
              <a:gd name="connsiteX3028" fmla="*/ 5884669 w 12192527"/>
              <a:gd name="connsiteY3028" fmla="*/ 4264315 h 6858000"/>
              <a:gd name="connsiteX3029" fmla="*/ 5699310 w 12192527"/>
              <a:gd name="connsiteY3029" fmla="*/ 4206941 h 6858000"/>
              <a:gd name="connsiteX3030" fmla="*/ 5650764 w 12192527"/>
              <a:gd name="connsiteY3030" fmla="*/ 4189286 h 6858000"/>
              <a:gd name="connsiteX3031" fmla="*/ 5633111 w 12192527"/>
              <a:gd name="connsiteY3031" fmla="*/ 4189286 h 6858000"/>
              <a:gd name="connsiteX3032" fmla="*/ 5628697 w 12192527"/>
              <a:gd name="connsiteY3032" fmla="*/ 4189287 h 6858000"/>
              <a:gd name="connsiteX3033" fmla="*/ 5615459 w 12192527"/>
              <a:gd name="connsiteY3033" fmla="*/ 4189287 h 6858000"/>
              <a:gd name="connsiteX3034" fmla="*/ 5540431 w 12192527"/>
              <a:gd name="connsiteY3034" fmla="*/ 4171633 h 6858000"/>
              <a:gd name="connsiteX3035" fmla="*/ 5536018 w 12192527"/>
              <a:gd name="connsiteY3035" fmla="*/ 4171633 h 6858000"/>
              <a:gd name="connsiteX3036" fmla="*/ 5531606 w 12192527"/>
              <a:gd name="connsiteY3036" fmla="*/ 4171633 h 6858000"/>
              <a:gd name="connsiteX3037" fmla="*/ 5518364 w 12192527"/>
              <a:gd name="connsiteY3037" fmla="*/ 4167222 h 6858000"/>
              <a:gd name="connsiteX3038" fmla="*/ 5513950 w 12192527"/>
              <a:gd name="connsiteY3038" fmla="*/ 4167221 h 6858000"/>
              <a:gd name="connsiteX3039" fmla="*/ 5487471 w 12192527"/>
              <a:gd name="connsiteY3039" fmla="*/ 4162808 h 6858000"/>
              <a:gd name="connsiteX3040" fmla="*/ 5478644 w 12192527"/>
              <a:gd name="connsiteY3040" fmla="*/ 4167221 h 6858000"/>
              <a:gd name="connsiteX3041" fmla="*/ 5474232 w 12192527"/>
              <a:gd name="connsiteY3041" fmla="*/ 4162808 h 6858000"/>
              <a:gd name="connsiteX3042" fmla="*/ 5452165 w 12192527"/>
              <a:gd name="connsiteY3042" fmla="*/ 4158393 h 6858000"/>
              <a:gd name="connsiteX3043" fmla="*/ 5447751 w 12192527"/>
              <a:gd name="connsiteY3043" fmla="*/ 4162808 h 6858000"/>
              <a:gd name="connsiteX3044" fmla="*/ 5359487 w 12192527"/>
              <a:gd name="connsiteY3044" fmla="*/ 4153981 h 6858000"/>
              <a:gd name="connsiteX3045" fmla="*/ 5363898 w 12192527"/>
              <a:gd name="connsiteY3045" fmla="*/ 4158393 h 6858000"/>
              <a:gd name="connsiteX3046" fmla="*/ 5315352 w 12192527"/>
              <a:gd name="connsiteY3046" fmla="*/ 4149567 h 6858000"/>
              <a:gd name="connsiteX3047" fmla="*/ 5209432 w 12192527"/>
              <a:gd name="connsiteY3047" fmla="*/ 4149567 h 6858000"/>
              <a:gd name="connsiteX3048" fmla="*/ 5205018 w 12192527"/>
              <a:gd name="connsiteY3048" fmla="*/ 4153981 h 6858000"/>
              <a:gd name="connsiteX3049" fmla="*/ 5196193 w 12192527"/>
              <a:gd name="connsiteY3049" fmla="*/ 4153981 h 6858000"/>
              <a:gd name="connsiteX3050" fmla="*/ 5191779 w 12192527"/>
              <a:gd name="connsiteY3050" fmla="*/ 4149567 h 6858000"/>
              <a:gd name="connsiteX3051" fmla="*/ 5187366 w 12192527"/>
              <a:gd name="connsiteY3051" fmla="*/ 4149567 h 6858000"/>
              <a:gd name="connsiteX3052" fmla="*/ 5174126 w 12192527"/>
              <a:gd name="connsiteY3052" fmla="*/ 4149567 h 6858000"/>
              <a:gd name="connsiteX3053" fmla="*/ 5165298 w 12192527"/>
              <a:gd name="connsiteY3053" fmla="*/ 4149567 h 6858000"/>
              <a:gd name="connsiteX3054" fmla="*/ 5143233 w 12192527"/>
              <a:gd name="connsiteY3054" fmla="*/ 4145154 h 6858000"/>
              <a:gd name="connsiteX3055" fmla="*/ 5143233 w 12192527"/>
              <a:gd name="connsiteY3055" fmla="*/ 4149567 h 6858000"/>
              <a:gd name="connsiteX3056" fmla="*/ 5138819 w 12192527"/>
              <a:gd name="connsiteY3056" fmla="*/ 4149567 h 6858000"/>
              <a:gd name="connsiteX3057" fmla="*/ 5134406 w 12192527"/>
              <a:gd name="connsiteY3057" fmla="*/ 4149567 h 6858000"/>
              <a:gd name="connsiteX3058" fmla="*/ 5134405 w 12192527"/>
              <a:gd name="connsiteY3058" fmla="*/ 4145154 h 6858000"/>
              <a:gd name="connsiteX3059" fmla="*/ 5121164 w 12192527"/>
              <a:gd name="connsiteY3059" fmla="*/ 4145154 h 6858000"/>
              <a:gd name="connsiteX3060" fmla="*/ 5129994 w 12192527"/>
              <a:gd name="connsiteY3060" fmla="*/ 4153981 h 6858000"/>
              <a:gd name="connsiteX3061" fmla="*/ 5125578 w 12192527"/>
              <a:gd name="connsiteY3061" fmla="*/ 4153981 h 6858000"/>
              <a:gd name="connsiteX3062" fmla="*/ 5297697 w 12192527"/>
              <a:gd name="connsiteY3062" fmla="*/ 4189287 h 6858000"/>
              <a:gd name="connsiteX3063" fmla="*/ 5302113 w 12192527"/>
              <a:gd name="connsiteY3063" fmla="*/ 4193700 h 6858000"/>
              <a:gd name="connsiteX3064" fmla="*/ 5297699 w 12192527"/>
              <a:gd name="connsiteY3064" fmla="*/ 4193700 h 6858000"/>
              <a:gd name="connsiteX3065" fmla="*/ 5293285 w 12192527"/>
              <a:gd name="connsiteY3065" fmla="*/ 4193700 h 6858000"/>
              <a:gd name="connsiteX3066" fmla="*/ 5116754 w 12192527"/>
              <a:gd name="connsiteY3066" fmla="*/ 4158393 h 6858000"/>
              <a:gd name="connsiteX3067" fmla="*/ 5068206 w 12192527"/>
              <a:gd name="connsiteY3067" fmla="*/ 4149567 h 6858000"/>
              <a:gd name="connsiteX3068" fmla="*/ 5059381 w 12192527"/>
              <a:gd name="connsiteY3068" fmla="*/ 4136327 h 6858000"/>
              <a:gd name="connsiteX3069" fmla="*/ 5006419 w 12192527"/>
              <a:gd name="connsiteY3069" fmla="*/ 4140741 h 6858000"/>
              <a:gd name="connsiteX3070" fmla="*/ 5002005 w 12192527"/>
              <a:gd name="connsiteY3070" fmla="*/ 4136327 h 6858000"/>
              <a:gd name="connsiteX3071" fmla="*/ 5006419 w 12192527"/>
              <a:gd name="connsiteY3071" fmla="*/ 4136327 h 6858000"/>
              <a:gd name="connsiteX3072" fmla="*/ 5059381 w 12192527"/>
              <a:gd name="connsiteY3072" fmla="*/ 4131915 h 6858000"/>
              <a:gd name="connsiteX3073" fmla="*/ 5063792 w 12192527"/>
              <a:gd name="connsiteY3073" fmla="*/ 4127500 h 6858000"/>
              <a:gd name="connsiteX3074" fmla="*/ 5059381 w 12192527"/>
              <a:gd name="connsiteY3074" fmla="*/ 4123088 h 6858000"/>
              <a:gd name="connsiteX3075" fmla="*/ 5037313 w 12192527"/>
              <a:gd name="connsiteY3075" fmla="*/ 4123088 h 6858000"/>
              <a:gd name="connsiteX3076" fmla="*/ 5019660 w 12192527"/>
              <a:gd name="connsiteY3076" fmla="*/ 4127500 h 6858000"/>
              <a:gd name="connsiteX3077" fmla="*/ 5015249 w 12192527"/>
              <a:gd name="connsiteY3077" fmla="*/ 4127500 h 6858000"/>
              <a:gd name="connsiteX3078" fmla="*/ 5010832 w 12192527"/>
              <a:gd name="connsiteY3078" fmla="*/ 4127500 h 6858000"/>
              <a:gd name="connsiteX3079" fmla="*/ 5006418 w 12192527"/>
              <a:gd name="connsiteY3079" fmla="*/ 4131914 h 6858000"/>
              <a:gd name="connsiteX3080" fmla="*/ 5002007 w 12192527"/>
              <a:gd name="connsiteY3080" fmla="*/ 4131914 h 6858000"/>
              <a:gd name="connsiteX3081" fmla="*/ 4997594 w 12192527"/>
              <a:gd name="connsiteY3081" fmla="*/ 4131914 h 6858000"/>
              <a:gd name="connsiteX3082" fmla="*/ 4997593 w 12192527"/>
              <a:gd name="connsiteY3082" fmla="*/ 4127500 h 6858000"/>
              <a:gd name="connsiteX3083" fmla="*/ 5002007 w 12192527"/>
              <a:gd name="connsiteY3083" fmla="*/ 4123088 h 6858000"/>
              <a:gd name="connsiteX3084" fmla="*/ 4979940 w 12192527"/>
              <a:gd name="connsiteY3084" fmla="*/ 4123088 h 6858000"/>
              <a:gd name="connsiteX3085" fmla="*/ 4971114 w 12192527"/>
              <a:gd name="connsiteY3085" fmla="*/ 4123088 h 6858000"/>
              <a:gd name="connsiteX3086" fmla="*/ 4962287 w 12192527"/>
              <a:gd name="connsiteY3086" fmla="*/ 4118673 h 6858000"/>
              <a:gd name="connsiteX3087" fmla="*/ 4935806 w 12192527"/>
              <a:gd name="connsiteY3087" fmla="*/ 4123088 h 6858000"/>
              <a:gd name="connsiteX3088" fmla="*/ 4913740 w 12192527"/>
              <a:gd name="connsiteY3088" fmla="*/ 4127500 h 6858000"/>
              <a:gd name="connsiteX3089" fmla="*/ 4922568 w 12192527"/>
              <a:gd name="connsiteY3089" fmla="*/ 4127500 h 6858000"/>
              <a:gd name="connsiteX3090" fmla="*/ 4940222 w 12192527"/>
              <a:gd name="connsiteY3090" fmla="*/ 4127501 h 6858000"/>
              <a:gd name="connsiteX3091" fmla="*/ 4944633 w 12192527"/>
              <a:gd name="connsiteY3091" fmla="*/ 4127500 h 6858000"/>
              <a:gd name="connsiteX3092" fmla="*/ 4966700 w 12192527"/>
              <a:gd name="connsiteY3092" fmla="*/ 4131914 h 6858000"/>
              <a:gd name="connsiteX3093" fmla="*/ 4966700 w 12192527"/>
              <a:gd name="connsiteY3093" fmla="*/ 4136327 h 6858000"/>
              <a:gd name="connsiteX3094" fmla="*/ 4962287 w 12192527"/>
              <a:gd name="connsiteY3094" fmla="*/ 4140741 h 6858000"/>
              <a:gd name="connsiteX3095" fmla="*/ 4957874 w 12192527"/>
              <a:gd name="connsiteY3095" fmla="*/ 4145154 h 6858000"/>
              <a:gd name="connsiteX3096" fmla="*/ 4953459 w 12192527"/>
              <a:gd name="connsiteY3096" fmla="*/ 4145154 h 6858000"/>
              <a:gd name="connsiteX3097" fmla="*/ 4949047 w 12192527"/>
              <a:gd name="connsiteY3097" fmla="*/ 4145155 h 6858000"/>
              <a:gd name="connsiteX3098" fmla="*/ 4953459 w 12192527"/>
              <a:gd name="connsiteY3098" fmla="*/ 4140741 h 6858000"/>
              <a:gd name="connsiteX3099" fmla="*/ 4957876 w 12192527"/>
              <a:gd name="connsiteY3099" fmla="*/ 4136327 h 6858000"/>
              <a:gd name="connsiteX3100" fmla="*/ 4944633 w 12192527"/>
              <a:gd name="connsiteY3100" fmla="*/ 4131914 h 6858000"/>
              <a:gd name="connsiteX3101" fmla="*/ 4918154 w 12192527"/>
              <a:gd name="connsiteY3101" fmla="*/ 4131914 h 6858000"/>
              <a:gd name="connsiteX3102" fmla="*/ 4904916 w 12192527"/>
              <a:gd name="connsiteY3102" fmla="*/ 4131914 h 6858000"/>
              <a:gd name="connsiteX3103" fmla="*/ 4887260 w 12192527"/>
              <a:gd name="connsiteY3103" fmla="*/ 4131914 h 6858000"/>
              <a:gd name="connsiteX3104" fmla="*/ 4869608 w 12192527"/>
              <a:gd name="connsiteY3104" fmla="*/ 4136328 h 6858000"/>
              <a:gd name="connsiteX3105" fmla="*/ 4865194 w 12192527"/>
              <a:gd name="connsiteY3105" fmla="*/ 4136327 h 6858000"/>
              <a:gd name="connsiteX3106" fmla="*/ 4851956 w 12192527"/>
              <a:gd name="connsiteY3106" fmla="*/ 4136327 h 6858000"/>
              <a:gd name="connsiteX3107" fmla="*/ 4856368 w 12192527"/>
              <a:gd name="connsiteY3107" fmla="*/ 4140741 h 6858000"/>
              <a:gd name="connsiteX3108" fmla="*/ 4847541 w 12192527"/>
              <a:gd name="connsiteY3108" fmla="*/ 4145154 h 6858000"/>
              <a:gd name="connsiteX3109" fmla="*/ 4838714 w 12192527"/>
              <a:gd name="connsiteY3109" fmla="*/ 4140741 h 6858000"/>
              <a:gd name="connsiteX3110" fmla="*/ 4834300 w 12192527"/>
              <a:gd name="connsiteY3110" fmla="*/ 4145154 h 6858000"/>
              <a:gd name="connsiteX3111" fmla="*/ 4829889 w 12192527"/>
              <a:gd name="connsiteY3111" fmla="*/ 4140741 h 6858000"/>
              <a:gd name="connsiteX3112" fmla="*/ 4821061 w 12192527"/>
              <a:gd name="connsiteY3112" fmla="*/ 4140741 h 6858000"/>
              <a:gd name="connsiteX3113" fmla="*/ 4807821 w 12192527"/>
              <a:gd name="connsiteY3113" fmla="*/ 4145154 h 6858000"/>
              <a:gd name="connsiteX3114" fmla="*/ 4803408 w 12192527"/>
              <a:gd name="connsiteY3114" fmla="*/ 4149567 h 6858000"/>
              <a:gd name="connsiteX3115" fmla="*/ 4794582 w 12192527"/>
              <a:gd name="connsiteY3115" fmla="*/ 4149567 h 6858000"/>
              <a:gd name="connsiteX3116" fmla="*/ 4781342 w 12192527"/>
              <a:gd name="connsiteY3116" fmla="*/ 4153981 h 6858000"/>
              <a:gd name="connsiteX3117" fmla="*/ 4772515 w 12192527"/>
              <a:gd name="connsiteY3117" fmla="*/ 4153981 h 6858000"/>
              <a:gd name="connsiteX3118" fmla="*/ 4763687 w 12192527"/>
              <a:gd name="connsiteY3118" fmla="*/ 4153982 h 6858000"/>
              <a:gd name="connsiteX3119" fmla="*/ 4768100 w 12192527"/>
              <a:gd name="connsiteY3119" fmla="*/ 4149567 h 6858000"/>
              <a:gd name="connsiteX3120" fmla="*/ 4785754 w 12192527"/>
              <a:gd name="connsiteY3120" fmla="*/ 4149567 h 6858000"/>
              <a:gd name="connsiteX3121" fmla="*/ 4794581 w 12192527"/>
              <a:gd name="connsiteY3121" fmla="*/ 4145154 h 6858000"/>
              <a:gd name="connsiteX3122" fmla="*/ 4790167 w 12192527"/>
              <a:gd name="connsiteY3122" fmla="*/ 4145154 h 6858000"/>
              <a:gd name="connsiteX3123" fmla="*/ 4785754 w 12192527"/>
              <a:gd name="connsiteY3123" fmla="*/ 4145154 h 6858000"/>
              <a:gd name="connsiteX3124" fmla="*/ 4781342 w 12192527"/>
              <a:gd name="connsiteY3124" fmla="*/ 4145154 h 6858000"/>
              <a:gd name="connsiteX3125" fmla="*/ 4768100 w 12192527"/>
              <a:gd name="connsiteY3125" fmla="*/ 4149567 h 6858000"/>
              <a:gd name="connsiteX3126" fmla="*/ 4750448 w 12192527"/>
              <a:gd name="connsiteY3126" fmla="*/ 4149567 h 6858000"/>
              <a:gd name="connsiteX3127" fmla="*/ 4737207 w 12192527"/>
              <a:gd name="connsiteY3127" fmla="*/ 4153981 h 6858000"/>
              <a:gd name="connsiteX3128" fmla="*/ 4732794 w 12192527"/>
              <a:gd name="connsiteY3128" fmla="*/ 4153981 h 6858000"/>
              <a:gd name="connsiteX3129" fmla="*/ 4723969 w 12192527"/>
              <a:gd name="connsiteY3129" fmla="*/ 4153981 h 6858000"/>
              <a:gd name="connsiteX3130" fmla="*/ 4723969 w 12192527"/>
              <a:gd name="connsiteY3130" fmla="*/ 4158393 h 6858000"/>
              <a:gd name="connsiteX3131" fmla="*/ 4723969 w 12192527"/>
              <a:gd name="connsiteY3131" fmla="*/ 4162808 h 6858000"/>
              <a:gd name="connsiteX3132" fmla="*/ 4715140 w 12192527"/>
              <a:gd name="connsiteY3132" fmla="*/ 4167221 h 6858000"/>
              <a:gd name="connsiteX3133" fmla="*/ 4710727 w 12192527"/>
              <a:gd name="connsiteY3133" fmla="*/ 4167221 h 6858000"/>
              <a:gd name="connsiteX3134" fmla="*/ 4697488 w 12192527"/>
              <a:gd name="connsiteY3134" fmla="*/ 4162808 h 6858000"/>
              <a:gd name="connsiteX3135" fmla="*/ 4693074 w 12192527"/>
              <a:gd name="connsiteY3135" fmla="*/ 4162809 h 6858000"/>
              <a:gd name="connsiteX3136" fmla="*/ 4679834 w 12192527"/>
              <a:gd name="connsiteY3136" fmla="*/ 4167221 h 6858000"/>
              <a:gd name="connsiteX3137" fmla="*/ 4648940 w 12192527"/>
              <a:gd name="connsiteY3137" fmla="*/ 4176047 h 6858000"/>
              <a:gd name="connsiteX3138" fmla="*/ 4613635 w 12192527"/>
              <a:gd name="connsiteY3138" fmla="*/ 4184875 h 6858000"/>
              <a:gd name="connsiteX3139" fmla="*/ 4609221 w 12192527"/>
              <a:gd name="connsiteY3139" fmla="*/ 4184875 h 6858000"/>
              <a:gd name="connsiteX3140" fmla="*/ 4582742 w 12192527"/>
              <a:gd name="connsiteY3140" fmla="*/ 4193700 h 6858000"/>
              <a:gd name="connsiteX3141" fmla="*/ 4538608 w 12192527"/>
              <a:gd name="connsiteY3141" fmla="*/ 4202528 h 6858000"/>
              <a:gd name="connsiteX3142" fmla="*/ 4507715 w 12192527"/>
              <a:gd name="connsiteY3142" fmla="*/ 4211354 h 6858000"/>
              <a:gd name="connsiteX3143" fmla="*/ 4481235 w 12192527"/>
              <a:gd name="connsiteY3143" fmla="*/ 4215767 h 6858000"/>
              <a:gd name="connsiteX3144" fmla="*/ 4459169 w 12192527"/>
              <a:gd name="connsiteY3144" fmla="*/ 4224594 h 6858000"/>
              <a:gd name="connsiteX3145" fmla="*/ 4444755 w 12192527"/>
              <a:gd name="connsiteY3145" fmla="*/ 4234616 h 6858000"/>
              <a:gd name="connsiteX3146" fmla="*/ 4414432 w 12192527"/>
              <a:gd name="connsiteY3146" fmla="*/ 4241000 h 6858000"/>
              <a:gd name="connsiteX3147" fmla="*/ 4335141 w 12192527"/>
              <a:gd name="connsiteY3147" fmla="*/ 4263988 h 6858000"/>
              <a:gd name="connsiteX3148" fmla="*/ 4312539 w 12192527"/>
              <a:gd name="connsiteY3148" fmla="*/ 4255898 h 6858000"/>
              <a:gd name="connsiteX3149" fmla="*/ 4296733 w 12192527"/>
              <a:gd name="connsiteY3149" fmla="*/ 4251361 h 6858000"/>
              <a:gd name="connsiteX3150" fmla="*/ 4465085 w 12192527"/>
              <a:gd name="connsiteY3150" fmla="*/ 4201923 h 6858000"/>
              <a:gd name="connsiteX3151" fmla="*/ 4816352 w 12192527"/>
              <a:gd name="connsiteY3151" fmla="*/ 4135629 h 6858000"/>
              <a:gd name="connsiteX3152" fmla="*/ 4824642 w 12192527"/>
              <a:gd name="connsiteY3152" fmla="*/ 4126525 h 6858000"/>
              <a:gd name="connsiteX3153" fmla="*/ 4804568 w 12192527"/>
              <a:gd name="connsiteY3153" fmla="*/ 4121456 h 6858000"/>
              <a:gd name="connsiteX3154" fmla="*/ 4584248 w 12192527"/>
              <a:gd name="connsiteY3154" fmla="*/ 4152530 h 6858000"/>
              <a:gd name="connsiteX3155" fmla="*/ 4297331 w 12192527"/>
              <a:gd name="connsiteY3155" fmla="*/ 4216659 h 6858000"/>
              <a:gd name="connsiteX3156" fmla="*/ 4249591 w 12192527"/>
              <a:gd name="connsiteY3156" fmla="*/ 4233356 h 6858000"/>
              <a:gd name="connsiteX3157" fmla="*/ 4238192 w 12192527"/>
              <a:gd name="connsiteY3157" fmla="*/ 4227531 h 6858000"/>
              <a:gd name="connsiteX3158" fmla="*/ 4247330 w 12192527"/>
              <a:gd name="connsiteY3158" fmla="*/ 4224594 h 6858000"/>
              <a:gd name="connsiteX3159" fmla="*/ 4260569 w 12192527"/>
              <a:gd name="connsiteY3159" fmla="*/ 4211354 h 6858000"/>
              <a:gd name="connsiteX3160" fmla="*/ 4260569 w 12192527"/>
              <a:gd name="connsiteY3160" fmla="*/ 4220180 h 6858000"/>
              <a:gd name="connsiteX3161" fmla="*/ 4322355 w 12192527"/>
              <a:gd name="connsiteY3161" fmla="*/ 4193699 h 6858000"/>
              <a:gd name="connsiteX3162" fmla="*/ 4326770 w 12192527"/>
              <a:gd name="connsiteY3162" fmla="*/ 4198114 h 6858000"/>
              <a:gd name="connsiteX3163" fmla="*/ 4335596 w 12192527"/>
              <a:gd name="connsiteY3163" fmla="*/ 4189287 h 6858000"/>
              <a:gd name="connsiteX3164" fmla="*/ 4348836 w 12192527"/>
              <a:gd name="connsiteY3164" fmla="*/ 4189287 h 6858000"/>
              <a:gd name="connsiteX3165" fmla="*/ 4437102 w 12192527"/>
              <a:gd name="connsiteY3165" fmla="*/ 4158393 h 6858000"/>
              <a:gd name="connsiteX3166" fmla="*/ 4463583 w 12192527"/>
              <a:gd name="connsiteY3166" fmla="*/ 4149567 h 6858000"/>
              <a:gd name="connsiteX3167" fmla="*/ 4569502 w 12192527"/>
              <a:gd name="connsiteY3167" fmla="*/ 4114260 h 6858000"/>
              <a:gd name="connsiteX3168" fmla="*/ 4609221 w 12192527"/>
              <a:gd name="connsiteY3168" fmla="*/ 4109847 h 6858000"/>
              <a:gd name="connsiteX3169" fmla="*/ 4618047 w 12192527"/>
              <a:gd name="connsiteY3169" fmla="*/ 4101021 h 6858000"/>
              <a:gd name="connsiteX3170" fmla="*/ 4604808 w 12192527"/>
              <a:gd name="connsiteY3170" fmla="*/ 4096608 h 6858000"/>
              <a:gd name="connsiteX3171" fmla="*/ 4622461 w 12192527"/>
              <a:gd name="connsiteY3171" fmla="*/ 4087781 h 6858000"/>
              <a:gd name="connsiteX3172" fmla="*/ 4626875 w 12192527"/>
              <a:gd name="connsiteY3172" fmla="*/ 4087781 h 6858000"/>
              <a:gd name="connsiteX3173" fmla="*/ 4626875 w 12192527"/>
              <a:gd name="connsiteY3173" fmla="*/ 4083367 h 6858000"/>
              <a:gd name="connsiteX3174" fmla="*/ 4631287 w 12192527"/>
              <a:gd name="connsiteY3174" fmla="*/ 4083367 h 6858000"/>
              <a:gd name="connsiteX3175" fmla="*/ 4635701 w 12192527"/>
              <a:gd name="connsiteY3175" fmla="*/ 4078953 h 6858000"/>
              <a:gd name="connsiteX3176" fmla="*/ 4653354 w 12192527"/>
              <a:gd name="connsiteY3176" fmla="*/ 4074541 h 6858000"/>
              <a:gd name="connsiteX3177" fmla="*/ 4701899 w 12192527"/>
              <a:gd name="connsiteY3177" fmla="*/ 4061300 h 6858000"/>
              <a:gd name="connsiteX3178" fmla="*/ 4706314 w 12192527"/>
              <a:gd name="connsiteY3178" fmla="*/ 4056887 h 6858000"/>
              <a:gd name="connsiteX3179" fmla="*/ 4715140 w 12192527"/>
              <a:gd name="connsiteY3179" fmla="*/ 4056887 h 6858000"/>
              <a:gd name="connsiteX3180" fmla="*/ 4719555 w 12192527"/>
              <a:gd name="connsiteY3180" fmla="*/ 4056887 h 6858000"/>
              <a:gd name="connsiteX3181" fmla="*/ 4825475 w 12192527"/>
              <a:gd name="connsiteY3181" fmla="*/ 4012753 h 6858000"/>
              <a:gd name="connsiteX3182" fmla="*/ 4807821 w 12192527"/>
              <a:gd name="connsiteY3182" fmla="*/ 3995100 h 6858000"/>
              <a:gd name="connsiteX3183" fmla="*/ 4860780 w 12192527"/>
              <a:gd name="connsiteY3183" fmla="*/ 3990688 h 6858000"/>
              <a:gd name="connsiteX3184" fmla="*/ 4825475 w 12192527"/>
              <a:gd name="connsiteY3184" fmla="*/ 3968621 h 6858000"/>
              <a:gd name="connsiteX3185" fmla="*/ 4821060 w 12192527"/>
              <a:gd name="connsiteY3185" fmla="*/ 3968621 h 6858000"/>
              <a:gd name="connsiteX3186" fmla="*/ 4807821 w 12192527"/>
              <a:gd name="connsiteY3186" fmla="*/ 3968621 h 6858000"/>
              <a:gd name="connsiteX3187" fmla="*/ 4812235 w 12192527"/>
              <a:gd name="connsiteY3187" fmla="*/ 3973033 h 6858000"/>
              <a:gd name="connsiteX3188" fmla="*/ 4816647 w 12192527"/>
              <a:gd name="connsiteY3188" fmla="*/ 3973033 h 6858000"/>
              <a:gd name="connsiteX3189" fmla="*/ 4812235 w 12192527"/>
              <a:gd name="connsiteY3189" fmla="*/ 3977447 h 6858000"/>
              <a:gd name="connsiteX3190" fmla="*/ 4798996 w 12192527"/>
              <a:gd name="connsiteY3190" fmla="*/ 3973033 h 6858000"/>
              <a:gd name="connsiteX3191" fmla="*/ 4794582 w 12192527"/>
              <a:gd name="connsiteY3191" fmla="*/ 3973033 h 6858000"/>
              <a:gd name="connsiteX3192" fmla="*/ 4790167 w 12192527"/>
              <a:gd name="connsiteY3192" fmla="*/ 3973033 h 6858000"/>
              <a:gd name="connsiteX3193" fmla="*/ 4785754 w 12192527"/>
              <a:gd name="connsiteY3193" fmla="*/ 3968621 h 6858000"/>
              <a:gd name="connsiteX3194" fmla="*/ 4794579 w 12192527"/>
              <a:gd name="connsiteY3194" fmla="*/ 3968621 h 6858000"/>
              <a:gd name="connsiteX3195" fmla="*/ 4798996 w 12192527"/>
              <a:gd name="connsiteY3195" fmla="*/ 3968621 h 6858000"/>
              <a:gd name="connsiteX3196" fmla="*/ 4803408 w 12192527"/>
              <a:gd name="connsiteY3196" fmla="*/ 3968621 h 6858000"/>
              <a:gd name="connsiteX3197" fmla="*/ 4807821 w 12192527"/>
              <a:gd name="connsiteY3197" fmla="*/ 3964208 h 6858000"/>
              <a:gd name="connsiteX3198" fmla="*/ 4763689 w 12192527"/>
              <a:gd name="connsiteY3198" fmla="*/ 3955381 h 6858000"/>
              <a:gd name="connsiteX3199" fmla="*/ 4821061 w 12192527"/>
              <a:gd name="connsiteY3199" fmla="*/ 3933314 h 6858000"/>
              <a:gd name="connsiteX3200" fmla="*/ 4900501 w 12192527"/>
              <a:gd name="connsiteY3200" fmla="*/ 3924487 h 6858000"/>
              <a:gd name="connsiteX3201" fmla="*/ 4882848 w 12192527"/>
              <a:gd name="connsiteY3201" fmla="*/ 3920074 h 6858000"/>
              <a:gd name="connsiteX3202" fmla="*/ 5010834 w 12192527"/>
              <a:gd name="connsiteY3202" fmla="*/ 3871527 h 6858000"/>
              <a:gd name="connsiteX3203" fmla="*/ 5010834 w 12192527"/>
              <a:gd name="connsiteY3203" fmla="*/ 3862700 h 6858000"/>
              <a:gd name="connsiteX3204" fmla="*/ 4416690 w 12192527"/>
              <a:gd name="connsiteY3204" fmla="*/ 3943244 h 6858000"/>
              <a:gd name="connsiteX3205" fmla="*/ 4169888 w 12192527"/>
              <a:gd name="connsiteY3205" fmla="*/ 4021303 h 6858000"/>
              <a:gd name="connsiteX3206" fmla="*/ 4169888 w 12192527"/>
              <a:gd name="connsiteY3206" fmla="*/ 4017201 h 6858000"/>
              <a:gd name="connsiteX3207" fmla="*/ 4168851 w 12192527"/>
              <a:gd name="connsiteY3207" fmla="*/ 4014405 h 6858000"/>
              <a:gd name="connsiteX3208" fmla="*/ 4290910 w 12192527"/>
              <a:gd name="connsiteY3208" fmla="*/ 3968069 h 6858000"/>
              <a:gd name="connsiteX3209" fmla="*/ 4746036 w 12192527"/>
              <a:gd name="connsiteY3209" fmla="*/ 3862700 h 6858000"/>
              <a:gd name="connsiteX3210" fmla="*/ 5032899 w 12192527"/>
              <a:gd name="connsiteY3210" fmla="*/ 3836220 h 6858000"/>
              <a:gd name="connsiteX3211" fmla="*/ 5156473 w 12192527"/>
              <a:gd name="connsiteY3211" fmla="*/ 3836220 h 6858000"/>
              <a:gd name="connsiteX3212" fmla="*/ 5160886 w 12192527"/>
              <a:gd name="connsiteY3212" fmla="*/ 3831806 h 6858000"/>
              <a:gd name="connsiteX3213" fmla="*/ 3392142 w 12192527"/>
              <a:gd name="connsiteY3213" fmla="*/ 3829734 h 6858000"/>
              <a:gd name="connsiteX3214" fmla="*/ 3383285 w 12192527"/>
              <a:gd name="connsiteY3214" fmla="*/ 3829969 h 6858000"/>
              <a:gd name="connsiteX3215" fmla="*/ 3374696 w 12192527"/>
              <a:gd name="connsiteY3215" fmla="*/ 3830237 h 6858000"/>
              <a:gd name="connsiteX3216" fmla="*/ 3361278 w 12192527"/>
              <a:gd name="connsiteY3216" fmla="*/ 3840690 h 6858000"/>
              <a:gd name="connsiteX3217" fmla="*/ 3360473 w 12192527"/>
              <a:gd name="connsiteY3217" fmla="*/ 3847123 h 6858000"/>
              <a:gd name="connsiteX3218" fmla="*/ 3360204 w 12192527"/>
              <a:gd name="connsiteY3218" fmla="*/ 3849802 h 6858000"/>
              <a:gd name="connsiteX3219" fmla="*/ 3358863 w 12192527"/>
              <a:gd name="connsiteY3219" fmla="*/ 3857040 h 6858000"/>
              <a:gd name="connsiteX3220" fmla="*/ 3358058 w 12192527"/>
              <a:gd name="connsiteY3220" fmla="*/ 3860524 h 6858000"/>
              <a:gd name="connsiteX3221" fmla="*/ 3358326 w 12192527"/>
              <a:gd name="connsiteY3221" fmla="*/ 3865080 h 6858000"/>
              <a:gd name="connsiteX3222" fmla="*/ 3360204 w 12192527"/>
              <a:gd name="connsiteY3222" fmla="*/ 3869637 h 6858000"/>
              <a:gd name="connsiteX3223" fmla="*/ 3366109 w 12192527"/>
              <a:gd name="connsiteY3223" fmla="*/ 3880626 h 6858000"/>
              <a:gd name="connsiteX3224" fmla="*/ 3385163 w 12192527"/>
              <a:gd name="connsiteY3224" fmla="*/ 3892687 h 6858000"/>
              <a:gd name="connsiteX3225" fmla="*/ 3387042 w 12192527"/>
              <a:gd name="connsiteY3225" fmla="*/ 3892151 h 6858000"/>
              <a:gd name="connsiteX3226" fmla="*/ 3395630 w 12192527"/>
              <a:gd name="connsiteY3226" fmla="*/ 3891079 h 6858000"/>
              <a:gd name="connsiteX3227" fmla="*/ 3397777 w 12192527"/>
              <a:gd name="connsiteY3227" fmla="*/ 3890006 h 6858000"/>
              <a:gd name="connsiteX3228" fmla="*/ 3403949 w 12192527"/>
              <a:gd name="connsiteY3228" fmla="*/ 3888130 h 6858000"/>
              <a:gd name="connsiteX3229" fmla="*/ 3407170 w 12192527"/>
              <a:gd name="connsiteY3229" fmla="*/ 3886790 h 6858000"/>
              <a:gd name="connsiteX3230" fmla="*/ 3409048 w 12192527"/>
              <a:gd name="connsiteY3230" fmla="*/ 3883038 h 6858000"/>
              <a:gd name="connsiteX3231" fmla="*/ 3416294 w 12192527"/>
              <a:gd name="connsiteY3231" fmla="*/ 3873389 h 6858000"/>
              <a:gd name="connsiteX3232" fmla="*/ 3419515 w 12192527"/>
              <a:gd name="connsiteY3232" fmla="*/ 3866956 h 6858000"/>
              <a:gd name="connsiteX3233" fmla="*/ 3419515 w 12192527"/>
              <a:gd name="connsiteY3233" fmla="*/ 3863740 h 6858000"/>
              <a:gd name="connsiteX3234" fmla="*/ 3416831 w 12192527"/>
              <a:gd name="connsiteY3234" fmla="*/ 3856503 h 6858000"/>
              <a:gd name="connsiteX3235" fmla="*/ 3413073 w 12192527"/>
              <a:gd name="connsiteY3235" fmla="*/ 3844710 h 6858000"/>
              <a:gd name="connsiteX3236" fmla="*/ 3409853 w 12192527"/>
              <a:gd name="connsiteY3236" fmla="*/ 3840421 h 6858000"/>
              <a:gd name="connsiteX3237" fmla="*/ 3404754 w 12192527"/>
              <a:gd name="connsiteY3237" fmla="*/ 3836134 h 6858000"/>
              <a:gd name="connsiteX3238" fmla="*/ 3400192 w 12192527"/>
              <a:gd name="connsiteY3238" fmla="*/ 3833721 h 6858000"/>
              <a:gd name="connsiteX3239" fmla="*/ 3392142 w 12192527"/>
              <a:gd name="connsiteY3239" fmla="*/ 3829734 h 6858000"/>
              <a:gd name="connsiteX3240" fmla="*/ 1910633 w 12192527"/>
              <a:gd name="connsiteY3240" fmla="*/ 3812409 h 6858000"/>
              <a:gd name="connsiteX3241" fmla="*/ 1910864 w 12192527"/>
              <a:gd name="connsiteY3241" fmla="*/ 3812793 h 6858000"/>
              <a:gd name="connsiteX3242" fmla="*/ 1911131 w 12192527"/>
              <a:gd name="connsiteY3242" fmla="*/ 3812526 h 6858000"/>
              <a:gd name="connsiteX3243" fmla="*/ 6453758 w 12192527"/>
              <a:gd name="connsiteY3243" fmla="*/ 3778690 h 6858000"/>
              <a:gd name="connsiteX3244" fmla="*/ 6457354 w 12192527"/>
              <a:gd name="connsiteY3244" fmla="*/ 3779591 h 6858000"/>
              <a:gd name="connsiteX3245" fmla="*/ 6453759 w 12192527"/>
              <a:gd name="connsiteY3245" fmla="*/ 3779591 h 6858000"/>
              <a:gd name="connsiteX3246" fmla="*/ 9115443 w 12192527"/>
              <a:gd name="connsiteY3246" fmla="*/ 3718202 h 6858000"/>
              <a:gd name="connsiteX3247" fmla="*/ 9463345 w 12192527"/>
              <a:gd name="connsiteY3247" fmla="*/ 3733447 h 6858000"/>
              <a:gd name="connsiteX3248" fmla="*/ 9596752 w 12192527"/>
              <a:gd name="connsiteY3248" fmla="*/ 3756023 h 6858000"/>
              <a:gd name="connsiteX3249" fmla="*/ 9591469 w 12192527"/>
              <a:gd name="connsiteY3249" fmla="*/ 3782092 h 6858000"/>
              <a:gd name="connsiteX3250" fmla="*/ 9590973 w 12192527"/>
              <a:gd name="connsiteY3250" fmla="*/ 3784030 h 6858000"/>
              <a:gd name="connsiteX3251" fmla="*/ 9451271 w 12192527"/>
              <a:gd name="connsiteY3251" fmla="*/ 3767000 h 6858000"/>
              <a:gd name="connsiteX3252" fmla="*/ 9271670 w 12192527"/>
              <a:gd name="connsiteY3252" fmla="*/ 3757770 h 6858000"/>
              <a:gd name="connsiteX3253" fmla="*/ 9271178 w 12192527"/>
              <a:gd name="connsiteY3253" fmla="*/ 3757510 h 6858000"/>
              <a:gd name="connsiteX3254" fmla="*/ 9253011 w 12192527"/>
              <a:gd name="connsiteY3254" fmla="*/ 3753478 h 6858000"/>
              <a:gd name="connsiteX3255" fmla="*/ 9243781 w 12192527"/>
              <a:gd name="connsiteY3255" fmla="*/ 3753766 h 6858000"/>
              <a:gd name="connsiteX3256" fmla="*/ 9238368 w 12192527"/>
              <a:gd name="connsiteY3256" fmla="*/ 3757161 h 6858000"/>
              <a:gd name="connsiteX3257" fmla="*/ 9051143 w 12192527"/>
              <a:gd name="connsiteY3257" fmla="*/ 3762615 h 6858000"/>
              <a:gd name="connsiteX3258" fmla="*/ 8446163 w 12192527"/>
              <a:gd name="connsiteY3258" fmla="*/ 3880422 h 6858000"/>
              <a:gd name="connsiteX3259" fmla="*/ 7819834 w 12192527"/>
              <a:gd name="connsiteY3259" fmla="*/ 4186594 h 6858000"/>
              <a:gd name="connsiteX3260" fmla="*/ 7821146 w 12192527"/>
              <a:gd name="connsiteY3260" fmla="*/ 4190647 h 6858000"/>
              <a:gd name="connsiteX3261" fmla="*/ 7807675 w 12192527"/>
              <a:gd name="connsiteY3261" fmla="*/ 4190539 h 6858000"/>
              <a:gd name="connsiteX3262" fmla="*/ 7638221 w 12192527"/>
              <a:gd name="connsiteY3262" fmla="*/ 4317167 h 6858000"/>
              <a:gd name="connsiteX3263" fmla="*/ 7639533 w 12192527"/>
              <a:gd name="connsiteY3263" fmla="*/ 4321220 h 6858000"/>
              <a:gd name="connsiteX3264" fmla="*/ 7636796 w 12192527"/>
              <a:gd name="connsiteY3264" fmla="*/ 4326588 h 6858000"/>
              <a:gd name="connsiteX3265" fmla="*/ 7632744 w 12192527"/>
              <a:gd name="connsiteY3265" fmla="*/ 4327902 h 6858000"/>
              <a:gd name="connsiteX3266" fmla="*/ 7631319 w 12192527"/>
              <a:gd name="connsiteY3266" fmla="*/ 4337321 h 6858000"/>
              <a:gd name="connsiteX3267" fmla="*/ 7634060 w 12192527"/>
              <a:gd name="connsiteY3267" fmla="*/ 4331955 h 6858000"/>
              <a:gd name="connsiteX3268" fmla="*/ 7644901 w 12192527"/>
              <a:gd name="connsiteY3268" fmla="*/ 4323959 h 6858000"/>
              <a:gd name="connsiteX3269" fmla="*/ 7643477 w 12192527"/>
              <a:gd name="connsiteY3269" fmla="*/ 4333378 h 6858000"/>
              <a:gd name="connsiteX3270" fmla="*/ 7650271 w 12192527"/>
              <a:gd name="connsiteY3270" fmla="*/ 4326697 h 6858000"/>
              <a:gd name="connsiteX3271" fmla="*/ 7650159 w 12192527"/>
              <a:gd name="connsiteY3271" fmla="*/ 4340170 h 6858000"/>
              <a:gd name="connsiteX3272" fmla="*/ 7636687 w 12192527"/>
              <a:gd name="connsiteY3272" fmla="*/ 4340061 h 6858000"/>
              <a:gd name="connsiteX3273" fmla="*/ 7632632 w 12192527"/>
              <a:gd name="connsiteY3273" fmla="*/ 4341376 h 6858000"/>
              <a:gd name="connsiteX3274" fmla="*/ 7629894 w 12192527"/>
              <a:gd name="connsiteY3274" fmla="*/ 4346743 h 6858000"/>
              <a:gd name="connsiteX3275" fmla="*/ 7623103 w 12192527"/>
              <a:gd name="connsiteY3275" fmla="*/ 4353425 h 6858000"/>
              <a:gd name="connsiteX3276" fmla="*/ 7620474 w 12192527"/>
              <a:gd name="connsiteY3276" fmla="*/ 4345318 h 6858000"/>
              <a:gd name="connsiteX3277" fmla="*/ 7627266 w 12192527"/>
              <a:gd name="connsiteY3277" fmla="*/ 4338636 h 6858000"/>
              <a:gd name="connsiteX3278" fmla="*/ 7621900 w 12192527"/>
              <a:gd name="connsiteY3278" fmla="*/ 4335899 h 6858000"/>
              <a:gd name="connsiteX3279" fmla="*/ 7617847 w 12192527"/>
              <a:gd name="connsiteY3279" fmla="*/ 4337213 h 6858000"/>
              <a:gd name="connsiteX3280" fmla="*/ 7613794 w 12192527"/>
              <a:gd name="connsiteY3280" fmla="*/ 4338529 h 6858000"/>
              <a:gd name="connsiteX3281" fmla="*/ 7382864 w 12192527"/>
              <a:gd name="connsiteY3281" fmla="*/ 4557843 h 6858000"/>
              <a:gd name="connsiteX3282" fmla="*/ 7242726 w 12192527"/>
              <a:gd name="connsiteY3282" fmla="*/ 4728921 h 6858000"/>
              <a:gd name="connsiteX3283" fmla="*/ 7205814 w 12192527"/>
              <a:gd name="connsiteY3283" fmla="*/ 4679246 h 6858000"/>
              <a:gd name="connsiteX3284" fmla="*/ 7251774 w 12192527"/>
              <a:gd name="connsiteY3284" fmla="*/ 4617200 h 6858000"/>
              <a:gd name="connsiteX3285" fmla="*/ 8077568 w 12192527"/>
              <a:gd name="connsiteY3285" fmla="*/ 3973100 h 6858000"/>
              <a:gd name="connsiteX3286" fmla="*/ 9115443 w 12192527"/>
              <a:gd name="connsiteY3286" fmla="*/ 3718202 h 6858000"/>
              <a:gd name="connsiteX3287" fmla="*/ 6242069 w 12192527"/>
              <a:gd name="connsiteY3287" fmla="*/ 3707761 h 6858000"/>
              <a:gd name="connsiteX3288" fmla="*/ 6241670 w 12192527"/>
              <a:gd name="connsiteY3288" fmla="*/ 3707856 h 6858000"/>
              <a:gd name="connsiteX3289" fmla="*/ 6241885 w 12192527"/>
              <a:gd name="connsiteY3289" fmla="*/ 3708069 h 6858000"/>
              <a:gd name="connsiteX3290" fmla="*/ 10401736 w 12192527"/>
              <a:gd name="connsiteY3290" fmla="*/ 3705635 h 6858000"/>
              <a:gd name="connsiteX3291" fmla="*/ 10401268 w 12192527"/>
              <a:gd name="connsiteY3291" fmla="*/ 3705745 h 6858000"/>
              <a:gd name="connsiteX3292" fmla="*/ 10401519 w 12192527"/>
              <a:gd name="connsiteY3292" fmla="*/ 3705996 h 6858000"/>
              <a:gd name="connsiteX3293" fmla="*/ 7328009 w 12192527"/>
              <a:gd name="connsiteY3293" fmla="*/ 3705635 h 6858000"/>
              <a:gd name="connsiteX3294" fmla="*/ 7327540 w 12192527"/>
              <a:gd name="connsiteY3294" fmla="*/ 3705745 h 6858000"/>
              <a:gd name="connsiteX3295" fmla="*/ 7327791 w 12192527"/>
              <a:gd name="connsiteY3295" fmla="*/ 3705995 h 6858000"/>
              <a:gd name="connsiteX3296" fmla="*/ 2045918 w 12192527"/>
              <a:gd name="connsiteY3296" fmla="*/ 3696900 h 6858000"/>
              <a:gd name="connsiteX3297" fmla="*/ 2038564 w 12192527"/>
              <a:gd name="connsiteY3297" fmla="*/ 3697928 h 6858000"/>
              <a:gd name="connsiteX3298" fmla="*/ 2024985 w 12192527"/>
              <a:gd name="connsiteY3298" fmla="*/ 3697568 h 6858000"/>
              <a:gd name="connsiteX3299" fmla="*/ 2012641 w 12192527"/>
              <a:gd name="connsiteY3299" fmla="*/ 3703680 h 6858000"/>
              <a:gd name="connsiteX3300" fmla="*/ 2005646 w 12192527"/>
              <a:gd name="connsiteY3300" fmla="*/ 3707378 h 6858000"/>
              <a:gd name="connsiteX3301" fmla="*/ 1997828 w 12192527"/>
              <a:gd name="connsiteY3301" fmla="*/ 3713955 h 6858000"/>
              <a:gd name="connsiteX3302" fmla="*/ 1992890 w 12192527"/>
              <a:gd name="connsiteY3302" fmla="*/ 3720530 h 6858000"/>
              <a:gd name="connsiteX3303" fmla="*/ 1987129 w 12192527"/>
              <a:gd name="connsiteY3303" fmla="*/ 3738612 h 6858000"/>
              <a:gd name="connsiteX3304" fmla="*/ 1983015 w 12192527"/>
              <a:gd name="connsiteY3304" fmla="*/ 3749707 h 6858000"/>
              <a:gd name="connsiteX3305" fmla="*/ 1983015 w 12192527"/>
              <a:gd name="connsiteY3305" fmla="*/ 3754638 h 6858000"/>
              <a:gd name="connsiteX3306" fmla="*/ 1987952 w 12192527"/>
              <a:gd name="connsiteY3306" fmla="*/ 3764500 h 6858000"/>
              <a:gd name="connsiteX3307" fmla="*/ 1999062 w 12192527"/>
              <a:gd name="connsiteY3307" fmla="*/ 3779295 h 6858000"/>
              <a:gd name="connsiteX3308" fmla="*/ 2001943 w 12192527"/>
              <a:gd name="connsiteY3308" fmla="*/ 3785049 h 6858000"/>
              <a:gd name="connsiteX3309" fmla="*/ 2006880 w 12192527"/>
              <a:gd name="connsiteY3309" fmla="*/ 3787103 h 6858000"/>
              <a:gd name="connsiteX3310" fmla="*/ 2016344 w 12192527"/>
              <a:gd name="connsiteY3310" fmla="*/ 3789979 h 6858000"/>
              <a:gd name="connsiteX3311" fmla="*/ 2019636 w 12192527"/>
              <a:gd name="connsiteY3311" fmla="*/ 3791623 h 6858000"/>
              <a:gd name="connsiteX3312" fmla="*/ 2032803 w 12192527"/>
              <a:gd name="connsiteY3312" fmla="*/ 3793267 h 6858000"/>
              <a:gd name="connsiteX3313" fmla="*/ 2035683 w 12192527"/>
              <a:gd name="connsiteY3313" fmla="*/ 3794090 h 6858000"/>
              <a:gd name="connsiteX3314" fmla="*/ 2064898 w 12192527"/>
              <a:gd name="connsiteY3314" fmla="*/ 3775597 h 6858000"/>
              <a:gd name="connsiteX3315" fmla="*/ 2073950 w 12192527"/>
              <a:gd name="connsiteY3315" fmla="*/ 3758747 h 6858000"/>
              <a:gd name="connsiteX3316" fmla="*/ 2076830 w 12192527"/>
              <a:gd name="connsiteY3316" fmla="*/ 3751762 h 6858000"/>
              <a:gd name="connsiteX3317" fmla="*/ 2077243 w 12192527"/>
              <a:gd name="connsiteY3317" fmla="*/ 3744775 h 6858000"/>
              <a:gd name="connsiteX3318" fmla="*/ 2076007 w 12192527"/>
              <a:gd name="connsiteY3318" fmla="*/ 3739432 h 6858000"/>
              <a:gd name="connsiteX3319" fmla="*/ 2073950 w 12192527"/>
              <a:gd name="connsiteY3319" fmla="*/ 3728337 h 6858000"/>
              <a:gd name="connsiteX3320" fmla="*/ 2073540 w 12192527"/>
              <a:gd name="connsiteY3320" fmla="*/ 3724228 h 6858000"/>
              <a:gd name="connsiteX3321" fmla="*/ 2072305 w 12192527"/>
              <a:gd name="connsiteY3321" fmla="*/ 3714365 h 6858000"/>
              <a:gd name="connsiteX3322" fmla="*/ 2051731 w 12192527"/>
              <a:gd name="connsiteY3322" fmla="*/ 3698338 h 6858000"/>
              <a:gd name="connsiteX3323" fmla="*/ 2045918 w 12192527"/>
              <a:gd name="connsiteY3323" fmla="*/ 3696900 h 6858000"/>
              <a:gd name="connsiteX3324" fmla="*/ 1797830 w 12192527"/>
              <a:gd name="connsiteY3324" fmla="*/ 3679420 h 6858000"/>
              <a:gd name="connsiteX3325" fmla="*/ 1793910 w 12192527"/>
              <a:gd name="connsiteY3325" fmla="*/ 3681378 h 6858000"/>
              <a:gd name="connsiteX3326" fmla="*/ 1782586 w 12192527"/>
              <a:gd name="connsiteY3326" fmla="*/ 3686603 h 6858000"/>
              <a:gd name="connsiteX3327" fmla="*/ 1780409 w 12192527"/>
              <a:gd name="connsiteY3327" fmla="*/ 3688127 h 6858000"/>
              <a:gd name="connsiteX3328" fmla="*/ 1770826 w 12192527"/>
              <a:gd name="connsiteY3328" fmla="*/ 3699662 h 6858000"/>
              <a:gd name="connsiteX3329" fmla="*/ 1764947 w 12192527"/>
              <a:gd name="connsiteY3329" fmla="*/ 3719251 h 6858000"/>
              <a:gd name="connsiteX3330" fmla="*/ 1762116 w 12192527"/>
              <a:gd name="connsiteY3330" fmla="*/ 3725999 h 6858000"/>
              <a:gd name="connsiteX3331" fmla="*/ 1762769 w 12192527"/>
              <a:gd name="connsiteY3331" fmla="*/ 3735576 h 6858000"/>
              <a:gd name="connsiteX3332" fmla="*/ 1763640 w 12192527"/>
              <a:gd name="connsiteY3332" fmla="*/ 3743628 h 6858000"/>
              <a:gd name="connsiteX3333" fmla="*/ 1763421 w 12192527"/>
              <a:gd name="connsiteY3333" fmla="*/ 3746894 h 6858000"/>
              <a:gd name="connsiteX3334" fmla="*/ 1776271 w 12192527"/>
              <a:gd name="connsiteY3334" fmla="*/ 3761694 h 6858000"/>
              <a:gd name="connsiteX3335" fmla="*/ 1788465 w 12192527"/>
              <a:gd name="connsiteY3335" fmla="*/ 3768876 h 6858000"/>
              <a:gd name="connsiteX3336" fmla="*/ 1797611 w 12192527"/>
              <a:gd name="connsiteY3336" fmla="*/ 3780848 h 6858000"/>
              <a:gd name="connsiteX3337" fmla="*/ 1796306 w 12192527"/>
              <a:gd name="connsiteY3337" fmla="*/ 3783243 h 6858000"/>
              <a:gd name="connsiteX3338" fmla="*/ 1783457 w 12192527"/>
              <a:gd name="connsiteY3338" fmla="*/ 3798478 h 6858000"/>
              <a:gd name="connsiteX3339" fmla="*/ 1781715 w 12192527"/>
              <a:gd name="connsiteY3339" fmla="*/ 3801961 h 6858000"/>
              <a:gd name="connsiteX3340" fmla="*/ 1779973 w 12192527"/>
              <a:gd name="connsiteY3340" fmla="*/ 3812845 h 6858000"/>
              <a:gd name="connsiteX3341" fmla="*/ 1776923 w 12192527"/>
              <a:gd name="connsiteY3341" fmla="*/ 3825468 h 6858000"/>
              <a:gd name="connsiteX3342" fmla="*/ 1777142 w 12192527"/>
              <a:gd name="connsiteY3342" fmla="*/ 3830692 h 6858000"/>
              <a:gd name="connsiteX3343" fmla="*/ 1788683 w 12192527"/>
              <a:gd name="connsiteY3343" fmla="*/ 3858770 h 6858000"/>
              <a:gd name="connsiteX3344" fmla="*/ 1790862 w 12192527"/>
              <a:gd name="connsiteY3344" fmla="*/ 3860511 h 6858000"/>
              <a:gd name="connsiteX3345" fmla="*/ 1804144 w 12192527"/>
              <a:gd name="connsiteY3345" fmla="*/ 3866823 h 6858000"/>
              <a:gd name="connsiteX3346" fmla="*/ 1809807 w 12192527"/>
              <a:gd name="connsiteY3346" fmla="*/ 3868564 h 6858000"/>
              <a:gd name="connsiteX3347" fmla="*/ 1819388 w 12192527"/>
              <a:gd name="connsiteY3347" fmla="*/ 3870741 h 6858000"/>
              <a:gd name="connsiteX3348" fmla="*/ 1826575 w 12192527"/>
              <a:gd name="connsiteY3348" fmla="*/ 3877053 h 6858000"/>
              <a:gd name="connsiteX3349" fmla="*/ 1829841 w 12192527"/>
              <a:gd name="connsiteY3349" fmla="*/ 3878223 h 6858000"/>
              <a:gd name="connsiteX3350" fmla="*/ 1831801 w 12192527"/>
              <a:gd name="connsiteY3350" fmla="*/ 3875312 h 6858000"/>
              <a:gd name="connsiteX3351" fmla="*/ 1832455 w 12192527"/>
              <a:gd name="connsiteY3351" fmla="*/ 3872700 h 6858000"/>
              <a:gd name="connsiteX3352" fmla="*/ 1834415 w 12192527"/>
              <a:gd name="connsiteY3352" fmla="*/ 3869653 h 6858000"/>
              <a:gd name="connsiteX3353" fmla="*/ 1837246 w 12192527"/>
              <a:gd name="connsiteY3353" fmla="*/ 3871611 h 6858000"/>
              <a:gd name="connsiteX3354" fmla="*/ 1843778 w 12192527"/>
              <a:gd name="connsiteY3354" fmla="*/ 3870524 h 6858000"/>
              <a:gd name="connsiteX3355" fmla="*/ 1845085 w 12192527"/>
              <a:gd name="connsiteY3355" fmla="*/ 3867693 h 6858000"/>
              <a:gd name="connsiteX3356" fmla="*/ 1849005 w 12192527"/>
              <a:gd name="connsiteY3356" fmla="*/ 3866170 h 6858000"/>
              <a:gd name="connsiteX3357" fmla="*/ 1850529 w 12192527"/>
              <a:gd name="connsiteY3357" fmla="*/ 3869870 h 6858000"/>
              <a:gd name="connsiteX3358" fmla="*/ 1850163 w 12192527"/>
              <a:gd name="connsiteY3358" fmla="*/ 3873162 h 6858000"/>
              <a:gd name="connsiteX3359" fmla="*/ 1867183 w 12192527"/>
              <a:gd name="connsiteY3359" fmla="*/ 3856234 h 6858000"/>
              <a:gd name="connsiteX3360" fmla="*/ 1866208 w 12192527"/>
              <a:gd name="connsiteY3360" fmla="*/ 3854853 h 6858000"/>
              <a:gd name="connsiteX3361" fmla="*/ 1868169 w 12192527"/>
              <a:gd name="connsiteY3361" fmla="*/ 3850716 h 6858000"/>
              <a:gd name="connsiteX3362" fmla="*/ 1872089 w 12192527"/>
              <a:gd name="connsiteY3362" fmla="*/ 3848975 h 6858000"/>
              <a:gd name="connsiteX3363" fmla="*/ 1874702 w 12192527"/>
              <a:gd name="connsiteY3363" fmla="*/ 3843751 h 6858000"/>
              <a:gd name="connsiteX3364" fmla="*/ 1883195 w 12192527"/>
              <a:gd name="connsiteY3364" fmla="*/ 3826991 h 6858000"/>
              <a:gd name="connsiteX3365" fmla="*/ 1886243 w 12192527"/>
              <a:gd name="connsiteY3365" fmla="*/ 3824598 h 6858000"/>
              <a:gd name="connsiteX3366" fmla="*/ 1882106 w 12192527"/>
              <a:gd name="connsiteY3366" fmla="*/ 3821986 h 6858000"/>
              <a:gd name="connsiteX3367" fmla="*/ 1881451 w 12192527"/>
              <a:gd name="connsiteY3367" fmla="*/ 3821986 h 6858000"/>
              <a:gd name="connsiteX3368" fmla="*/ 1877315 w 12192527"/>
              <a:gd name="connsiteY3368" fmla="*/ 3814585 h 6858000"/>
              <a:gd name="connsiteX3369" fmla="*/ 1876879 w 12192527"/>
              <a:gd name="connsiteY3369" fmla="*/ 3804356 h 6858000"/>
              <a:gd name="connsiteX3370" fmla="*/ 1873178 w 12192527"/>
              <a:gd name="connsiteY3370" fmla="*/ 3789989 h 6858000"/>
              <a:gd name="connsiteX3371" fmla="*/ 1869910 w 12192527"/>
              <a:gd name="connsiteY3371" fmla="*/ 3786071 h 6858000"/>
              <a:gd name="connsiteX3372" fmla="*/ 1860982 w 12192527"/>
              <a:gd name="connsiteY3372" fmla="*/ 3774754 h 6858000"/>
              <a:gd name="connsiteX3373" fmla="*/ 1855756 w 12192527"/>
              <a:gd name="connsiteY3373" fmla="*/ 3772794 h 6858000"/>
              <a:gd name="connsiteX3374" fmla="*/ 1834197 w 12192527"/>
              <a:gd name="connsiteY3374" fmla="*/ 3766483 h 6858000"/>
              <a:gd name="connsiteX3375" fmla="*/ 1834197 w 12192527"/>
              <a:gd name="connsiteY3375" fmla="*/ 3761694 h 6858000"/>
              <a:gd name="connsiteX3376" fmla="*/ 1839859 w 12192527"/>
              <a:gd name="connsiteY3376" fmla="*/ 3761041 h 6858000"/>
              <a:gd name="connsiteX3377" fmla="*/ 1843778 w 12192527"/>
              <a:gd name="connsiteY3377" fmla="*/ 3763654 h 6858000"/>
              <a:gd name="connsiteX3378" fmla="*/ 1847481 w 12192527"/>
              <a:gd name="connsiteY3378" fmla="*/ 3764088 h 6858000"/>
              <a:gd name="connsiteX3379" fmla="*/ 1846828 w 12192527"/>
              <a:gd name="connsiteY3379" fmla="*/ 3760170 h 6858000"/>
              <a:gd name="connsiteX3380" fmla="*/ 1843778 w 12192527"/>
              <a:gd name="connsiteY3380" fmla="*/ 3757342 h 6858000"/>
              <a:gd name="connsiteX3381" fmla="*/ 1842690 w 12192527"/>
              <a:gd name="connsiteY3381" fmla="*/ 3750594 h 6858000"/>
              <a:gd name="connsiteX3382" fmla="*/ 1848569 w 12192527"/>
              <a:gd name="connsiteY3382" fmla="*/ 3751900 h 6858000"/>
              <a:gd name="connsiteX3383" fmla="*/ 1853142 w 12192527"/>
              <a:gd name="connsiteY3383" fmla="*/ 3755599 h 6858000"/>
              <a:gd name="connsiteX3384" fmla="*/ 1857498 w 12192527"/>
              <a:gd name="connsiteY3384" fmla="*/ 3752771 h 6858000"/>
              <a:gd name="connsiteX3385" fmla="*/ 1852707 w 12192527"/>
              <a:gd name="connsiteY3385" fmla="*/ 3740364 h 6858000"/>
              <a:gd name="connsiteX3386" fmla="*/ 1852707 w 12192527"/>
              <a:gd name="connsiteY3386" fmla="*/ 3728392 h 6858000"/>
              <a:gd name="connsiteX3387" fmla="*/ 1857063 w 12192527"/>
              <a:gd name="connsiteY3387" fmla="*/ 3723604 h 6858000"/>
              <a:gd name="connsiteX3388" fmla="*/ 1858369 w 12192527"/>
              <a:gd name="connsiteY3388" fmla="*/ 3721210 h 6858000"/>
              <a:gd name="connsiteX3389" fmla="*/ 1855973 w 12192527"/>
              <a:gd name="connsiteY3389" fmla="*/ 3719905 h 6858000"/>
              <a:gd name="connsiteX3390" fmla="*/ 1851401 w 12192527"/>
              <a:gd name="connsiteY3390" fmla="*/ 3715551 h 6858000"/>
              <a:gd name="connsiteX3391" fmla="*/ 1845738 w 12192527"/>
              <a:gd name="connsiteY3391" fmla="*/ 3705755 h 6858000"/>
              <a:gd name="connsiteX3392" fmla="*/ 1845520 w 12192527"/>
              <a:gd name="connsiteY3392" fmla="*/ 3700533 h 6858000"/>
              <a:gd name="connsiteX3393" fmla="*/ 1847264 w 12192527"/>
              <a:gd name="connsiteY3393" fmla="*/ 3697050 h 6858000"/>
              <a:gd name="connsiteX3394" fmla="*/ 1843561 w 12192527"/>
              <a:gd name="connsiteY3394" fmla="*/ 3694656 h 6858000"/>
              <a:gd name="connsiteX3395" fmla="*/ 1840512 w 12192527"/>
              <a:gd name="connsiteY3395" fmla="*/ 3694221 h 6858000"/>
              <a:gd name="connsiteX3396" fmla="*/ 1836810 w 12192527"/>
              <a:gd name="connsiteY3396" fmla="*/ 3685296 h 6858000"/>
              <a:gd name="connsiteX3397" fmla="*/ 1837899 w 12192527"/>
              <a:gd name="connsiteY3397" fmla="*/ 3683556 h 6858000"/>
              <a:gd name="connsiteX3398" fmla="*/ 1837681 w 12192527"/>
              <a:gd name="connsiteY3398" fmla="*/ 3679638 h 6858000"/>
              <a:gd name="connsiteX3399" fmla="*/ 1834197 w 12192527"/>
              <a:gd name="connsiteY3399" fmla="*/ 3680509 h 6858000"/>
              <a:gd name="connsiteX3400" fmla="*/ 1832020 w 12192527"/>
              <a:gd name="connsiteY3400" fmla="*/ 3683338 h 6858000"/>
              <a:gd name="connsiteX3401" fmla="*/ 1827664 w 12192527"/>
              <a:gd name="connsiteY3401" fmla="*/ 3683991 h 6858000"/>
              <a:gd name="connsiteX3402" fmla="*/ 1814379 w 12192527"/>
              <a:gd name="connsiteY3402" fmla="*/ 3680509 h 6858000"/>
              <a:gd name="connsiteX3403" fmla="*/ 1797830 w 12192527"/>
              <a:gd name="connsiteY3403" fmla="*/ 3679420 h 6858000"/>
              <a:gd name="connsiteX3404" fmla="*/ 3697077 w 12192527"/>
              <a:gd name="connsiteY3404" fmla="*/ 3676392 h 6858000"/>
              <a:gd name="connsiteX3405" fmla="*/ 3685363 w 12192527"/>
              <a:gd name="connsiteY3405" fmla="*/ 3687276 h 6858000"/>
              <a:gd name="connsiteX3406" fmla="*/ 3683020 w 12192527"/>
              <a:gd name="connsiteY3406" fmla="*/ 3691552 h 6858000"/>
              <a:gd name="connsiteX3407" fmla="*/ 3675602 w 12192527"/>
              <a:gd name="connsiteY3407" fmla="*/ 3700881 h 6858000"/>
              <a:gd name="connsiteX3408" fmla="*/ 3669744 w 12192527"/>
              <a:gd name="connsiteY3408" fmla="*/ 3704380 h 6858000"/>
              <a:gd name="connsiteX3409" fmla="*/ 3664278 w 12192527"/>
              <a:gd name="connsiteY3409" fmla="*/ 3719929 h 6858000"/>
              <a:gd name="connsiteX3410" fmla="*/ 3667793 w 12192527"/>
              <a:gd name="connsiteY3410" fmla="*/ 3733145 h 6858000"/>
              <a:gd name="connsiteX3411" fmla="*/ 3678725 w 12192527"/>
              <a:gd name="connsiteY3411" fmla="*/ 3741697 h 6858000"/>
              <a:gd name="connsiteX3412" fmla="*/ 3679897 w 12192527"/>
              <a:gd name="connsiteY3412" fmla="*/ 3743252 h 6858000"/>
              <a:gd name="connsiteX3413" fmla="*/ 3687706 w 12192527"/>
              <a:gd name="connsiteY3413" fmla="*/ 3743252 h 6858000"/>
              <a:gd name="connsiteX3414" fmla="*/ 3696297 w 12192527"/>
              <a:gd name="connsiteY3414" fmla="*/ 3738976 h 6858000"/>
              <a:gd name="connsiteX3415" fmla="*/ 3702154 w 12192527"/>
              <a:gd name="connsiteY3415" fmla="*/ 3731980 h 6858000"/>
              <a:gd name="connsiteX3416" fmla="*/ 3706450 w 12192527"/>
              <a:gd name="connsiteY3416" fmla="*/ 3721483 h 6858000"/>
              <a:gd name="connsiteX3417" fmla="*/ 3711916 w 12192527"/>
              <a:gd name="connsiteY3417" fmla="*/ 3711376 h 6858000"/>
              <a:gd name="connsiteX3418" fmla="*/ 3720506 w 12192527"/>
              <a:gd name="connsiteY3418" fmla="*/ 3702825 h 6858000"/>
              <a:gd name="connsiteX3419" fmla="*/ 3720506 w 12192527"/>
              <a:gd name="connsiteY3419" fmla="*/ 3688831 h 6858000"/>
              <a:gd name="connsiteX3420" fmla="*/ 3715821 w 12192527"/>
              <a:gd name="connsiteY3420" fmla="*/ 3683388 h 6858000"/>
              <a:gd name="connsiteX3421" fmla="*/ 3707230 w 12192527"/>
              <a:gd name="connsiteY3421" fmla="*/ 3677946 h 6858000"/>
              <a:gd name="connsiteX3422" fmla="*/ 3697077 w 12192527"/>
              <a:gd name="connsiteY3422" fmla="*/ 3676392 h 6858000"/>
              <a:gd name="connsiteX3423" fmla="*/ 2342911 w 12192527"/>
              <a:gd name="connsiteY3423" fmla="*/ 3673794 h 6858000"/>
              <a:gd name="connsiteX3424" fmla="*/ 2333478 w 12192527"/>
              <a:gd name="connsiteY3424" fmla="*/ 3674045 h 6858000"/>
              <a:gd name="connsiteX3425" fmla="*/ 2324334 w 12192527"/>
              <a:gd name="connsiteY3425" fmla="*/ 3674330 h 6858000"/>
              <a:gd name="connsiteX3426" fmla="*/ 2310044 w 12192527"/>
              <a:gd name="connsiteY3426" fmla="*/ 3685462 h 6858000"/>
              <a:gd name="connsiteX3427" fmla="*/ 2309185 w 12192527"/>
              <a:gd name="connsiteY3427" fmla="*/ 3692313 h 6858000"/>
              <a:gd name="connsiteX3428" fmla="*/ 2308900 w 12192527"/>
              <a:gd name="connsiteY3428" fmla="*/ 3695166 h 6858000"/>
              <a:gd name="connsiteX3429" fmla="*/ 2307471 w 12192527"/>
              <a:gd name="connsiteY3429" fmla="*/ 3702875 h 6858000"/>
              <a:gd name="connsiteX3430" fmla="*/ 2306613 w 12192527"/>
              <a:gd name="connsiteY3430" fmla="*/ 3706585 h 6858000"/>
              <a:gd name="connsiteX3431" fmla="*/ 2306899 w 12192527"/>
              <a:gd name="connsiteY3431" fmla="*/ 3711437 h 6858000"/>
              <a:gd name="connsiteX3432" fmla="*/ 2308900 w 12192527"/>
              <a:gd name="connsiteY3432" fmla="*/ 3716290 h 6858000"/>
              <a:gd name="connsiteX3433" fmla="*/ 2315188 w 12192527"/>
              <a:gd name="connsiteY3433" fmla="*/ 3727993 h 6858000"/>
              <a:gd name="connsiteX3434" fmla="*/ 2335480 w 12192527"/>
              <a:gd name="connsiteY3434" fmla="*/ 3740838 h 6858000"/>
              <a:gd name="connsiteX3435" fmla="*/ 2337481 w 12192527"/>
              <a:gd name="connsiteY3435" fmla="*/ 3740267 h 6858000"/>
              <a:gd name="connsiteX3436" fmla="*/ 2346626 w 12192527"/>
              <a:gd name="connsiteY3436" fmla="*/ 3739125 h 6858000"/>
              <a:gd name="connsiteX3437" fmla="*/ 2348912 w 12192527"/>
              <a:gd name="connsiteY3437" fmla="*/ 3737983 h 6858000"/>
              <a:gd name="connsiteX3438" fmla="*/ 2355486 w 12192527"/>
              <a:gd name="connsiteY3438" fmla="*/ 3735985 h 6858000"/>
              <a:gd name="connsiteX3439" fmla="*/ 2358915 w 12192527"/>
              <a:gd name="connsiteY3439" fmla="*/ 3734558 h 6858000"/>
              <a:gd name="connsiteX3440" fmla="*/ 2360916 w 12192527"/>
              <a:gd name="connsiteY3440" fmla="*/ 3730562 h 6858000"/>
              <a:gd name="connsiteX3441" fmla="*/ 2368633 w 12192527"/>
              <a:gd name="connsiteY3441" fmla="*/ 3720286 h 6858000"/>
              <a:gd name="connsiteX3442" fmla="*/ 2372062 w 12192527"/>
              <a:gd name="connsiteY3442" fmla="*/ 3713435 h 6858000"/>
              <a:gd name="connsiteX3443" fmla="*/ 2372062 w 12192527"/>
              <a:gd name="connsiteY3443" fmla="*/ 3710010 h 6858000"/>
              <a:gd name="connsiteX3444" fmla="*/ 2369204 w 12192527"/>
              <a:gd name="connsiteY3444" fmla="*/ 3702303 h 6858000"/>
              <a:gd name="connsiteX3445" fmla="*/ 2365203 w 12192527"/>
              <a:gd name="connsiteY3445" fmla="*/ 3689744 h 6858000"/>
              <a:gd name="connsiteX3446" fmla="*/ 2361774 w 12192527"/>
              <a:gd name="connsiteY3446" fmla="*/ 3685176 h 6858000"/>
              <a:gd name="connsiteX3447" fmla="*/ 2356344 w 12192527"/>
              <a:gd name="connsiteY3447" fmla="*/ 3680610 h 6858000"/>
              <a:gd name="connsiteX3448" fmla="*/ 2351484 w 12192527"/>
              <a:gd name="connsiteY3448" fmla="*/ 3678041 h 6858000"/>
              <a:gd name="connsiteX3449" fmla="*/ 2342911 w 12192527"/>
              <a:gd name="connsiteY3449" fmla="*/ 3673794 h 6858000"/>
              <a:gd name="connsiteX3450" fmla="*/ 6822927 w 12192527"/>
              <a:gd name="connsiteY3450" fmla="*/ 3642231 h 6858000"/>
              <a:gd name="connsiteX3451" fmla="*/ 6816076 w 12192527"/>
              <a:gd name="connsiteY3451" fmla="*/ 3645625 h 6858000"/>
              <a:gd name="connsiteX3452" fmla="*/ 6800827 w 12192527"/>
              <a:gd name="connsiteY3452" fmla="*/ 3647754 h 6858000"/>
              <a:gd name="connsiteX3453" fmla="*/ 6732339 w 12192527"/>
              <a:gd name="connsiteY3453" fmla="*/ 3662955 h 6858000"/>
              <a:gd name="connsiteX3454" fmla="*/ 6713855 w 12192527"/>
              <a:gd name="connsiteY3454" fmla="*/ 3672726 h 6858000"/>
              <a:gd name="connsiteX3455" fmla="*/ 6693201 w 12192527"/>
              <a:gd name="connsiteY3455" fmla="*/ 3690099 h 6858000"/>
              <a:gd name="connsiteX3456" fmla="*/ 6680159 w 12192527"/>
              <a:gd name="connsiteY3456" fmla="*/ 3707470 h 6858000"/>
              <a:gd name="connsiteX3457" fmla="*/ 6664937 w 12192527"/>
              <a:gd name="connsiteY3457" fmla="*/ 3755241 h 6858000"/>
              <a:gd name="connsiteX3458" fmla="*/ 6654067 w 12192527"/>
              <a:gd name="connsiteY3458" fmla="*/ 3784557 h 6858000"/>
              <a:gd name="connsiteX3459" fmla="*/ 6654067 w 12192527"/>
              <a:gd name="connsiteY3459" fmla="*/ 3797586 h 6858000"/>
              <a:gd name="connsiteX3460" fmla="*/ 6667113 w 12192527"/>
              <a:gd name="connsiteY3460" fmla="*/ 3823643 h 6858000"/>
              <a:gd name="connsiteX3461" fmla="*/ 6696464 w 12192527"/>
              <a:gd name="connsiteY3461" fmla="*/ 3862729 h 6858000"/>
              <a:gd name="connsiteX3462" fmla="*/ 6704074 w 12192527"/>
              <a:gd name="connsiteY3462" fmla="*/ 3877929 h 6858000"/>
              <a:gd name="connsiteX3463" fmla="*/ 6717120 w 12192527"/>
              <a:gd name="connsiteY3463" fmla="*/ 3883358 h 6858000"/>
              <a:gd name="connsiteX3464" fmla="*/ 6742122 w 12192527"/>
              <a:gd name="connsiteY3464" fmla="*/ 3890958 h 6858000"/>
              <a:gd name="connsiteX3465" fmla="*/ 6750819 w 12192527"/>
              <a:gd name="connsiteY3465" fmla="*/ 3895301 h 6858000"/>
              <a:gd name="connsiteX3466" fmla="*/ 6785608 w 12192527"/>
              <a:gd name="connsiteY3466" fmla="*/ 3899644 h 6858000"/>
              <a:gd name="connsiteX3467" fmla="*/ 6793217 w 12192527"/>
              <a:gd name="connsiteY3467" fmla="*/ 3901815 h 6858000"/>
              <a:gd name="connsiteX3468" fmla="*/ 6870400 w 12192527"/>
              <a:gd name="connsiteY3468" fmla="*/ 3852957 h 6858000"/>
              <a:gd name="connsiteX3469" fmla="*/ 6894318 w 12192527"/>
              <a:gd name="connsiteY3469" fmla="*/ 3808443 h 6858000"/>
              <a:gd name="connsiteX3470" fmla="*/ 6901931 w 12192527"/>
              <a:gd name="connsiteY3470" fmla="*/ 3789986 h 6858000"/>
              <a:gd name="connsiteX3471" fmla="*/ 6903014 w 12192527"/>
              <a:gd name="connsiteY3471" fmla="*/ 3771527 h 6858000"/>
              <a:gd name="connsiteX3472" fmla="*/ 6899753 w 12192527"/>
              <a:gd name="connsiteY3472" fmla="*/ 3757414 h 6858000"/>
              <a:gd name="connsiteX3473" fmla="*/ 6894318 w 12192527"/>
              <a:gd name="connsiteY3473" fmla="*/ 3728099 h 6858000"/>
              <a:gd name="connsiteX3474" fmla="*/ 6893232 w 12192527"/>
              <a:gd name="connsiteY3474" fmla="*/ 3717242 h 6858000"/>
              <a:gd name="connsiteX3475" fmla="*/ 6889971 w 12192527"/>
              <a:gd name="connsiteY3475" fmla="*/ 3691184 h 6858000"/>
              <a:gd name="connsiteX3476" fmla="*/ 6880102 w 12192527"/>
              <a:gd name="connsiteY3476" fmla="*/ 3675255 h 6858000"/>
              <a:gd name="connsiteX3477" fmla="*/ 6868713 w 12192527"/>
              <a:gd name="connsiteY3477" fmla="*/ 3669219 h 6858000"/>
              <a:gd name="connsiteX3478" fmla="*/ 6868515 w 12192527"/>
              <a:gd name="connsiteY3478" fmla="*/ 3667265 h 6858000"/>
              <a:gd name="connsiteX3479" fmla="*/ 6867356 w 12192527"/>
              <a:gd name="connsiteY3479" fmla="*/ 3658003 h 6858000"/>
              <a:gd name="connsiteX3480" fmla="*/ 6848040 w 12192527"/>
              <a:gd name="connsiteY3480" fmla="*/ 3642955 h 6858000"/>
              <a:gd name="connsiteX3481" fmla="*/ 6835676 w 12192527"/>
              <a:gd name="connsiteY3481" fmla="*/ 3642569 h 6858000"/>
              <a:gd name="connsiteX3482" fmla="*/ 6822927 w 12192527"/>
              <a:gd name="connsiteY3482" fmla="*/ 3642231 h 6858000"/>
              <a:gd name="connsiteX3483" fmla="*/ 3894999 w 12192527"/>
              <a:gd name="connsiteY3483" fmla="*/ 3629672 h 6858000"/>
              <a:gd name="connsiteX3484" fmla="*/ 3885483 w 12192527"/>
              <a:gd name="connsiteY3484" fmla="*/ 3629925 h 6858000"/>
              <a:gd name="connsiteX3485" fmla="*/ 3876254 w 12192527"/>
              <a:gd name="connsiteY3485" fmla="*/ 3630212 h 6858000"/>
              <a:gd name="connsiteX3486" fmla="*/ 3861835 w 12192527"/>
              <a:gd name="connsiteY3486" fmla="*/ 3641445 h 6858000"/>
              <a:gd name="connsiteX3487" fmla="*/ 3860969 w 12192527"/>
              <a:gd name="connsiteY3487" fmla="*/ 3648358 h 6858000"/>
              <a:gd name="connsiteX3488" fmla="*/ 3860680 w 12192527"/>
              <a:gd name="connsiteY3488" fmla="*/ 3651238 h 6858000"/>
              <a:gd name="connsiteX3489" fmla="*/ 3859238 w 12192527"/>
              <a:gd name="connsiteY3489" fmla="*/ 3659015 h 6858000"/>
              <a:gd name="connsiteX3490" fmla="*/ 3858374 w 12192527"/>
              <a:gd name="connsiteY3490" fmla="*/ 3662759 h 6858000"/>
              <a:gd name="connsiteX3491" fmla="*/ 3858662 w 12192527"/>
              <a:gd name="connsiteY3491" fmla="*/ 3667656 h 6858000"/>
              <a:gd name="connsiteX3492" fmla="*/ 3860680 w 12192527"/>
              <a:gd name="connsiteY3492" fmla="*/ 3672552 h 6858000"/>
              <a:gd name="connsiteX3493" fmla="*/ 3867026 w 12192527"/>
              <a:gd name="connsiteY3493" fmla="*/ 3684360 h 6858000"/>
              <a:gd name="connsiteX3494" fmla="*/ 3887501 w 12192527"/>
              <a:gd name="connsiteY3494" fmla="*/ 3697322 h 6858000"/>
              <a:gd name="connsiteX3495" fmla="*/ 3889520 w 12192527"/>
              <a:gd name="connsiteY3495" fmla="*/ 3696746 h 6858000"/>
              <a:gd name="connsiteX3496" fmla="*/ 3898748 w 12192527"/>
              <a:gd name="connsiteY3496" fmla="*/ 3695593 h 6858000"/>
              <a:gd name="connsiteX3497" fmla="*/ 3901055 w 12192527"/>
              <a:gd name="connsiteY3497" fmla="*/ 3694442 h 6858000"/>
              <a:gd name="connsiteX3498" fmla="*/ 3907689 w 12192527"/>
              <a:gd name="connsiteY3498" fmla="*/ 3692425 h 6858000"/>
              <a:gd name="connsiteX3499" fmla="*/ 3911149 w 12192527"/>
              <a:gd name="connsiteY3499" fmla="*/ 3690985 h 6858000"/>
              <a:gd name="connsiteX3500" fmla="*/ 3913168 w 12192527"/>
              <a:gd name="connsiteY3500" fmla="*/ 3686953 h 6858000"/>
              <a:gd name="connsiteX3501" fmla="*/ 3920954 w 12192527"/>
              <a:gd name="connsiteY3501" fmla="*/ 3676584 h 6858000"/>
              <a:gd name="connsiteX3502" fmla="*/ 3924415 w 12192527"/>
              <a:gd name="connsiteY3502" fmla="*/ 3669671 h 6858000"/>
              <a:gd name="connsiteX3503" fmla="*/ 3924415 w 12192527"/>
              <a:gd name="connsiteY3503" fmla="*/ 3666216 h 6858000"/>
              <a:gd name="connsiteX3504" fmla="*/ 3921531 w 12192527"/>
              <a:gd name="connsiteY3504" fmla="*/ 3658438 h 6858000"/>
              <a:gd name="connsiteX3505" fmla="*/ 3917494 w 12192527"/>
              <a:gd name="connsiteY3505" fmla="*/ 3645766 h 6858000"/>
              <a:gd name="connsiteX3506" fmla="*/ 3914033 w 12192527"/>
              <a:gd name="connsiteY3506" fmla="*/ 3641158 h 6858000"/>
              <a:gd name="connsiteX3507" fmla="*/ 3908553 w 12192527"/>
              <a:gd name="connsiteY3507" fmla="*/ 3636549 h 6858000"/>
              <a:gd name="connsiteX3508" fmla="*/ 3903651 w 12192527"/>
              <a:gd name="connsiteY3508" fmla="*/ 3633956 h 6858000"/>
              <a:gd name="connsiteX3509" fmla="*/ 3894999 w 12192527"/>
              <a:gd name="connsiteY3509" fmla="*/ 3629672 h 6858000"/>
              <a:gd name="connsiteX3510" fmla="*/ 3586536 w 12192527"/>
              <a:gd name="connsiteY3510" fmla="*/ 3620372 h 6858000"/>
              <a:gd name="connsiteX3511" fmla="*/ 3590063 w 12192527"/>
              <a:gd name="connsiteY3511" fmla="*/ 3623190 h 6858000"/>
              <a:gd name="connsiteX3512" fmla="*/ 3574973 w 12192527"/>
              <a:gd name="connsiteY3512" fmla="*/ 3636967 h 6858000"/>
              <a:gd name="connsiteX3513" fmla="*/ 3569554 w 12192527"/>
              <a:gd name="connsiteY3513" fmla="*/ 3648261 h 6858000"/>
              <a:gd name="connsiteX3514" fmla="*/ 3563807 w 12192527"/>
              <a:gd name="connsiteY3514" fmla="*/ 3648261 h 6858000"/>
              <a:gd name="connsiteX3515" fmla="*/ 3560817 w 12192527"/>
              <a:gd name="connsiteY3515" fmla="*/ 3749970 h 6858000"/>
              <a:gd name="connsiteX3516" fmla="*/ 3572779 w 12192527"/>
              <a:gd name="connsiteY3516" fmla="*/ 3824756 h 6858000"/>
              <a:gd name="connsiteX3517" fmla="*/ 3545865 w 12192527"/>
              <a:gd name="connsiteY3517" fmla="*/ 3848688 h 6858000"/>
              <a:gd name="connsiteX3518" fmla="*/ 3462133 w 12192527"/>
              <a:gd name="connsiteY3518" fmla="*/ 3899542 h 6858000"/>
              <a:gd name="connsiteX3519" fmla="*/ 3411295 w 12192527"/>
              <a:gd name="connsiteY3519" fmla="*/ 3917491 h 6858000"/>
              <a:gd name="connsiteX3520" fmla="*/ 3336534 w 12192527"/>
              <a:gd name="connsiteY3520" fmla="*/ 3962363 h 6858000"/>
              <a:gd name="connsiteX3521" fmla="*/ 3326948 w 12192527"/>
              <a:gd name="connsiteY3521" fmla="*/ 3999896 h 6858000"/>
              <a:gd name="connsiteX3522" fmla="*/ 3319881 w 12192527"/>
              <a:gd name="connsiteY3522" fmla="*/ 4001749 h 6858000"/>
              <a:gd name="connsiteX3523" fmla="*/ 3315162 w 12192527"/>
              <a:gd name="connsiteY3523" fmla="*/ 4001042 h 6858000"/>
              <a:gd name="connsiteX3524" fmla="*/ 3312803 w 12192527"/>
              <a:gd name="connsiteY3524" fmla="*/ 3997976 h 6858000"/>
              <a:gd name="connsiteX3525" fmla="*/ 3309028 w 12192527"/>
              <a:gd name="connsiteY3525" fmla="*/ 3997032 h 6858000"/>
              <a:gd name="connsiteX3526" fmla="*/ 3308792 w 12192527"/>
              <a:gd name="connsiteY3526" fmla="*/ 4001277 h 6858000"/>
              <a:gd name="connsiteX3527" fmla="*/ 3309971 w 12192527"/>
              <a:gd name="connsiteY3527" fmla="*/ 4003164 h 6858000"/>
              <a:gd name="connsiteX3528" fmla="*/ 3305960 w 12192527"/>
              <a:gd name="connsiteY3528" fmla="*/ 4012833 h 6858000"/>
              <a:gd name="connsiteX3529" fmla="*/ 3302656 w 12192527"/>
              <a:gd name="connsiteY3529" fmla="*/ 4013305 h 6858000"/>
              <a:gd name="connsiteX3530" fmla="*/ 3298645 w 12192527"/>
              <a:gd name="connsiteY3530" fmla="*/ 4015899 h 6858000"/>
              <a:gd name="connsiteX3531" fmla="*/ 3300533 w 12192527"/>
              <a:gd name="connsiteY3531" fmla="*/ 4019672 h 6858000"/>
              <a:gd name="connsiteX3532" fmla="*/ 3300297 w 12192527"/>
              <a:gd name="connsiteY3532" fmla="*/ 4025333 h 6858000"/>
              <a:gd name="connsiteX3533" fmla="*/ 3294162 w 12192527"/>
              <a:gd name="connsiteY3533" fmla="*/ 4035945 h 6858000"/>
              <a:gd name="connsiteX3534" fmla="*/ 3289207 w 12192527"/>
              <a:gd name="connsiteY3534" fmla="*/ 4040661 h 6858000"/>
              <a:gd name="connsiteX3535" fmla="*/ 3286612 w 12192527"/>
              <a:gd name="connsiteY3535" fmla="*/ 4042076 h 6858000"/>
              <a:gd name="connsiteX3536" fmla="*/ 3288028 w 12192527"/>
              <a:gd name="connsiteY3536" fmla="*/ 4044670 h 6858000"/>
              <a:gd name="connsiteX3537" fmla="*/ 3289131 w 12192527"/>
              <a:gd name="connsiteY3537" fmla="*/ 4045883 h 6858000"/>
              <a:gd name="connsiteX3538" fmla="*/ 3285697 w 12192527"/>
              <a:gd name="connsiteY3538" fmla="*/ 4049115 h 6858000"/>
              <a:gd name="connsiteX3539" fmla="*/ 3255839 w 12192527"/>
              <a:gd name="connsiteY3539" fmla="*/ 4056266 h 6858000"/>
              <a:gd name="connsiteX3540" fmla="*/ 3178040 w 12192527"/>
              <a:gd name="connsiteY3540" fmla="*/ 4022192 h 6858000"/>
              <a:gd name="connsiteX3541" fmla="*/ 3145893 w 12192527"/>
              <a:gd name="connsiteY3541" fmla="*/ 3996390 h 6858000"/>
              <a:gd name="connsiteX3542" fmla="*/ 3117591 w 12192527"/>
              <a:gd name="connsiteY3542" fmla="*/ 3974723 h 6858000"/>
              <a:gd name="connsiteX3543" fmla="*/ 3146663 w 12192527"/>
              <a:gd name="connsiteY3543" fmla="*/ 3952051 h 6858000"/>
              <a:gd name="connsiteX3544" fmla="*/ 3134465 w 12192527"/>
              <a:gd name="connsiteY3544" fmla="*/ 3972762 h 6858000"/>
              <a:gd name="connsiteX3545" fmla="*/ 3141900 w 12192527"/>
              <a:gd name="connsiteY3545" fmla="*/ 3974350 h 6858000"/>
              <a:gd name="connsiteX3546" fmla="*/ 3189393 w 12192527"/>
              <a:gd name="connsiteY3546" fmla="*/ 3933977 h 6858000"/>
              <a:gd name="connsiteX3547" fmla="*/ 3195493 w 12192527"/>
              <a:gd name="connsiteY3547" fmla="*/ 3923621 h 6858000"/>
              <a:gd name="connsiteX3548" fmla="*/ 3181418 w 12192527"/>
              <a:gd name="connsiteY3548" fmla="*/ 3916729 h 6858000"/>
              <a:gd name="connsiteX3549" fmla="*/ 3241651 w 12192527"/>
              <a:gd name="connsiteY3549" fmla="*/ 3871305 h 6858000"/>
              <a:gd name="connsiteX3550" fmla="*/ 3307986 w 12192527"/>
              <a:gd name="connsiteY3550" fmla="*/ 3815525 h 6858000"/>
              <a:gd name="connsiteX3551" fmla="*/ 3309573 w 12192527"/>
              <a:gd name="connsiteY3551" fmla="*/ 3808092 h 6858000"/>
              <a:gd name="connsiteX3552" fmla="*/ 3350968 w 12192527"/>
              <a:gd name="connsiteY3552" fmla="*/ 3778075 h 6858000"/>
              <a:gd name="connsiteX3553" fmla="*/ 3378829 w 12192527"/>
              <a:gd name="connsiteY3553" fmla="*/ 3756825 h 6858000"/>
              <a:gd name="connsiteX3554" fmla="*/ 3551049 w 12192527"/>
              <a:gd name="connsiteY3554" fmla="*/ 3642057 h 6858000"/>
              <a:gd name="connsiteX3555" fmla="*/ 3569889 w 12192527"/>
              <a:gd name="connsiteY3555" fmla="*/ 3626653 h 6858000"/>
              <a:gd name="connsiteX3556" fmla="*/ 3586536 w 12192527"/>
              <a:gd name="connsiteY3556" fmla="*/ 3620372 h 6858000"/>
              <a:gd name="connsiteX3557" fmla="*/ 11047095 w 12192527"/>
              <a:gd name="connsiteY3557" fmla="*/ 3590135 h 6858000"/>
              <a:gd name="connsiteX3558" fmla="*/ 11046627 w 12192527"/>
              <a:gd name="connsiteY3558" fmla="*/ 3590246 h 6858000"/>
              <a:gd name="connsiteX3559" fmla="*/ 11046878 w 12192527"/>
              <a:gd name="connsiteY3559" fmla="*/ 3590496 h 6858000"/>
              <a:gd name="connsiteX3560" fmla="*/ 7433932 w 12192527"/>
              <a:gd name="connsiteY3560" fmla="*/ 3580759 h 6858000"/>
              <a:gd name="connsiteX3561" fmla="*/ 7418388 w 12192527"/>
              <a:gd name="connsiteY3561" fmla="*/ 3581782 h 6858000"/>
              <a:gd name="connsiteX3562" fmla="*/ 7405912 w 12192527"/>
              <a:gd name="connsiteY3562" fmla="*/ 3585052 h 6858000"/>
              <a:gd name="connsiteX3563" fmla="*/ 7401823 w 12192527"/>
              <a:gd name="connsiteY3563" fmla="*/ 3584438 h 6858000"/>
              <a:gd name="connsiteX3564" fmla="*/ 7399784 w 12192527"/>
              <a:gd name="connsiteY3564" fmla="*/ 3581782 h 6858000"/>
              <a:gd name="connsiteX3565" fmla="*/ 7396508 w 12192527"/>
              <a:gd name="connsiteY3565" fmla="*/ 3580964 h 6858000"/>
              <a:gd name="connsiteX3566" fmla="*/ 7396310 w 12192527"/>
              <a:gd name="connsiteY3566" fmla="*/ 3584643 h 6858000"/>
              <a:gd name="connsiteX3567" fmla="*/ 7397331 w 12192527"/>
              <a:gd name="connsiteY3567" fmla="*/ 3586277 h 6858000"/>
              <a:gd name="connsiteX3568" fmla="*/ 7393853 w 12192527"/>
              <a:gd name="connsiteY3568" fmla="*/ 3594657 h 6858000"/>
              <a:gd name="connsiteX3569" fmla="*/ 7390989 w 12192527"/>
              <a:gd name="connsiteY3569" fmla="*/ 3595066 h 6858000"/>
              <a:gd name="connsiteX3570" fmla="*/ 7387519 w 12192527"/>
              <a:gd name="connsiteY3570" fmla="*/ 3597314 h 6858000"/>
              <a:gd name="connsiteX3571" fmla="*/ 7389152 w 12192527"/>
              <a:gd name="connsiteY3571" fmla="*/ 3600584 h 6858000"/>
              <a:gd name="connsiteX3572" fmla="*/ 7388949 w 12192527"/>
              <a:gd name="connsiteY3572" fmla="*/ 3605489 h 6858000"/>
              <a:gd name="connsiteX3573" fmla="*/ 7383634 w 12192527"/>
              <a:gd name="connsiteY3573" fmla="*/ 3614686 h 6858000"/>
              <a:gd name="connsiteX3574" fmla="*/ 7379334 w 12192527"/>
              <a:gd name="connsiteY3574" fmla="*/ 3618774 h 6858000"/>
              <a:gd name="connsiteX3575" fmla="*/ 7377085 w 12192527"/>
              <a:gd name="connsiteY3575" fmla="*/ 3620000 h 6858000"/>
              <a:gd name="connsiteX3576" fmla="*/ 7378313 w 12192527"/>
              <a:gd name="connsiteY3576" fmla="*/ 3622248 h 6858000"/>
              <a:gd name="connsiteX3577" fmla="*/ 7382408 w 12192527"/>
              <a:gd name="connsiteY3577" fmla="*/ 3626744 h 6858000"/>
              <a:gd name="connsiteX3578" fmla="*/ 7382408 w 12192527"/>
              <a:gd name="connsiteY3578" fmla="*/ 3637985 h 6858000"/>
              <a:gd name="connsiteX3579" fmla="*/ 7377901 w 12192527"/>
              <a:gd name="connsiteY3579" fmla="*/ 3649635 h 6858000"/>
              <a:gd name="connsiteX3580" fmla="*/ 7381991 w 12192527"/>
              <a:gd name="connsiteY3580" fmla="*/ 3652291 h 6858000"/>
              <a:gd name="connsiteX3581" fmla="*/ 7386289 w 12192527"/>
              <a:gd name="connsiteY3581" fmla="*/ 3648817 h 6858000"/>
              <a:gd name="connsiteX3582" fmla="*/ 7391807 w 12192527"/>
              <a:gd name="connsiteY3582" fmla="*/ 3647591 h 6858000"/>
              <a:gd name="connsiteX3583" fmla="*/ 7390785 w 12192527"/>
              <a:gd name="connsiteY3583" fmla="*/ 3653927 h 6858000"/>
              <a:gd name="connsiteX3584" fmla="*/ 7387920 w 12192527"/>
              <a:gd name="connsiteY3584" fmla="*/ 3656583 h 6858000"/>
              <a:gd name="connsiteX3585" fmla="*/ 7387312 w 12192527"/>
              <a:gd name="connsiteY3585" fmla="*/ 3660262 h 6858000"/>
              <a:gd name="connsiteX3586" fmla="*/ 7390785 w 12192527"/>
              <a:gd name="connsiteY3586" fmla="*/ 3659854 h 6858000"/>
              <a:gd name="connsiteX3587" fmla="*/ 7394465 w 12192527"/>
              <a:gd name="connsiteY3587" fmla="*/ 3657401 h 6858000"/>
              <a:gd name="connsiteX3588" fmla="*/ 7399784 w 12192527"/>
              <a:gd name="connsiteY3588" fmla="*/ 3658014 h 6858000"/>
              <a:gd name="connsiteX3589" fmla="*/ 7399784 w 12192527"/>
              <a:gd name="connsiteY3589" fmla="*/ 3662511 h 6858000"/>
              <a:gd name="connsiteX3590" fmla="*/ 7379540 w 12192527"/>
              <a:gd name="connsiteY3590" fmla="*/ 3668437 h 6858000"/>
              <a:gd name="connsiteX3591" fmla="*/ 7374629 w 12192527"/>
              <a:gd name="connsiteY3591" fmla="*/ 3670277 h 6858000"/>
              <a:gd name="connsiteX3592" fmla="*/ 7366246 w 12192527"/>
              <a:gd name="connsiteY3592" fmla="*/ 3680905 h 6858000"/>
              <a:gd name="connsiteX3593" fmla="*/ 7363181 w 12192527"/>
              <a:gd name="connsiteY3593" fmla="*/ 3684583 h 6858000"/>
              <a:gd name="connsiteX3594" fmla="*/ 7359707 w 12192527"/>
              <a:gd name="connsiteY3594" fmla="*/ 3698073 h 6858000"/>
              <a:gd name="connsiteX3595" fmla="*/ 7359297 w 12192527"/>
              <a:gd name="connsiteY3595" fmla="*/ 3707678 h 6858000"/>
              <a:gd name="connsiteX3596" fmla="*/ 7355409 w 12192527"/>
              <a:gd name="connsiteY3596" fmla="*/ 3714627 h 6858000"/>
              <a:gd name="connsiteX3597" fmla="*/ 7354795 w 12192527"/>
              <a:gd name="connsiteY3597" fmla="*/ 3714627 h 6858000"/>
              <a:gd name="connsiteX3598" fmla="*/ 7350906 w 12192527"/>
              <a:gd name="connsiteY3598" fmla="*/ 3717080 h 6858000"/>
              <a:gd name="connsiteX3599" fmla="*/ 7353774 w 12192527"/>
              <a:gd name="connsiteY3599" fmla="*/ 3719327 h 6858000"/>
              <a:gd name="connsiteX3600" fmla="*/ 7361754 w 12192527"/>
              <a:gd name="connsiteY3600" fmla="*/ 3735065 h 6858000"/>
              <a:gd name="connsiteX3601" fmla="*/ 7364199 w 12192527"/>
              <a:gd name="connsiteY3601" fmla="*/ 3739970 h 6858000"/>
              <a:gd name="connsiteX3602" fmla="*/ 7367883 w 12192527"/>
              <a:gd name="connsiteY3602" fmla="*/ 3741606 h 6858000"/>
              <a:gd name="connsiteX3603" fmla="*/ 7369726 w 12192527"/>
              <a:gd name="connsiteY3603" fmla="*/ 3745489 h 6858000"/>
              <a:gd name="connsiteX3604" fmla="*/ 7368809 w 12192527"/>
              <a:gd name="connsiteY3604" fmla="*/ 3746786 h 6858000"/>
              <a:gd name="connsiteX3605" fmla="*/ 7384793 w 12192527"/>
              <a:gd name="connsiteY3605" fmla="*/ 3762681 h 6858000"/>
              <a:gd name="connsiteX3606" fmla="*/ 7384447 w 12192527"/>
              <a:gd name="connsiteY3606" fmla="*/ 3759590 h 6858000"/>
              <a:gd name="connsiteX3607" fmla="*/ 7385880 w 12192527"/>
              <a:gd name="connsiteY3607" fmla="*/ 3756116 h 6858000"/>
              <a:gd name="connsiteX3608" fmla="*/ 7389559 w 12192527"/>
              <a:gd name="connsiteY3608" fmla="*/ 3757546 h 6858000"/>
              <a:gd name="connsiteX3609" fmla="*/ 7390785 w 12192527"/>
              <a:gd name="connsiteY3609" fmla="*/ 3760204 h 6858000"/>
              <a:gd name="connsiteX3610" fmla="*/ 7396923 w 12192527"/>
              <a:gd name="connsiteY3610" fmla="*/ 3761225 h 6858000"/>
              <a:gd name="connsiteX3611" fmla="*/ 7399577 w 12192527"/>
              <a:gd name="connsiteY3611" fmla="*/ 3759386 h 6858000"/>
              <a:gd name="connsiteX3612" fmla="*/ 7401416 w 12192527"/>
              <a:gd name="connsiteY3612" fmla="*/ 3762247 h 6858000"/>
              <a:gd name="connsiteX3613" fmla="*/ 7402032 w 12192527"/>
              <a:gd name="connsiteY3613" fmla="*/ 3764700 h 6858000"/>
              <a:gd name="connsiteX3614" fmla="*/ 7403870 w 12192527"/>
              <a:gd name="connsiteY3614" fmla="*/ 3767433 h 6858000"/>
              <a:gd name="connsiteX3615" fmla="*/ 7406937 w 12192527"/>
              <a:gd name="connsiteY3615" fmla="*/ 3766335 h 6858000"/>
              <a:gd name="connsiteX3616" fmla="*/ 7413688 w 12192527"/>
              <a:gd name="connsiteY3616" fmla="*/ 3760408 h 6858000"/>
              <a:gd name="connsiteX3617" fmla="*/ 7422684 w 12192527"/>
              <a:gd name="connsiteY3617" fmla="*/ 3758364 h 6858000"/>
              <a:gd name="connsiteX3618" fmla="*/ 7428001 w 12192527"/>
              <a:gd name="connsiteY3618" fmla="*/ 3756729 h 6858000"/>
              <a:gd name="connsiteX3619" fmla="*/ 7440477 w 12192527"/>
              <a:gd name="connsiteY3619" fmla="*/ 3750802 h 6858000"/>
              <a:gd name="connsiteX3620" fmla="*/ 7442521 w 12192527"/>
              <a:gd name="connsiteY3620" fmla="*/ 3749167 h 6858000"/>
              <a:gd name="connsiteX3621" fmla="*/ 7453355 w 12192527"/>
              <a:gd name="connsiteY3621" fmla="*/ 3722802 h 6858000"/>
              <a:gd name="connsiteX3622" fmla="*/ 7453566 w 12192527"/>
              <a:gd name="connsiteY3622" fmla="*/ 3717898 h 6858000"/>
              <a:gd name="connsiteX3623" fmla="*/ 7450699 w 12192527"/>
              <a:gd name="connsiteY3623" fmla="*/ 3706044 h 6858000"/>
              <a:gd name="connsiteX3624" fmla="*/ 7449065 w 12192527"/>
              <a:gd name="connsiteY3624" fmla="*/ 3695824 h 6858000"/>
              <a:gd name="connsiteX3625" fmla="*/ 7447430 w 12192527"/>
              <a:gd name="connsiteY3625" fmla="*/ 3692554 h 6858000"/>
              <a:gd name="connsiteX3626" fmla="*/ 7435363 w 12192527"/>
              <a:gd name="connsiteY3626" fmla="*/ 3678248 h 6858000"/>
              <a:gd name="connsiteX3627" fmla="*/ 7434136 w 12192527"/>
              <a:gd name="connsiteY3627" fmla="*/ 3675999 h 6858000"/>
              <a:gd name="connsiteX3628" fmla="*/ 7442727 w 12192527"/>
              <a:gd name="connsiteY3628" fmla="*/ 3664758 h 6858000"/>
              <a:gd name="connsiteX3629" fmla="*/ 7454174 w 12192527"/>
              <a:gd name="connsiteY3629" fmla="*/ 3658014 h 6858000"/>
              <a:gd name="connsiteX3630" fmla="*/ 7466246 w 12192527"/>
              <a:gd name="connsiteY3630" fmla="*/ 3644117 h 6858000"/>
              <a:gd name="connsiteX3631" fmla="*/ 7466034 w 12192527"/>
              <a:gd name="connsiteY3631" fmla="*/ 3641050 h 6858000"/>
              <a:gd name="connsiteX3632" fmla="*/ 7466851 w 12192527"/>
              <a:gd name="connsiteY3632" fmla="*/ 3633489 h 6858000"/>
              <a:gd name="connsiteX3633" fmla="*/ 7467468 w 12192527"/>
              <a:gd name="connsiteY3633" fmla="*/ 3624497 h 6858000"/>
              <a:gd name="connsiteX3634" fmla="*/ 7464808 w 12192527"/>
              <a:gd name="connsiteY3634" fmla="*/ 3618160 h 6858000"/>
              <a:gd name="connsiteX3635" fmla="*/ 7459292 w 12192527"/>
              <a:gd name="connsiteY3635" fmla="*/ 3599767 h 6858000"/>
              <a:gd name="connsiteX3636" fmla="*/ 7450289 w 12192527"/>
              <a:gd name="connsiteY3636" fmla="*/ 3588935 h 6858000"/>
              <a:gd name="connsiteX3637" fmla="*/ 7448247 w 12192527"/>
              <a:gd name="connsiteY3637" fmla="*/ 3587504 h 6858000"/>
              <a:gd name="connsiteX3638" fmla="*/ 7437610 w 12192527"/>
              <a:gd name="connsiteY3638" fmla="*/ 3582598 h 6858000"/>
              <a:gd name="connsiteX3639" fmla="*/ 7433932 w 12192527"/>
              <a:gd name="connsiteY3639" fmla="*/ 3580759 h 6858000"/>
              <a:gd name="connsiteX3640" fmla="*/ 3394787 w 12192527"/>
              <a:gd name="connsiteY3640" fmla="*/ 3573120 h 6858000"/>
              <a:gd name="connsiteX3641" fmla="*/ 3395002 w 12192527"/>
              <a:gd name="connsiteY3641" fmla="*/ 3573481 h 6858000"/>
              <a:gd name="connsiteX3642" fmla="*/ 3395255 w 12192527"/>
              <a:gd name="connsiteY3642" fmla="*/ 3573230 h 6858000"/>
              <a:gd name="connsiteX3643" fmla="*/ 8029107 w 12192527"/>
              <a:gd name="connsiteY3643" fmla="*/ 3570807 h 6858000"/>
              <a:gd name="connsiteX3644" fmla="*/ 8009674 w 12192527"/>
              <a:gd name="connsiteY3644" fmla="*/ 3573521 h 6858000"/>
              <a:gd name="connsiteX3645" fmla="*/ 7941185 w 12192527"/>
              <a:gd name="connsiteY3645" fmla="*/ 3588722 h 6858000"/>
              <a:gd name="connsiteX3646" fmla="*/ 7922705 w 12192527"/>
              <a:gd name="connsiteY3646" fmla="*/ 3598493 h 6858000"/>
              <a:gd name="connsiteX3647" fmla="*/ 7902048 w 12192527"/>
              <a:gd name="connsiteY3647" fmla="*/ 3615866 h 6858000"/>
              <a:gd name="connsiteX3648" fmla="*/ 7889003 w 12192527"/>
              <a:gd name="connsiteY3648" fmla="*/ 3633237 h 6858000"/>
              <a:gd name="connsiteX3649" fmla="*/ 7873786 w 12192527"/>
              <a:gd name="connsiteY3649" fmla="*/ 3681008 h 6858000"/>
              <a:gd name="connsiteX3650" fmla="*/ 7862913 w 12192527"/>
              <a:gd name="connsiteY3650" fmla="*/ 3710324 h 6858000"/>
              <a:gd name="connsiteX3651" fmla="*/ 7862913 w 12192527"/>
              <a:gd name="connsiteY3651" fmla="*/ 3723353 h 6858000"/>
              <a:gd name="connsiteX3652" fmla="*/ 7875956 w 12192527"/>
              <a:gd name="connsiteY3652" fmla="*/ 3749410 h 6858000"/>
              <a:gd name="connsiteX3653" fmla="*/ 7905310 w 12192527"/>
              <a:gd name="connsiteY3653" fmla="*/ 3788496 h 6858000"/>
              <a:gd name="connsiteX3654" fmla="*/ 7912919 w 12192527"/>
              <a:gd name="connsiteY3654" fmla="*/ 3803696 h 6858000"/>
              <a:gd name="connsiteX3655" fmla="*/ 7925966 w 12192527"/>
              <a:gd name="connsiteY3655" fmla="*/ 3809125 h 6858000"/>
              <a:gd name="connsiteX3656" fmla="*/ 7950972 w 12192527"/>
              <a:gd name="connsiteY3656" fmla="*/ 3816725 h 6858000"/>
              <a:gd name="connsiteX3657" fmla="*/ 7959669 w 12192527"/>
              <a:gd name="connsiteY3657" fmla="*/ 3821068 h 6858000"/>
              <a:gd name="connsiteX3658" fmla="*/ 7994452 w 12192527"/>
              <a:gd name="connsiteY3658" fmla="*/ 3825411 h 6858000"/>
              <a:gd name="connsiteX3659" fmla="*/ 8002066 w 12192527"/>
              <a:gd name="connsiteY3659" fmla="*/ 3827582 h 6858000"/>
              <a:gd name="connsiteX3660" fmla="*/ 8079251 w 12192527"/>
              <a:gd name="connsiteY3660" fmla="*/ 3778724 h 6858000"/>
              <a:gd name="connsiteX3661" fmla="*/ 8103166 w 12192527"/>
              <a:gd name="connsiteY3661" fmla="*/ 3734210 h 6858000"/>
              <a:gd name="connsiteX3662" fmla="*/ 8110777 w 12192527"/>
              <a:gd name="connsiteY3662" fmla="*/ 3715753 h 6858000"/>
              <a:gd name="connsiteX3663" fmla="*/ 8111865 w 12192527"/>
              <a:gd name="connsiteY3663" fmla="*/ 3697294 h 6858000"/>
              <a:gd name="connsiteX3664" fmla="*/ 8108603 w 12192527"/>
              <a:gd name="connsiteY3664" fmla="*/ 3683181 h 6858000"/>
              <a:gd name="connsiteX3665" fmla="*/ 8103166 w 12192527"/>
              <a:gd name="connsiteY3665" fmla="*/ 3653865 h 6858000"/>
              <a:gd name="connsiteX3666" fmla="*/ 8102080 w 12192527"/>
              <a:gd name="connsiteY3666" fmla="*/ 3643008 h 6858000"/>
              <a:gd name="connsiteX3667" fmla="*/ 8098817 w 12192527"/>
              <a:gd name="connsiteY3667" fmla="*/ 3616951 h 6858000"/>
              <a:gd name="connsiteX3668" fmla="*/ 8044464 w 12192527"/>
              <a:gd name="connsiteY3668" fmla="*/ 3574608 h 6858000"/>
              <a:gd name="connsiteX3669" fmla="*/ 8029107 w 12192527"/>
              <a:gd name="connsiteY3669" fmla="*/ 3570807 h 6858000"/>
              <a:gd name="connsiteX3670" fmla="*/ 6059636 w 12192527"/>
              <a:gd name="connsiteY3670" fmla="*/ 3559674 h 6858000"/>
              <a:gd name="connsiteX3671" fmla="*/ 6050119 w 12192527"/>
              <a:gd name="connsiteY3671" fmla="*/ 3559927 h 6858000"/>
              <a:gd name="connsiteX3672" fmla="*/ 6040892 w 12192527"/>
              <a:gd name="connsiteY3672" fmla="*/ 3560214 h 6858000"/>
              <a:gd name="connsiteX3673" fmla="*/ 6026472 w 12192527"/>
              <a:gd name="connsiteY3673" fmla="*/ 3571447 h 6858000"/>
              <a:gd name="connsiteX3674" fmla="*/ 6025607 w 12192527"/>
              <a:gd name="connsiteY3674" fmla="*/ 3578360 h 6858000"/>
              <a:gd name="connsiteX3675" fmla="*/ 6025318 w 12192527"/>
              <a:gd name="connsiteY3675" fmla="*/ 3581240 h 6858000"/>
              <a:gd name="connsiteX3676" fmla="*/ 6023878 w 12192527"/>
              <a:gd name="connsiteY3676" fmla="*/ 3589017 h 6858000"/>
              <a:gd name="connsiteX3677" fmla="*/ 6023011 w 12192527"/>
              <a:gd name="connsiteY3677" fmla="*/ 3592761 h 6858000"/>
              <a:gd name="connsiteX3678" fmla="*/ 6023299 w 12192527"/>
              <a:gd name="connsiteY3678" fmla="*/ 3597658 h 6858000"/>
              <a:gd name="connsiteX3679" fmla="*/ 6025318 w 12192527"/>
              <a:gd name="connsiteY3679" fmla="*/ 3602554 h 6858000"/>
              <a:gd name="connsiteX3680" fmla="*/ 6031662 w 12192527"/>
              <a:gd name="connsiteY3680" fmla="*/ 3614362 h 6858000"/>
              <a:gd name="connsiteX3681" fmla="*/ 6052139 w 12192527"/>
              <a:gd name="connsiteY3681" fmla="*/ 3627324 h 6858000"/>
              <a:gd name="connsiteX3682" fmla="*/ 6054158 w 12192527"/>
              <a:gd name="connsiteY3682" fmla="*/ 3626748 h 6858000"/>
              <a:gd name="connsiteX3683" fmla="*/ 6063386 w 12192527"/>
              <a:gd name="connsiteY3683" fmla="*/ 3625595 h 6858000"/>
              <a:gd name="connsiteX3684" fmla="*/ 6065693 w 12192527"/>
              <a:gd name="connsiteY3684" fmla="*/ 3624444 h 6858000"/>
              <a:gd name="connsiteX3685" fmla="*/ 6072327 w 12192527"/>
              <a:gd name="connsiteY3685" fmla="*/ 3622427 h 6858000"/>
              <a:gd name="connsiteX3686" fmla="*/ 6075786 w 12192527"/>
              <a:gd name="connsiteY3686" fmla="*/ 3620987 h 6858000"/>
              <a:gd name="connsiteX3687" fmla="*/ 6077804 w 12192527"/>
              <a:gd name="connsiteY3687" fmla="*/ 3616956 h 6858000"/>
              <a:gd name="connsiteX3688" fmla="*/ 6085592 w 12192527"/>
              <a:gd name="connsiteY3688" fmla="*/ 3606586 h 6858000"/>
              <a:gd name="connsiteX3689" fmla="*/ 6089052 w 12192527"/>
              <a:gd name="connsiteY3689" fmla="*/ 3599674 h 6858000"/>
              <a:gd name="connsiteX3690" fmla="*/ 6089052 w 12192527"/>
              <a:gd name="connsiteY3690" fmla="*/ 3596218 h 6858000"/>
              <a:gd name="connsiteX3691" fmla="*/ 6086167 w 12192527"/>
              <a:gd name="connsiteY3691" fmla="*/ 3588441 h 6858000"/>
              <a:gd name="connsiteX3692" fmla="*/ 6082130 w 12192527"/>
              <a:gd name="connsiteY3692" fmla="*/ 3575768 h 6858000"/>
              <a:gd name="connsiteX3693" fmla="*/ 6078670 w 12192527"/>
              <a:gd name="connsiteY3693" fmla="*/ 3571160 h 6858000"/>
              <a:gd name="connsiteX3694" fmla="*/ 6073190 w 12192527"/>
              <a:gd name="connsiteY3694" fmla="*/ 3566551 h 6858000"/>
              <a:gd name="connsiteX3695" fmla="*/ 6068288 w 12192527"/>
              <a:gd name="connsiteY3695" fmla="*/ 3563959 h 6858000"/>
              <a:gd name="connsiteX3696" fmla="*/ 6059636 w 12192527"/>
              <a:gd name="connsiteY3696" fmla="*/ 3559674 h 6858000"/>
              <a:gd name="connsiteX3697" fmla="*/ 4648103 w 12192527"/>
              <a:gd name="connsiteY3697" fmla="*/ 3541165 h 6858000"/>
              <a:gd name="connsiteX3698" fmla="*/ 4646680 w 12192527"/>
              <a:gd name="connsiteY3698" fmla="*/ 3541502 h 6858000"/>
              <a:gd name="connsiteX3699" fmla="*/ 4647444 w 12192527"/>
              <a:gd name="connsiteY3699" fmla="*/ 3542265 h 6858000"/>
              <a:gd name="connsiteX3700" fmla="*/ 10264007 w 12192527"/>
              <a:gd name="connsiteY3700" fmla="*/ 3536474 h 6858000"/>
              <a:gd name="connsiteX3701" fmla="*/ 10253858 w 12192527"/>
              <a:gd name="connsiteY3701" fmla="*/ 3538028 h 6858000"/>
              <a:gd name="connsiteX3702" fmla="*/ 10245265 w 12192527"/>
              <a:gd name="connsiteY3702" fmla="*/ 3543470 h 6858000"/>
              <a:gd name="connsiteX3703" fmla="*/ 10240581 w 12192527"/>
              <a:gd name="connsiteY3703" fmla="*/ 3548913 h 6858000"/>
              <a:gd name="connsiteX3704" fmla="*/ 10240581 w 12192527"/>
              <a:gd name="connsiteY3704" fmla="*/ 3562907 h 6858000"/>
              <a:gd name="connsiteX3705" fmla="*/ 10249170 w 12192527"/>
              <a:gd name="connsiteY3705" fmla="*/ 3571458 h 6858000"/>
              <a:gd name="connsiteX3706" fmla="*/ 10254636 w 12192527"/>
              <a:gd name="connsiteY3706" fmla="*/ 3581565 h 6858000"/>
              <a:gd name="connsiteX3707" fmla="*/ 10258931 w 12192527"/>
              <a:gd name="connsiteY3707" fmla="*/ 3592062 h 6858000"/>
              <a:gd name="connsiteX3708" fmla="*/ 10264787 w 12192527"/>
              <a:gd name="connsiteY3708" fmla="*/ 3599058 h 6858000"/>
              <a:gd name="connsiteX3709" fmla="*/ 10273381 w 12192527"/>
              <a:gd name="connsiteY3709" fmla="*/ 3603334 h 6858000"/>
              <a:gd name="connsiteX3710" fmla="*/ 10281189 w 12192527"/>
              <a:gd name="connsiteY3710" fmla="*/ 3603334 h 6858000"/>
              <a:gd name="connsiteX3711" fmla="*/ 10282362 w 12192527"/>
              <a:gd name="connsiteY3711" fmla="*/ 3601779 h 6858000"/>
              <a:gd name="connsiteX3712" fmla="*/ 10293295 w 12192527"/>
              <a:gd name="connsiteY3712" fmla="*/ 3593227 h 6858000"/>
              <a:gd name="connsiteX3713" fmla="*/ 10296808 w 12192527"/>
              <a:gd name="connsiteY3713" fmla="*/ 3580011 h 6858000"/>
              <a:gd name="connsiteX3714" fmla="*/ 10291343 w 12192527"/>
              <a:gd name="connsiteY3714" fmla="*/ 3564462 h 6858000"/>
              <a:gd name="connsiteX3715" fmla="*/ 10285486 w 12192527"/>
              <a:gd name="connsiteY3715" fmla="*/ 3560963 h 6858000"/>
              <a:gd name="connsiteX3716" fmla="*/ 10278065 w 12192527"/>
              <a:gd name="connsiteY3716" fmla="*/ 3551634 h 6858000"/>
              <a:gd name="connsiteX3717" fmla="*/ 10275724 w 12192527"/>
              <a:gd name="connsiteY3717" fmla="*/ 3547358 h 6858000"/>
              <a:gd name="connsiteX3718" fmla="*/ 10264007 w 12192527"/>
              <a:gd name="connsiteY3718" fmla="*/ 3536474 h 6858000"/>
              <a:gd name="connsiteX3719" fmla="*/ 7190285 w 12192527"/>
              <a:gd name="connsiteY3719" fmla="*/ 3536473 h 6858000"/>
              <a:gd name="connsiteX3720" fmla="*/ 7180130 w 12192527"/>
              <a:gd name="connsiteY3720" fmla="*/ 3538028 h 6858000"/>
              <a:gd name="connsiteX3721" fmla="*/ 7171545 w 12192527"/>
              <a:gd name="connsiteY3721" fmla="*/ 3543470 h 6858000"/>
              <a:gd name="connsiteX3722" fmla="*/ 7166857 w 12192527"/>
              <a:gd name="connsiteY3722" fmla="*/ 3548912 h 6858000"/>
              <a:gd name="connsiteX3723" fmla="*/ 7166857 w 12192527"/>
              <a:gd name="connsiteY3723" fmla="*/ 3562907 h 6858000"/>
              <a:gd name="connsiteX3724" fmla="*/ 7175447 w 12192527"/>
              <a:gd name="connsiteY3724" fmla="*/ 3571458 h 6858000"/>
              <a:gd name="connsiteX3725" fmla="*/ 7180914 w 12192527"/>
              <a:gd name="connsiteY3725" fmla="*/ 3581565 h 6858000"/>
              <a:gd name="connsiteX3726" fmla="*/ 7185208 w 12192527"/>
              <a:gd name="connsiteY3726" fmla="*/ 3592061 h 6858000"/>
              <a:gd name="connsiteX3727" fmla="*/ 7191066 w 12192527"/>
              <a:gd name="connsiteY3727" fmla="*/ 3599058 h 6858000"/>
              <a:gd name="connsiteX3728" fmla="*/ 7199653 w 12192527"/>
              <a:gd name="connsiteY3728" fmla="*/ 3603334 h 6858000"/>
              <a:gd name="connsiteX3729" fmla="*/ 7207466 w 12192527"/>
              <a:gd name="connsiteY3729" fmla="*/ 3603334 h 6858000"/>
              <a:gd name="connsiteX3730" fmla="*/ 7208636 w 12192527"/>
              <a:gd name="connsiteY3730" fmla="*/ 3601779 h 6858000"/>
              <a:gd name="connsiteX3731" fmla="*/ 7219571 w 12192527"/>
              <a:gd name="connsiteY3731" fmla="*/ 3593227 h 6858000"/>
              <a:gd name="connsiteX3732" fmla="*/ 7223083 w 12192527"/>
              <a:gd name="connsiteY3732" fmla="*/ 3580011 h 6858000"/>
              <a:gd name="connsiteX3733" fmla="*/ 7217620 w 12192527"/>
              <a:gd name="connsiteY3733" fmla="*/ 3564461 h 6858000"/>
              <a:gd name="connsiteX3734" fmla="*/ 7211759 w 12192527"/>
              <a:gd name="connsiteY3734" fmla="*/ 3560963 h 6858000"/>
              <a:gd name="connsiteX3735" fmla="*/ 7204342 w 12192527"/>
              <a:gd name="connsiteY3735" fmla="*/ 3551633 h 6858000"/>
              <a:gd name="connsiteX3736" fmla="*/ 7201998 w 12192527"/>
              <a:gd name="connsiteY3736" fmla="*/ 3547358 h 6858000"/>
              <a:gd name="connsiteX3737" fmla="*/ 7190285 w 12192527"/>
              <a:gd name="connsiteY3737" fmla="*/ 3536473 h 6858000"/>
              <a:gd name="connsiteX3738" fmla="*/ 5629010 w 12192527"/>
              <a:gd name="connsiteY3738" fmla="*/ 3534359 h 6858000"/>
              <a:gd name="connsiteX3739" fmla="*/ 5617297 w 12192527"/>
              <a:gd name="connsiteY3739" fmla="*/ 3545243 h 6858000"/>
              <a:gd name="connsiteX3740" fmla="*/ 5614953 w 12192527"/>
              <a:gd name="connsiteY3740" fmla="*/ 3549519 h 6858000"/>
              <a:gd name="connsiteX3741" fmla="*/ 5607535 w 12192527"/>
              <a:gd name="connsiteY3741" fmla="*/ 3558849 h 6858000"/>
              <a:gd name="connsiteX3742" fmla="*/ 5601678 w 12192527"/>
              <a:gd name="connsiteY3742" fmla="*/ 3562347 h 6858000"/>
              <a:gd name="connsiteX3743" fmla="*/ 5596212 w 12192527"/>
              <a:gd name="connsiteY3743" fmla="*/ 3577896 h 6858000"/>
              <a:gd name="connsiteX3744" fmla="*/ 5599726 w 12192527"/>
              <a:gd name="connsiteY3744" fmla="*/ 3591112 h 6858000"/>
              <a:gd name="connsiteX3745" fmla="*/ 5610659 w 12192527"/>
              <a:gd name="connsiteY3745" fmla="*/ 3599665 h 6858000"/>
              <a:gd name="connsiteX3746" fmla="*/ 5611832 w 12192527"/>
              <a:gd name="connsiteY3746" fmla="*/ 3601219 h 6858000"/>
              <a:gd name="connsiteX3747" fmla="*/ 5619640 w 12192527"/>
              <a:gd name="connsiteY3747" fmla="*/ 3601219 h 6858000"/>
              <a:gd name="connsiteX3748" fmla="*/ 5628231 w 12192527"/>
              <a:gd name="connsiteY3748" fmla="*/ 3596944 h 6858000"/>
              <a:gd name="connsiteX3749" fmla="*/ 5634088 w 12192527"/>
              <a:gd name="connsiteY3749" fmla="*/ 3589947 h 6858000"/>
              <a:gd name="connsiteX3750" fmla="*/ 5638383 w 12192527"/>
              <a:gd name="connsiteY3750" fmla="*/ 3579451 h 6858000"/>
              <a:gd name="connsiteX3751" fmla="*/ 5643848 w 12192527"/>
              <a:gd name="connsiteY3751" fmla="*/ 3569344 h 6858000"/>
              <a:gd name="connsiteX3752" fmla="*/ 5652439 w 12192527"/>
              <a:gd name="connsiteY3752" fmla="*/ 3560793 h 6858000"/>
              <a:gd name="connsiteX3753" fmla="*/ 5652439 w 12192527"/>
              <a:gd name="connsiteY3753" fmla="*/ 3546798 h 6858000"/>
              <a:gd name="connsiteX3754" fmla="*/ 5647754 w 12192527"/>
              <a:gd name="connsiteY3754" fmla="*/ 3541356 h 6858000"/>
              <a:gd name="connsiteX3755" fmla="*/ 5639163 w 12192527"/>
              <a:gd name="connsiteY3755" fmla="*/ 3535914 h 6858000"/>
              <a:gd name="connsiteX3756" fmla="*/ 5629010 w 12192527"/>
              <a:gd name="connsiteY3756" fmla="*/ 3534359 h 6858000"/>
              <a:gd name="connsiteX3757" fmla="*/ 1938862 w 12192527"/>
              <a:gd name="connsiteY3757" fmla="*/ 3531687 h 6858000"/>
              <a:gd name="connsiteX3758" fmla="*/ 1926387 w 12192527"/>
              <a:gd name="connsiteY3758" fmla="*/ 3543279 h 6858000"/>
              <a:gd name="connsiteX3759" fmla="*/ 1923892 w 12192527"/>
              <a:gd name="connsiteY3759" fmla="*/ 3547832 h 6858000"/>
              <a:gd name="connsiteX3760" fmla="*/ 1915990 w 12192527"/>
              <a:gd name="connsiteY3760" fmla="*/ 3557768 h 6858000"/>
              <a:gd name="connsiteX3761" fmla="*/ 1909753 w 12192527"/>
              <a:gd name="connsiteY3761" fmla="*/ 3561493 h 6858000"/>
              <a:gd name="connsiteX3762" fmla="*/ 1903931 w 12192527"/>
              <a:gd name="connsiteY3762" fmla="*/ 3578053 h 6858000"/>
              <a:gd name="connsiteX3763" fmla="*/ 1907673 w 12192527"/>
              <a:gd name="connsiteY3763" fmla="*/ 3592128 h 6858000"/>
              <a:gd name="connsiteX3764" fmla="*/ 1919318 w 12192527"/>
              <a:gd name="connsiteY3764" fmla="*/ 3601236 h 6858000"/>
              <a:gd name="connsiteX3765" fmla="*/ 1920565 w 12192527"/>
              <a:gd name="connsiteY3765" fmla="*/ 3602892 h 6858000"/>
              <a:gd name="connsiteX3766" fmla="*/ 1928882 w 12192527"/>
              <a:gd name="connsiteY3766" fmla="*/ 3602892 h 6858000"/>
              <a:gd name="connsiteX3767" fmla="*/ 1938029 w 12192527"/>
              <a:gd name="connsiteY3767" fmla="*/ 3598338 h 6858000"/>
              <a:gd name="connsiteX3768" fmla="*/ 1944268 w 12192527"/>
              <a:gd name="connsiteY3768" fmla="*/ 3590886 h 6858000"/>
              <a:gd name="connsiteX3769" fmla="*/ 1948842 w 12192527"/>
              <a:gd name="connsiteY3769" fmla="*/ 3579708 h 6858000"/>
              <a:gd name="connsiteX3770" fmla="*/ 1954664 w 12192527"/>
              <a:gd name="connsiteY3770" fmla="*/ 3568945 h 6858000"/>
              <a:gd name="connsiteX3771" fmla="*/ 1963812 w 12192527"/>
              <a:gd name="connsiteY3771" fmla="*/ 3559838 h 6858000"/>
              <a:gd name="connsiteX3772" fmla="*/ 1963812 w 12192527"/>
              <a:gd name="connsiteY3772" fmla="*/ 3544934 h 6858000"/>
              <a:gd name="connsiteX3773" fmla="*/ 1958823 w 12192527"/>
              <a:gd name="connsiteY3773" fmla="*/ 3539138 h 6858000"/>
              <a:gd name="connsiteX3774" fmla="*/ 1949674 w 12192527"/>
              <a:gd name="connsiteY3774" fmla="*/ 3533343 h 6858000"/>
              <a:gd name="connsiteX3775" fmla="*/ 1938862 w 12192527"/>
              <a:gd name="connsiteY3775" fmla="*/ 3531687 h 6858000"/>
              <a:gd name="connsiteX3776" fmla="*/ 10542005 w 12192527"/>
              <a:gd name="connsiteY3776" fmla="*/ 3526732 h 6858000"/>
              <a:gd name="connsiteX3777" fmla="*/ 10530413 w 12192527"/>
              <a:gd name="connsiteY3777" fmla="*/ 3532471 h 6858000"/>
              <a:gd name="connsiteX3778" fmla="*/ 10523845 w 12192527"/>
              <a:gd name="connsiteY3778" fmla="*/ 3535945 h 6858000"/>
              <a:gd name="connsiteX3779" fmla="*/ 10516504 w 12192527"/>
              <a:gd name="connsiteY3779" fmla="*/ 3542119 h 6858000"/>
              <a:gd name="connsiteX3780" fmla="*/ 10511868 w 12192527"/>
              <a:gd name="connsiteY3780" fmla="*/ 3548293 h 6858000"/>
              <a:gd name="connsiteX3781" fmla="*/ 10506459 w 12192527"/>
              <a:gd name="connsiteY3781" fmla="*/ 3565272 h 6858000"/>
              <a:gd name="connsiteX3782" fmla="*/ 10502595 w 12192527"/>
              <a:gd name="connsiteY3782" fmla="*/ 3575690 h 6858000"/>
              <a:gd name="connsiteX3783" fmla="*/ 10502595 w 12192527"/>
              <a:gd name="connsiteY3783" fmla="*/ 3580320 h 6858000"/>
              <a:gd name="connsiteX3784" fmla="*/ 10502969 w 12192527"/>
              <a:gd name="connsiteY3784" fmla="*/ 3581068 h 6858000"/>
              <a:gd name="connsiteX3785" fmla="*/ 10492116 w 12192527"/>
              <a:gd name="connsiteY3785" fmla="*/ 3581782 h 6858000"/>
              <a:gd name="connsiteX3786" fmla="*/ 10479642 w 12192527"/>
              <a:gd name="connsiteY3786" fmla="*/ 3585052 h 6858000"/>
              <a:gd name="connsiteX3787" fmla="*/ 10475553 w 12192527"/>
              <a:gd name="connsiteY3787" fmla="*/ 3584438 h 6858000"/>
              <a:gd name="connsiteX3788" fmla="*/ 10473508 w 12192527"/>
              <a:gd name="connsiteY3788" fmla="*/ 3581782 h 6858000"/>
              <a:gd name="connsiteX3789" fmla="*/ 10470237 w 12192527"/>
              <a:gd name="connsiteY3789" fmla="*/ 3580964 h 6858000"/>
              <a:gd name="connsiteX3790" fmla="*/ 10470032 w 12192527"/>
              <a:gd name="connsiteY3790" fmla="*/ 3584643 h 6858000"/>
              <a:gd name="connsiteX3791" fmla="*/ 10471055 w 12192527"/>
              <a:gd name="connsiteY3791" fmla="*/ 3586277 h 6858000"/>
              <a:gd name="connsiteX3792" fmla="*/ 10467579 w 12192527"/>
              <a:gd name="connsiteY3792" fmla="*/ 3594657 h 6858000"/>
              <a:gd name="connsiteX3793" fmla="*/ 10464716 w 12192527"/>
              <a:gd name="connsiteY3793" fmla="*/ 3595066 h 6858000"/>
              <a:gd name="connsiteX3794" fmla="*/ 10461240 w 12192527"/>
              <a:gd name="connsiteY3794" fmla="*/ 3597315 h 6858000"/>
              <a:gd name="connsiteX3795" fmla="*/ 10462875 w 12192527"/>
              <a:gd name="connsiteY3795" fmla="*/ 3600585 h 6858000"/>
              <a:gd name="connsiteX3796" fmla="*/ 10462671 w 12192527"/>
              <a:gd name="connsiteY3796" fmla="*/ 3605489 h 6858000"/>
              <a:gd name="connsiteX3797" fmla="*/ 10457355 w 12192527"/>
              <a:gd name="connsiteY3797" fmla="*/ 3614686 h 6858000"/>
              <a:gd name="connsiteX3798" fmla="*/ 10453060 w 12192527"/>
              <a:gd name="connsiteY3798" fmla="*/ 3618774 h 6858000"/>
              <a:gd name="connsiteX3799" fmla="*/ 10450811 w 12192527"/>
              <a:gd name="connsiteY3799" fmla="*/ 3620000 h 6858000"/>
              <a:gd name="connsiteX3800" fmla="*/ 10452038 w 12192527"/>
              <a:gd name="connsiteY3800" fmla="*/ 3622248 h 6858000"/>
              <a:gd name="connsiteX3801" fmla="*/ 10456129 w 12192527"/>
              <a:gd name="connsiteY3801" fmla="*/ 3626745 h 6858000"/>
              <a:gd name="connsiteX3802" fmla="*/ 10456129 w 12192527"/>
              <a:gd name="connsiteY3802" fmla="*/ 3637985 h 6858000"/>
              <a:gd name="connsiteX3803" fmla="*/ 10451629 w 12192527"/>
              <a:gd name="connsiteY3803" fmla="*/ 3649635 h 6858000"/>
              <a:gd name="connsiteX3804" fmla="*/ 10455718 w 12192527"/>
              <a:gd name="connsiteY3804" fmla="*/ 3652291 h 6858000"/>
              <a:gd name="connsiteX3805" fmla="*/ 10460013 w 12192527"/>
              <a:gd name="connsiteY3805" fmla="*/ 3648817 h 6858000"/>
              <a:gd name="connsiteX3806" fmla="*/ 10465533 w 12192527"/>
              <a:gd name="connsiteY3806" fmla="*/ 3647592 h 6858000"/>
              <a:gd name="connsiteX3807" fmla="*/ 10464511 w 12192527"/>
              <a:gd name="connsiteY3807" fmla="*/ 3653927 h 6858000"/>
              <a:gd name="connsiteX3808" fmla="*/ 10461649 w 12192527"/>
              <a:gd name="connsiteY3808" fmla="*/ 3656583 h 6858000"/>
              <a:gd name="connsiteX3809" fmla="*/ 10461035 w 12192527"/>
              <a:gd name="connsiteY3809" fmla="*/ 3660262 h 6858000"/>
              <a:gd name="connsiteX3810" fmla="*/ 10464511 w 12192527"/>
              <a:gd name="connsiteY3810" fmla="*/ 3659854 h 6858000"/>
              <a:gd name="connsiteX3811" fmla="*/ 10468192 w 12192527"/>
              <a:gd name="connsiteY3811" fmla="*/ 3657401 h 6858000"/>
              <a:gd name="connsiteX3812" fmla="*/ 10473508 w 12192527"/>
              <a:gd name="connsiteY3812" fmla="*/ 3658015 h 6858000"/>
              <a:gd name="connsiteX3813" fmla="*/ 10473508 w 12192527"/>
              <a:gd name="connsiteY3813" fmla="*/ 3662511 h 6858000"/>
              <a:gd name="connsiteX3814" fmla="*/ 10453265 w 12192527"/>
              <a:gd name="connsiteY3814" fmla="*/ 3668437 h 6858000"/>
              <a:gd name="connsiteX3815" fmla="*/ 10448357 w 12192527"/>
              <a:gd name="connsiteY3815" fmla="*/ 3670277 h 6858000"/>
              <a:gd name="connsiteX3816" fmla="*/ 10439974 w 12192527"/>
              <a:gd name="connsiteY3816" fmla="*/ 3680905 h 6858000"/>
              <a:gd name="connsiteX3817" fmla="*/ 10436907 w 12192527"/>
              <a:gd name="connsiteY3817" fmla="*/ 3684584 h 6858000"/>
              <a:gd name="connsiteX3818" fmla="*/ 10433430 w 12192527"/>
              <a:gd name="connsiteY3818" fmla="*/ 3698073 h 6858000"/>
              <a:gd name="connsiteX3819" fmla="*/ 10433021 w 12192527"/>
              <a:gd name="connsiteY3819" fmla="*/ 3707678 h 6858000"/>
              <a:gd name="connsiteX3820" fmla="*/ 10429136 w 12192527"/>
              <a:gd name="connsiteY3820" fmla="*/ 3714627 h 6858000"/>
              <a:gd name="connsiteX3821" fmla="*/ 10428521 w 12192527"/>
              <a:gd name="connsiteY3821" fmla="*/ 3714627 h 6858000"/>
              <a:gd name="connsiteX3822" fmla="*/ 10424637 w 12192527"/>
              <a:gd name="connsiteY3822" fmla="*/ 3717080 h 6858000"/>
              <a:gd name="connsiteX3823" fmla="*/ 10427500 w 12192527"/>
              <a:gd name="connsiteY3823" fmla="*/ 3719328 h 6858000"/>
              <a:gd name="connsiteX3824" fmla="*/ 10435475 w 12192527"/>
              <a:gd name="connsiteY3824" fmla="*/ 3735065 h 6858000"/>
              <a:gd name="connsiteX3825" fmla="*/ 10437929 w 12192527"/>
              <a:gd name="connsiteY3825" fmla="*/ 3739970 h 6858000"/>
              <a:gd name="connsiteX3826" fmla="*/ 10441610 w 12192527"/>
              <a:gd name="connsiteY3826" fmla="*/ 3741606 h 6858000"/>
              <a:gd name="connsiteX3827" fmla="*/ 10443449 w 12192527"/>
              <a:gd name="connsiteY3827" fmla="*/ 3745489 h 6858000"/>
              <a:gd name="connsiteX3828" fmla="*/ 10442535 w 12192527"/>
              <a:gd name="connsiteY3828" fmla="*/ 3746787 h 6858000"/>
              <a:gd name="connsiteX3829" fmla="*/ 10458517 w 12192527"/>
              <a:gd name="connsiteY3829" fmla="*/ 3762681 h 6858000"/>
              <a:gd name="connsiteX3830" fmla="*/ 10458172 w 12192527"/>
              <a:gd name="connsiteY3830" fmla="*/ 3759591 h 6858000"/>
              <a:gd name="connsiteX3831" fmla="*/ 10459603 w 12192527"/>
              <a:gd name="connsiteY3831" fmla="*/ 3756116 h 6858000"/>
              <a:gd name="connsiteX3832" fmla="*/ 10463285 w 12192527"/>
              <a:gd name="connsiteY3832" fmla="*/ 3757546 h 6858000"/>
              <a:gd name="connsiteX3833" fmla="*/ 10464511 w 12192527"/>
              <a:gd name="connsiteY3833" fmla="*/ 3760204 h 6858000"/>
              <a:gd name="connsiteX3834" fmla="*/ 10470646 w 12192527"/>
              <a:gd name="connsiteY3834" fmla="*/ 3761225 h 6858000"/>
              <a:gd name="connsiteX3835" fmla="*/ 10473305 w 12192527"/>
              <a:gd name="connsiteY3835" fmla="*/ 3759386 h 6858000"/>
              <a:gd name="connsiteX3836" fmla="*/ 10475145 w 12192527"/>
              <a:gd name="connsiteY3836" fmla="*/ 3762247 h 6858000"/>
              <a:gd name="connsiteX3837" fmla="*/ 10475758 w 12192527"/>
              <a:gd name="connsiteY3837" fmla="*/ 3764700 h 6858000"/>
              <a:gd name="connsiteX3838" fmla="*/ 10477598 w 12192527"/>
              <a:gd name="connsiteY3838" fmla="*/ 3767434 h 6858000"/>
              <a:gd name="connsiteX3839" fmla="*/ 10480665 w 12192527"/>
              <a:gd name="connsiteY3839" fmla="*/ 3766335 h 6858000"/>
              <a:gd name="connsiteX3840" fmla="*/ 10487413 w 12192527"/>
              <a:gd name="connsiteY3840" fmla="*/ 3760408 h 6858000"/>
              <a:gd name="connsiteX3841" fmla="*/ 10496409 w 12192527"/>
              <a:gd name="connsiteY3841" fmla="*/ 3758364 h 6858000"/>
              <a:gd name="connsiteX3842" fmla="*/ 10501727 w 12192527"/>
              <a:gd name="connsiteY3842" fmla="*/ 3756730 h 6858000"/>
              <a:gd name="connsiteX3843" fmla="*/ 10514201 w 12192527"/>
              <a:gd name="connsiteY3843" fmla="*/ 3750802 h 6858000"/>
              <a:gd name="connsiteX3844" fmla="*/ 10516245 w 12192527"/>
              <a:gd name="connsiteY3844" fmla="*/ 3749168 h 6858000"/>
              <a:gd name="connsiteX3845" fmla="*/ 10527081 w 12192527"/>
              <a:gd name="connsiteY3845" fmla="*/ 3722802 h 6858000"/>
              <a:gd name="connsiteX3846" fmla="*/ 10527287 w 12192527"/>
              <a:gd name="connsiteY3846" fmla="*/ 3717898 h 6858000"/>
              <a:gd name="connsiteX3847" fmla="*/ 10524423 w 12192527"/>
              <a:gd name="connsiteY3847" fmla="*/ 3706044 h 6858000"/>
              <a:gd name="connsiteX3848" fmla="*/ 10522789 w 12192527"/>
              <a:gd name="connsiteY3848" fmla="*/ 3695824 h 6858000"/>
              <a:gd name="connsiteX3849" fmla="*/ 10521154 w 12192527"/>
              <a:gd name="connsiteY3849" fmla="*/ 3692554 h 6858000"/>
              <a:gd name="connsiteX3850" fmla="*/ 10509089 w 12192527"/>
              <a:gd name="connsiteY3850" fmla="*/ 3678248 h 6858000"/>
              <a:gd name="connsiteX3851" fmla="*/ 10507860 w 12192527"/>
              <a:gd name="connsiteY3851" fmla="*/ 3675999 h 6858000"/>
              <a:gd name="connsiteX3852" fmla="*/ 10516449 w 12192527"/>
              <a:gd name="connsiteY3852" fmla="*/ 3664759 h 6858000"/>
              <a:gd name="connsiteX3853" fmla="*/ 10527900 w 12192527"/>
              <a:gd name="connsiteY3853" fmla="*/ 3658015 h 6858000"/>
              <a:gd name="connsiteX3854" fmla="*/ 10539964 w 12192527"/>
              <a:gd name="connsiteY3854" fmla="*/ 3644117 h 6858000"/>
              <a:gd name="connsiteX3855" fmla="*/ 10539759 w 12192527"/>
              <a:gd name="connsiteY3855" fmla="*/ 3641051 h 6858000"/>
              <a:gd name="connsiteX3856" fmla="*/ 10540577 w 12192527"/>
              <a:gd name="connsiteY3856" fmla="*/ 3633489 h 6858000"/>
              <a:gd name="connsiteX3857" fmla="*/ 10541191 w 12192527"/>
              <a:gd name="connsiteY3857" fmla="*/ 3624497 h 6858000"/>
              <a:gd name="connsiteX3858" fmla="*/ 10538534 w 12192527"/>
              <a:gd name="connsiteY3858" fmla="*/ 3618161 h 6858000"/>
              <a:gd name="connsiteX3859" fmla="*/ 10537538 w 12192527"/>
              <a:gd name="connsiteY3859" fmla="*/ 3614847 h 6858000"/>
              <a:gd name="connsiteX3860" fmla="*/ 10543598 w 12192527"/>
              <a:gd name="connsiteY3860" fmla="*/ 3612637 h 6858000"/>
              <a:gd name="connsiteX3861" fmla="*/ 10549346 w 12192527"/>
              <a:gd name="connsiteY3861" fmla="*/ 3616593 h 6858000"/>
              <a:gd name="connsiteX3862" fmla="*/ 10552051 w 12192527"/>
              <a:gd name="connsiteY3862" fmla="*/ 3617365 h 6858000"/>
              <a:gd name="connsiteX3863" fmla="*/ 10579483 w 12192527"/>
              <a:gd name="connsiteY3863" fmla="*/ 3600001 h 6858000"/>
              <a:gd name="connsiteX3864" fmla="*/ 10587982 w 12192527"/>
              <a:gd name="connsiteY3864" fmla="*/ 3584179 h 6858000"/>
              <a:gd name="connsiteX3865" fmla="*/ 10590687 w 12192527"/>
              <a:gd name="connsiteY3865" fmla="*/ 3577620 h 6858000"/>
              <a:gd name="connsiteX3866" fmla="*/ 10591073 w 12192527"/>
              <a:gd name="connsiteY3866" fmla="*/ 3571059 h 6858000"/>
              <a:gd name="connsiteX3867" fmla="*/ 10589914 w 12192527"/>
              <a:gd name="connsiteY3867" fmla="*/ 3566043 h 6858000"/>
              <a:gd name="connsiteX3868" fmla="*/ 10587982 w 12192527"/>
              <a:gd name="connsiteY3868" fmla="*/ 3555624 h 6858000"/>
              <a:gd name="connsiteX3869" fmla="*/ 10587597 w 12192527"/>
              <a:gd name="connsiteY3869" fmla="*/ 3551766 h 6858000"/>
              <a:gd name="connsiteX3870" fmla="*/ 10586437 w 12192527"/>
              <a:gd name="connsiteY3870" fmla="*/ 3542504 h 6858000"/>
              <a:gd name="connsiteX3871" fmla="*/ 10567118 w 12192527"/>
              <a:gd name="connsiteY3871" fmla="*/ 3527456 h 6858000"/>
              <a:gd name="connsiteX3872" fmla="*/ 10554755 w 12192527"/>
              <a:gd name="connsiteY3872" fmla="*/ 3527070 h 6858000"/>
              <a:gd name="connsiteX3873" fmla="*/ 10542005 w 12192527"/>
              <a:gd name="connsiteY3873" fmla="*/ 3526732 h 6858000"/>
              <a:gd name="connsiteX3874" fmla="*/ 5826931 w 12192527"/>
              <a:gd name="connsiteY3874" fmla="*/ 3487640 h 6858000"/>
              <a:gd name="connsiteX3875" fmla="*/ 5817413 w 12192527"/>
              <a:gd name="connsiteY3875" fmla="*/ 3487891 h 6858000"/>
              <a:gd name="connsiteX3876" fmla="*/ 5808186 w 12192527"/>
              <a:gd name="connsiteY3876" fmla="*/ 3488179 h 6858000"/>
              <a:gd name="connsiteX3877" fmla="*/ 5793767 w 12192527"/>
              <a:gd name="connsiteY3877" fmla="*/ 3499413 h 6858000"/>
              <a:gd name="connsiteX3878" fmla="*/ 5792903 w 12192527"/>
              <a:gd name="connsiteY3878" fmla="*/ 3506325 h 6858000"/>
              <a:gd name="connsiteX3879" fmla="*/ 5792615 w 12192527"/>
              <a:gd name="connsiteY3879" fmla="*/ 3509206 h 6858000"/>
              <a:gd name="connsiteX3880" fmla="*/ 5791172 w 12192527"/>
              <a:gd name="connsiteY3880" fmla="*/ 3516982 h 6858000"/>
              <a:gd name="connsiteX3881" fmla="*/ 5790308 w 12192527"/>
              <a:gd name="connsiteY3881" fmla="*/ 3520726 h 6858000"/>
              <a:gd name="connsiteX3882" fmla="*/ 5790596 w 12192527"/>
              <a:gd name="connsiteY3882" fmla="*/ 3525623 h 6858000"/>
              <a:gd name="connsiteX3883" fmla="*/ 5792615 w 12192527"/>
              <a:gd name="connsiteY3883" fmla="*/ 3530520 h 6858000"/>
              <a:gd name="connsiteX3884" fmla="*/ 5798959 w 12192527"/>
              <a:gd name="connsiteY3884" fmla="*/ 3542328 h 6858000"/>
              <a:gd name="connsiteX3885" fmla="*/ 5819434 w 12192527"/>
              <a:gd name="connsiteY3885" fmla="*/ 3555289 h 6858000"/>
              <a:gd name="connsiteX3886" fmla="*/ 5821452 w 12192527"/>
              <a:gd name="connsiteY3886" fmla="*/ 3554713 h 6858000"/>
              <a:gd name="connsiteX3887" fmla="*/ 5830681 w 12192527"/>
              <a:gd name="connsiteY3887" fmla="*/ 3553561 h 6858000"/>
              <a:gd name="connsiteX3888" fmla="*/ 5832988 w 12192527"/>
              <a:gd name="connsiteY3888" fmla="*/ 3552410 h 6858000"/>
              <a:gd name="connsiteX3889" fmla="*/ 5839619 w 12192527"/>
              <a:gd name="connsiteY3889" fmla="*/ 3550393 h 6858000"/>
              <a:gd name="connsiteX3890" fmla="*/ 5843082 w 12192527"/>
              <a:gd name="connsiteY3890" fmla="*/ 3548953 h 6858000"/>
              <a:gd name="connsiteX3891" fmla="*/ 5845101 w 12192527"/>
              <a:gd name="connsiteY3891" fmla="*/ 3544921 h 6858000"/>
              <a:gd name="connsiteX3892" fmla="*/ 5852887 w 12192527"/>
              <a:gd name="connsiteY3892" fmla="*/ 3534552 h 6858000"/>
              <a:gd name="connsiteX3893" fmla="*/ 5856348 w 12192527"/>
              <a:gd name="connsiteY3893" fmla="*/ 3527639 h 6858000"/>
              <a:gd name="connsiteX3894" fmla="*/ 5856348 w 12192527"/>
              <a:gd name="connsiteY3894" fmla="*/ 3524183 h 6858000"/>
              <a:gd name="connsiteX3895" fmla="*/ 5853462 w 12192527"/>
              <a:gd name="connsiteY3895" fmla="*/ 3516406 h 6858000"/>
              <a:gd name="connsiteX3896" fmla="*/ 5849426 w 12192527"/>
              <a:gd name="connsiteY3896" fmla="*/ 3503733 h 6858000"/>
              <a:gd name="connsiteX3897" fmla="*/ 5845966 w 12192527"/>
              <a:gd name="connsiteY3897" fmla="*/ 3499124 h 6858000"/>
              <a:gd name="connsiteX3898" fmla="*/ 5840485 w 12192527"/>
              <a:gd name="connsiteY3898" fmla="*/ 3494516 h 6858000"/>
              <a:gd name="connsiteX3899" fmla="*/ 5835583 w 12192527"/>
              <a:gd name="connsiteY3899" fmla="*/ 3491924 h 6858000"/>
              <a:gd name="connsiteX3900" fmla="*/ 5826931 w 12192527"/>
              <a:gd name="connsiteY3900" fmla="*/ 3487640 h 6858000"/>
              <a:gd name="connsiteX3901" fmla="*/ 8173634 w 12192527"/>
              <a:gd name="connsiteY3901" fmla="*/ 3474636 h 6858000"/>
              <a:gd name="connsiteX3902" fmla="*/ 8173164 w 12192527"/>
              <a:gd name="connsiteY3902" fmla="*/ 3474747 h 6858000"/>
              <a:gd name="connsiteX3903" fmla="*/ 8173418 w 12192527"/>
              <a:gd name="connsiteY3903" fmla="*/ 3474997 h 6858000"/>
              <a:gd name="connsiteX3904" fmla="*/ 6676873 w 12192527"/>
              <a:gd name="connsiteY3904" fmla="*/ 3466413 h 6858000"/>
              <a:gd name="connsiteX3905" fmla="*/ 6665279 w 12192527"/>
              <a:gd name="connsiteY3905" fmla="*/ 3472153 h 6858000"/>
              <a:gd name="connsiteX3906" fmla="*/ 6658712 w 12192527"/>
              <a:gd name="connsiteY3906" fmla="*/ 3475626 h 6858000"/>
              <a:gd name="connsiteX3907" fmla="*/ 6651369 w 12192527"/>
              <a:gd name="connsiteY3907" fmla="*/ 3481799 h 6858000"/>
              <a:gd name="connsiteX3908" fmla="*/ 6646736 w 12192527"/>
              <a:gd name="connsiteY3908" fmla="*/ 3487974 h 6858000"/>
              <a:gd name="connsiteX3909" fmla="*/ 6641326 w 12192527"/>
              <a:gd name="connsiteY3909" fmla="*/ 3504952 h 6858000"/>
              <a:gd name="connsiteX3910" fmla="*/ 6637460 w 12192527"/>
              <a:gd name="connsiteY3910" fmla="*/ 3515372 h 6858000"/>
              <a:gd name="connsiteX3911" fmla="*/ 6637460 w 12192527"/>
              <a:gd name="connsiteY3911" fmla="*/ 3520001 h 6858000"/>
              <a:gd name="connsiteX3912" fmla="*/ 6642100 w 12192527"/>
              <a:gd name="connsiteY3912" fmla="*/ 3529262 h 6858000"/>
              <a:gd name="connsiteX3913" fmla="*/ 6652529 w 12192527"/>
              <a:gd name="connsiteY3913" fmla="*/ 3543154 h 6858000"/>
              <a:gd name="connsiteX3914" fmla="*/ 6655232 w 12192527"/>
              <a:gd name="connsiteY3914" fmla="*/ 3548557 h 6858000"/>
              <a:gd name="connsiteX3915" fmla="*/ 6659872 w 12192527"/>
              <a:gd name="connsiteY3915" fmla="*/ 3550487 h 6858000"/>
              <a:gd name="connsiteX3916" fmla="*/ 6668757 w 12192527"/>
              <a:gd name="connsiteY3916" fmla="*/ 3553187 h 6858000"/>
              <a:gd name="connsiteX3917" fmla="*/ 6671853 w 12192527"/>
              <a:gd name="connsiteY3917" fmla="*/ 3554731 h 6858000"/>
              <a:gd name="connsiteX3918" fmla="*/ 6684220 w 12192527"/>
              <a:gd name="connsiteY3918" fmla="*/ 3556274 h 6858000"/>
              <a:gd name="connsiteX3919" fmla="*/ 6686924 w 12192527"/>
              <a:gd name="connsiteY3919" fmla="*/ 3557046 h 6858000"/>
              <a:gd name="connsiteX3920" fmla="*/ 6714352 w 12192527"/>
              <a:gd name="connsiteY3920" fmla="*/ 3539682 h 6858000"/>
              <a:gd name="connsiteX3921" fmla="*/ 6722851 w 12192527"/>
              <a:gd name="connsiteY3921" fmla="*/ 3523861 h 6858000"/>
              <a:gd name="connsiteX3922" fmla="*/ 6725556 w 12192527"/>
              <a:gd name="connsiteY3922" fmla="*/ 3517301 h 6858000"/>
              <a:gd name="connsiteX3923" fmla="*/ 6725943 w 12192527"/>
              <a:gd name="connsiteY3923" fmla="*/ 3510741 h 6858000"/>
              <a:gd name="connsiteX3924" fmla="*/ 6724783 w 12192527"/>
              <a:gd name="connsiteY3924" fmla="*/ 3505724 h 6858000"/>
              <a:gd name="connsiteX3925" fmla="*/ 6722851 w 12192527"/>
              <a:gd name="connsiteY3925" fmla="*/ 3495305 h 6858000"/>
              <a:gd name="connsiteX3926" fmla="*/ 6722466 w 12192527"/>
              <a:gd name="connsiteY3926" fmla="*/ 3491446 h 6858000"/>
              <a:gd name="connsiteX3927" fmla="*/ 6721308 w 12192527"/>
              <a:gd name="connsiteY3927" fmla="*/ 3482185 h 6858000"/>
              <a:gd name="connsiteX3928" fmla="*/ 6701989 w 12192527"/>
              <a:gd name="connsiteY3928" fmla="*/ 3467137 h 6858000"/>
              <a:gd name="connsiteX3929" fmla="*/ 6689628 w 12192527"/>
              <a:gd name="connsiteY3929" fmla="*/ 3466751 h 6858000"/>
              <a:gd name="connsiteX3930" fmla="*/ 6676873 w 12192527"/>
              <a:gd name="connsiteY3930" fmla="*/ 3466413 h 6858000"/>
              <a:gd name="connsiteX3931" fmla="*/ 3502162 w 12192527"/>
              <a:gd name="connsiteY3931" fmla="*/ 3465285 h 6858000"/>
              <a:gd name="connsiteX3932" fmla="*/ 3490571 w 12192527"/>
              <a:gd name="connsiteY3932" fmla="*/ 3471024 h 6858000"/>
              <a:gd name="connsiteX3933" fmla="*/ 3484003 w 12192527"/>
              <a:gd name="connsiteY3933" fmla="*/ 3474498 h 6858000"/>
              <a:gd name="connsiteX3934" fmla="*/ 3476662 w 12192527"/>
              <a:gd name="connsiteY3934" fmla="*/ 3480671 h 6858000"/>
              <a:gd name="connsiteX3935" fmla="*/ 3472025 w 12192527"/>
              <a:gd name="connsiteY3935" fmla="*/ 3486846 h 6858000"/>
              <a:gd name="connsiteX3936" fmla="*/ 3466616 w 12192527"/>
              <a:gd name="connsiteY3936" fmla="*/ 3503824 h 6858000"/>
              <a:gd name="connsiteX3937" fmla="*/ 3462752 w 12192527"/>
              <a:gd name="connsiteY3937" fmla="*/ 3514243 h 6858000"/>
              <a:gd name="connsiteX3938" fmla="*/ 3462752 w 12192527"/>
              <a:gd name="connsiteY3938" fmla="*/ 3518873 h 6858000"/>
              <a:gd name="connsiteX3939" fmla="*/ 3467389 w 12192527"/>
              <a:gd name="connsiteY3939" fmla="*/ 3528134 h 6858000"/>
              <a:gd name="connsiteX3940" fmla="*/ 3477821 w 12192527"/>
              <a:gd name="connsiteY3940" fmla="*/ 3542026 h 6858000"/>
              <a:gd name="connsiteX3941" fmla="*/ 3480525 w 12192527"/>
              <a:gd name="connsiteY3941" fmla="*/ 3547429 h 6858000"/>
              <a:gd name="connsiteX3942" fmla="*/ 3485162 w 12192527"/>
              <a:gd name="connsiteY3942" fmla="*/ 3549358 h 6858000"/>
              <a:gd name="connsiteX3943" fmla="*/ 3494049 w 12192527"/>
              <a:gd name="connsiteY3943" fmla="*/ 3552059 h 6858000"/>
              <a:gd name="connsiteX3944" fmla="*/ 3497139 w 12192527"/>
              <a:gd name="connsiteY3944" fmla="*/ 3553602 h 6858000"/>
              <a:gd name="connsiteX3945" fmla="*/ 3509503 w 12192527"/>
              <a:gd name="connsiteY3945" fmla="*/ 3555146 h 6858000"/>
              <a:gd name="connsiteX3946" fmla="*/ 3512207 w 12192527"/>
              <a:gd name="connsiteY3946" fmla="*/ 3555918 h 6858000"/>
              <a:gd name="connsiteX3947" fmla="*/ 3539640 w 12192527"/>
              <a:gd name="connsiteY3947" fmla="*/ 3538554 h 6858000"/>
              <a:gd name="connsiteX3948" fmla="*/ 3548140 w 12192527"/>
              <a:gd name="connsiteY3948" fmla="*/ 3522732 h 6858000"/>
              <a:gd name="connsiteX3949" fmla="*/ 3550845 w 12192527"/>
              <a:gd name="connsiteY3949" fmla="*/ 3516173 h 6858000"/>
              <a:gd name="connsiteX3950" fmla="*/ 3551230 w 12192527"/>
              <a:gd name="connsiteY3950" fmla="*/ 3509612 h 6858000"/>
              <a:gd name="connsiteX3951" fmla="*/ 3550072 w 12192527"/>
              <a:gd name="connsiteY3951" fmla="*/ 3504596 h 6858000"/>
              <a:gd name="connsiteX3952" fmla="*/ 3548140 w 12192527"/>
              <a:gd name="connsiteY3952" fmla="*/ 3494177 h 6858000"/>
              <a:gd name="connsiteX3953" fmla="*/ 3547754 w 12192527"/>
              <a:gd name="connsiteY3953" fmla="*/ 3490318 h 6858000"/>
              <a:gd name="connsiteX3954" fmla="*/ 3546594 w 12192527"/>
              <a:gd name="connsiteY3954" fmla="*/ 3481057 h 6858000"/>
              <a:gd name="connsiteX3955" fmla="*/ 3527276 w 12192527"/>
              <a:gd name="connsiteY3955" fmla="*/ 3466009 h 6858000"/>
              <a:gd name="connsiteX3956" fmla="*/ 3514912 w 12192527"/>
              <a:gd name="connsiteY3956" fmla="*/ 3465623 h 6858000"/>
              <a:gd name="connsiteX3957" fmla="*/ 3502162 w 12192527"/>
              <a:gd name="connsiteY3957" fmla="*/ 3465285 h 6858000"/>
              <a:gd name="connsiteX3958" fmla="*/ 11153015 w 12192527"/>
              <a:gd name="connsiteY3958" fmla="*/ 3465260 h 6858000"/>
              <a:gd name="connsiteX3959" fmla="*/ 11137475 w 12192527"/>
              <a:gd name="connsiteY3959" fmla="*/ 3466281 h 6858000"/>
              <a:gd name="connsiteX3960" fmla="*/ 11125002 w 12192527"/>
              <a:gd name="connsiteY3960" fmla="*/ 3469552 h 6858000"/>
              <a:gd name="connsiteX3961" fmla="*/ 11120912 w 12192527"/>
              <a:gd name="connsiteY3961" fmla="*/ 3468938 h 6858000"/>
              <a:gd name="connsiteX3962" fmla="*/ 11118867 w 12192527"/>
              <a:gd name="connsiteY3962" fmla="*/ 3466281 h 6858000"/>
              <a:gd name="connsiteX3963" fmla="*/ 11115596 w 12192527"/>
              <a:gd name="connsiteY3963" fmla="*/ 3465464 h 6858000"/>
              <a:gd name="connsiteX3964" fmla="*/ 11115391 w 12192527"/>
              <a:gd name="connsiteY3964" fmla="*/ 3469143 h 6858000"/>
              <a:gd name="connsiteX3965" fmla="*/ 11116414 w 12192527"/>
              <a:gd name="connsiteY3965" fmla="*/ 3470777 h 6858000"/>
              <a:gd name="connsiteX3966" fmla="*/ 11112937 w 12192527"/>
              <a:gd name="connsiteY3966" fmla="*/ 3479157 h 6858000"/>
              <a:gd name="connsiteX3967" fmla="*/ 11110074 w 12192527"/>
              <a:gd name="connsiteY3967" fmla="*/ 3479566 h 6858000"/>
              <a:gd name="connsiteX3968" fmla="*/ 11106599 w 12192527"/>
              <a:gd name="connsiteY3968" fmla="*/ 3481814 h 6858000"/>
              <a:gd name="connsiteX3969" fmla="*/ 11108234 w 12192527"/>
              <a:gd name="connsiteY3969" fmla="*/ 3485083 h 6858000"/>
              <a:gd name="connsiteX3970" fmla="*/ 11108029 w 12192527"/>
              <a:gd name="connsiteY3970" fmla="*/ 3489989 h 6858000"/>
              <a:gd name="connsiteX3971" fmla="*/ 11102714 w 12192527"/>
              <a:gd name="connsiteY3971" fmla="*/ 3499186 h 6858000"/>
              <a:gd name="connsiteX3972" fmla="*/ 11098419 w 12192527"/>
              <a:gd name="connsiteY3972" fmla="*/ 3503274 h 6858000"/>
              <a:gd name="connsiteX3973" fmla="*/ 11096170 w 12192527"/>
              <a:gd name="connsiteY3973" fmla="*/ 3504500 h 6858000"/>
              <a:gd name="connsiteX3974" fmla="*/ 11097397 w 12192527"/>
              <a:gd name="connsiteY3974" fmla="*/ 3506748 h 6858000"/>
              <a:gd name="connsiteX3975" fmla="*/ 11101485 w 12192527"/>
              <a:gd name="connsiteY3975" fmla="*/ 3511245 h 6858000"/>
              <a:gd name="connsiteX3976" fmla="*/ 11101485 w 12192527"/>
              <a:gd name="connsiteY3976" fmla="*/ 3522485 h 6858000"/>
              <a:gd name="connsiteX3977" fmla="*/ 11096988 w 12192527"/>
              <a:gd name="connsiteY3977" fmla="*/ 3534135 h 6858000"/>
              <a:gd name="connsiteX3978" fmla="*/ 11101078 w 12192527"/>
              <a:gd name="connsiteY3978" fmla="*/ 3536792 h 6858000"/>
              <a:gd name="connsiteX3979" fmla="*/ 11105371 w 12192527"/>
              <a:gd name="connsiteY3979" fmla="*/ 3533318 h 6858000"/>
              <a:gd name="connsiteX3980" fmla="*/ 11110893 w 12192527"/>
              <a:gd name="connsiteY3980" fmla="*/ 3532092 h 6858000"/>
              <a:gd name="connsiteX3981" fmla="*/ 11109872 w 12192527"/>
              <a:gd name="connsiteY3981" fmla="*/ 3538427 h 6858000"/>
              <a:gd name="connsiteX3982" fmla="*/ 11107007 w 12192527"/>
              <a:gd name="connsiteY3982" fmla="*/ 3541084 h 6858000"/>
              <a:gd name="connsiteX3983" fmla="*/ 11106393 w 12192527"/>
              <a:gd name="connsiteY3983" fmla="*/ 3544763 h 6858000"/>
              <a:gd name="connsiteX3984" fmla="*/ 11109872 w 12192527"/>
              <a:gd name="connsiteY3984" fmla="*/ 3544355 h 6858000"/>
              <a:gd name="connsiteX3985" fmla="*/ 11113550 w 12192527"/>
              <a:gd name="connsiteY3985" fmla="*/ 3541902 h 6858000"/>
              <a:gd name="connsiteX3986" fmla="*/ 11118867 w 12192527"/>
              <a:gd name="connsiteY3986" fmla="*/ 3542515 h 6858000"/>
              <a:gd name="connsiteX3987" fmla="*/ 11118867 w 12192527"/>
              <a:gd name="connsiteY3987" fmla="*/ 3547011 h 6858000"/>
              <a:gd name="connsiteX3988" fmla="*/ 11098623 w 12192527"/>
              <a:gd name="connsiteY3988" fmla="*/ 3552938 h 6858000"/>
              <a:gd name="connsiteX3989" fmla="*/ 11093716 w 12192527"/>
              <a:gd name="connsiteY3989" fmla="*/ 3554778 h 6858000"/>
              <a:gd name="connsiteX3990" fmla="*/ 11085332 w 12192527"/>
              <a:gd name="connsiteY3990" fmla="*/ 3565405 h 6858000"/>
              <a:gd name="connsiteX3991" fmla="*/ 11082266 w 12192527"/>
              <a:gd name="connsiteY3991" fmla="*/ 3569084 h 6858000"/>
              <a:gd name="connsiteX3992" fmla="*/ 11078790 w 12192527"/>
              <a:gd name="connsiteY3992" fmla="*/ 3582573 h 6858000"/>
              <a:gd name="connsiteX3993" fmla="*/ 11078381 w 12192527"/>
              <a:gd name="connsiteY3993" fmla="*/ 3592179 h 6858000"/>
              <a:gd name="connsiteX3994" fmla="*/ 11074494 w 12192527"/>
              <a:gd name="connsiteY3994" fmla="*/ 3599127 h 6858000"/>
              <a:gd name="connsiteX3995" fmla="*/ 11073881 w 12192527"/>
              <a:gd name="connsiteY3995" fmla="*/ 3599127 h 6858000"/>
              <a:gd name="connsiteX3996" fmla="*/ 11069996 w 12192527"/>
              <a:gd name="connsiteY3996" fmla="*/ 3601580 h 6858000"/>
              <a:gd name="connsiteX3997" fmla="*/ 11072859 w 12192527"/>
              <a:gd name="connsiteY3997" fmla="*/ 3603828 h 6858000"/>
              <a:gd name="connsiteX3998" fmla="*/ 11080834 w 12192527"/>
              <a:gd name="connsiteY3998" fmla="*/ 3619565 h 6858000"/>
              <a:gd name="connsiteX3999" fmla="*/ 11083287 w 12192527"/>
              <a:gd name="connsiteY3999" fmla="*/ 3624471 h 6858000"/>
              <a:gd name="connsiteX4000" fmla="*/ 11086968 w 12192527"/>
              <a:gd name="connsiteY4000" fmla="*/ 3626106 h 6858000"/>
              <a:gd name="connsiteX4001" fmla="*/ 11088808 w 12192527"/>
              <a:gd name="connsiteY4001" fmla="*/ 3629989 h 6858000"/>
              <a:gd name="connsiteX4002" fmla="*/ 11087893 w 12192527"/>
              <a:gd name="connsiteY4002" fmla="*/ 3631287 h 6858000"/>
              <a:gd name="connsiteX4003" fmla="*/ 11103875 w 12192527"/>
              <a:gd name="connsiteY4003" fmla="*/ 3647182 h 6858000"/>
              <a:gd name="connsiteX4004" fmla="*/ 11103531 w 12192527"/>
              <a:gd name="connsiteY4004" fmla="*/ 3644091 h 6858000"/>
              <a:gd name="connsiteX4005" fmla="*/ 11104962 w 12192527"/>
              <a:gd name="connsiteY4005" fmla="*/ 3640617 h 6858000"/>
              <a:gd name="connsiteX4006" fmla="*/ 11108643 w 12192527"/>
              <a:gd name="connsiteY4006" fmla="*/ 3642047 h 6858000"/>
              <a:gd name="connsiteX4007" fmla="*/ 11109872 w 12192527"/>
              <a:gd name="connsiteY4007" fmla="*/ 3644704 h 6858000"/>
              <a:gd name="connsiteX4008" fmla="*/ 11116005 w 12192527"/>
              <a:gd name="connsiteY4008" fmla="*/ 3645725 h 6858000"/>
              <a:gd name="connsiteX4009" fmla="*/ 11118662 w 12192527"/>
              <a:gd name="connsiteY4009" fmla="*/ 3643887 h 6858000"/>
              <a:gd name="connsiteX4010" fmla="*/ 11120503 w 12192527"/>
              <a:gd name="connsiteY4010" fmla="*/ 3646748 h 6858000"/>
              <a:gd name="connsiteX4011" fmla="*/ 11121117 w 12192527"/>
              <a:gd name="connsiteY4011" fmla="*/ 3649201 h 6858000"/>
              <a:gd name="connsiteX4012" fmla="*/ 11122958 w 12192527"/>
              <a:gd name="connsiteY4012" fmla="*/ 3651934 h 6858000"/>
              <a:gd name="connsiteX4013" fmla="*/ 11126024 w 12192527"/>
              <a:gd name="connsiteY4013" fmla="*/ 3650835 h 6858000"/>
              <a:gd name="connsiteX4014" fmla="*/ 11132772 w 12192527"/>
              <a:gd name="connsiteY4014" fmla="*/ 3644909 h 6858000"/>
              <a:gd name="connsiteX4015" fmla="*/ 11141769 w 12192527"/>
              <a:gd name="connsiteY4015" fmla="*/ 3642864 h 6858000"/>
              <a:gd name="connsiteX4016" fmla="*/ 11147087 w 12192527"/>
              <a:gd name="connsiteY4016" fmla="*/ 3641230 h 6858000"/>
              <a:gd name="connsiteX4017" fmla="*/ 11159559 w 12192527"/>
              <a:gd name="connsiteY4017" fmla="*/ 3635302 h 6858000"/>
              <a:gd name="connsiteX4018" fmla="*/ 11161604 w 12192527"/>
              <a:gd name="connsiteY4018" fmla="*/ 3633668 h 6858000"/>
              <a:gd name="connsiteX4019" fmla="*/ 11172441 w 12192527"/>
              <a:gd name="connsiteY4019" fmla="*/ 3607302 h 6858000"/>
              <a:gd name="connsiteX4020" fmla="*/ 11172645 w 12192527"/>
              <a:gd name="connsiteY4020" fmla="*/ 3602398 h 6858000"/>
              <a:gd name="connsiteX4021" fmla="*/ 11169783 w 12192527"/>
              <a:gd name="connsiteY4021" fmla="*/ 3590544 h 6858000"/>
              <a:gd name="connsiteX4022" fmla="*/ 11168148 w 12192527"/>
              <a:gd name="connsiteY4022" fmla="*/ 3580325 h 6858000"/>
              <a:gd name="connsiteX4023" fmla="*/ 11166511 w 12192527"/>
              <a:gd name="connsiteY4023" fmla="*/ 3577055 h 6858000"/>
              <a:gd name="connsiteX4024" fmla="*/ 11154446 w 12192527"/>
              <a:gd name="connsiteY4024" fmla="*/ 3562749 h 6858000"/>
              <a:gd name="connsiteX4025" fmla="*/ 11153220 w 12192527"/>
              <a:gd name="connsiteY4025" fmla="*/ 3560500 h 6858000"/>
              <a:gd name="connsiteX4026" fmla="*/ 11161808 w 12192527"/>
              <a:gd name="connsiteY4026" fmla="*/ 3549259 h 6858000"/>
              <a:gd name="connsiteX4027" fmla="*/ 11173259 w 12192527"/>
              <a:gd name="connsiteY4027" fmla="*/ 3542515 h 6858000"/>
              <a:gd name="connsiteX4028" fmla="*/ 11185324 w 12192527"/>
              <a:gd name="connsiteY4028" fmla="*/ 3528618 h 6858000"/>
              <a:gd name="connsiteX4029" fmla="*/ 11185119 w 12192527"/>
              <a:gd name="connsiteY4029" fmla="*/ 3525551 h 6858000"/>
              <a:gd name="connsiteX4030" fmla="*/ 11185937 w 12192527"/>
              <a:gd name="connsiteY4030" fmla="*/ 3517989 h 6858000"/>
              <a:gd name="connsiteX4031" fmla="*/ 11186550 w 12192527"/>
              <a:gd name="connsiteY4031" fmla="*/ 3508997 h 6858000"/>
              <a:gd name="connsiteX4032" fmla="*/ 11183893 w 12192527"/>
              <a:gd name="connsiteY4032" fmla="*/ 3502661 h 6858000"/>
              <a:gd name="connsiteX4033" fmla="*/ 11178373 w 12192527"/>
              <a:gd name="connsiteY4033" fmla="*/ 3484267 h 6858000"/>
              <a:gd name="connsiteX4034" fmla="*/ 11169375 w 12192527"/>
              <a:gd name="connsiteY4034" fmla="*/ 3473435 h 6858000"/>
              <a:gd name="connsiteX4035" fmla="*/ 11167329 w 12192527"/>
              <a:gd name="connsiteY4035" fmla="*/ 3472004 h 6858000"/>
              <a:gd name="connsiteX4036" fmla="*/ 11156696 w 12192527"/>
              <a:gd name="connsiteY4036" fmla="*/ 3467099 h 6858000"/>
              <a:gd name="connsiteX4037" fmla="*/ 11153015 w 12192527"/>
              <a:gd name="connsiteY4037" fmla="*/ 3465260 h 6858000"/>
              <a:gd name="connsiteX4038" fmla="*/ 4280328 w 12192527"/>
              <a:gd name="connsiteY4038" fmla="*/ 3464392 h 6858000"/>
              <a:gd name="connsiteX4039" fmla="*/ 4270811 w 12192527"/>
              <a:gd name="connsiteY4039" fmla="*/ 3464643 h 6858000"/>
              <a:gd name="connsiteX4040" fmla="*/ 4261583 w 12192527"/>
              <a:gd name="connsiteY4040" fmla="*/ 3464932 h 6858000"/>
              <a:gd name="connsiteX4041" fmla="*/ 4247162 w 12192527"/>
              <a:gd name="connsiteY4041" fmla="*/ 3476165 h 6858000"/>
              <a:gd name="connsiteX4042" fmla="*/ 4246296 w 12192527"/>
              <a:gd name="connsiteY4042" fmla="*/ 3483077 h 6858000"/>
              <a:gd name="connsiteX4043" fmla="*/ 4246010 w 12192527"/>
              <a:gd name="connsiteY4043" fmla="*/ 3485957 h 6858000"/>
              <a:gd name="connsiteX4044" fmla="*/ 4244567 w 12192527"/>
              <a:gd name="connsiteY4044" fmla="*/ 3493734 h 6858000"/>
              <a:gd name="connsiteX4045" fmla="*/ 4243703 w 12192527"/>
              <a:gd name="connsiteY4045" fmla="*/ 3497479 h 6858000"/>
              <a:gd name="connsiteX4046" fmla="*/ 4243990 w 12192527"/>
              <a:gd name="connsiteY4046" fmla="*/ 3502375 h 6858000"/>
              <a:gd name="connsiteX4047" fmla="*/ 4246010 w 12192527"/>
              <a:gd name="connsiteY4047" fmla="*/ 3507271 h 6858000"/>
              <a:gd name="connsiteX4048" fmla="*/ 4252354 w 12192527"/>
              <a:gd name="connsiteY4048" fmla="*/ 3519080 h 6858000"/>
              <a:gd name="connsiteX4049" fmla="*/ 4272829 w 12192527"/>
              <a:gd name="connsiteY4049" fmla="*/ 3532041 h 6858000"/>
              <a:gd name="connsiteX4050" fmla="*/ 4274850 w 12192527"/>
              <a:gd name="connsiteY4050" fmla="*/ 3531465 h 6858000"/>
              <a:gd name="connsiteX4051" fmla="*/ 4284076 w 12192527"/>
              <a:gd name="connsiteY4051" fmla="*/ 3530313 h 6858000"/>
              <a:gd name="connsiteX4052" fmla="*/ 4286383 w 12192527"/>
              <a:gd name="connsiteY4052" fmla="*/ 3529162 h 6858000"/>
              <a:gd name="connsiteX4053" fmla="*/ 4293016 w 12192527"/>
              <a:gd name="connsiteY4053" fmla="*/ 3527145 h 6858000"/>
              <a:gd name="connsiteX4054" fmla="*/ 4296477 w 12192527"/>
              <a:gd name="connsiteY4054" fmla="*/ 3525705 h 6858000"/>
              <a:gd name="connsiteX4055" fmla="*/ 4298497 w 12192527"/>
              <a:gd name="connsiteY4055" fmla="*/ 3521673 h 6858000"/>
              <a:gd name="connsiteX4056" fmla="*/ 4306282 w 12192527"/>
              <a:gd name="connsiteY4056" fmla="*/ 3511304 h 6858000"/>
              <a:gd name="connsiteX4057" fmla="*/ 4309744 w 12192527"/>
              <a:gd name="connsiteY4057" fmla="*/ 3504391 h 6858000"/>
              <a:gd name="connsiteX4058" fmla="*/ 4309744 w 12192527"/>
              <a:gd name="connsiteY4058" fmla="*/ 3500934 h 6858000"/>
              <a:gd name="connsiteX4059" fmla="*/ 4306860 w 12192527"/>
              <a:gd name="connsiteY4059" fmla="*/ 3493158 h 6858000"/>
              <a:gd name="connsiteX4060" fmla="*/ 4302821 w 12192527"/>
              <a:gd name="connsiteY4060" fmla="*/ 3480485 h 6858000"/>
              <a:gd name="connsiteX4061" fmla="*/ 4299361 w 12192527"/>
              <a:gd name="connsiteY4061" fmla="*/ 3475876 h 6858000"/>
              <a:gd name="connsiteX4062" fmla="*/ 4293882 w 12192527"/>
              <a:gd name="connsiteY4062" fmla="*/ 3471268 h 6858000"/>
              <a:gd name="connsiteX4063" fmla="*/ 4288980 w 12192527"/>
              <a:gd name="connsiteY4063" fmla="*/ 3468676 h 6858000"/>
              <a:gd name="connsiteX4064" fmla="*/ 4280328 w 12192527"/>
              <a:gd name="connsiteY4064" fmla="*/ 3464392 h 6858000"/>
              <a:gd name="connsiteX4065" fmla="*/ 10198236 w 12192527"/>
              <a:gd name="connsiteY4065" fmla="*/ 3459082 h 6858000"/>
              <a:gd name="connsiteX4066" fmla="*/ 10197697 w 12192527"/>
              <a:gd name="connsiteY4066" fmla="*/ 3459210 h 6858000"/>
              <a:gd name="connsiteX4067" fmla="*/ 10197987 w 12192527"/>
              <a:gd name="connsiteY4067" fmla="*/ 3459498 h 6858000"/>
              <a:gd name="connsiteX4068" fmla="*/ 3288865 w 12192527"/>
              <a:gd name="connsiteY4068" fmla="*/ 3448245 h 6858000"/>
              <a:gd name="connsiteX4069" fmla="*/ 3285184 w 12192527"/>
              <a:gd name="connsiteY4069" fmla="*/ 3450083 h 6858000"/>
              <a:gd name="connsiteX4070" fmla="*/ 3274551 w 12192527"/>
              <a:gd name="connsiteY4070" fmla="*/ 3454989 h 6858000"/>
              <a:gd name="connsiteX4071" fmla="*/ 3272506 w 12192527"/>
              <a:gd name="connsiteY4071" fmla="*/ 3456420 h 6858000"/>
              <a:gd name="connsiteX4072" fmla="*/ 3263510 w 12192527"/>
              <a:gd name="connsiteY4072" fmla="*/ 3467252 h 6858000"/>
              <a:gd name="connsiteX4073" fmla="*/ 3257988 w 12192527"/>
              <a:gd name="connsiteY4073" fmla="*/ 3485645 h 6858000"/>
              <a:gd name="connsiteX4074" fmla="*/ 3255330 w 12192527"/>
              <a:gd name="connsiteY4074" fmla="*/ 3491981 h 6858000"/>
              <a:gd name="connsiteX4075" fmla="*/ 3255943 w 12192527"/>
              <a:gd name="connsiteY4075" fmla="*/ 3500974 h 6858000"/>
              <a:gd name="connsiteX4076" fmla="*/ 3256761 w 12192527"/>
              <a:gd name="connsiteY4076" fmla="*/ 3508536 h 6858000"/>
              <a:gd name="connsiteX4077" fmla="*/ 3256557 w 12192527"/>
              <a:gd name="connsiteY4077" fmla="*/ 3511602 h 6858000"/>
              <a:gd name="connsiteX4078" fmla="*/ 3268622 w 12192527"/>
              <a:gd name="connsiteY4078" fmla="*/ 3525500 h 6858000"/>
              <a:gd name="connsiteX4079" fmla="*/ 3280072 w 12192527"/>
              <a:gd name="connsiteY4079" fmla="*/ 3532244 h 6858000"/>
              <a:gd name="connsiteX4080" fmla="*/ 3288661 w 12192527"/>
              <a:gd name="connsiteY4080" fmla="*/ 3543484 h 6858000"/>
              <a:gd name="connsiteX4081" fmla="*/ 3287434 w 12192527"/>
              <a:gd name="connsiteY4081" fmla="*/ 3545733 h 6858000"/>
              <a:gd name="connsiteX4082" fmla="*/ 3275369 w 12192527"/>
              <a:gd name="connsiteY4082" fmla="*/ 3560039 h 6858000"/>
              <a:gd name="connsiteX4083" fmla="*/ 3273734 w 12192527"/>
              <a:gd name="connsiteY4083" fmla="*/ 3563309 h 6858000"/>
              <a:gd name="connsiteX4084" fmla="*/ 3272097 w 12192527"/>
              <a:gd name="connsiteY4084" fmla="*/ 3573529 h 6858000"/>
              <a:gd name="connsiteX4085" fmla="*/ 3269235 w 12192527"/>
              <a:gd name="connsiteY4085" fmla="*/ 3585383 h 6858000"/>
              <a:gd name="connsiteX4086" fmla="*/ 3269439 w 12192527"/>
              <a:gd name="connsiteY4086" fmla="*/ 3590287 h 6858000"/>
              <a:gd name="connsiteX4087" fmla="*/ 3280277 w 12192527"/>
              <a:gd name="connsiteY4087" fmla="*/ 3616653 h 6858000"/>
              <a:gd name="connsiteX4088" fmla="*/ 3282322 w 12192527"/>
              <a:gd name="connsiteY4088" fmla="*/ 3618287 h 6858000"/>
              <a:gd name="connsiteX4089" fmla="*/ 3294795 w 12192527"/>
              <a:gd name="connsiteY4089" fmla="*/ 3624215 h 6858000"/>
              <a:gd name="connsiteX4090" fmla="*/ 3300111 w 12192527"/>
              <a:gd name="connsiteY4090" fmla="*/ 3625849 h 6858000"/>
              <a:gd name="connsiteX4091" fmla="*/ 3309109 w 12192527"/>
              <a:gd name="connsiteY4091" fmla="*/ 3627893 h 6858000"/>
              <a:gd name="connsiteX4092" fmla="*/ 3315856 w 12192527"/>
              <a:gd name="connsiteY4092" fmla="*/ 3633820 h 6858000"/>
              <a:gd name="connsiteX4093" fmla="*/ 3318924 w 12192527"/>
              <a:gd name="connsiteY4093" fmla="*/ 3634919 h 6858000"/>
              <a:gd name="connsiteX4094" fmla="*/ 3320764 w 12192527"/>
              <a:gd name="connsiteY4094" fmla="*/ 3632185 h 6858000"/>
              <a:gd name="connsiteX4095" fmla="*/ 3321378 w 12192527"/>
              <a:gd name="connsiteY4095" fmla="*/ 3629732 h 6858000"/>
              <a:gd name="connsiteX4096" fmla="*/ 3323218 w 12192527"/>
              <a:gd name="connsiteY4096" fmla="*/ 3626871 h 6858000"/>
              <a:gd name="connsiteX4097" fmla="*/ 3325877 w 12192527"/>
              <a:gd name="connsiteY4097" fmla="*/ 3628710 h 6858000"/>
              <a:gd name="connsiteX4098" fmla="*/ 3332011 w 12192527"/>
              <a:gd name="connsiteY4098" fmla="*/ 3627689 h 6858000"/>
              <a:gd name="connsiteX4099" fmla="*/ 3333237 w 12192527"/>
              <a:gd name="connsiteY4099" fmla="*/ 3625031 h 6858000"/>
              <a:gd name="connsiteX4100" fmla="*/ 3336918 w 12192527"/>
              <a:gd name="connsiteY4100" fmla="*/ 3623601 h 6858000"/>
              <a:gd name="connsiteX4101" fmla="*/ 3338349 w 12192527"/>
              <a:gd name="connsiteY4101" fmla="*/ 3627076 h 6858000"/>
              <a:gd name="connsiteX4102" fmla="*/ 3338005 w 12192527"/>
              <a:gd name="connsiteY4102" fmla="*/ 3630166 h 6858000"/>
              <a:gd name="connsiteX4103" fmla="*/ 3353987 w 12192527"/>
              <a:gd name="connsiteY4103" fmla="*/ 3614272 h 6858000"/>
              <a:gd name="connsiteX4104" fmla="*/ 3353072 w 12192527"/>
              <a:gd name="connsiteY4104" fmla="*/ 3612974 h 6858000"/>
              <a:gd name="connsiteX4105" fmla="*/ 3354913 w 12192527"/>
              <a:gd name="connsiteY4105" fmla="*/ 3609091 h 6858000"/>
              <a:gd name="connsiteX4106" fmla="*/ 3358593 w 12192527"/>
              <a:gd name="connsiteY4106" fmla="*/ 3607455 h 6858000"/>
              <a:gd name="connsiteX4107" fmla="*/ 3361047 w 12192527"/>
              <a:gd name="connsiteY4107" fmla="*/ 3602550 h 6858000"/>
              <a:gd name="connsiteX4108" fmla="*/ 3369021 w 12192527"/>
              <a:gd name="connsiteY4108" fmla="*/ 3586813 h 6858000"/>
              <a:gd name="connsiteX4109" fmla="*/ 3371885 w 12192527"/>
              <a:gd name="connsiteY4109" fmla="*/ 3584565 h 6858000"/>
              <a:gd name="connsiteX4110" fmla="*/ 3367999 w 12192527"/>
              <a:gd name="connsiteY4110" fmla="*/ 3582112 h 6858000"/>
              <a:gd name="connsiteX4111" fmla="*/ 3367386 w 12192527"/>
              <a:gd name="connsiteY4111" fmla="*/ 3582112 h 6858000"/>
              <a:gd name="connsiteX4112" fmla="*/ 3363501 w 12192527"/>
              <a:gd name="connsiteY4112" fmla="*/ 3575163 h 6858000"/>
              <a:gd name="connsiteX4113" fmla="*/ 3363092 w 12192527"/>
              <a:gd name="connsiteY4113" fmla="*/ 3565558 h 6858000"/>
              <a:gd name="connsiteX4114" fmla="*/ 3359616 w 12192527"/>
              <a:gd name="connsiteY4114" fmla="*/ 3552068 h 6858000"/>
              <a:gd name="connsiteX4115" fmla="*/ 3356549 w 12192527"/>
              <a:gd name="connsiteY4115" fmla="*/ 3548390 h 6858000"/>
              <a:gd name="connsiteX4116" fmla="*/ 3348165 w 12192527"/>
              <a:gd name="connsiteY4116" fmla="*/ 3537762 h 6858000"/>
              <a:gd name="connsiteX4117" fmla="*/ 3343257 w 12192527"/>
              <a:gd name="connsiteY4117" fmla="*/ 3535922 h 6858000"/>
              <a:gd name="connsiteX4118" fmla="*/ 3323014 w 12192527"/>
              <a:gd name="connsiteY4118" fmla="*/ 3529996 h 6858000"/>
              <a:gd name="connsiteX4119" fmla="*/ 3323014 w 12192527"/>
              <a:gd name="connsiteY4119" fmla="*/ 3525500 h 6858000"/>
              <a:gd name="connsiteX4120" fmla="*/ 3328330 w 12192527"/>
              <a:gd name="connsiteY4120" fmla="*/ 3524886 h 6858000"/>
              <a:gd name="connsiteX4121" fmla="*/ 3332011 w 12192527"/>
              <a:gd name="connsiteY4121" fmla="*/ 3527339 h 6858000"/>
              <a:gd name="connsiteX4122" fmla="*/ 3335487 w 12192527"/>
              <a:gd name="connsiteY4122" fmla="*/ 3527747 h 6858000"/>
              <a:gd name="connsiteX4123" fmla="*/ 3334873 w 12192527"/>
              <a:gd name="connsiteY4123" fmla="*/ 3524068 h 6858000"/>
              <a:gd name="connsiteX4124" fmla="*/ 3332011 w 12192527"/>
              <a:gd name="connsiteY4124" fmla="*/ 3521412 h 6858000"/>
              <a:gd name="connsiteX4125" fmla="*/ 3330989 w 12192527"/>
              <a:gd name="connsiteY4125" fmla="*/ 3515076 h 6858000"/>
              <a:gd name="connsiteX4126" fmla="*/ 3336510 w 12192527"/>
              <a:gd name="connsiteY4126" fmla="*/ 3516302 h 6858000"/>
              <a:gd name="connsiteX4127" fmla="*/ 3340804 w 12192527"/>
              <a:gd name="connsiteY4127" fmla="*/ 3519776 h 6858000"/>
              <a:gd name="connsiteX4128" fmla="*/ 3344894 w 12192527"/>
              <a:gd name="connsiteY4128" fmla="*/ 3517120 h 6858000"/>
              <a:gd name="connsiteX4129" fmla="*/ 3340395 w 12192527"/>
              <a:gd name="connsiteY4129" fmla="*/ 3505470 h 6858000"/>
              <a:gd name="connsiteX4130" fmla="*/ 3340395 w 12192527"/>
              <a:gd name="connsiteY4130" fmla="*/ 3494229 h 6858000"/>
              <a:gd name="connsiteX4131" fmla="*/ 3344484 w 12192527"/>
              <a:gd name="connsiteY4131" fmla="*/ 3489733 h 6858000"/>
              <a:gd name="connsiteX4132" fmla="*/ 3345711 w 12192527"/>
              <a:gd name="connsiteY4132" fmla="*/ 3487485 h 6858000"/>
              <a:gd name="connsiteX4133" fmla="*/ 3343461 w 12192527"/>
              <a:gd name="connsiteY4133" fmla="*/ 3486259 h 6858000"/>
              <a:gd name="connsiteX4134" fmla="*/ 3339167 w 12192527"/>
              <a:gd name="connsiteY4134" fmla="*/ 3482171 h 6858000"/>
              <a:gd name="connsiteX4135" fmla="*/ 3333851 w 12192527"/>
              <a:gd name="connsiteY4135" fmla="*/ 3472974 h 6858000"/>
              <a:gd name="connsiteX4136" fmla="*/ 3333646 w 12192527"/>
              <a:gd name="connsiteY4136" fmla="*/ 3468068 h 6858000"/>
              <a:gd name="connsiteX4137" fmla="*/ 3335283 w 12192527"/>
              <a:gd name="connsiteY4137" fmla="*/ 3464798 h 6858000"/>
              <a:gd name="connsiteX4138" fmla="*/ 3331806 w 12192527"/>
              <a:gd name="connsiteY4138" fmla="*/ 3462551 h 6858000"/>
              <a:gd name="connsiteX4139" fmla="*/ 3328943 w 12192527"/>
              <a:gd name="connsiteY4139" fmla="*/ 3462142 h 6858000"/>
              <a:gd name="connsiteX4140" fmla="*/ 3325467 w 12192527"/>
              <a:gd name="connsiteY4140" fmla="*/ 3453762 h 6858000"/>
              <a:gd name="connsiteX4141" fmla="*/ 3326490 w 12192527"/>
              <a:gd name="connsiteY4141" fmla="*/ 3452128 h 6858000"/>
              <a:gd name="connsiteX4142" fmla="*/ 3326286 w 12192527"/>
              <a:gd name="connsiteY4142" fmla="*/ 3448449 h 6858000"/>
              <a:gd name="connsiteX4143" fmla="*/ 3323014 w 12192527"/>
              <a:gd name="connsiteY4143" fmla="*/ 3449266 h 6858000"/>
              <a:gd name="connsiteX4144" fmla="*/ 3320969 w 12192527"/>
              <a:gd name="connsiteY4144" fmla="*/ 3451923 h 6858000"/>
              <a:gd name="connsiteX4145" fmla="*/ 3316879 w 12192527"/>
              <a:gd name="connsiteY4145" fmla="*/ 3452537 h 6858000"/>
              <a:gd name="connsiteX4146" fmla="*/ 3304405 w 12192527"/>
              <a:gd name="connsiteY4146" fmla="*/ 3449266 h 6858000"/>
              <a:gd name="connsiteX4147" fmla="*/ 3288865 w 12192527"/>
              <a:gd name="connsiteY4147" fmla="*/ 3448245 h 6858000"/>
              <a:gd name="connsiteX4148" fmla="*/ 6433557 w 12192527"/>
              <a:gd name="connsiteY4148" fmla="*/ 3444617 h 6858000"/>
              <a:gd name="connsiteX4149" fmla="*/ 6424701 w 12192527"/>
              <a:gd name="connsiteY4149" fmla="*/ 3444851 h 6858000"/>
              <a:gd name="connsiteX4150" fmla="*/ 6416113 w 12192527"/>
              <a:gd name="connsiteY4150" fmla="*/ 3445119 h 6858000"/>
              <a:gd name="connsiteX4151" fmla="*/ 6402697 w 12192527"/>
              <a:gd name="connsiteY4151" fmla="*/ 3455571 h 6858000"/>
              <a:gd name="connsiteX4152" fmla="*/ 6401890 w 12192527"/>
              <a:gd name="connsiteY4152" fmla="*/ 3462004 h 6858000"/>
              <a:gd name="connsiteX4153" fmla="*/ 6401623 w 12192527"/>
              <a:gd name="connsiteY4153" fmla="*/ 3464685 h 6858000"/>
              <a:gd name="connsiteX4154" fmla="*/ 6400281 w 12192527"/>
              <a:gd name="connsiteY4154" fmla="*/ 3471922 h 6858000"/>
              <a:gd name="connsiteX4155" fmla="*/ 6399476 w 12192527"/>
              <a:gd name="connsiteY4155" fmla="*/ 3475406 h 6858000"/>
              <a:gd name="connsiteX4156" fmla="*/ 6399742 w 12192527"/>
              <a:gd name="connsiteY4156" fmla="*/ 3479963 h 6858000"/>
              <a:gd name="connsiteX4157" fmla="*/ 6401623 w 12192527"/>
              <a:gd name="connsiteY4157" fmla="*/ 3484518 h 6858000"/>
              <a:gd name="connsiteX4158" fmla="*/ 6407527 w 12192527"/>
              <a:gd name="connsiteY4158" fmla="*/ 3495507 h 6858000"/>
              <a:gd name="connsiteX4159" fmla="*/ 6426581 w 12192527"/>
              <a:gd name="connsiteY4159" fmla="*/ 3507569 h 6858000"/>
              <a:gd name="connsiteX4160" fmla="*/ 6428460 w 12192527"/>
              <a:gd name="connsiteY4160" fmla="*/ 3507033 h 6858000"/>
              <a:gd name="connsiteX4161" fmla="*/ 6437046 w 12192527"/>
              <a:gd name="connsiteY4161" fmla="*/ 3505961 h 6858000"/>
              <a:gd name="connsiteX4162" fmla="*/ 6439193 w 12192527"/>
              <a:gd name="connsiteY4162" fmla="*/ 3504889 h 6858000"/>
              <a:gd name="connsiteX4163" fmla="*/ 6445367 w 12192527"/>
              <a:gd name="connsiteY4163" fmla="*/ 3503013 h 6858000"/>
              <a:gd name="connsiteX4164" fmla="*/ 6448585 w 12192527"/>
              <a:gd name="connsiteY4164" fmla="*/ 3501672 h 6858000"/>
              <a:gd name="connsiteX4165" fmla="*/ 6450466 w 12192527"/>
              <a:gd name="connsiteY4165" fmla="*/ 3497920 h 6858000"/>
              <a:gd name="connsiteX4166" fmla="*/ 6457711 w 12192527"/>
              <a:gd name="connsiteY4166" fmla="*/ 3488271 h 6858000"/>
              <a:gd name="connsiteX4167" fmla="*/ 6460930 w 12192527"/>
              <a:gd name="connsiteY4167" fmla="*/ 3481839 h 6858000"/>
              <a:gd name="connsiteX4168" fmla="*/ 6460930 w 12192527"/>
              <a:gd name="connsiteY4168" fmla="*/ 3478622 h 6858000"/>
              <a:gd name="connsiteX4169" fmla="*/ 6458245 w 12192527"/>
              <a:gd name="connsiteY4169" fmla="*/ 3471385 h 6858000"/>
              <a:gd name="connsiteX4170" fmla="*/ 6454489 w 12192527"/>
              <a:gd name="connsiteY4170" fmla="*/ 3459592 h 6858000"/>
              <a:gd name="connsiteX4171" fmla="*/ 6451268 w 12192527"/>
              <a:gd name="connsiteY4171" fmla="*/ 3455304 h 6858000"/>
              <a:gd name="connsiteX4172" fmla="*/ 6446168 w 12192527"/>
              <a:gd name="connsiteY4172" fmla="*/ 3451015 h 6858000"/>
              <a:gd name="connsiteX4173" fmla="*/ 6441610 w 12192527"/>
              <a:gd name="connsiteY4173" fmla="*/ 3448603 h 6858000"/>
              <a:gd name="connsiteX4174" fmla="*/ 6433557 w 12192527"/>
              <a:gd name="connsiteY4174" fmla="*/ 3444617 h 6858000"/>
              <a:gd name="connsiteX4175" fmla="*/ 8788827 w 12192527"/>
              <a:gd name="connsiteY4175" fmla="*/ 3433078 h 6858000"/>
              <a:gd name="connsiteX4176" fmla="*/ 8777114 w 12192527"/>
              <a:gd name="connsiteY4176" fmla="*/ 3443962 h 6858000"/>
              <a:gd name="connsiteX4177" fmla="*/ 8774769 w 12192527"/>
              <a:gd name="connsiteY4177" fmla="*/ 3448238 h 6858000"/>
              <a:gd name="connsiteX4178" fmla="*/ 8767351 w 12192527"/>
              <a:gd name="connsiteY4178" fmla="*/ 3457568 h 6858000"/>
              <a:gd name="connsiteX4179" fmla="*/ 8761493 w 12192527"/>
              <a:gd name="connsiteY4179" fmla="*/ 3461066 h 6858000"/>
              <a:gd name="connsiteX4180" fmla="*/ 8756027 w 12192527"/>
              <a:gd name="connsiteY4180" fmla="*/ 3476615 h 6858000"/>
              <a:gd name="connsiteX4181" fmla="*/ 8759541 w 12192527"/>
              <a:gd name="connsiteY4181" fmla="*/ 3489831 h 6858000"/>
              <a:gd name="connsiteX4182" fmla="*/ 8770475 w 12192527"/>
              <a:gd name="connsiteY4182" fmla="*/ 3498384 h 6858000"/>
              <a:gd name="connsiteX4183" fmla="*/ 8771645 w 12192527"/>
              <a:gd name="connsiteY4183" fmla="*/ 3499938 h 6858000"/>
              <a:gd name="connsiteX4184" fmla="*/ 8779455 w 12192527"/>
              <a:gd name="connsiteY4184" fmla="*/ 3499938 h 6858000"/>
              <a:gd name="connsiteX4185" fmla="*/ 8788047 w 12192527"/>
              <a:gd name="connsiteY4185" fmla="*/ 3495663 h 6858000"/>
              <a:gd name="connsiteX4186" fmla="*/ 8793903 w 12192527"/>
              <a:gd name="connsiteY4186" fmla="*/ 3488665 h 6858000"/>
              <a:gd name="connsiteX4187" fmla="*/ 8798198 w 12192527"/>
              <a:gd name="connsiteY4187" fmla="*/ 3478170 h 6858000"/>
              <a:gd name="connsiteX4188" fmla="*/ 8803665 w 12192527"/>
              <a:gd name="connsiteY4188" fmla="*/ 3468063 h 6858000"/>
              <a:gd name="connsiteX4189" fmla="*/ 8812255 w 12192527"/>
              <a:gd name="connsiteY4189" fmla="*/ 3459511 h 6858000"/>
              <a:gd name="connsiteX4190" fmla="*/ 8812255 w 12192527"/>
              <a:gd name="connsiteY4190" fmla="*/ 3445517 h 6858000"/>
              <a:gd name="connsiteX4191" fmla="*/ 8807571 w 12192527"/>
              <a:gd name="connsiteY4191" fmla="*/ 3440075 h 6858000"/>
              <a:gd name="connsiteX4192" fmla="*/ 8798979 w 12192527"/>
              <a:gd name="connsiteY4192" fmla="*/ 3434633 h 6858000"/>
              <a:gd name="connsiteX4193" fmla="*/ 8788827 w 12192527"/>
              <a:gd name="connsiteY4193" fmla="*/ 3433078 h 6858000"/>
              <a:gd name="connsiteX4194" fmla="*/ 5326722 w 12192527"/>
              <a:gd name="connsiteY4194" fmla="*/ 3431087 h 6858000"/>
              <a:gd name="connsiteX4195" fmla="*/ 5326937 w 12192527"/>
              <a:gd name="connsiteY4195" fmla="*/ 3431448 h 6858000"/>
              <a:gd name="connsiteX4196" fmla="*/ 5327189 w 12192527"/>
              <a:gd name="connsiteY4196" fmla="*/ 3431198 h 6858000"/>
              <a:gd name="connsiteX4197" fmla="*/ 7668545 w 12192527"/>
              <a:gd name="connsiteY4197" fmla="*/ 3411233 h 6858000"/>
              <a:gd name="connsiteX4198" fmla="*/ 7656963 w 12192527"/>
              <a:gd name="connsiteY4198" fmla="*/ 3416972 h 6858000"/>
              <a:gd name="connsiteX4199" fmla="*/ 7650387 w 12192527"/>
              <a:gd name="connsiteY4199" fmla="*/ 3420446 h 6858000"/>
              <a:gd name="connsiteX4200" fmla="*/ 7643059 w 12192527"/>
              <a:gd name="connsiteY4200" fmla="*/ 3426619 h 6858000"/>
              <a:gd name="connsiteX4201" fmla="*/ 7638422 w 12192527"/>
              <a:gd name="connsiteY4201" fmla="*/ 3432794 h 6858000"/>
              <a:gd name="connsiteX4202" fmla="*/ 7633017 w 12192527"/>
              <a:gd name="connsiteY4202" fmla="*/ 3449772 h 6858000"/>
              <a:gd name="connsiteX4203" fmla="*/ 7629146 w 12192527"/>
              <a:gd name="connsiteY4203" fmla="*/ 3460190 h 6858000"/>
              <a:gd name="connsiteX4204" fmla="*/ 7629146 w 12192527"/>
              <a:gd name="connsiteY4204" fmla="*/ 3464821 h 6858000"/>
              <a:gd name="connsiteX4205" fmla="*/ 7633786 w 12192527"/>
              <a:gd name="connsiteY4205" fmla="*/ 3474082 h 6858000"/>
              <a:gd name="connsiteX4206" fmla="*/ 7644216 w 12192527"/>
              <a:gd name="connsiteY4206" fmla="*/ 3487974 h 6858000"/>
              <a:gd name="connsiteX4207" fmla="*/ 7646912 w 12192527"/>
              <a:gd name="connsiteY4207" fmla="*/ 3493377 h 6858000"/>
              <a:gd name="connsiteX4208" fmla="*/ 7651543 w 12192527"/>
              <a:gd name="connsiteY4208" fmla="*/ 3495305 h 6858000"/>
              <a:gd name="connsiteX4209" fmla="*/ 7660439 w 12192527"/>
              <a:gd name="connsiteY4209" fmla="*/ 3498007 h 6858000"/>
              <a:gd name="connsiteX4210" fmla="*/ 7663523 w 12192527"/>
              <a:gd name="connsiteY4210" fmla="*/ 3499550 h 6858000"/>
              <a:gd name="connsiteX4211" fmla="*/ 7675887 w 12192527"/>
              <a:gd name="connsiteY4211" fmla="*/ 3501094 h 6858000"/>
              <a:gd name="connsiteX4212" fmla="*/ 7678589 w 12192527"/>
              <a:gd name="connsiteY4212" fmla="*/ 3501866 h 6858000"/>
              <a:gd name="connsiteX4213" fmla="*/ 7706023 w 12192527"/>
              <a:gd name="connsiteY4213" fmla="*/ 3484501 h 6858000"/>
              <a:gd name="connsiteX4214" fmla="*/ 7714522 w 12192527"/>
              <a:gd name="connsiteY4214" fmla="*/ 3468680 h 6858000"/>
              <a:gd name="connsiteX4215" fmla="*/ 7717227 w 12192527"/>
              <a:gd name="connsiteY4215" fmla="*/ 3462120 h 6858000"/>
              <a:gd name="connsiteX4216" fmla="*/ 7717612 w 12192527"/>
              <a:gd name="connsiteY4216" fmla="*/ 3455561 h 6858000"/>
              <a:gd name="connsiteX4217" fmla="*/ 7716453 w 12192527"/>
              <a:gd name="connsiteY4217" fmla="*/ 3450544 h 6858000"/>
              <a:gd name="connsiteX4218" fmla="*/ 7714522 w 12192527"/>
              <a:gd name="connsiteY4218" fmla="*/ 3440125 h 6858000"/>
              <a:gd name="connsiteX4219" fmla="*/ 7714135 w 12192527"/>
              <a:gd name="connsiteY4219" fmla="*/ 3436266 h 6858000"/>
              <a:gd name="connsiteX4220" fmla="*/ 7712976 w 12192527"/>
              <a:gd name="connsiteY4220" fmla="*/ 3427005 h 6858000"/>
              <a:gd name="connsiteX4221" fmla="*/ 7693659 w 12192527"/>
              <a:gd name="connsiteY4221" fmla="*/ 3411957 h 6858000"/>
              <a:gd name="connsiteX4222" fmla="*/ 7681292 w 12192527"/>
              <a:gd name="connsiteY4222" fmla="*/ 3411571 h 6858000"/>
              <a:gd name="connsiteX4223" fmla="*/ 7668545 w 12192527"/>
              <a:gd name="connsiteY4223" fmla="*/ 3411233 h 6858000"/>
              <a:gd name="connsiteX4224" fmla="*/ 10118431 w 12192527"/>
              <a:gd name="connsiteY4224" fmla="*/ 3378823 h 6858000"/>
              <a:gd name="connsiteX4225" fmla="*/ 10104133 w 12192527"/>
              <a:gd name="connsiteY4225" fmla="*/ 3381013 h 6858000"/>
              <a:gd name="connsiteX4226" fmla="*/ 10092035 w 12192527"/>
              <a:gd name="connsiteY4226" fmla="*/ 3388676 h 6858000"/>
              <a:gd name="connsiteX4227" fmla="*/ 10085436 w 12192527"/>
              <a:gd name="connsiteY4227" fmla="*/ 3396340 h 6858000"/>
              <a:gd name="connsiteX4228" fmla="*/ 10085436 w 12192527"/>
              <a:gd name="connsiteY4228" fmla="*/ 3416046 h 6858000"/>
              <a:gd name="connsiteX4229" fmla="*/ 10097533 w 12192527"/>
              <a:gd name="connsiteY4229" fmla="*/ 3428090 h 6858000"/>
              <a:gd name="connsiteX4230" fmla="*/ 10105234 w 12192527"/>
              <a:gd name="connsiteY4230" fmla="*/ 3442322 h 6858000"/>
              <a:gd name="connsiteX4231" fmla="*/ 10111282 w 12192527"/>
              <a:gd name="connsiteY4231" fmla="*/ 3457102 h 6858000"/>
              <a:gd name="connsiteX4232" fmla="*/ 10119529 w 12192527"/>
              <a:gd name="connsiteY4232" fmla="*/ 3466955 h 6858000"/>
              <a:gd name="connsiteX4233" fmla="*/ 10131627 w 12192527"/>
              <a:gd name="connsiteY4233" fmla="*/ 3472977 h 6858000"/>
              <a:gd name="connsiteX4234" fmla="*/ 10142624 w 12192527"/>
              <a:gd name="connsiteY4234" fmla="*/ 3472977 h 6858000"/>
              <a:gd name="connsiteX4235" fmla="*/ 10144274 w 12192527"/>
              <a:gd name="connsiteY4235" fmla="*/ 3470787 h 6858000"/>
              <a:gd name="connsiteX4236" fmla="*/ 10159671 w 12192527"/>
              <a:gd name="connsiteY4236" fmla="*/ 3458744 h 6858000"/>
              <a:gd name="connsiteX4237" fmla="*/ 10164619 w 12192527"/>
              <a:gd name="connsiteY4237" fmla="*/ 3440133 h 6858000"/>
              <a:gd name="connsiteX4238" fmla="*/ 10156920 w 12192527"/>
              <a:gd name="connsiteY4238" fmla="*/ 3418236 h 6858000"/>
              <a:gd name="connsiteX4239" fmla="*/ 10148674 w 12192527"/>
              <a:gd name="connsiteY4239" fmla="*/ 3413309 h 6858000"/>
              <a:gd name="connsiteX4240" fmla="*/ 10138225 w 12192527"/>
              <a:gd name="connsiteY4240" fmla="*/ 3400172 h 6858000"/>
              <a:gd name="connsiteX4241" fmla="*/ 10134927 w 12192527"/>
              <a:gd name="connsiteY4241" fmla="*/ 3394150 h 6858000"/>
              <a:gd name="connsiteX4242" fmla="*/ 10118431 w 12192527"/>
              <a:gd name="connsiteY4242" fmla="*/ 3378823 h 6858000"/>
              <a:gd name="connsiteX4243" fmla="*/ 9450765 w 12192527"/>
              <a:gd name="connsiteY4243" fmla="*/ 3377029 h 6858000"/>
              <a:gd name="connsiteX4244" fmla="*/ 9434267 w 12192527"/>
              <a:gd name="connsiteY4244" fmla="*/ 3392356 h 6858000"/>
              <a:gd name="connsiteX4245" fmla="*/ 9430968 w 12192527"/>
              <a:gd name="connsiteY4245" fmla="*/ 3398378 h 6858000"/>
              <a:gd name="connsiteX4246" fmla="*/ 9420522 w 12192527"/>
              <a:gd name="connsiteY4246" fmla="*/ 3411515 h 6858000"/>
              <a:gd name="connsiteX4247" fmla="*/ 9412274 w 12192527"/>
              <a:gd name="connsiteY4247" fmla="*/ 3416442 h 6858000"/>
              <a:gd name="connsiteX4248" fmla="*/ 9404575 w 12192527"/>
              <a:gd name="connsiteY4248" fmla="*/ 3438339 h 6858000"/>
              <a:gd name="connsiteX4249" fmla="*/ 9409525 w 12192527"/>
              <a:gd name="connsiteY4249" fmla="*/ 3456950 h 6858000"/>
              <a:gd name="connsiteX4250" fmla="*/ 9424921 w 12192527"/>
              <a:gd name="connsiteY4250" fmla="*/ 3468993 h 6858000"/>
              <a:gd name="connsiteX4251" fmla="*/ 9426571 w 12192527"/>
              <a:gd name="connsiteY4251" fmla="*/ 3471183 h 6858000"/>
              <a:gd name="connsiteX4252" fmla="*/ 9437568 w 12192527"/>
              <a:gd name="connsiteY4252" fmla="*/ 3471183 h 6858000"/>
              <a:gd name="connsiteX4253" fmla="*/ 9449666 w 12192527"/>
              <a:gd name="connsiteY4253" fmla="*/ 3465161 h 6858000"/>
              <a:gd name="connsiteX4254" fmla="*/ 9457912 w 12192527"/>
              <a:gd name="connsiteY4254" fmla="*/ 3455308 h 6858000"/>
              <a:gd name="connsiteX4255" fmla="*/ 9463962 w 12192527"/>
              <a:gd name="connsiteY4255" fmla="*/ 3440528 h 6858000"/>
              <a:gd name="connsiteX4256" fmla="*/ 9471662 w 12192527"/>
              <a:gd name="connsiteY4256" fmla="*/ 3426296 h 6858000"/>
              <a:gd name="connsiteX4257" fmla="*/ 9483756 w 12192527"/>
              <a:gd name="connsiteY4257" fmla="*/ 3414252 h 6858000"/>
              <a:gd name="connsiteX4258" fmla="*/ 9483756 w 12192527"/>
              <a:gd name="connsiteY4258" fmla="*/ 3394546 h 6858000"/>
              <a:gd name="connsiteX4259" fmla="*/ 9477161 w 12192527"/>
              <a:gd name="connsiteY4259" fmla="*/ 3386882 h 6858000"/>
              <a:gd name="connsiteX4260" fmla="*/ 9465063 w 12192527"/>
              <a:gd name="connsiteY4260" fmla="*/ 3379219 h 6858000"/>
              <a:gd name="connsiteX4261" fmla="*/ 9450765 w 12192527"/>
              <a:gd name="connsiteY4261" fmla="*/ 3377029 h 6858000"/>
              <a:gd name="connsiteX4262" fmla="*/ 8279556 w 12192527"/>
              <a:gd name="connsiteY4262" fmla="*/ 3349761 h 6858000"/>
              <a:gd name="connsiteX4263" fmla="*/ 8264016 w 12192527"/>
              <a:gd name="connsiteY4263" fmla="*/ 3350782 h 6858000"/>
              <a:gd name="connsiteX4264" fmla="*/ 8251541 w 12192527"/>
              <a:gd name="connsiteY4264" fmla="*/ 3354053 h 6858000"/>
              <a:gd name="connsiteX4265" fmla="*/ 8247450 w 12192527"/>
              <a:gd name="connsiteY4265" fmla="*/ 3353440 h 6858000"/>
              <a:gd name="connsiteX4266" fmla="*/ 8245406 w 12192527"/>
              <a:gd name="connsiteY4266" fmla="*/ 3350782 h 6858000"/>
              <a:gd name="connsiteX4267" fmla="*/ 8242137 w 12192527"/>
              <a:gd name="connsiteY4267" fmla="*/ 3349966 h 6858000"/>
              <a:gd name="connsiteX4268" fmla="*/ 8241930 w 12192527"/>
              <a:gd name="connsiteY4268" fmla="*/ 3353644 h 6858000"/>
              <a:gd name="connsiteX4269" fmla="*/ 8242952 w 12192527"/>
              <a:gd name="connsiteY4269" fmla="*/ 3355279 h 6858000"/>
              <a:gd name="connsiteX4270" fmla="*/ 8239476 w 12192527"/>
              <a:gd name="connsiteY4270" fmla="*/ 3363658 h 6858000"/>
              <a:gd name="connsiteX4271" fmla="*/ 8236612 w 12192527"/>
              <a:gd name="connsiteY4271" fmla="*/ 3364067 h 6858000"/>
              <a:gd name="connsiteX4272" fmla="*/ 8233136 w 12192527"/>
              <a:gd name="connsiteY4272" fmla="*/ 3366315 h 6858000"/>
              <a:gd name="connsiteX4273" fmla="*/ 8234773 w 12192527"/>
              <a:gd name="connsiteY4273" fmla="*/ 3369585 h 6858000"/>
              <a:gd name="connsiteX4274" fmla="*/ 8234570 w 12192527"/>
              <a:gd name="connsiteY4274" fmla="*/ 3374490 h 6858000"/>
              <a:gd name="connsiteX4275" fmla="*/ 8229251 w 12192527"/>
              <a:gd name="connsiteY4275" fmla="*/ 3383688 h 6858000"/>
              <a:gd name="connsiteX4276" fmla="*/ 8224956 w 12192527"/>
              <a:gd name="connsiteY4276" fmla="*/ 3387775 h 6858000"/>
              <a:gd name="connsiteX4277" fmla="*/ 8222709 w 12192527"/>
              <a:gd name="connsiteY4277" fmla="*/ 3389002 h 6858000"/>
              <a:gd name="connsiteX4278" fmla="*/ 8223931 w 12192527"/>
              <a:gd name="connsiteY4278" fmla="*/ 3391250 h 6858000"/>
              <a:gd name="connsiteX4279" fmla="*/ 8228026 w 12192527"/>
              <a:gd name="connsiteY4279" fmla="*/ 3395746 h 6858000"/>
              <a:gd name="connsiteX4280" fmla="*/ 8228026 w 12192527"/>
              <a:gd name="connsiteY4280" fmla="*/ 3406987 h 6858000"/>
              <a:gd name="connsiteX4281" fmla="*/ 8223522 w 12192527"/>
              <a:gd name="connsiteY4281" fmla="*/ 3418636 h 6858000"/>
              <a:gd name="connsiteX4282" fmla="*/ 8227616 w 12192527"/>
              <a:gd name="connsiteY4282" fmla="*/ 3421293 h 6858000"/>
              <a:gd name="connsiteX4283" fmla="*/ 8231910 w 12192527"/>
              <a:gd name="connsiteY4283" fmla="*/ 3417819 h 6858000"/>
              <a:gd name="connsiteX4284" fmla="*/ 8237430 w 12192527"/>
              <a:gd name="connsiteY4284" fmla="*/ 3416592 h 6858000"/>
              <a:gd name="connsiteX4285" fmla="*/ 8236408 w 12192527"/>
              <a:gd name="connsiteY4285" fmla="*/ 3422928 h 6858000"/>
              <a:gd name="connsiteX4286" fmla="*/ 8233544 w 12192527"/>
              <a:gd name="connsiteY4286" fmla="*/ 3425585 h 6858000"/>
              <a:gd name="connsiteX4287" fmla="*/ 8232934 w 12192527"/>
              <a:gd name="connsiteY4287" fmla="*/ 3429264 h 6858000"/>
              <a:gd name="connsiteX4288" fmla="*/ 8236408 w 12192527"/>
              <a:gd name="connsiteY4288" fmla="*/ 3428855 h 6858000"/>
              <a:gd name="connsiteX4289" fmla="*/ 8240089 w 12192527"/>
              <a:gd name="connsiteY4289" fmla="*/ 3426403 h 6858000"/>
              <a:gd name="connsiteX4290" fmla="*/ 8245406 w 12192527"/>
              <a:gd name="connsiteY4290" fmla="*/ 3427016 h 6858000"/>
              <a:gd name="connsiteX4291" fmla="*/ 8245406 w 12192527"/>
              <a:gd name="connsiteY4291" fmla="*/ 3431513 h 6858000"/>
              <a:gd name="connsiteX4292" fmla="*/ 8225164 w 12192527"/>
              <a:gd name="connsiteY4292" fmla="*/ 3437439 h 6858000"/>
              <a:gd name="connsiteX4293" fmla="*/ 8220252 w 12192527"/>
              <a:gd name="connsiteY4293" fmla="*/ 3439279 h 6858000"/>
              <a:gd name="connsiteX4294" fmla="*/ 8211870 w 12192527"/>
              <a:gd name="connsiteY4294" fmla="*/ 3449906 h 6858000"/>
              <a:gd name="connsiteX4295" fmla="*/ 8208803 w 12192527"/>
              <a:gd name="connsiteY4295" fmla="*/ 3453585 h 6858000"/>
              <a:gd name="connsiteX4296" fmla="*/ 8205328 w 12192527"/>
              <a:gd name="connsiteY4296" fmla="*/ 3467073 h 6858000"/>
              <a:gd name="connsiteX4297" fmla="*/ 8204919 w 12192527"/>
              <a:gd name="connsiteY4297" fmla="*/ 3476680 h 6858000"/>
              <a:gd name="connsiteX4298" fmla="*/ 8201034 w 12192527"/>
              <a:gd name="connsiteY4298" fmla="*/ 3483628 h 6858000"/>
              <a:gd name="connsiteX4299" fmla="*/ 8200421 w 12192527"/>
              <a:gd name="connsiteY4299" fmla="*/ 3483628 h 6858000"/>
              <a:gd name="connsiteX4300" fmla="*/ 8196534 w 12192527"/>
              <a:gd name="connsiteY4300" fmla="*/ 3486082 h 6858000"/>
              <a:gd name="connsiteX4301" fmla="*/ 8199395 w 12192527"/>
              <a:gd name="connsiteY4301" fmla="*/ 3488329 h 6858000"/>
              <a:gd name="connsiteX4302" fmla="*/ 8207372 w 12192527"/>
              <a:gd name="connsiteY4302" fmla="*/ 3504066 h 6858000"/>
              <a:gd name="connsiteX4303" fmla="*/ 8209823 w 12192527"/>
              <a:gd name="connsiteY4303" fmla="*/ 3508972 h 6858000"/>
              <a:gd name="connsiteX4304" fmla="*/ 8213505 w 12192527"/>
              <a:gd name="connsiteY4304" fmla="*/ 3510607 h 6858000"/>
              <a:gd name="connsiteX4305" fmla="*/ 8215347 w 12192527"/>
              <a:gd name="connsiteY4305" fmla="*/ 3514490 h 6858000"/>
              <a:gd name="connsiteX4306" fmla="*/ 8214431 w 12192527"/>
              <a:gd name="connsiteY4306" fmla="*/ 3515788 h 6858000"/>
              <a:gd name="connsiteX4307" fmla="*/ 8230414 w 12192527"/>
              <a:gd name="connsiteY4307" fmla="*/ 3531683 h 6858000"/>
              <a:gd name="connsiteX4308" fmla="*/ 8230069 w 12192527"/>
              <a:gd name="connsiteY4308" fmla="*/ 3528592 h 6858000"/>
              <a:gd name="connsiteX4309" fmla="*/ 8231500 w 12192527"/>
              <a:gd name="connsiteY4309" fmla="*/ 3525118 h 6858000"/>
              <a:gd name="connsiteX4310" fmla="*/ 8235181 w 12192527"/>
              <a:gd name="connsiteY4310" fmla="*/ 3526548 h 6858000"/>
              <a:gd name="connsiteX4311" fmla="*/ 8236408 w 12192527"/>
              <a:gd name="connsiteY4311" fmla="*/ 3529206 h 6858000"/>
              <a:gd name="connsiteX4312" fmla="*/ 8242545 w 12192527"/>
              <a:gd name="connsiteY4312" fmla="*/ 3530227 h 6858000"/>
              <a:gd name="connsiteX4313" fmla="*/ 8245202 w 12192527"/>
              <a:gd name="connsiteY4313" fmla="*/ 3528388 h 6858000"/>
              <a:gd name="connsiteX4314" fmla="*/ 8247043 w 12192527"/>
              <a:gd name="connsiteY4314" fmla="*/ 3531249 h 6858000"/>
              <a:gd name="connsiteX4315" fmla="*/ 8247653 w 12192527"/>
              <a:gd name="connsiteY4315" fmla="*/ 3533702 h 6858000"/>
              <a:gd name="connsiteX4316" fmla="*/ 8249497 w 12192527"/>
              <a:gd name="connsiteY4316" fmla="*/ 3536435 h 6858000"/>
              <a:gd name="connsiteX4317" fmla="*/ 8252563 w 12192527"/>
              <a:gd name="connsiteY4317" fmla="*/ 3535336 h 6858000"/>
              <a:gd name="connsiteX4318" fmla="*/ 8259311 w 12192527"/>
              <a:gd name="connsiteY4318" fmla="*/ 3529410 h 6858000"/>
              <a:gd name="connsiteX4319" fmla="*/ 8263345 w 12192527"/>
              <a:gd name="connsiteY4319" fmla="*/ 3528494 h 6858000"/>
              <a:gd name="connsiteX4320" fmla="*/ 8258576 w 12192527"/>
              <a:gd name="connsiteY4320" fmla="*/ 3538213 h 6858000"/>
              <a:gd name="connsiteX4321" fmla="*/ 8245529 w 12192527"/>
              <a:gd name="connsiteY4321" fmla="*/ 3555584 h 6858000"/>
              <a:gd name="connsiteX4322" fmla="*/ 8230308 w 12192527"/>
              <a:gd name="connsiteY4322" fmla="*/ 3603356 h 6858000"/>
              <a:gd name="connsiteX4323" fmla="*/ 8219437 w 12192527"/>
              <a:gd name="connsiteY4323" fmla="*/ 3632671 h 6858000"/>
              <a:gd name="connsiteX4324" fmla="*/ 8219437 w 12192527"/>
              <a:gd name="connsiteY4324" fmla="*/ 3645700 h 6858000"/>
              <a:gd name="connsiteX4325" fmla="*/ 8232484 w 12192527"/>
              <a:gd name="connsiteY4325" fmla="*/ 3671757 h 6858000"/>
              <a:gd name="connsiteX4326" fmla="*/ 8261837 w 12192527"/>
              <a:gd name="connsiteY4326" fmla="*/ 3710843 h 6858000"/>
              <a:gd name="connsiteX4327" fmla="*/ 8269446 w 12192527"/>
              <a:gd name="connsiteY4327" fmla="*/ 3726043 h 6858000"/>
              <a:gd name="connsiteX4328" fmla="*/ 8282495 w 12192527"/>
              <a:gd name="connsiteY4328" fmla="*/ 3731472 h 6858000"/>
              <a:gd name="connsiteX4329" fmla="*/ 8307493 w 12192527"/>
              <a:gd name="connsiteY4329" fmla="*/ 3739072 h 6858000"/>
              <a:gd name="connsiteX4330" fmla="*/ 8316192 w 12192527"/>
              <a:gd name="connsiteY4330" fmla="*/ 3743415 h 6858000"/>
              <a:gd name="connsiteX4331" fmla="*/ 8350979 w 12192527"/>
              <a:gd name="connsiteY4331" fmla="*/ 3747758 h 6858000"/>
              <a:gd name="connsiteX4332" fmla="*/ 8358589 w 12192527"/>
              <a:gd name="connsiteY4332" fmla="*/ 3749929 h 6858000"/>
              <a:gd name="connsiteX4333" fmla="*/ 8435777 w 12192527"/>
              <a:gd name="connsiteY4333" fmla="*/ 3701071 h 6858000"/>
              <a:gd name="connsiteX4334" fmla="*/ 8459692 w 12192527"/>
              <a:gd name="connsiteY4334" fmla="*/ 3656557 h 6858000"/>
              <a:gd name="connsiteX4335" fmla="*/ 8467304 w 12192527"/>
              <a:gd name="connsiteY4335" fmla="*/ 3638100 h 6858000"/>
              <a:gd name="connsiteX4336" fmla="*/ 8468391 w 12192527"/>
              <a:gd name="connsiteY4336" fmla="*/ 3619642 h 6858000"/>
              <a:gd name="connsiteX4337" fmla="*/ 8465127 w 12192527"/>
              <a:gd name="connsiteY4337" fmla="*/ 3605528 h 6858000"/>
              <a:gd name="connsiteX4338" fmla="*/ 8459692 w 12192527"/>
              <a:gd name="connsiteY4338" fmla="*/ 3576213 h 6858000"/>
              <a:gd name="connsiteX4339" fmla="*/ 8458605 w 12192527"/>
              <a:gd name="connsiteY4339" fmla="*/ 3565356 h 6858000"/>
              <a:gd name="connsiteX4340" fmla="*/ 8455343 w 12192527"/>
              <a:gd name="connsiteY4340" fmla="*/ 3539298 h 6858000"/>
              <a:gd name="connsiteX4341" fmla="*/ 8400989 w 12192527"/>
              <a:gd name="connsiteY4341" fmla="*/ 3496954 h 6858000"/>
              <a:gd name="connsiteX4342" fmla="*/ 8366203 w 12192527"/>
              <a:gd name="connsiteY4342" fmla="*/ 3495868 h 6858000"/>
              <a:gd name="connsiteX4343" fmla="*/ 8297711 w 12192527"/>
              <a:gd name="connsiteY4343" fmla="*/ 3511069 h 6858000"/>
              <a:gd name="connsiteX4344" fmla="*/ 8289214 w 12192527"/>
              <a:gd name="connsiteY4344" fmla="*/ 3515562 h 6858000"/>
              <a:gd name="connsiteX4345" fmla="*/ 8298982 w 12192527"/>
              <a:gd name="connsiteY4345" fmla="*/ 3491804 h 6858000"/>
              <a:gd name="connsiteX4346" fmla="*/ 8299183 w 12192527"/>
              <a:gd name="connsiteY4346" fmla="*/ 3486898 h 6858000"/>
              <a:gd name="connsiteX4347" fmla="*/ 8296320 w 12192527"/>
              <a:gd name="connsiteY4347" fmla="*/ 3475044 h 6858000"/>
              <a:gd name="connsiteX4348" fmla="*/ 8294686 w 12192527"/>
              <a:gd name="connsiteY4348" fmla="*/ 3464826 h 6858000"/>
              <a:gd name="connsiteX4349" fmla="*/ 8293053 w 12192527"/>
              <a:gd name="connsiteY4349" fmla="*/ 3461556 h 6858000"/>
              <a:gd name="connsiteX4350" fmla="*/ 8280987 w 12192527"/>
              <a:gd name="connsiteY4350" fmla="*/ 3447250 h 6858000"/>
              <a:gd name="connsiteX4351" fmla="*/ 8279762 w 12192527"/>
              <a:gd name="connsiteY4351" fmla="*/ 3445001 h 6858000"/>
              <a:gd name="connsiteX4352" fmla="*/ 8288348 w 12192527"/>
              <a:gd name="connsiteY4352" fmla="*/ 3433760 h 6858000"/>
              <a:gd name="connsiteX4353" fmla="*/ 8299801 w 12192527"/>
              <a:gd name="connsiteY4353" fmla="*/ 3427016 h 6858000"/>
              <a:gd name="connsiteX4354" fmla="*/ 8311862 w 12192527"/>
              <a:gd name="connsiteY4354" fmla="*/ 3413118 h 6858000"/>
              <a:gd name="connsiteX4355" fmla="*/ 8311658 w 12192527"/>
              <a:gd name="connsiteY4355" fmla="*/ 3410052 h 6858000"/>
              <a:gd name="connsiteX4356" fmla="*/ 8312477 w 12192527"/>
              <a:gd name="connsiteY4356" fmla="*/ 3402490 h 6858000"/>
              <a:gd name="connsiteX4357" fmla="*/ 8313087 w 12192527"/>
              <a:gd name="connsiteY4357" fmla="*/ 3393497 h 6858000"/>
              <a:gd name="connsiteX4358" fmla="*/ 8310431 w 12192527"/>
              <a:gd name="connsiteY4358" fmla="*/ 3387162 h 6858000"/>
              <a:gd name="connsiteX4359" fmla="*/ 8304909 w 12192527"/>
              <a:gd name="connsiteY4359" fmla="*/ 3368768 h 6858000"/>
              <a:gd name="connsiteX4360" fmla="*/ 8295911 w 12192527"/>
              <a:gd name="connsiteY4360" fmla="*/ 3357936 h 6858000"/>
              <a:gd name="connsiteX4361" fmla="*/ 8293870 w 12192527"/>
              <a:gd name="connsiteY4361" fmla="*/ 3356505 h 6858000"/>
              <a:gd name="connsiteX4362" fmla="*/ 8283236 w 12192527"/>
              <a:gd name="connsiteY4362" fmla="*/ 3351600 h 6858000"/>
              <a:gd name="connsiteX4363" fmla="*/ 8279556 w 12192527"/>
              <a:gd name="connsiteY4363" fmla="*/ 3349761 h 6858000"/>
              <a:gd name="connsiteX4364" fmla="*/ 5434095 w 12192527"/>
              <a:gd name="connsiteY4364" fmla="*/ 3323252 h 6858000"/>
              <a:gd name="connsiteX4365" fmla="*/ 5422505 w 12192527"/>
              <a:gd name="connsiteY4365" fmla="*/ 3328992 h 6858000"/>
              <a:gd name="connsiteX4366" fmla="*/ 5415938 w 12192527"/>
              <a:gd name="connsiteY4366" fmla="*/ 3332465 h 6858000"/>
              <a:gd name="connsiteX4367" fmla="*/ 5408595 w 12192527"/>
              <a:gd name="connsiteY4367" fmla="*/ 3338639 h 6858000"/>
              <a:gd name="connsiteX4368" fmla="*/ 5403960 w 12192527"/>
              <a:gd name="connsiteY4368" fmla="*/ 3344813 h 6858000"/>
              <a:gd name="connsiteX4369" fmla="*/ 5398551 w 12192527"/>
              <a:gd name="connsiteY4369" fmla="*/ 3361791 h 6858000"/>
              <a:gd name="connsiteX4370" fmla="*/ 5394688 w 12192527"/>
              <a:gd name="connsiteY4370" fmla="*/ 3372210 h 6858000"/>
              <a:gd name="connsiteX4371" fmla="*/ 5394688 w 12192527"/>
              <a:gd name="connsiteY4371" fmla="*/ 3376841 h 6858000"/>
              <a:gd name="connsiteX4372" fmla="*/ 5399323 w 12192527"/>
              <a:gd name="connsiteY4372" fmla="*/ 3386102 h 6858000"/>
              <a:gd name="connsiteX4373" fmla="*/ 5409754 w 12192527"/>
              <a:gd name="connsiteY4373" fmla="*/ 3399993 h 6858000"/>
              <a:gd name="connsiteX4374" fmla="*/ 5412460 w 12192527"/>
              <a:gd name="connsiteY4374" fmla="*/ 3405396 h 6858000"/>
              <a:gd name="connsiteX4375" fmla="*/ 5417096 w 12192527"/>
              <a:gd name="connsiteY4375" fmla="*/ 3407325 h 6858000"/>
              <a:gd name="connsiteX4376" fmla="*/ 5425984 w 12192527"/>
              <a:gd name="connsiteY4376" fmla="*/ 3410026 h 6858000"/>
              <a:gd name="connsiteX4377" fmla="*/ 5429072 w 12192527"/>
              <a:gd name="connsiteY4377" fmla="*/ 3411570 h 6858000"/>
              <a:gd name="connsiteX4378" fmla="*/ 5441437 w 12192527"/>
              <a:gd name="connsiteY4378" fmla="*/ 3413113 h 6858000"/>
              <a:gd name="connsiteX4379" fmla="*/ 5444141 w 12192527"/>
              <a:gd name="connsiteY4379" fmla="*/ 3413885 h 6858000"/>
              <a:gd name="connsiteX4380" fmla="*/ 5471574 w 12192527"/>
              <a:gd name="connsiteY4380" fmla="*/ 3396520 h 6858000"/>
              <a:gd name="connsiteX4381" fmla="*/ 5480074 w 12192527"/>
              <a:gd name="connsiteY4381" fmla="*/ 3380700 h 6858000"/>
              <a:gd name="connsiteX4382" fmla="*/ 5482778 w 12192527"/>
              <a:gd name="connsiteY4382" fmla="*/ 3374139 h 6858000"/>
              <a:gd name="connsiteX4383" fmla="*/ 5483165 w 12192527"/>
              <a:gd name="connsiteY4383" fmla="*/ 3367580 h 6858000"/>
              <a:gd name="connsiteX4384" fmla="*/ 5482007 w 12192527"/>
              <a:gd name="connsiteY4384" fmla="*/ 3362563 h 6858000"/>
              <a:gd name="connsiteX4385" fmla="*/ 5480074 w 12192527"/>
              <a:gd name="connsiteY4385" fmla="*/ 3352144 h 6858000"/>
              <a:gd name="connsiteX4386" fmla="*/ 5479688 w 12192527"/>
              <a:gd name="connsiteY4386" fmla="*/ 3348285 h 6858000"/>
              <a:gd name="connsiteX4387" fmla="*/ 5478529 w 12192527"/>
              <a:gd name="connsiteY4387" fmla="*/ 3339025 h 6858000"/>
              <a:gd name="connsiteX4388" fmla="*/ 5459211 w 12192527"/>
              <a:gd name="connsiteY4388" fmla="*/ 3323976 h 6858000"/>
              <a:gd name="connsiteX4389" fmla="*/ 5446847 w 12192527"/>
              <a:gd name="connsiteY4389" fmla="*/ 3323590 h 6858000"/>
              <a:gd name="connsiteX4390" fmla="*/ 5434095 w 12192527"/>
              <a:gd name="connsiteY4390" fmla="*/ 3323252 h 6858000"/>
              <a:gd name="connsiteX4391" fmla="*/ 6212255 w 12192527"/>
              <a:gd name="connsiteY4391" fmla="*/ 3322359 h 6858000"/>
              <a:gd name="connsiteX4392" fmla="*/ 6202739 w 12192527"/>
              <a:gd name="connsiteY4392" fmla="*/ 3322611 h 6858000"/>
              <a:gd name="connsiteX4393" fmla="*/ 6193511 w 12192527"/>
              <a:gd name="connsiteY4393" fmla="*/ 3322899 h 6858000"/>
              <a:gd name="connsiteX4394" fmla="*/ 6179091 w 12192527"/>
              <a:gd name="connsiteY4394" fmla="*/ 3334132 h 6858000"/>
              <a:gd name="connsiteX4395" fmla="*/ 6178225 w 12192527"/>
              <a:gd name="connsiteY4395" fmla="*/ 3341045 h 6858000"/>
              <a:gd name="connsiteX4396" fmla="*/ 6177937 w 12192527"/>
              <a:gd name="connsiteY4396" fmla="*/ 3343924 h 6858000"/>
              <a:gd name="connsiteX4397" fmla="*/ 6176496 w 12192527"/>
              <a:gd name="connsiteY4397" fmla="*/ 3351702 h 6858000"/>
              <a:gd name="connsiteX4398" fmla="*/ 6175630 w 12192527"/>
              <a:gd name="connsiteY4398" fmla="*/ 3355446 h 6858000"/>
              <a:gd name="connsiteX4399" fmla="*/ 6175920 w 12192527"/>
              <a:gd name="connsiteY4399" fmla="*/ 3360343 h 6858000"/>
              <a:gd name="connsiteX4400" fmla="*/ 6177937 w 12192527"/>
              <a:gd name="connsiteY4400" fmla="*/ 3365238 h 6858000"/>
              <a:gd name="connsiteX4401" fmla="*/ 6184280 w 12192527"/>
              <a:gd name="connsiteY4401" fmla="*/ 3377047 h 6858000"/>
              <a:gd name="connsiteX4402" fmla="*/ 6204757 w 12192527"/>
              <a:gd name="connsiteY4402" fmla="*/ 3390009 h 6858000"/>
              <a:gd name="connsiteX4403" fmla="*/ 6206776 w 12192527"/>
              <a:gd name="connsiteY4403" fmla="*/ 3389433 h 6858000"/>
              <a:gd name="connsiteX4404" fmla="*/ 6216004 w 12192527"/>
              <a:gd name="connsiteY4404" fmla="*/ 3388280 h 6858000"/>
              <a:gd name="connsiteX4405" fmla="*/ 6218311 w 12192527"/>
              <a:gd name="connsiteY4405" fmla="*/ 3387128 h 6858000"/>
              <a:gd name="connsiteX4406" fmla="*/ 6224945 w 12192527"/>
              <a:gd name="connsiteY4406" fmla="*/ 3385112 h 6858000"/>
              <a:gd name="connsiteX4407" fmla="*/ 6228405 w 12192527"/>
              <a:gd name="connsiteY4407" fmla="*/ 3383672 h 6858000"/>
              <a:gd name="connsiteX4408" fmla="*/ 6230424 w 12192527"/>
              <a:gd name="connsiteY4408" fmla="*/ 3379639 h 6858000"/>
              <a:gd name="connsiteX4409" fmla="*/ 6238209 w 12192527"/>
              <a:gd name="connsiteY4409" fmla="*/ 3369271 h 6858000"/>
              <a:gd name="connsiteX4410" fmla="*/ 6241670 w 12192527"/>
              <a:gd name="connsiteY4410" fmla="*/ 3362359 h 6858000"/>
              <a:gd name="connsiteX4411" fmla="*/ 6241670 w 12192527"/>
              <a:gd name="connsiteY4411" fmla="*/ 3358902 h 6858000"/>
              <a:gd name="connsiteX4412" fmla="*/ 6238785 w 12192527"/>
              <a:gd name="connsiteY4412" fmla="*/ 3351126 h 6858000"/>
              <a:gd name="connsiteX4413" fmla="*/ 6234749 w 12192527"/>
              <a:gd name="connsiteY4413" fmla="*/ 3338453 h 6858000"/>
              <a:gd name="connsiteX4414" fmla="*/ 6231289 w 12192527"/>
              <a:gd name="connsiteY4414" fmla="*/ 3333844 h 6858000"/>
              <a:gd name="connsiteX4415" fmla="*/ 6225811 w 12192527"/>
              <a:gd name="connsiteY4415" fmla="*/ 3329236 h 6858000"/>
              <a:gd name="connsiteX4416" fmla="*/ 6220906 w 12192527"/>
              <a:gd name="connsiteY4416" fmla="*/ 3326644 h 6858000"/>
              <a:gd name="connsiteX4417" fmla="*/ 6212255 w 12192527"/>
              <a:gd name="connsiteY4417" fmla="*/ 3322359 h 6858000"/>
              <a:gd name="connsiteX4418" fmla="*/ 10320458 w 12192527"/>
              <a:gd name="connsiteY4418" fmla="*/ 3314989 h 6858000"/>
              <a:gd name="connsiteX4419" fmla="*/ 10302527 w 12192527"/>
              <a:gd name="connsiteY4419" fmla="*/ 3316168 h 6858000"/>
              <a:gd name="connsiteX4420" fmla="*/ 10288133 w 12192527"/>
              <a:gd name="connsiteY4420" fmla="*/ 3319942 h 6858000"/>
              <a:gd name="connsiteX4421" fmla="*/ 10283413 w 12192527"/>
              <a:gd name="connsiteY4421" fmla="*/ 3319234 h 6858000"/>
              <a:gd name="connsiteX4422" fmla="*/ 10281054 w 12192527"/>
              <a:gd name="connsiteY4422" fmla="*/ 3316168 h 6858000"/>
              <a:gd name="connsiteX4423" fmla="*/ 10277279 w 12192527"/>
              <a:gd name="connsiteY4423" fmla="*/ 3315225 h 6858000"/>
              <a:gd name="connsiteX4424" fmla="*/ 10277043 w 12192527"/>
              <a:gd name="connsiteY4424" fmla="*/ 3319470 h 6858000"/>
              <a:gd name="connsiteX4425" fmla="*/ 10278223 w 12192527"/>
              <a:gd name="connsiteY4425" fmla="*/ 3321357 h 6858000"/>
              <a:gd name="connsiteX4426" fmla="*/ 10274212 w 12192527"/>
              <a:gd name="connsiteY4426" fmla="*/ 3331025 h 6858000"/>
              <a:gd name="connsiteX4427" fmla="*/ 10270908 w 12192527"/>
              <a:gd name="connsiteY4427" fmla="*/ 3331498 h 6858000"/>
              <a:gd name="connsiteX4428" fmla="*/ 10266897 w 12192527"/>
              <a:gd name="connsiteY4428" fmla="*/ 3334092 h 6858000"/>
              <a:gd name="connsiteX4429" fmla="*/ 10268786 w 12192527"/>
              <a:gd name="connsiteY4429" fmla="*/ 3337865 h 6858000"/>
              <a:gd name="connsiteX4430" fmla="*/ 10268550 w 12192527"/>
              <a:gd name="connsiteY4430" fmla="*/ 3343524 h 6858000"/>
              <a:gd name="connsiteX4431" fmla="*/ 10262413 w 12192527"/>
              <a:gd name="connsiteY4431" fmla="*/ 3354137 h 6858000"/>
              <a:gd name="connsiteX4432" fmla="*/ 10257459 w 12192527"/>
              <a:gd name="connsiteY4432" fmla="*/ 3358854 h 6858000"/>
              <a:gd name="connsiteX4433" fmla="*/ 10254865 w 12192527"/>
              <a:gd name="connsiteY4433" fmla="*/ 3360268 h 6858000"/>
              <a:gd name="connsiteX4434" fmla="*/ 10256278 w 12192527"/>
              <a:gd name="connsiteY4434" fmla="*/ 3362863 h 6858000"/>
              <a:gd name="connsiteX4435" fmla="*/ 10260998 w 12192527"/>
              <a:gd name="connsiteY4435" fmla="*/ 3368051 h 6858000"/>
              <a:gd name="connsiteX4436" fmla="*/ 10260998 w 12192527"/>
              <a:gd name="connsiteY4436" fmla="*/ 3381021 h 6858000"/>
              <a:gd name="connsiteX4437" fmla="*/ 10255808 w 12192527"/>
              <a:gd name="connsiteY4437" fmla="*/ 3394464 h 6858000"/>
              <a:gd name="connsiteX4438" fmla="*/ 10260525 w 12192527"/>
              <a:gd name="connsiteY4438" fmla="*/ 3397530 h 6858000"/>
              <a:gd name="connsiteX4439" fmla="*/ 10265482 w 12192527"/>
              <a:gd name="connsiteY4439" fmla="*/ 3393520 h 6858000"/>
              <a:gd name="connsiteX4440" fmla="*/ 10271851 w 12192527"/>
              <a:gd name="connsiteY4440" fmla="*/ 3392106 h 6858000"/>
              <a:gd name="connsiteX4441" fmla="*/ 10270672 w 12192527"/>
              <a:gd name="connsiteY4441" fmla="*/ 3399416 h 6858000"/>
              <a:gd name="connsiteX4442" fmla="*/ 10267368 w 12192527"/>
              <a:gd name="connsiteY4442" fmla="*/ 3402483 h 6858000"/>
              <a:gd name="connsiteX4443" fmla="*/ 10266661 w 12192527"/>
              <a:gd name="connsiteY4443" fmla="*/ 3406728 h 6858000"/>
              <a:gd name="connsiteX4444" fmla="*/ 10270672 w 12192527"/>
              <a:gd name="connsiteY4444" fmla="*/ 3406255 h 6858000"/>
              <a:gd name="connsiteX4445" fmla="*/ 10274920 w 12192527"/>
              <a:gd name="connsiteY4445" fmla="*/ 3403426 h 6858000"/>
              <a:gd name="connsiteX4446" fmla="*/ 10281054 w 12192527"/>
              <a:gd name="connsiteY4446" fmla="*/ 3404133 h 6858000"/>
              <a:gd name="connsiteX4447" fmla="*/ 10281054 w 12192527"/>
              <a:gd name="connsiteY4447" fmla="*/ 3409321 h 6858000"/>
              <a:gd name="connsiteX4448" fmla="*/ 10257695 w 12192527"/>
              <a:gd name="connsiteY4448" fmla="*/ 3416160 h 6858000"/>
              <a:gd name="connsiteX4449" fmla="*/ 10252032 w 12192527"/>
              <a:gd name="connsiteY4449" fmla="*/ 3418283 h 6858000"/>
              <a:gd name="connsiteX4450" fmla="*/ 10242358 w 12192527"/>
              <a:gd name="connsiteY4450" fmla="*/ 3430546 h 6858000"/>
              <a:gd name="connsiteX4451" fmla="*/ 10238819 w 12192527"/>
              <a:gd name="connsiteY4451" fmla="*/ 3434791 h 6858000"/>
              <a:gd name="connsiteX4452" fmla="*/ 10234808 w 12192527"/>
              <a:gd name="connsiteY4452" fmla="*/ 3450356 h 6858000"/>
              <a:gd name="connsiteX4453" fmla="*/ 10234337 w 12192527"/>
              <a:gd name="connsiteY4453" fmla="*/ 3461440 h 6858000"/>
              <a:gd name="connsiteX4454" fmla="*/ 10229855 w 12192527"/>
              <a:gd name="connsiteY4454" fmla="*/ 3469458 h 6858000"/>
              <a:gd name="connsiteX4455" fmla="*/ 10229146 w 12192527"/>
              <a:gd name="connsiteY4455" fmla="*/ 3469458 h 6858000"/>
              <a:gd name="connsiteX4456" fmla="*/ 10224663 w 12192527"/>
              <a:gd name="connsiteY4456" fmla="*/ 3472288 h 6858000"/>
              <a:gd name="connsiteX4457" fmla="*/ 10227967 w 12192527"/>
              <a:gd name="connsiteY4457" fmla="*/ 3474882 h 6858000"/>
              <a:gd name="connsiteX4458" fmla="*/ 10237169 w 12192527"/>
              <a:gd name="connsiteY4458" fmla="*/ 3493041 h 6858000"/>
              <a:gd name="connsiteX4459" fmla="*/ 10240000 w 12192527"/>
              <a:gd name="connsiteY4459" fmla="*/ 3498701 h 6858000"/>
              <a:gd name="connsiteX4460" fmla="*/ 10244246 w 12192527"/>
              <a:gd name="connsiteY4460" fmla="*/ 3500588 h 6858000"/>
              <a:gd name="connsiteX4461" fmla="*/ 10246369 w 12192527"/>
              <a:gd name="connsiteY4461" fmla="*/ 3505069 h 6858000"/>
              <a:gd name="connsiteX4462" fmla="*/ 10245314 w 12192527"/>
              <a:gd name="connsiteY4462" fmla="*/ 3506567 h 6858000"/>
              <a:gd name="connsiteX4463" fmla="*/ 10263755 w 12192527"/>
              <a:gd name="connsiteY4463" fmla="*/ 3524908 h 6858000"/>
              <a:gd name="connsiteX4464" fmla="*/ 10263357 w 12192527"/>
              <a:gd name="connsiteY4464" fmla="*/ 3521341 h 6858000"/>
              <a:gd name="connsiteX4465" fmla="*/ 10265011 w 12192527"/>
              <a:gd name="connsiteY4465" fmla="*/ 3517332 h 6858000"/>
              <a:gd name="connsiteX4466" fmla="*/ 10269257 w 12192527"/>
              <a:gd name="connsiteY4466" fmla="*/ 3518983 h 6858000"/>
              <a:gd name="connsiteX4467" fmla="*/ 10270672 w 12192527"/>
              <a:gd name="connsiteY4467" fmla="*/ 3522049 h 6858000"/>
              <a:gd name="connsiteX4468" fmla="*/ 10277752 w 12192527"/>
              <a:gd name="connsiteY4468" fmla="*/ 3523228 h 6858000"/>
              <a:gd name="connsiteX4469" fmla="*/ 10280818 w 12192527"/>
              <a:gd name="connsiteY4469" fmla="*/ 3521106 h 6858000"/>
              <a:gd name="connsiteX4470" fmla="*/ 10282943 w 12192527"/>
              <a:gd name="connsiteY4470" fmla="*/ 3524408 h 6858000"/>
              <a:gd name="connsiteX4471" fmla="*/ 10283650 w 12192527"/>
              <a:gd name="connsiteY4471" fmla="*/ 3527237 h 6858000"/>
              <a:gd name="connsiteX4472" fmla="*/ 10285774 w 12192527"/>
              <a:gd name="connsiteY4472" fmla="*/ 3530392 h 6858000"/>
              <a:gd name="connsiteX4473" fmla="*/ 10289313 w 12192527"/>
              <a:gd name="connsiteY4473" fmla="*/ 3529124 h 6858000"/>
              <a:gd name="connsiteX4474" fmla="*/ 10297099 w 12192527"/>
              <a:gd name="connsiteY4474" fmla="*/ 3522284 h 6858000"/>
              <a:gd name="connsiteX4475" fmla="*/ 10307481 w 12192527"/>
              <a:gd name="connsiteY4475" fmla="*/ 3519926 h 6858000"/>
              <a:gd name="connsiteX4476" fmla="*/ 10313615 w 12192527"/>
              <a:gd name="connsiteY4476" fmla="*/ 3518039 h 6858000"/>
              <a:gd name="connsiteX4477" fmla="*/ 10328009 w 12192527"/>
              <a:gd name="connsiteY4477" fmla="*/ 3511201 h 6858000"/>
              <a:gd name="connsiteX4478" fmla="*/ 10330368 w 12192527"/>
              <a:gd name="connsiteY4478" fmla="*/ 3509314 h 6858000"/>
              <a:gd name="connsiteX4479" fmla="*/ 10342874 w 12192527"/>
              <a:gd name="connsiteY4479" fmla="*/ 3478891 h 6858000"/>
              <a:gd name="connsiteX4480" fmla="*/ 10343110 w 12192527"/>
              <a:gd name="connsiteY4480" fmla="*/ 3473232 h 6858000"/>
              <a:gd name="connsiteX4481" fmla="*/ 10339806 w 12192527"/>
              <a:gd name="connsiteY4481" fmla="*/ 3459553 h 6858000"/>
              <a:gd name="connsiteX4482" fmla="*/ 10337919 w 12192527"/>
              <a:gd name="connsiteY4482" fmla="*/ 3447761 h 6858000"/>
              <a:gd name="connsiteX4483" fmla="*/ 10336031 w 12192527"/>
              <a:gd name="connsiteY4483" fmla="*/ 3443989 h 6858000"/>
              <a:gd name="connsiteX4484" fmla="*/ 10322110 w 12192527"/>
              <a:gd name="connsiteY4484" fmla="*/ 3427481 h 6858000"/>
              <a:gd name="connsiteX4485" fmla="*/ 10320693 w 12192527"/>
              <a:gd name="connsiteY4485" fmla="*/ 3424886 h 6858000"/>
              <a:gd name="connsiteX4486" fmla="*/ 10330604 w 12192527"/>
              <a:gd name="connsiteY4486" fmla="*/ 3411915 h 6858000"/>
              <a:gd name="connsiteX4487" fmla="*/ 10343817 w 12192527"/>
              <a:gd name="connsiteY4487" fmla="*/ 3404133 h 6858000"/>
              <a:gd name="connsiteX4488" fmla="*/ 10357739 w 12192527"/>
              <a:gd name="connsiteY4488" fmla="*/ 3388097 h 6858000"/>
              <a:gd name="connsiteX4489" fmla="*/ 10357505 w 12192527"/>
              <a:gd name="connsiteY4489" fmla="*/ 3384559 h 6858000"/>
              <a:gd name="connsiteX4490" fmla="*/ 10358448 w 12192527"/>
              <a:gd name="connsiteY4490" fmla="*/ 3375834 h 6858000"/>
              <a:gd name="connsiteX4491" fmla="*/ 10359155 w 12192527"/>
              <a:gd name="connsiteY4491" fmla="*/ 3365457 h 6858000"/>
              <a:gd name="connsiteX4492" fmla="*/ 10356088 w 12192527"/>
              <a:gd name="connsiteY4492" fmla="*/ 3358146 h 6858000"/>
              <a:gd name="connsiteX4493" fmla="*/ 10349716 w 12192527"/>
              <a:gd name="connsiteY4493" fmla="*/ 3336921 h 6858000"/>
              <a:gd name="connsiteX4494" fmla="*/ 10339335 w 12192527"/>
              <a:gd name="connsiteY4494" fmla="*/ 3324422 h 6858000"/>
              <a:gd name="connsiteX4495" fmla="*/ 10336975 w 12192527"/>
              <a:gd name="connsiteY4495" fmla="*/ 3322771 h 6858000"/>
              <a:gd name="connsiteX4496" fmla="*/ 10324705 w 12192527"/>
              <a:gd name="connsiteY4496" fmla="*/ 3317112 h 6858000"/>
              <a:gd name="connsiteX4497" fmla="*/ 10320458 w 12192527"/>
              <a:gd name="connsiteY4497" fmla="*/ 3314989 h 6858000"/>
              <a:gd name="connsiteX4498" fmla="*/ 3421292 w 12192527"/>
              <a:gd name="connsiteY4498" fmla="*/ 3309525 h 6858000"/>
              <a:gd name="connsiteX4499" fmla="*/ 3409578 w 12192527"/>
              <a:gd name="connsiteY4499" fmla="*/ 3320409 h 6858000"/>
              <a:gd name="connsiteX4500" fmla="*/ 3407236 w 12192527"/>
              <a:gd name="connsiteY4500" fmla="*/ 3324685 h 6858000"/>
              <a:gd name="connsiteX4501" fmla="*/ 3399817 w 12192527"/>
              <a:gd name="connsiteY4501" fmla="*/ 3334014 h 6858000"/>
              <a:gd name="connsiteX4502" fmla="*/ 3393959 w 12192527"/>
              <a:gd name="connsiteY4502" fmla="*/ 3337513 h 6858000"/>
              <a:gd name="connsiteX4503" fmla="*/ 3388493 w 12192527"/>
              <a:gd name="connsiteY4503" fmla="*/ 3353062 h 6858000"/>
              <a:gd name="connsiteX4504" fmla="*/ 3392008 w 12192527"/>
              <a:gd name="connsiteY4504" fmla="*/ 3366278 h 6858000"/>
              <a:gd name="connsiteX4505" fmla="*/ 3402940 w 12192527"/>
              <a:gd name="connsiteY4505" fmla="*/ 3374830 h 6858000"/>
              <a:gd name="connsiteX4506" fmla="*/ 3404112 w 12192527"/>
              <a:gd name="connsiteY4506" fmla="*/ 3376385 h 6858000"/>
              <a:gd name="connsiteX4507" fmla="*/ 3411921 w 12192527"/>
              <a:gd name="connsiteY4507" fmla="*/ 3376385 h 6858000"/>
              <a:gd name="connsiteX4508" fmla="*/ 3420512 w 12192527"/>
              <a:gd name="connsiteY4508" fmla="*/ 3372109 h 6858000"/>
              <a:gd name="connsiteX4509" fmla="*/ 3426369 w 12192527"/>
              <a:gd name="connsiteY4509" fmla="*/ 3365111 h 6858000"/>
              <a:gd name="connsiteX4510" fmla="*/ 3430665 w 12192527"/>
              <a:gd name="connsiteY4510" fmla="*/ 3354616 h 6858000"/>
              <a:gd name="connsiteX4511" fmla="*/ 3436131 w 12192527"/>
              <a:gd name="connsiteY4511" fmla="*/ 3344509 h 6858000"/>
              <a:gd name="connsiteX4512" fmla="*/ 3444722 w 12192527"/>
              <a:gd name="connsiteY4512" fmla="*/ 3335958 h 6858000"/>
              <a:gd name="connsiteX4513" fmla="*/ 3444722 w 12192527"/>
              <a:gd name="connsiteY4513" fmla="*/ 3321963 h 6858000"/>
              <a:gd name="connsiteX4514" fmla="*/ 3440036 w 12192527"/>
              <a:gd name="connsiteY4514" fmla="*/ 3316521 h 6858000"/>
              <a:gd name="connsiteX4515" fmla="*/ 3431445 w 12192527"/>
              <a:gd name="connsiteY4515" fmla="*/ 3311079 h 6858000"/>
              <a:gd name="connsiteX4516" fmla="*/ 3421292 w 12192527"/>
              <a:gd name="connsiteY4516" fmla="*/ 3309525 h 6858000"/>
              <a:gd name="connsiteX4517" fmla="*/ 5220800 w 12192527"/>
              <a:gd name="connsiteY4517" fmla="*/ 3306212 h 6858000"/>
              <a:gd name="connsiteX4518" fmla="*/ 5217120 w 12192527"/>
              <a:gd name="connsiteY4518" fmla="*/ 3308051 h 6858000"/>
              <a:gd name="connsiteX4519" fmla="*/ 5206486 w 12192527"/>
              <a:gd name="connsiteY4519" fmla="*/ 3312956 h 6858000"/>
              <a:gd name="connsiteX4520" fmla="*/ 5204442 w 12192527"/>
              <a:gd name="connsiteY4520" fmla="*/ 3314387 h 6858000"/>
              <a:gd name="connsiteX4521" fmla="*/ 5195447 w 12192527"/>
              <a:gd name="connsiteY4521" fmla="*/ 3325219 h 6858000"/>
              <a:gd name="connsiteX4522" fmla="*/ 5189923 w 12192527"/>
              <a:gd name="connsiteY4522" fmla="*/ 3343613 h 6858000"/>
              <a:gd name="connsiteX4523" fmla="*/ 5187266 w 12192527"/>
              <a:gd name="connsiteY4523" fmla="*/ 3349948 h 6858000"/>
              <a:gd name="connsiteX4524" fmla="*/ 5187879 w 12192527"/>
              <a:gd name="connsiteY4524" fmla="*/ 3358941 h 6858000"/>
              <a:gd name="connsiteX4525" fmla="*/ 5188697 w 12192527"/>
              <a:gd name="connsiteY4525" fmla="*/ 3366503 h 6858000"/>
              <a:gd name="connsiteX4526" fmla="*/ 5188494 w 12192527"/>
              <a:gd name="connsiteY4526" fmla="*/ 3369569 h 6858000"/>
              <a:gd name="connsiteX4527" fmla="*/ 5200557 w 12192527"/>
              <a:gd name="connsiteY4527" fmla="*/ 3383467 h 6858000"/>
              <a:gd name="connsiteX4528" fmla="*/ 5212008 w 12192527"/>
              <a:gd name="connsiteY4528" fmla="*/ 3390211 h 6858000"/>
              <a:gd name="connsiteX4529" fmla="*/ 5220597 w 12192527"/>
              <a:gd name="connsiteY4529" fmla="*/ 3401452 h 6858000"/>
              <a:gd name="connsiteX4530" fmla="*/ 5219369 w 12192527"/>
              <a:gd name="connsiteY4530" fmla="*/ 3403701 h 6858000"/>
              <a:gd name="connsiteX4531" fmla="*/ 5207305 w 12192527"/>
              <a:gd name="connsiteY4531" fmla="*/ 3418007 h 6858000"/>
              <a:gd name="connsiteX4532" fmla="*/ 5205669 w 12192527"/>
              <a:gd name="connsiteY4532" fmla="*/ 3421277 h 6858000"/>
              <a:gd name="connsiteX4533" fmla="*/ 5204032 w 12192527"/>
              <a:gd name="connsiteY4533" fmla="*/ 3431495 h 6858000"/>
              <a:gd name="connsiteX4534" fmla="*/ 5201170 w 12192527"/>
              <a:gd name="connsiteY4534" fmla="*/ 3443349 h 6858000"/>
              <a:gd name="connsiteX4535" fmla="*/ 5201376 w 12192527"/>
              <a:gd name="connsiteY4535" fmla="*/ 3448254 h 6858000"/>
              <a:gd name="connsiteX4536" fmla="*/ 5212212 w 12192527"/>
              <a:gd name="connsiteY4536" fmla="*/ 3474619 h 6858000"/>
              <a:gd name="connsiteX4537" fmla="*/ 5214258 w 12192527"/>
              <a:gd name="connsiteY4537" fmla="*/ 3476254 h 6858000"/>
              <a:gd name="connsiteX4538" fmla="*/ 5226730 w 12192527"/>
              <a:gd name="connsiteY4538" fmla="*/ 3482181 h 6858000"/>
              <a:gd name="connsiteX4539" fmla="*/ 5232047 w 12192527"/>
              <a:gd name="connsiteY4539" fmla="*/ 3483816 h 6858000"/>
              <a:gd name="connsiteX4540" fmla="*/ 5241044 w 12192527"/>
              <a:gd name="connsiteY4540" fmla="*/ 3485860 h 6858000"/>
              <a:gd name="connsiteX4541" fmla="*/ 5247792 w 12192527"/>
              <a:gd name="connsiteY4541" fmla="*/ 3491787 h 6858000"/>
              <a:gd name="connsiteX4542" fmla="*/ 5250859 w 12192527"/>
              <a:gd name="connsiteY4542" fmla="*/ 3492886 h 6858000"/>
              <a:gd name="connsiteX4543" fmla="*/ 5252699 w 12192527"/>
              <a:gd name="connsiteY4543" fmla="*/ 3490152 h 6858000"/>
              <a:gd name="connsiteX4544" fmla="*/ 5253313 w 12192527"/>
              <a:gd name="connsiteY4544" fmla="*/ 3487700 h 6858000"/>
              <a:gd name="connsiteX4545" fmla="*/ 5255153 w 12192527"/>
              <a:gd name="connsiteY4545" fmla="*/ 3484839 h 6858000"/>
              <a:gd name="connsiteX4546" fmla="*/ 5257814 w 12192527"/>
              <a:gd name="connsiteY4546" fmla="*/ 3486677 h 6858000"/>
              <a:gd name="connsiteX4547" fmla="*/ 5263945 w 12192527"/>
              <a:gd name="connsiteY4547" fmla="*/ 3485655 h 6858000"/>
              <a:gd name="connsiteX4548" fmla="*/ 5265174 w 12192527"/>
              <a:gd name="connsiteY4548" fmla="*/ 3482999 h 6858000"/>
              <a:gd name="connsiteX4549" fmla="*/ 5268852 w 12192527"/>
              <a:gd name="connsiteY4549" fmla="*/ 3481568 h 6858000"/>
              <a:gd name="connsiteX4550" fmla="*/ 5270285 w 12192527"/>
              <a:gd name="connsiteY4550" fmla="*/ 3485043 h 6858000"/>
              <a:gd name="connsiteX4551" fmla="*/ 5269941 w 12192527"/>
              <a:gd name="connsiteY4551" fmla="*/ 3488134 h 6858000"/>
              <a:gd name="connsiteX4552" fmla="*/ 5285923 w 12192527"/>
              <a:gd name="connsiteY4552" fmla="*/ 3472239 h 6858000"/>
              <a:gd name="connsiteX4553" fmla="*/ 5285009 w 12192527"/>
              <a:gd name="connsiteY4553" fmla="*/ 3470940 h 6858000"/>
              <a:gd name="connsiteX4554" fmla="*/ 5286850 w 12192527"/>
              <a:gd name="connsiteY4554" fmla="*/ 3467057 h 6858000"/>
              <a:gd name="connsiteX4555" fmla="*/ 5290528 w 12192527"/>
              <a:gd name="connsiteY4555" fmla="*/ 3465423 h 6858000"/>
              <a:gd name="connsiteX4556" fmla="*/ 5292982 w 12192527"/>
              <a:gd name="connsiteY4556" fmla="*/ 3460517 h 6858000"/>
              <a:gd name="connsiteX4557" fmla="*/ 5300957 w 12192527"/>
              <a:gd name="connsiteY4557" fmla="*/ 3444780 h 6858000"/>
              <a:gd name="connsiteX4558" fmla="*/ 5303820 w 12192527"/>
              <a:gd name="connsiteY4558" fmla="*/ 3442532 h 6858000"/>
              <a:gd name="connsiteX4559" fmla="*/ 5299935 w 12192527"/>
              <a:gd name="connsiteY4559" fmla="*/ 3440079 h 6858000"/>
              <a:gd name="connsiteX4560" fmla="*/ 5299321 w 12192527"/>
              <a:gd name="connsiteY4560" fmla="*/ 3440079 h 6858000"/>
              <a:gd name="connsiteX4561" fmla="*/ 5295436 w 12192527"/>
              <a:gd name="connsiteY4561" fmla="*/ 3433131 h 6858000"/>
              <a:gd name="connsiteX4562" fmla="*/ 5295027 w 12192527"/>
              <a:gd name="connsiteY4562" fmla="*/ 3423524 h 6858000"/>
              <a:gd name="connsiteX4563" fmla="*/ 5291551 w 12192527"/>
              <a:gd name="connsiteY4563" fmla="*/ 3410036 h 6858000"/>
              <a:gd name="connsiteX4564" fmla="*/ 5288483 w 12192527"/>
              <a:gd name="connsiteY4564" fmla="*/ 3406357 h 6858000"/>
              <a:gd name="connsiteX4565" fmla="*/ 5280100 w 12192527"/>
              <a:gd name="connsiteY4565" fmla="*/ 3395730 h 6858000"/>
              <a:gd name="connsiteX4566" fmla="*/ 5275193 w 12192527"/>
              <a:gd name="connsiteY4566" fmla="*/ 3393890 h 6858000"/>
              <a:gd name="connsiteX4567" fmla="*/ 5254949 w 12192527"/>
              <a:gd name="connsiteY4567" fmla="*/ 3387963 h 6858000"/>
              <a:gd name="connsiteX4568" fmla="*/ 5254949 w 12192527"/>
              <a:gd name="connsiteY4568" fmla="*/ 3383467 h 6858000"/>
              <a:gd name="connsiteX4569" fmla="*/ 5260264 w 12192527"/>
              <a:gd name="connsiteY4569" fmla="*/ 3382854 h 6858000"/>
              <a:gd name="connsiteX4570" fmla="*/ 5263945 w 12192527"/>
              <a:gd name="connsiteY4570" fmla="*/ 3385306 h 6858000"/>
              <a:gd name="connsiteX4571" fmla="*/ 5267421 w 12192527"/>
              <a:gd name="connsiteY4571" fmla="*/ 3385715 h 6858000"/>
              <a:gd name="connsiteX4572" fmla="*/ 5266809 w 12192527"/>
              <a:gd name="connsiteY4572" fmla="*/ 3382036 h 6858000"/>
              <a:gd name="connsiteX4573" fmla="*/ 5263945 w 12192527"/>
              <a:gd name="connsiteY4573" fmla="*/ 3379379 h 6858000"/>
              <a:gd name="connsiteX4574" fmla="*/ 5262924 w 12192527"/>
              <a:gd name="connsiteY4574" fmla="*/ 3373043 h 6858000"/>
              <a:gd name="connsiteX4575" fmla="*/ 5268444 w 12192527"/>
              <a:gd name="connsiteY4575" fmla="*/ 3374269 h 6858000"/>
              <a:gd name="connsiteX4576" fmla="*/ 5272739 w 12192527"/>
              <a:gd name="connsiteY4576" fmla="*/ 3377744 h 6858000"/>
              <a:gd name="connsiteX4577" fmla="*/ 5276830 w 12192527"/>
              <a:gd name="connsiteY4577" fmla="*/ 3375087 h 6858000"/>
              <a:gd name="connsiteX4578" fmla="*/ 5272329 w 12192527"/>
              <a:gd name="connsiteY4578" fmla="*/ 3363438 h 6858000"/>
              <a:gd name="connsiteX4579" fmla="*/ 5272329 w 12192527"/>
              <a:gd name="connsiteY4579" fmla="*/ 3352197 h 6858000"/>
              <a:gd name="connsiteX4580" fmla="*/ 5276420 w 12192527"/>
              <a:gd name="connsiteY4580" fmla="*/ 3347700 h 6858000"/>
              <a:gd name="connsiteX4581" fmla="*/ 5277647 w 12192527"/>
              <a:gd name="connsiteY4581" fmla="*/ 3345453 h 6858000"/>
              <a:gd name="connsiteX4582" fmla="*/ 5275397 w 12192527"/>
              <a:gd name="connsiteY4582" fmla="*/ 3344226 h 6858000"/>
              <a:gd name="connsiteX4583" fmla="*/ 5271103 w 12192527"/>
              <a:gd name="connsiteY4583" fmla="*/ 3340139 h 6858000"/>
              <a:gd name="connsiteX4584" fmla="*/ 5265786 w 12192527"/>
              <a:gd name="connsiteY4584" fmla="*/ 3330941 h 6858000"/>
              <a:gd name="connsiteX4585" fmla="*/ 5265582 w 12192527"/>
              <a:gd name="connsiteY4585" fmla="*/ 3326036 h 6858000"/>
              <a:gd name="connsiteX4586" fmla="*/ 5267217 w 12192527"/>
              <a:gd name="connsiteY4586" fmla="*/ 3322766 h 6858000"/>
              <a:gd name="connsiteX4587" fmla="*/ 5263741 w 12192527"/>
              <a:gd name="connsiteY4587" fmla="*/ 3320518 h 6858000"/>
              <a:gd name="connsiteX4588" fmla="*/ 5260877 w 12192527"/>
              <a:gd name="connsiteY4588" fmla="*/ 3320109 h 6858000"/>
              <a:gd name="connsiteX4589" fmla="*/ 5257402 w 12192527"/>
              <a:gd name="connsiteY4589" fmla="*/ 3311730 h 6858000"/>
              <a:gd name="connsiteX4590" fmla="*/ 5258425 w 12192527"/>
              <a:gd name="connsiteY4590" fmla="*/ 3310095 h 6858000"/>
              <a:gd name="connsiteX4591" fmla="*/ 5258221 w 12192527"/>
              <a:gd name="connsiteY4591" fmla="*/ 3306416 h 6858000"/>
              <a:gd name="connsiteX4592" fmla="*/ 5254949 w 12192527"/>
              <a:gd name="connsiteY4592" fmla="*/ 3307233 h 6858000"/>
              <a:gd name="connsiteX4593" fmla="*/ 5252905 w 12192527"/>
              <a:gd name="connsiteY4593" fmla="*/ 3309891 h 6858000"/>
              <a:gd name="connsiteX4594" fmla="*/ 5248814 w 12192527"/>
              <a:gd name="connsiteY4594" fmla="*/ 3310504 h 6858000"/>
              <a:gd name="connsiteX4595" fmla="*/ 5236342 w 12192527"/>
              <a:gd name="connsiteY4595" fmla="*/ 3307233 h 6858000"/>
              <a:gd name="connsiteX4596" fmla="*/ 5220800 w 12192527"/>
              <a:gd name="connsiteY4596" fmla="*/ 3306212 h 6858000"/>
              <a:gd name="connsiteX4597" fmla="*/ 8035906 w 12192527"/>
              <a:gd name="connsiteY4597" fmla="*/ 3305475 h 6858000"/>
              <a:gd name="connsiteX4598" fmla="*/ 8025755 w 12192527"/>
              <a:gd name="connsiteY4598" fmla="*/ 3307030 h 6858000"/>
              <a:gd name="connsiteX4599" fmla="*/ 8017161 w 12192527"/>
              <a:gd name="connsiteY4599" fmla="*/ 3312472 h 6858000"/>
              <a:gd name="connsiteX4600" fmla="*/ 8012478 w 12192527"/>
              <a:gd name="connsiteY4600" fmla="*/ 3317914 h 6858000"/>
              <a:gd name="connsiteX4601" fmla="*/ 8012478 w 12192527"/>
              <a:gd name="connsiteY4601" fmla="*/ 3331909 h 6858000"/>
              <a:gd name="connsiteX4602" fmla="*/ 8021066 w 12192527"/>
              <a:gd name="connsiteY4602" fmla="*/ 3340460 h 6858000"/>
              <a:gd name="connsiteX4603" fmla="*/ 8026536 w 12192527"/>
              <a:gd name="connsiteY4603" fmla="*/ 3350567 h 6858000"/>
              <a:gd name="connsiteX4604" fmla="*/ 8030830 w 12192527"/>
              <a:gd name="connsiteY4604" fmla="*/ 3361062 h 6858000"/>
              <a:gd name="connsiteX4605" fmla="*/ 8036689 w 12192527"/>
              <a:gd name="connsiteY4605" fmla="*/ 3368060 h 6858000"/>
              <a:gd name="connsiteX4606" fmla="*/ 8045279 w 12192527"/>
              <a:gd name="connsiteY4606" fmla="*/ 3372336 h 6858000"/>
              <a:gd name="connsiteX4607" fmla="*/ 8053088 w 12192527"/>
              <a:gd name="connsiteY4607" fmla="*/ 3372336 h 6858000"/>
              <a:gd name="connsiteX4608" fmla="*/ 8054257 w 12192527"/>
              <a:gd name="connsiteY4608" fmla="*/ 3370781 h 6858000"/>
              <a:gd name="connsiteX4609" fmla="*/ 8065193 w 12192527"/>
              <a:gd name="connsiteY4609" fmla="*/ 3362229 h 6858000"/>
              <a:gd name="connsiteX4610" fmla="*/ 8068707 w 12192527"/>
              <a:gd name="connsiteY4610" fmla="*/ 3349012 h 6858000"/>
              <a:gd name="connsiteX4611" fmla="*/ 8063240 w 12192527"/>
              <a:gd name="connsiteY4611" fmla="*/ 3333463 h 6858000"/>
              <a:gd name="connsiteX4612" fmla="*/ 8057381 w 12192527"/>
              <a:gd name="connsiteY4612" fmla="*/ 3329965 h 6858000"/>
              <a:gd name="connsiteX4613" fmla="*/ 8049963 w 12192527"/>
              <a:gd name="connsiteY4613" fmla="*/ 3320635 h 6858000"/>
              <a:gd name="connsiteX4614" fmla="*/ 8047621 w 12192527"/>
              <a:gd name="connsiteY4614" fmla="*/ 3316359 h 6858000"/>
              <a:gd name="connsiteX4615" fmla="*/ 8035906 w 12192527"/>
              <a:gd name="connsiteY4615" fmla="*/ 3305475 h 6858000"/>
              <a:gd name="connsiteX4616" fmla="*/ 4470159 w 12192527"/>
              <a:gd name="connsiteY4616" fmla="*/ 3304975 h 6858000"/>
              <a:gd name="connsiteX4617" fmla="*/ 4460643 w 12192527"/>
              <a:gd name="connsiteY4617" fmla="*/ 3305226 h 6858000"/>
              <a:gd name="connsiteX4618" fmla="*/ 4451413 w 12192527"/>
              <a:gd name="connsiteY4618" fmla="*/ 3305515 h 6858000"/>
              <a:gd name="connsiteX4619" fmla="*/ 4436995 w 12192527"/>
              <a:gd name="connsiteY4619" fmla="*/ 3316748 h 6858000"/>
              <a:gd name="connsiteX4620" fmla="*/ 4436130 w 12192527"/>
              <a:gd name="connsiteY4620" fmla="*/ 3323660 h 6858000"/>
              <a:gd name="connsiteX4621" fmla="*/ 4435840 w 12192527"/>
              <a:gd name="connsiteY4621" fmla="*/ 3326540 h 6858000"/>
              <a:gd name="connsiteX4622" fmla="*/ 4434398 w 12192527"/>
              <a:gd name="connsiteY4622" fmla="*/ 3334317 h 6858000"/>
              <a:gd name="connsiteX4623" fmla="*/ 4433534 w 12192527"/>
              <a:gd name="connsiteY4623" fmla="*/ 3338061 h 6858000"/>
              <a:gd name="connsiteX4624" fmla="*/ 4433823 w 12192527"/>
              <a:gd name="connsiteY4624" fmla="*/ 3342958 h 6858000"/>
              <a:gd name="connsiteX4625" fmla="*/ 4435840 w 12192527"/>
              <a:gd name="connsiteY4625" fmla="*/ 3347854 h 6858000"/>
              <a:gd name="connsiteX4626" fmla="*/ 4442186 w 12192527"/>
              <a:gd name="connsiteY4626" fmla="*/ 3359663 h 6858000"/>
              <a:gd name="connsiteX4627" fmla="*/ 4462660 w 12192527"/>
              <a:gd name="connsiteY4627" fmla="*/ 3372624 h 6858000"/>
              <a:gd name="connsiteX4628" fmla="*/ 4464682 w 12192527"/>
              <a:gd name="connsiteY4628" fmla="*/ 3372048 h 6858000"/>
              <a:gd name="connsiteX4629" fmla="*/ 4473908 w 12192527"/>
              <a:gd name="connsiteY4629" fmla="*/ 3370896 h 6858000"/>
              <a:gd name="connsiteX4630" fmla="*/ 4476214 w 12192527"/>
              <a:gd name="connsiteY4630" fmla="*/ 3369743 h 6858000"/>
              <a:gd name="connsiteX4631" fmla="*/ 4482849 w 12192527"/>
              <a:gd name="connsiteY4631" fmla="*/ 3367728 h 6858000"/>
              <a:gd name="connsiteX4632" fmla="*/ 4486309 w 12192527"/>
              <a:gd name="connsiteY4632" fmla="*/ 3366288 h 6858000"/>
              <a:gd name="connsiteX4633" fmla="*/ 4488330 w 12192527"/>
              <a:gd name="connsiteY4633" fmla="*/ 3362255 h 6858000"/>
              <a:gd name="connsiteX4634" fmla="*/ 4496114 w 12192527"/>
              <a:gd name="connsiteY4634" fmla="*/ 3351886 h 6858000"/>
              <a:gd name="connsiteX4635" fmla="*/ 4499576 w 12192527"/>
              <a:gd name="connsiteY4635" fmla="*/ 3344974 h 6858000"/>
              <a:gd name="connsiteX4636" fmla="*/ 4499576 w 12192527"/>
              <a:gd name="connsiteY4636" fmla="*/ 3341517 h 6858000"/>
              <a:gd name="connsiteX4637" fmla="*/ 4496692 w 12192527"/>
              <a:gd name="connsiteY4637" fmla="*/ 3333741 h 6858000"/>
              <a:gd name="connsiteX4638" fmla="*/ 4492654 w 12192527"/>
              <a:gd name="connsiteY4638" fmla="*/ 3321068 h 6858000"/>
              <a:gd name="connsiteX4639" fmla="*/ 4489193 w 12192527"/>
              <a:gd name="connsiteY4639" fmla="*/ 3316459 h 6858000"/>
              <a:gd name="connsiteX4640" fmla="*/ 4483716 w 12192527"/>
              <a:gd name="connsiteY4640" fmla="*/ 3311851 h 6858000"/>
              <a:gd name="connsiteX4641" fmla="*/ 4478814 w 12192527"/>
              <a:gd name="connsiteY4641" fmla="*/ 3309259 h 6858000"/>
              <a:gd name="connsiteX4642" fmla="*/ 4470159 w 12192527"/>
              <a:gd name="connsiteY4642" fmla="*/ 3304975 h 6858000"/>
              <a:gd name="connsiteX4643" fmla="*/ 5732624 w 12192527"/>
              <a:gd name="connsiteY4643" fmla="*/ 3300930 h 6858000"/>
              <a:gd name="connsiteX4644" fmla="*/ 5723768 w 12192527"/>
              <a:gd name="connsiteY4644" fmla="*/ 3301165 h 6858000"/>
              <a:gd name="connsiteX4645" fmla="*/ 5715180 w 12192527"/>
              <a:gd name="connsiteY4645" fmla="*/ 3301432 h 6858000"/>
              <a:gd name="connsiteX4646" fmla="*/ 5701761 w 12192527"/>
              <a:gd name="connsiteY4646" fmla="*/ 3311885 h 6858000"/>
              <a:gd name="connsiteX4647" fmla="*/ 5700956 w 12192527"/>
              <a:gd name="connsiteY4647" fmla="*/ 3318317 h 6858000"/>
              <a:gd name="connsiteX4648" fmla="*/ 5700687 w 12192527"/>
              <a:gd name="connsiteY4648" fmla="*/ 3320998 h 6858000"/>
              <a:gd name="connsiteX4649" fmla="*/ 5699346 w 12192527"/>
              <a:gd name="connsiteY4649" fmla="*/ 3328235 h 6858000"/>
              <a:gd name="connsiteX4650" fmla="*/ 5698542 w 12192527"/>
              <a:gd name="connsiteY4650" fmla="*/ 3331719 h 6858000"/>
              <a:gd name="connsiteX4651" fmla="*/ 5698809 w 12192527"/>
              <a:gd name="connsiteY4651" fmla="*/ 3336276 h 6858000"/>
              <a:gd name="connsiteX4652" fmla="*/ 5700687 w 12192527"/>
              <a:gd name="connsiteY4652" fmla="*/ 3340832 h 6858000"/>
              <a:gd name="connsiteX4653" fmla="*/ 5706592 w 12192527"/>
              <a:gd name="connsiteY4653" fmla="*/ 3351821 h 6858000"/>
              <a:gd name="connsiteX4654" fmla="*/ 5725645 w 12192527"/>
              <a:gd name="connsiteY4654" fmla="*/ 3363883 h 6858000"/>
              <a:gd name="connsiteX4655" fmla="*/ 5727526 w 12192527"/>
              <a:gd name="connsiteY4655" fmla="*/ 3363347 h 6858000"/>
              <a:gd name="connsiteX4656" fmla="*/ 5736112 w 12192527"/>
              <a:gd name="connsiteY4656" fmla="*/ 3362274 h 6858000"/>
              <a:gd name="connsiteX4657" fmla="*/ 5738259 w 12192527"/>
              <a:gd name="connsiteY4657" fmla="*/ 3361202 h 6858000"/>
              <a:gd name="connsiteX4658" fmla="*/ 5744434 w 12192527"/>
              <a:gd name="connsiteY4658" fmla="*/ 3359326 h 6858000"/>
              <a:gd name="connsiteX4659" fmla="*/ 5747652 w 12192527"/>
              <a:gd name="connsiteY4659" fmla="*/ 3357986 h 6858000"/>
              <a:gd name="connsiteX4660" fmla="*/ 5749530 w 12192527"/>
              <a:gd name="connsiteY4660" fmla="*/ 3354234 h 6858000"/>
              <a:gd name="connsiteX4661" fmla="*/ 5756776 w 12192527"/>
              <a:gd name="connsiteY4661" fmla="*/ 3344585 h 6858000"/>
              <a:gd name="connsiteX4662" fmla="*/ 5759998 w 12192527"/>
              <a:gd name="connsiteY4662" fmla="*/ 3338152 h 6858000"/>
              <a:gd name="connsiteX4663" fmla="*/ 5759998 w 12192527"/>
              <a:gd name="connsiteY4663" fmla="*/ 3334936 h 6858000"/>
              <a:gd name="connsiteX4664" fmla="*/ 5757314 w 12192527"/>
              <a:gd name="connsiteY4664" fmla="*/ 3327699 h 6858000"/>
              <a:gd name="connsiteX4665" fmla="*/ 5753559 w 12192527"/>
              <a:gd name="connsiteY4665" fmla="*/ 3315906 h 6858000"/>
              <a:gd name="connsiteX4666" fmla="*/ 5750336 w 12192527"/>
              <a:gd name="connsiteY4666" fmla="*/ 3311617 h 6858000"/>
              <a:gd name="connsiteX4667" fmla="*/ 5745237 w 12192527"/>
              <a:gd name="connsiteY4667" fmla="*/ 3307328 h 6858000"/>
              <a:gd name="connsiteX4668" fmla="*/ 5740675 w 12192527"/>
              <a:gd name="connsiteY4668" fmla="*/ 3304917 h 6858000"/>
              <a:gd name="connsiteX4669" fmla="*/ 5732624 w 12192527"/>
              <a:gd name="connsiteY4669" fmla="*/ 3300930 h 6858000"/>
              <a:gd name="connsiteX4670" fmla="*/ 2269711 w 12192527"/>
              <a:gd name="connsiteY4670" fmla="*/ 3295336 h 6858000"/>
              <a:gd name="connsiteX4671" fmla="*/ 2262356 w 12192527"/>
              <a:gd name="connsiteY4671" fmla="*/ 3296364 h 6858000"/>
              <a:gd name="connsiteX4672" fmla="*/ 2248778 w 12192527"/>
              <a:gd name="connsiteY4672" fmla="*/ 3296004 h 6858000"/>
              <a:gd name="connsiteX4673" fmla="*/ 2236434 w 12192527"/>
              <a:gd name="connsiteY4673" fmla="*/ 3302117 h 6858000"/>
              <a:gd name="connsiteX4674" fmla="*/ 2229438 w 12192527"/>
              <a:gd name="connsiteY4674" fmla="*/ 3305815 h 6858000"/>
              <a:gd name="connsiteX4675" fmla="*/ 2221620 w 12192527"/>
              <a:gd name="connsiteY4675" fmla="*/ 3312390 h 6858000"/>
              <a:gd name="connsiteX4676" fmla="*/ 2216683 w 12192527"/>
              <a:gd name="connsiteY4676" fmla="*/ 3318966 h 6858000"/>
              <a:gd name="connsiteX4677" fmla="*/ 2210922 w 12192527"/>
              <a:gd name="connsiteY4677" fmla="*/ 3337048 h 6858000"/>
              <a:gd name="connsiteX4678" fmla="*/ 2206807 w 12192527"/>
              <a:gd name="connsiteY4678" fmla="*/ 3348144 h 6858000"/>
              <a:gd name="connsiteX4679" fmla="*/ 2206807 w 12192527"/>
              <a:gd name="connsiteY4679" fmla="*/ 3353073 h 6858000"/>
              <a:gd name="connsiteX4680" fmla="*/ 2211746 w 12192527"/>
              <a:gd name="connsiteY4680" fmla="*/ 3362936 h 6858000"/>
              <a:gd name="connsiteX4681" fmla="*/ 2222854 w 12192527"/>
              <a:gd name="connsiteY4681" fmla="*/ 3377731 h 6858000"/>
              <a:gd name="connsiteX4682" fmla="*/ 2225735 w 12192527"/>
              <a:gd name="connsiteY4682" fmla="*/ 3383485 h 6858000"/>
              <a:gd name="connsiteX4683" fmla="*/ 2230672 w 12192527"/>
              <a:gd name="connsiteY4683" fmla="*/ 3385539 h 6858000"/>
              <a:gd name="connsiteX4684" fmla="*/ 2240137 w 12192527"/>
              <a:gd name="connsiteY4684" fmla="*/ 3388416 h 6858000"/>
              <a:gd name="connsiteX4685" fmla="*/ 2243428 w 12192527"/>
              <a:gd name="connsiteY4685" fmla="*/ 3390059 h 6858000"/>
              <a:gd name="connsiteX4686" fmla="*/ 2256596 w 12192527"/>
              <a:gd name="connsiteY4686" fmla="*/ 3391703 h 6858000"/>
              <a:gd name="connsiteX4687" fmla="*/ 2259476 w 12192527"/>
              <a:gd name="connsiteY4687" fmla="*/ 3392525 h 6858000"/>
              <a:gd name="connsiteX4688" fmla="*/ 2288691 w 12192527"/>
              <a:gd name="connsiteY4688" fmla="*/ 3374033 h 6858000"/>
              <a:gd name="connsiteX4689" fmla="*/ 2297743 w 12192527"/>
              <a:gd name="connsiteY4689" fmla="*/ 3357184 h 6858000"/>
              <a:gd name="connsiteX4690" fmla="*/ 2300623 w 12192527"/>
              <a:gd name="connsiteY4690" fmla="*/ 3350198 h 6858000"/>
              <a:gd name="connsiteX4691" fmla="*/ 2301035 w 12192527"/>
              <a:gd name="connsiteY4691" fmla="*/ 3343212 h 6858000"/>
              <a:gd name="connsiteX4692" fmla="*/ 2299800 w 12192527"/>
              <a:gd name="connsiteY4692" fmla="*/ 3337869 h 6858000"/>
              <a:gd name="connsiteX4693" fmla="*/ 2297743 w 12192527"/>
              <a:gd name="connsiteY4693" fmla="*/ 3326773 h 6858000"/>
              <a:gd name="connsiteX4694" fmla="*/ 2297332 w 12192527"/>
              <a:gd name="connsiteY4694" fmla="*/ 3322664 h 6858000"/>
              <a:gd name="connsiteX4695" fmla="*/ 2296098 w 12192527"/>
              <a:gd name="connsiteY4695" fmla="*/ 3312800 h 6858000"/>
              <a:gd name="connsiteX4696" fmla="*/ 2275523 w 12192527"/>
              <a:gd name="connsiteY4696" fmla="*/ 3296775 h 6858000"/>
              <a:gd name="connsiteX4697" fmla="*/ 2269711 w 12192527"/>
              <a:gd name="connsiteY4697" fmla="*/ 3295336 h 6858000"/>
              <a:gd name="connsiteX4698" fmla="*/ 4750899 w 12192527"/>
              <a:gd name="connsiteY4698" fmla="*/ 3255269 h 6858000"/>
              <a:gd name="connsiteX4699" fmla="*/ 4736601 w 12192527"/>
              <a:gd name="connsiteY4699" fmla="*/ 3257459 h 6858000"/>
              <a:gd name="connsiteX4700" fmla="*/ 4724506 w 12192527"/>
              <a:gd name="connsiteY4700" fmla="*/ 3265123 h 6858000"/>
              <a:gd name="connsiteX4701" fmla="*/ 4717906 w 12192527"/>
              <a:gd name="connsiteY4701" fmla="*/ 3272786 h 6858000"/>
              <a:gd name="connsiteX4702" fmla="*/ 4717906 w 12192527"/>
              <a:gd name="connsiteY4702" fmla="*/ 3292493 h 6858000"/>
              <a:gd name="connsiteX4703" fmla="*/ 4730003 w 12192527"/>
              <a:gd name="connsiteY4703" fmla="*/ 3304536 h 6858000"/>
              <a:gd name="connsiteX4704" fmla="*/ 4737702 w 12192527"/>
              <a:gd name="connsiteY4704" fmla="*/ 3318769 h 6858000"/>
              <a:gd name="connsiteX4705" fmla="*/ 4743750 w 12192527"/>
              <a:gd name="connsiteY4705" fmla="*/ 3333548 h 6858000"/>
              <a:gd name="connsiteX4706" fmla="*/ 4751997 w 12192527"/>
              <a:gd name="connsiteY4706" fmla="*/ 3343402 h 6858000"/>
              <a:gd name="connsiteX4707" fmla="*/ 4764096 w 12192527"/>
              <a:gd name="connsiteY4707" fmla="*/ 3349423 h 6858000"/>
              <a:gd name="connsiteX4708" fmla="*/ 4775094 w 12192527"/>
              <a:gd name="connsiteY4708" fmla="*/ 3349423 h 6858000"/>
              <a:gd name="connsiteX4709" fmla="*/ 4776743 w 12192527"/>
              <a:gd name="connsiteY4709" fmla="*/ 3347234 h 6858000"/>
              <a:gd name="connsiteX4710" fmla="*/ 4792139 w 12192527"/>
              <a:gd name="connsiteY4710" fmla="*/ 3335191 h 6858000"/>
              <a:gd name="connsiteX4711" fmla="*/ 4797090 w 12192527"/>
              <a:gd name="connsiteY4711" fmla="*/ 3316579 h 6858000"/>
              <a:gd name="connsiteX4712" fmla="*/ 4789390 w 12192527"/>
              <a:gd name="connsiteY4712" fmla="*/ 3294683 h 6858000"/>
              <a:gd name="connsiteX4713" fmla="*/ 4781141 w 12192527"/>
              <a:gd name="connsiteY4713" fmla="*/ 3289756 h 6858000"/>
              <a:gd name="connsiteX4714" fmla="*/ 4770694 w 12192527"/>
              <a:gd name="connsiteY4714" fmla="*/ 3276618 h 6858000"/>
              <a:gd name="connsiteX4715" fmla="*/ 4767395 w 12192527"/>
              <a:gd name="connsiteY4715" fmla="*/ 3270597 h 6858000"/>
              <a:gd name="connsiteX4716" fmla="*/ 4750899 w 12192527"/>
              <a:gd name="connsiteY4716" fmla="*/ 3255269 h 6858000"/>
              <a:gd name="connsiteX4717" fmla="*/ 4083240 w 12192527"/>
              <a:gd name="connsiteY4717" fmla="*/ 3253475 h 6858000"/>
              <a:gd name="connsiteX4718" fmla="*/ 4066744 w 12192527"/>
              <a:gd name="connsiteY4718" fmla="*/ 3268802 h 6858000"/>
              <a:gd name="connsiteX4719" fmla="*/ 4063445 w 12192527"/>
              <a:gd name="connsiteY4719" fmla="*/ 3274824 h 6858000"/>
              <a:gd name="connsiteX4720" fmla="*/ 4052997 w 12192527"/>
              <a:gd name="connsiteY4720" fmla="*/ 3287962 h 6858000"/>
              <a:gd name="connsiteX4721" fmla="*/ 4044748 w 12192527"/>
              <a:gd name="connsiteY4721" fmla="*/ 3292889 h 6858000"/>
              <a:gd name="connsiteX4722" fmla="*/ 4037051 w 12192527"/>
              <a:gd name="connsiteY4722" fmla="*/ 3314785 h 6858000"/>
              <a:gd name="connsiteX4723" fmla="*/ 4042000 w 12192527"/>
              <a:gd name="connsiteY4723" fmla="*/ 3333397 h 6858000"/>
              <a:gd name="connsiteX4724" fmla="*/ 4057396 w 12192527"/>
              <a:gd name="connsiteY4724" fmla="*/ 3345440 h 6858000"/>
              <a:gd name="connsiteX4725" fmla="*/ 4059045 w 12192527"/>
              <a:gd name="connsiteY4725" fmla="*/ 3347629 h 6858000"/>
              <a:gd name="connsiteX4726" fmla="*/ 4070042 w 12192527"/>
              <a:gd name="connsiteY4726" fmla="*/ 3347629 h 6858000"/>
              <a:gd name="connsiteX4727" fmla="*/ 4082140 w 12192527"/>
              <a:gd name="connsiteY4727" fmla="*/ 3341608 h 6858000"/>
              <a:gd name="connsiteX4728" fmla="*/ 4090389 w 12192527"/>
              <a:gd name="connsiteY4728" fmla="*/ 3331754 h 6858000"/>
              <a:gd name="connsiteX4729" fmla="*/ 4096436 w 12192527"/>
              <a:gd name="connsiteY4729" fmla="*/ 3316975 h 6858000"/>
              <a:gd name="connsiteX4730" fmla="*/ 4104135 w 12192527"/>
              <a:gd name="connsiteY4730" fmla="*/ 3302742 h 6858000"/>
              <a:gd name="connsiteX4731" fmla="*/ 4116233 w 12192527"/>
              <a:gd name="connsiteY4731" fmla="*/ 3290699 h 6858000"/>
              <a:gd name="connsiteX4732" fmla="*/ 4116233 w 12192527"/>
              <a:gd name="connsiteY4732" fmla="*/ 3270992 h 6858000"/>
              <a:gd name="connsiteX4733" fmla="*/ 4109634 w 12192527"/>
              <a:gd name="connsiteY4733" fmla="*/ 3263329 h 6858000"/>
              <a:gd name="connsiteX4734" fmla="*/ 4097536 w 12192527"/>
              <a:gd name="connsiteY4734" fmla="*/ 3255665 h 6858000"/>
              <a:gd name="connsiteX4735" fmla="*/ 4083240 w 12192527"/>
              <a:gd name="connsiteY4735" fmla="*/ 3253475 h 6858000"/>
              <a:gd name="connsiteX4736" fmla="*/ 10833000 w 12192527"/>
              <a:gd name="connsiteY4736" fmla="*/ 3250588 h 6858000"/>
              <a:gd name="connsiteX4737" fmla="*/ 10813568 w 12192527"/>
              <a:gd name="connsiteY4737" fmla="*/ 3253303 h 6858000"/>
              <a:gd name="connsiteX4738" fmla="*/ 10745077 w 12192527"/>
              <a:gd name="connsiteY4738" fmla="*/ 3268503 h 6858000"/>
              <a:gd name="connsiteX4739" fmla="*/ 10726595 w 12192527"/>
              <a:gd name="connsiteY4739" fmla="*/ 3278274 h 6858000"/>
              <a:gd name="connsiteX4740" fmla="*/ 10705939 w 12192527"/>
              <a:gd name="connsiteY4740" fmla="*/ 3295646 h 6858000"/>
              <a:gd name="connsiteX4741" fmla="*/ 10692894 w 12192527"/>
              <a:gd name="connsiteY4741" fmla="*/ 3313017 h 6858000"/>
              <a:gd name="connsiteX4742" fmla="*/ 10677676 w 12192527"/>
              <a:gd name="connsiteY4742" fmla="*/ 3360790 h 6858000"/>
              <a:gd name="connsiteX4743" fmla="*/ 10666804 w 12192527"/>
              <a:gd name="connsiteY4743" fmla="*/ 3390105 h 6858000"/>
              <a:gd name="connsiteX4744" fmla="*/ 10666804 w 12192527"/>
              <a:gd name="connsiteY4744" fmla="*/ 3403133 h 6858000"/>
              <a:gd name="connsiteX4745" fmla="*/ 10679849 w 12192527"/>
              <a:gd name="connsiteY4745" fmla="*/ 3429190 h 6858000"/>
              <a:gd name="connsiteX4746" fmla="*/ 10709201 w 12192527"/>
              <a:gd name="connsiteY4746" fmla="*/ 3468277 h 6858000"/>
              <a:gd name="connsiteX4747" fmla="*/ 10716811 w 12192527"/>
              <a:gd name="connsiteY4747" fmla="*/ 3483477 h 6858000"/>
              <a:gd name="connsiteX4748" fmla="*/ 10729856 w 12192527"/>
              <a:gd name="connsiteY4748" fmla="*/ 3488906 h 6858000"/>
              <a:gd name="connsiteX4749" fmla="*/ 10754862 w 12192527"/>
              <a:gd name="connsiteY4749" fmla="*/ 3496507 h 6858000"/>
              <a:gd name="connsiteX4750" fmla="*/ 10763557 w 12192527"/>
              <a:gd name="connsiteY4750" fmla="*/ 3500849 h 6858000"/>
              <a:gd name="connsiteX4751" fmla="*/ 10798345 w 12192527"/>
              <a:gd name="connsiteY4751" fmla="*/ 3505192 h 6858000"/>
              <a:gd name="connsiteX4752" fmla="*/ 10805955 w 12192527"/>
              <a:gd name="connsiteY4752" fmla="*/ 3507364 h 6858000"/>
              <a:gd name="connsiteX4753" fmla="*/ 10883144 w 12192527"/>
              <a:gd name="connsiteY4753" fmla="*/ 3458506 h 6858000"/>
              <a:gd name="connsiteX4754" fmla="*/ 10889141 w 12192527"/>
              <a:gd name="connsiteY4754" fmla="*/ 3450594 h 6858000"/>
              <a:gd name="connsiteX4755" fmla="*/ 10894531 w 12192527"/>
              <a:gd name="connsiteY4755" fmla="*/ 3455958 h 6858000"/>
              <a:gd name="connsiteX4756" fmla="*/ 10899997 w 12192527"/>
              <a:gd name="connsiteY4756" fmla="*/ 3466065 h 6858000"/>
              <a:gd name="connsiteX4757" fmla="*/ 10904293 w 12192527"/>
              <a:gd name="connsiteY4757" fmla="*/ 3476561 h 6858000"/>
              <a:gd name="connsiteX4758" fmla="*/ 10910150 w 12192527"/>
              <a:gd name="connsiteY4758" fmla="*/ 3483558 h 6858000"/>
              <a:gd name="connsiteX4759" fmla="*/ 10918741 w 12192527"/>
              <a:gd name="connsiteY4759" fmla="*/ 3487834 h 6858000"/>
              <a:gd name="connsiteX4760" fmla="*/ 10926550 w 12192527"/>
              <a:gd name="connsiteY4760" fmla="*/ 3487834 h 6858000"/>
              <a:gd name="connsiteX4761" fmla="*/ 10927722 w 12192527"/>
              <a:gd name="connsiteY4761" fmla="*/ 3486279 h 6858000"/>
              <a:gd name="connsiteX4762" fmla="*/ 10938654 w 12192527"/>
              <a:gd name="connsiteY4762" fmla="*/ 3477727 h 6858000"/>
              <a:gd name="connsiteX4763" fmla="*/ 10942169 w 12192527"/>
              <a:gd name="connsiteY4763" fmla="*/ 3464511 h 6858000"/>
              <a:gd name="connsiteX4764" fmla="*/ 10936704 w 12192527"/>
              <a:gd name="connsiteY4764" fmla="*/ 3448962 h 6858000"/>
              <a:gd name="connsiteX4765" fmla="*/ 10930845 w 12192527"/>
              <a:gd name="connsiteY4765" fmla="*/ 3445463 h 6858000"/>
              <a:gd name="connsiteX4766" fmla="*/ 10923426 w 12192527"/>
              <a:gd name="connsiteY4766" fmla="*/ 3436134 h 6858000"/>
              <a:gd name="connsiteX4767" fmla="*/ 10921085 w 12192527"/>
              <a:gd name="connsiteY4767" fmla="*/ 3431858 h 6858000"/>
              <a:gd name="connsiteX4768" fmla="*/ 10909368 w 12192527"/>
              <a:gd name="connsiteY4768" fmla="*/ 3420974 h 6858000"/>
              <a:gd name="connsiteX4769" fmla="*/ 10904159 w 12192527"/>
              <a:gd name="connsiteY4769" fmla="*/ 3421772 h 6858000"/>
              <a:gd name="connsiteX4770" fmla="*/ 10907061 w 12192527"/>
              <a:gd name="connsiteY4770" fmla="*/ 3413991 h 6858000"/>
              <a:gd name="connsiteX4771" fmla="*/ 10914669 w 12192527"/>
              <a:gd name="connsiteY4771" fmla="*/ 3395533 h 6858000"/>
              <a:gd name="connsiteX4772" fmla="*/ 10915757 w 12192527"/>
              <a:gd name="connsiteY4772" fmla="*/ 3377076 h 6858000"/>
              <a:gd name="connsiteX4773" fmla="*/ 10912496 w 12192527"/>
              <a:gd name="connsiteY4773" fmla="*/ 3362961 h 6858000"/>
              <a:gd name="connsiteX4774" fmla="*/ 10907061 w 12192527"/>
              <a:gd name="connsiteY4774" fmla="*/ 3333647 h 6858000"/>
              <a:gd name="connsiteX4775" fmla="*/ 10905973 w 12192527"/>
              <a:gd name="connsiteY4775" fmla="*/ 3322790 h 6858000"/>
              <a:gd name="connsiteX4776" fmla="*/ 10902711 w 12192527"/>
              <a:gd name="connsiteY4776" fmla="*/ 3296731 h 6858000"/>
              <a:gd name="connsiteX4777" fmla="*/ 10848357 w 12192527"/>
              <a:gd name="connsiteY4777" fmla="*/ 3254388 h 6858000"/>
              <a:gd name="connsiteX4778" fmla="*/ 10833000 w 12192527"/>
              <a:gd name="connsiteY4778" fmla="*/ 3250588 h 6858000"/>
              <a:gd name="connsiteX4779" fmla="*/ 9079829 w 12192527"/>
              <a:gd name="connsiteY4779" fmla="*/ 3211773 h 6858000"/>
              <a:gd name="connsiteX4780" fmla="*/ 9068239 w 12192527"/>
              <a:gd name="connsiteY4780" fmla="*/ 3217513 h 6858000"/>
              <a:gd name="connsiteX4781" fmla="*/ 9061671 w 12192527"/>
              <a:gd name="connsiteY4781" fmla="*/ 3220986 h 6858000"/>
              <a:gd name="connsiteX4782" fmla="*/ 9054331 w 12192527"/>
              <a:gd name="connsiteY4782" fmla="*/ 3227160 h 6858000"/>
              <a:gd name="connsiteX4783" fmla="*/ 9049693 w 12192527"/>
              <a:gd name="connsiteY4783" fmla="*/ 3233335 h 6858000"/>
              <a:gd name="connsiteX4784" fmla="*/ 9044286 w 12192527"/>
              <a:gd name="connsiteY4784" fmla="*/ 3250313 h 6858000"/>
              <a:gd name="connsiteX4785" fmla="*/ 9040423 w 12192527"/>
              <a:gd name="connsiteY4785" fmla="*/ 3260731 h 6858000"/>
              <a:gd name="connsiteX4786" fmla="*/ 9040423 w 12192527"/>
              <a:gd name="connsiteY4786" fmla="*/ 3265362 h 6858000"/>
              <a:gd name="connsiteX4787" fmla="*/ 9045058 w 12192527"/>
              <a:gd name="connsiteY4787" fmla="*/ 3274623 h 6858000"/>
              <a:gd name="connsiteX4788" fmla="*/ 9055487 w 12192527"/>
              <a:gd name="connsiteY4788" fmla="*/ 3288515 h 6858000"/>
              <a:gd name="connsiteX4789" fmla="*/ 9058195 w 12192527"/>
              <a:gd name="connsiteY4789" fmla="*/ 3293917 h 6858000"/>
              <a:gd name="connsiteX4790" fmla="*/ 9062830 w 12192527"/>
              <a:gd name="connsiteY4790" fmla="*/ 3295846 h 6858000"/>
              <a:gd name="connsiteX4791" fmla="*/ 9071715 w 12192527"/>
              <a:gd name="connsiteY4791" fmla="*/ 3298547 h 6858000"/>
              <a:gd name="connsiteX4792" fmla="*/ 9074807 w 12192527"/>
              <a:gd name="connsiteY4792" fmla="*/ 3300091 h 6858000"/>
              <a:gd name="connsiteX4793" fmla="*/ 9087169 w 12192527"/>
              <a:gd name="connsiteY4793" fmla="*/ 3301635 h 6858000"/>
              <a:gd name="connsiteX4794" fmla="*/ 9089874 w 12192527"/>
              <a:gd name="connsiteY4794" fmla="*/ 3302406 h 6858000"/>
              <a:gd name="connsiteX4795" fmla="*/ 9117308 w 12192527"/>
              <a:gd name="connsiteY4795" fmla="*/ 3285041 h 6858000"/>
              <a:gd name="connsiteX4796" fmla="*/ 9125806 w 12192527"/>
              <a:gd name="connsiteY4796" fmla="*/ 3269221 h 6858000"/>
              <a:gd name="connsiteX4797" fmla="*/ 9128508 w 12192527"/>
              <a:gd name="connsiteY4797" fmla="*/ 3262661 h 6858000"/>
              <a:gd name="connsiteX4798" fmla="*/ 9128897 w 12192527"/>
              <a:gd name="connsiteY4798" fmla="*/ 3256101 h 6858000"/>
              <a:gd name="connsiteX4799" fmla="*/ 9127739 w 12192527"/>
              <a:gd name="connsiteY4799" fmla="*/ 3251084 h 6858000"/>
              <a:gd name="connsiteX4800" fmla="*/ 9125806 w 12192527"/>
              <a:gd name="connsiteY4800" fmla="*/ 3240666 h 6858000"/>
              <a:gd name="connsiteX4801" fmla="*/ 9125420 w 12192527"/>
              <a:gd name="connsiteY4801" fmla="*/ 3236807 h 6858000"/>
              <a:gd name="connsiteX4802" fmla="*/ 9124262 w 12192527"/>
              <a:gd name="connsiteY4802" fmla="*/ 3227546 h 6858000"/>
              <a:gd name="connsiteX4803" fmla="*/ 9104943 w 12192527"/>
              <a:gd name="connsiteY4803" fmla="*/ 3212497 h 6858000"/>
              <a:gd name="connsiteX4804" fmla="*/ 9092579 w 12192527"/>
              <a:gd name="connsiteY4804" fmla="*/ 3212111 h 6858000"/>
              <a:gd name="connsiteX4805" fmla="*/ 9079829 w 12192527"/>
              <a:gd name="connsiteY4805" fmla="*/ 3211773 h 6858000"/>
              <a:gd name="connsiteX4806" fmla="*/ 6762629 w 12192527"/>
              <a:gd name="connsiteY4806" fmla="*/ 3193496 h 6858000"/>
              <a:gd name="connsiteX4807" fmla="*/ 6762092 w 12192527"/>
              <a:gd name="connsiteY4807" fmla="*/ 3193624 h 6858000"/>
              <a:gd name="connsiteX4808" fmla="*/ 6762379 w 12192527"/>
              <a:gd name="connsiteY4808" fmla="*/ 3193912 h 6858000"/>
              <a:gd name="connsiteX4809" fmla="*/ 5353228 w 12192527"/>
              <a:gd name="connsiteY4809" fmla="*/ 3167492 h 6858000"/>
              <a:gd name="connsiteX4810" fmla="*/ 5341514 w 12192527"/>
              <a:gd name="connsiteY4810" fmla="*/ 3178376 h 6858000"/>
              <a:gd name="connsiteX4811" fmla="*/ 5339171 w 12192527"/>
              <a:gd name="connsiteY4811" fmla="*/ 3182652 h 6858000"/>
              <a:gd name="connsiteX4812" fmla="*/ 5331752 w 12192527"/>
              <a:gd name="connsiteY4812" fmla="*/ 3191982 h 6858000"/>
              <a:gd name="connsiteX4813" fmla="*/ 5325896 w 12192527"/>
              <a:gd name="connsiteY4813" fmla="*/ 3195480 h 6858000"/>
              <a:gd name="connsiteX4814" fmla="*/ 5320428 w 12192527"/>
              <a:gd name="connsiteY4814" fmla="*/ 3211029 h 6858000"/>
              <a:gd name="connsiteX4815" fmla="*/ 5323944 w 12192527"/>
              <a:gd name="connsiteY4815" fmla="*/ 3224245 h 6858000"/>
              <a:gd name="connsiteX4816" fmla="*/ 5334877 w 12192527"/>
              <a:gd name="connsiteY4816" fmla="*/ 3232798 h 6858000"/>
              <a:gd name="connsiteX4817" fmla="*/ 5336047 w 12192527"/>
              <a:gd name="connsiteY4817" fmla="*/ 3234352 h 6858000"/>
              <a:gd name="connsiteX4818" fmla="*/ 5343857 w 12192527"/>
              <a:gd name="connsiteY4818" fmla="*/ 3234352 h 6858000"/>
              <a:gd name="connsiteX4819" fmla="*/ 5352448 w 12192527"/>
              <a:gd name="connsiteY4819" fmla="*/ 3230077 h 6858000"/>
              <a:gd name="connsiteX4820" fmla="*/ 5358305 w 12192527"/>
              <a:gd name="connsiteY4820" fmla="*/ 3223079 h 6858000"/>
              <a:gd name="connsiteX4821" fmla="*/ 5362600 w 12192527"/>
              <a:gd name="connsiteY4821" fmla="*/ 3212584 h 6858000"/>
              <a:gd name="connsiteX4822" fmla="*/ 5368066 w 12192527"/>
              <a:gd name="connsiteY4822" fmla="*/ 3202477 h 6858000"/>
              <a:gd name="connsiteX4823" fmla="*/ 5376658 w 12192527"/>
              <a:gd name="connsiteY4823" fmla="*/ 3193925 h 6858000"/>
              <a:gd name="connsiteX4824" fmla="*/ 5376658 w 12192527"/>
              <a:gd name="connsiteY4824" fmla="*/ 3179931 h 6858000"/>
              <a:gd name="connsiteX4825" fmla="*/ 5371973 w 12192527"/>
              <a:gd name="connsiteY4825" fmla="*/ 3174489 h 6858000"/>
              <a:gd name="connsiteX4826" fmla="*/ 5363380 w 12192527"/>
              <a:gd name="connsiteY4826" fmla="*/ 3169047 h 6858000"/>
              <a:gd name="connsiteX4827" fmla="*/ 5353228 w 12192527"/>
              <a:gd name="connsiteY4827" fmla="*/ 3167492 h 6858000"/>
              <a:gd name="connsiteX4828" fmla="*/ 6402087 w 12192527"/>
              <a:gd name="connsiteY4828" fmla="*/ 3162942 h 6858000"/>
              <a:gd name="connsiteX4829" fmla="*/ 6392571 w 12192527"/>
              <a:gd name="connsiteY4829" fmla="*/ 3163193 h 6858000"/>
              <a:gd name="connsiteX4830" fmla="*/ 6383343 w 12192527"/>
              <a:gd name="connsiteY4830" fmla="*/ 3163482 h 6858000"/>
              <a:gd name="connsiteX4831" fmla="*/ 6368922 w 12192527"/>
              <a:gd name="connsiteY4831" fmla="*/ 3174715 h 6858000"/>
              <a:gd name="connsiteX4832" fmla="*/ 6368056 w 12192527"/>
              <a:gd name="connsiteY4832" fmla="*/ 3181628 h 6858000"/>
              <a:gd name="connsiteX4833" fmla="*/ 6367768 w 12192527"/>
              <a:gd name="connsiteY4833" fmla="*/ 3184507 h 6858000"/>
              <a:gd name="connsiteX4834" fmla="*/ 6366325 w 12192527"/>
              <a:gd name="connsiteY4834" fmla="*/ 3192285 h 6858000"/>
              <a:gd name="connsiteX4835" fmla="*/ 6365461 w 12192527"/>
              <a:gd name="connsiteY4835" fmla="*/ 3196029 h 6858000"/>
              <a:gd name="connsiteX4836" fmla="*/ 6365750 w 12192527"/>
              <a:gd name="connsiteY4836" fmla="*/ 3200925 h 6858000"/>
              <a:gd name="connsiteX4837" fmla="*/ 6367768 w 12192527"/>
              <a:gd name="connsiteY4837" fmla="*/ 3205821 h 6858000"/>
              <a:gd name="connsiteX4838" fmla="*/ 6374111 w 12192527"/>
              <a:gd name="connsiteY4838" fmla="*/ 3217630 h 6858000"/>
              <a:gd name="connsiteX4839" fmla="*/ 6394591 w 12192527"/>
              <a:gd name="connsiteY4839" fmla="*/ 3230592 h 6858000"/>
              <a:gd name="connsiteX4840" fmla="*/ 6396608 w 12192527"/>
              <a:gd name="connsiteY4840" fmla="*/ 3230015 h 6858000"/>
              <a:gd name="connsiteX4841" fmla="*/ 6405835 w 12192527"/>
              <a:gd name="connsiteY4841" fmla="*/ 3228863 h 6858000"/>
              <a:gd name="connsiteX4842" fmla="*/ 6408142 w 12192527"/>
              <a:gd name="connsiteY4842" fmla="*/ 3227711 h 6858000"/>
              <a:gd name="connsiteX4843" fmla="*/ 6414776 w 12192527"/>
              <a:gd name="connsiteY4843" fmla="*/ 3225695 h 6858000"/>
              <a:gd name="connsiteX4844" fmla="*/ 6418237 w 12192527"/>
              <a:gd name="connsiteY4844" fmla="*/ 3224255 h 6858000"/>
              <a:gd name="connsiteX4845" fmla="*/ 6420254 w 12192527"/>
              <a:gd name="connsiteY4845" fmla="*/ 3220222 h 6858000"/>
              <a:gd name="connsiteX4846" fmla="*/ 6428041 w 12192527"/>
              <a:gd name="connsiteY4846" fmla="*/ 3209854 h 6858000"/>
              <a:gd name="connsiteX4847" fmla="*/ 6431503 w 12192527"/>
              <a:gd name="connsiteY4847" fmla="*/ 3202941 h 6858000"/>
              <a:gd name="connsiteX4848" fmla="*/ 6431503 w 12192527"/>
              <a:gd name="connsiteY4848" fmla="*/ 3199485 h 6858000"/>
              <a:gd name="connsiteX4849" fmla="*/ 6428619 w 12192527"/>
              <a:gd name="connsiteY4849" fmla="*/ 3191708 h 6858000"/>
              <a:gd name="connsiteX4850" fmla="*/ 6424582 w 12192527"/>
              <a:gd name="connsiteY4850" fmla="*/ 3179036 h 6858000"/>
              <a:gd name="connsiteX4851" fmla="*/ 6421120 w 12192527"/>
              <a:gd name="connsiteY4851" fmla="*/ 3174426 h 6858000"/>
              <a:gd name="connsiteX4852" fmla="*/ 6415639 w 12192527"/>
              <a:gd name="connsiteY4852" fmla="*/ 3169818 h 6858000"/>
              <a:gd name="connsiteX4853" fmla="*/ 6410739 w 12192527"/>
              <a:gd name="connsiteY4853" fmla="*/ 3167226 h 6858000"/>
              <a:gd name="connsiteX4854" fmla="*/ 6402087 w 12192527"/>
              <a:gd name="connsiteY4854" fmla="*/ 3162942 h 6858000"/>
              <a:gd name="connsiteX4855" fmla="*/ 6682829 w 12192527"/>
              <a:gd name="connsiteY4855" fmla="*/ 3113237 h 6858000"/>
              <a:gd name="connsiteX4856" fmla="*/ 6668524 w 12192527"/>
              <a:gd name="connsiteY4856" fmla="*/ 3115427 h 6858000"/>
              <a:gd name="connsiteX4857" fmla="*/ 6656427 w 12192527"/>
              <a:gd name="connsiteY4857" fmla="*/ 3123090 h 6858000"/>
              <a:gd name="connsiteX4858" fmla="*/ 6649827 w 12192527"/>
              <a:gd name="connsiteY4858" fmla="*/ 3130754 h 6858000"/>
              <a:gd name="connsiteX4859" fmla="*/ 6649827 w 12192527"/>
              <a:gd name="connsiteY4859" fmla="*/ 3150460 h 6858000"/>
              <a:gd name="connsiteX4860" fmla="*/ 6661927 w 12192527"/>
              <a:gd name="connsiteY4860" fmla="*/ 3162504 h 6858000"/>
              <a:gd name="connsiteX4861" fmla="*/ 6669633 w 12192527"/>
              <a:gd name="connsiteY4861" fmla="*/ 3176736 h 6858000"/>
              <a:gd name="connsiteX4862" fmla="*/ 6675671 w 12192527"/>
              <a:gd name="connsiteY4862" fmla="*/ 3191516 h 6858000"/>
              <a:gd name="connsiteX4863" fmla="*/ 6683926 w 12192527"/>
              <a:gd name="connsiteY4863" fmla="*/ 3201369 h 6858000"/>
              <a:gd name="connsiteX4864" fmla="*/ 6696026 w 12192527"/>
              <a:gd name="connsiteY4864" fmla="*/ 3207391 h 6858000"/>
              <a:gd name="connsiteX4865" fmla="*/ 6707021 w 12192527"/>
              <a:gd name="connsiteY4865" fmla="*/ 3207391 h 6858000"/>
              <a:gd name="connsiteX4866" fmla="*/ 6708668 w 12192527"/>
              <a:gd name="connsiteY4866" fmla="*/ 3205201 h 6858000"/>
              <a:gd name="connsiteX4867" fmla="*/ 6724065 w 12192527"/>
              <a:gd name="connsiteY4867" fmla="*/ 3193158 h 6858000"/>
              <a:gd name="connsiteX4868" fmla="*/ 6729015 w 12192527"/>
              <a:gd name="connsiteY4868" fmla="*/ 3174547 h 6858000"/>
              <a:gd name="connsiteX4869" fmla="*/ 6721317 w 12192527"/>
              <a:gd name="connsiteY4869" fmla="*/ 3152650 h 6858000"/>
              <a:gd name="connsiteX4870" fmla="*/ 6713069 w 12192527"/>
              <a:gd name="connsiteY4870" fmla="*/ 3147723 h 6858000"/>
              <a:gd name="connsiteX4871" fmla="*/ 6702625 w 12192527"/>
              <a:gd name="connsiteY4871" fmla="*/ 3134586 h 6858000"/>
              <a:gd name="connsiteX4872" fmla="*/ 6699322 w 12192527"/>
              <a:gd name="connsiteY4872" fmla="*/ 3128564 h 6858000"/>
              <a:gd name="connsiteX4873" fmla="*/ 6682829 w 12192527"/>
              <a:gd name="connsiteY4873" fmla="*/ 3113237 h 6858000"/>
              <a:gd name="connsiteX4874" fmla="*/ 6015171 w 12192527"/>
              <a:gd name="connsiteY4874" fmla="*/ 3111443 h 6858000"/>
              <a:gd name="connsiteX4875" fmla="*/ 5998675 w 12192527"/>
              <a:gd name="connsiteY4875" fmla="*/ 3126770 h 6858000"/>
              <a:gd name="connsiteX4876" fmla="*/ 5995376 w 12192527"/>
              <a:gd name="connsiteY4876" fmla="*/ 3132792 h 6858000"/>
              <a:gd name="connsiteX4877" fmla="*/ 5984927 w 12192527"/>
              <a:gd name="connsiteY4877" fmla="*/ 3145929 h 6858000"/>
              <a:gd name="connsiteX4878" fmla="*/ 5976679 w 12192527"/>
              <a:gd name="connsiteY4878" fmla="*/ 3150856 h 6858000"/>
              <a:gd name="connsiteX4879" fmla="*/ 5968980 w 12192527"/>
              <a:gd name="connsiteY4879" fmla="*/ 3172753 h 6858000"/>
              <a:gd name="connsiteX4880" fmla="*/ 5973929 w 12192527"/>
              <a:gd name="connsiteY4880" fmla="*/ 3191364 h 6858000"/>
              <a:gd name="connsiteX4881" fmla="*/ 5989329 w 12192527"/>
              <a:gd name="connsiteY4881" fmla="*/ 3203407 h 6858000"/>
              <a:gd name="connsiteX4882" fmla="*/ 5990975 w 12192527"/>
              <a:gd name="connsiteY4882" fmla="*/ 3205597 h 6858000"/>
              <a:gd name="connsiteX4883" fmla="*/ 6001973 w 12192527"/>
              <a:gd name="connsiteY4883" fmla="*/ 3205597 h 6858000"/>
              <a:gd name="connsiteX4884" fmla="*/ 6014072 w 12192527"/>
              <a:gd name="connsiteY4884" fmla="*/ 3199575 h 6858000"/>
              <a:gd name="connsiteX4885" fmla="*/ 6022318 w 12192527"/>
              <a:gd name="connsiteY4885" fmla="*/ 3189722 h 6858000"/>
              <a:gd name="connsiteX4886" fmla="*/ 6028367 w 12192527"/>
              <a:gd name="connsiteY4886" fmla="*/ 3174942 h 6858000"/>
              <a:gd name="connsiteX4887" fmla="*/ 6036066 w 12192527"/>
              <a:gd name="connsiteY4887" fmla="*/ 3160710 h 6858000"/>
              <a:gd name="connsiteX4888" fmla="*/ 6048163 w 12192527"/>
              <a:gd name="connsiteY4888" fmla="*/ 3148666 h 6858000"/>
              <a:gd name="connsiteX4889" fmla="*/ 6048163 w 12192527"/>
              <a:gd name="connsiteY4889" fmla="*/ 3128960 h 6858000"/>
              <a:gd name="connsiteX4890" fmla="*/ 6041564 w 12192527"/>
              <a:gd name="connsiteY4890" fmla="*/ 3121296 h 6858000"/>
              <a:gd name="connsiteX4891" fmla="*/ 6029466 w 12192527"/>
              <a:gd name="connsiteY4891" fmla="*/ 3113633 h 6858000"/>
              <a:gd name="connsiteX4892" fmla="*/ 6015171 w 12192527"/>
              <a:gd name="connsiteY4892" fmla="*/ 3111443 h 6858000"/>
              <a:gd name="connsiteX4893" fmla="*/ 3712301 w 12192527"/>
              <a:gd name="connsiteY4893" fmla="*/ 3088220 h 6858000"/>
              <a:gd name="connsiteX4894" fmla="*/ 3700710 w 12192527"/>
              <a:gd name="connsiteY4894" fmla="*/ 3093960 h 6858000"/>
              <a:gd name="connsiteX4895" fmla="*/ 3694142 w 12192527"/>
              <a:gd name="connsiteY4895" fmla="*/ 3097433 h 6858000"/>
              <a:gd name="connsiteX4896" fmla="*/ 3686801 w 12192527"/>
              <a:gd name="connsiteY4896" fmla="*/ 3103606 h 6858000"/>
              <a:gd name="connsiteX4897" fmla="*/ 3682164 w 12192527"/>
              <a:gd name="connsiteY4897" fmla="*/ 3109781 h 6858000"/>
              <a:gd name="connsiteX4898" fmla="*/ 3676755 w 12192527"/>
              <a:gd name="connsiteY4898" fmla="*/ 3126759 h 6858000"/>
              <a:gd name="connsiteX4899" fmla="*/ 3672892 w 12192527"/>
              <a:gd name="connsiteY4899" fmla="*/ 3137178 h 6858000"/>
              <a:gd name="connsiteX4900" fmla="*/ 3672892 w 12192527"/>
              <a:gd name="connsiteY4900" fmla="*/ 3141809 h 6858000"/>
              <a:gd name="connsiteX4901" fmla="*/ 3677528 w 12192527"/>
              <a:gd name="connsiteY4901" fmla="*/ 3151069 h 6858000"/>
              <a:gd name="connsiteX4902" fmla="*/ 3687960 w 12192527"/>
              <a:gd name="connsiteY4902" fmla="*/ 3164961 h 6858000"/>
              <a:gd name="connsiteX4903" fmla="*/ 3690664 w 12192527"/>
              <a:gd name="connsiteY4903" fmla="*/ 3170364 h 6858000"/>
              <a:gd name="connsiteX4904" fmla="*/ 3695301 w 12192527"/>
              <a:gd name="connsiteY4904" fmla="*/ 3172292 h 6858000"/>
              <a:gd name="connsiteX4905" fmla="*/ 3704188 w 12192527"/>
              <a:gd name="connsiteY4905" fmla="*/ 3174994 h 6858000"/>
              <a:gd name="connsiteX4906" fmla="*/ 3707278 w 12192527"/>
              <a:gd name="connsiteY4906" fmla="*/ 3176538 h 6858000"/>
              <a:gd name="connsiteX4907" fmla="*/ 3719642 w 12192527"/>
              <a:gd name="connsiteY4907" fmla="*/ 3178081 h 6858000"/>
              <a:gd name="connsiteX4908" fmla="*/ 3722346 w 12192527"/>
              <a:gd name="connsiteY4908" fmla="*/ 3178853 h 6858000"/>
              <a:gd name="connsiteX4909" fmla="*/ 3749779 w 12192527"/>
              <a:gd name="connsiteY4909" fmla="*/ 3161488 h 6858000"/>
              <a:gd name="connsiteX4910" fmla="*/ 3758279 w 12192527"/>
              <a:gd name="connsiteY4910" fmla="*/ 3145668 h 6858000"/>
              <a:gd name="connsiteX4911" fmla="*/ 3760984 w 12192527"/>
              <a:gd name="connsiteY4911" fmla="*/ 3139107 h 6858000"/>
              <a:gd name="connsiteX4912" fmla="*/ 3761370 w 12192527"/>
              <a:gd name="connsiteY4912" fmla="*/ 3132548 h 6858000"/>
              <a:gd name="connsiteX4913" fmla="*/ 3760211 w 12192527"/>
              <a:gd name="connsiteY4913" fmla="*/ 3127531 h 6858000"/>
              <a:gd name="connsiteX4914" fmla="*/ 3758279 w 12192527"/>
              <a:gd name="connsiteY4914" fmla="*/ 3117112 h 6858000"/>
              <a:gd name="connsiteX4915" fmla="*/ 3757893 w 12192527"/>
              <a:gd name="connsiteY4915" fmla="*/ 3113253 h 6858000"/>
              <a:gd name="connsiteX4916" fmla="*/ 3756733 w 12192527"/>
              <a:gd name="connsiteY4916" fmla="*/ 3103992 h 6858000"/>
              <a:gd name="connsiteX4917" fmla="*/ 3737416 w 12192527"/>
              <a:gd name="connsiteY4917" fmla="*/ 3088943 h 6858000"/>
              <a:gd name="connsiteX4918" fmla="*/ 3725051 w 12192527"/>
              <a:gd name="connsiteY4918" fmla="*/ 3088557 h 6858000"/>
              <a:gd name="connsiteX4919" fmla="*/ 3712301 w 12192527"/>
              <a:gd name="connsiteY4919" fmla="*/ 3088220 h 6858000"/>
              <a:gd name="connsiteX4920" fmla="*/ 6884849 w 12192527"/>
              <a:gd name="connsiteY4920" fmla="*/ 3049403 h 6858000"/>
              <a:gd name="connsiteX4921" fmla="*/ 6866918 w 12192527"/>
              <a:gd name="connsiteY4921" fmla="*/ 3050582 h 6858000"/>
              <a:gd name="connsiteX4922" fmla="*/ 6852527 w 12192527"/>
              <a:gd name="connsiteY4922" fmla="*/ 3054355 h 6858000"/>
              <a:gd name="connsiteX4923" fmla="*/ 6847808 w 12192527"/>
              <a:gd name="connsiteY4923" fmla="*/ 3053648 h 6858000"/>
              <a:gd name="connsiteX4924" fmla="*/ 6845448 w 12192527"/>
              <a:gd name="connsiteY4924" fmla="*/ 3050582 h 6858000"/>
              <a:gd name="connsiteX4925" fmla="*/ 6841675 w 12192527"/>
              <a:gd name="connsiteY4925" fmla="*/ 3049639 h 6858000"/>
              <a:gd name="connsiteX4926" fmla="*/ 6841436 w 12192527"/>
              <a:gd name="connsiteY4926" fmla="*/ 3053884 h 6858000"/>
              <a:gd name="connsiteX4927" fmla="*/ 6842616 w 12192527"/>
              <a:gd name="connsiteY4927" fmla="*/ 3055771 h 6858000"/>
              <a:gd name="connsiteX4928" fmla="*/ 6838607 w 12192527"/>
              <a:gd name="connsiteY4928" fmla="*/ 3065439 h 6858000"/>
              <a:gd name="connsiteX4929" fmla="*/ 6835304 w 12192527"/>
              <a:gd name="connsiteY4929" fmla="*/ 3065912 h 6858000"/>
              <a:gd name="connsiteX4930" fmla="*/ 6831294 w 12192527"/>
              <a:gd name="connsiteY4930" fmla="*/ 3068505 h 6858000"/>
              <a:gd name="connsiteX4931" fmla="*/ 6833180 w 12192527"/>
              <a:gd name="connsiteY4931" fmla="*/ 3072279 h 6858000"/>
              <a:gd name="connsiteX4932" fmla="*/ 6832943 w 12192527"/>
              <a:gd name="connsiteY4932" fmla="*/ 3077938 h 6858000"/>
              <a:gd name="connsiteX4933" fmla="*/ 6826810 w 12192527"/>
              <a:gd name="connsiteY4933" fmla="*/ 3088550 h 6858000"/>
              <a:gd name="connsiteX4934" fmla="*/ 6821856 w 12192527"/>
              <a:gd name="connsiteY4934" fmla="*/ 3093268 h 6858000"/>
              <a:gd name="connsiteX4935" fmla="*/ 6819259 w 12192527"/>
              <a:gd name="connsiteY4935" fmla="*/ 3094682 h 6858000"/>
              <a:gd name="connsiteX4936" fmla="*/ 6820677 w 12192527"/>
              <a:gd name="connsiteY4936" fmla="*/ 3097277 h 6858000"/>
              <a:gd name="connsiteX4937" fmla="*/ 6825394 w 12192527"/>
              <a:gd name="connsiteY4937" fmla="*/ 3102465 h 6858000"/>
              <a:gd name="connsiteX4938" fmla="*/ 6825394 w 12192527"/>
              <a:gd name="connsiteY4938" fmla="*/ 3115435 h 6858000"/>
              <a:gd name="connsiteX4939" fmla="*/ 6820198 w 12192527"/>
              <a:gd name="connsiteY4939" fmla="*/ 3128878 h 6858000"/>
              <a:gd name="connsiteX4940" fmla="*/ 6824923 w 12192527"/>
              <a:gd name="connsiteY4940" fmla="*/ 3131944 h 6858000"/>
              <a:gd name="connsiteX4941" fmla="*/ 6829875 w 12192527"/>
              <a:gd name="connsiteY4941" fmla="*/ 3127934 h 6858000"/>
              <a:gd name="connsiteX4942" fmla="*/ 6836246 w 12192527"/>
              <a:gd name="connsiteY4942" fmla="*/ 3126520 h 6858000"/>
              <a:gd name="connsiteX4943" fmla="*/ 6835063 w 12192527"/>
              <a:gd name="connsiteY4943" fmla="*/ 3133830 h 6858000"/>
              <a:gd name="connsiteX4944" fmla="*/ 6831764 w 12192527"/>
              <a:gd name="connsiteY4944" fmla="*/ 3136897 h 6858000"/>
              <a:gd name="connsiteX4945" fmla="*/ 6831056 w 12192527"/>
              <a:gd name="connsiteY4945" fmla="*/ 3141142 h 6858000"/>
              <a:gd name="connsiteX4946" fmla="*/ 6835063 w 12192527"/>
              <a:gd name="connsiteY4946" fmla="*/ 3140669 h 6858000"/>
              <a:gd name="connsiteX4947" fmla="*/ 6839313 w 12192527"/>
              <a:gd name="connsiteY4947" fmla="*/ 3137840 h 6858000"/>
              <a:gd name="connsiteX4948" fmla="*/ 6845448 w 12192527"/>
              <a:gd name="connsiteY4948" fmla="*/ 3138547 h 6858000"/>
              <a:gd name="connsiteX4949" fmla="*/ 6845448 w 12192527"/>
              <a:gd name="connsiteY4949" fmla="*/ 3143735 h 6858000"/>
              <a:gd name="connsiteX4950" fmla="*/ 6822092 w 12192527"/>
              <a:gd name="connsiteY4950" fmla="*/ 3150574 h 6858000"/>
              <a:gd name="connsiteX4951" fmla="*/ 6816429 w 12192527"/>
              <a:gd name="connsiteY4951" fmla="*/ 3152697 h 6858000"/>
              <a:gd name="connsiteX4952" fmla="*/ 6806754 w 12192527"/>
              <a:gd name="connsiteY4952" fmla="*/ 3164960 h 6858000"/>
              <a:gd name="connsiteX4953" fmla="*/ 6803214 w 12192527"/>
              <a:gd name="connsiteY4953" fmla="*/ 3169205 h 6858000"/>
              <a:gd name="connsiteX4954" fmla="*/ 6799203 w 12192527"/>
              <a:gd name="connsiteY4954" fmla="*/ 3184770 h 6858000"/>
              <a:gd name="connsiteX4955" fmla="*/ 6798731 w 12192527"/>
              <a:gd name="connsiteY4955" fmla="*/ 3195854 h 6858000"/>
              <a:gd name="connsiteX4956" fmla="*/ 6794250 w 12192527"/>
              <a:gd name="connsiteY4956" fmla="*/ 3203872 h 6858000"/>
              <a:gd name="connsiteX4957" fmla="*/ 6793539 w 12192527"/>
              <a:gd name="connsiteY4957" fmla="*/ 3203872 h 6858000"/>
              <a:gd name="connsiteX4958" fmla="*/ 6789057 w 12192527"/>
              <a:gd name="connsiteY4958" fmla="*/ 3206702 h 6858000"/>
              <a:gd name="connsiteX4959" fmla="*/ 6792361 w 12192527"/>
              <a:gd name="connsiteY4959" fmla="*/ 3209296 h 6858000"/>
              <a:gd name="connsiteX4960" fmla="*/ 6801563 w 12192527"/>
              <a:gd name="connsiteY4960" fmla="*/ 3227455 h 6858000"/>
              <a:gd name="connsiteX4961" fmla="*/ 6804392 w 12192527"/>
              <a:gd name="connsiteY4961" fmla="*/ 3233115 h 6858000"/>
              <a:gd name="connsiteX4962" fmla="*/ 6808641 w 12192527"/>
              <a:gd name="connsiteY4962" fmla="*/ 3235002 h 6858000"/>
              <a:gd name="connsiteX4963" fmla="*/ 6810762 w 12192527"/>
              <a:gd name="connsiteY4963" fmla="*/ 3239483 h 6858000"/>
              <a:gd name="connsiteX4964" fmla="*/ 6809709 w 12192527"/>
              <a:gd name="connsiteY4964" fmla="*/ 3240981 h 6858000"/>
              <a:gd name="connsiteX4965" fmla="*/ 6828149 w 12192527"/>
              <a:gd name="connsiteY4965" fmla="*/ 3259322 h 6858000"/>
              <a:gd name="connsiteX4966" fmla="*/ 6827751 w 12192527"/>
              <a:gd name="connsiteY4966" fmla="*/ 3255755 h 6858000"/>
              <a:gd name="connsiteX4967" fmla="*/ 6829402 w 12192527"/>
              <a:gd name="connsiteY4967" fmla="*/ 3251746 h 6858000"/>
              <a:gd name="connsiteX4968" fmla="*/ 6833650 w 12192527"/>
              <a:gd name="connsiteY4968" fmla="*/ 3253397 h 6858000"/>
              <a:gd name="connsiteX4969" fmla="*/ 6835063 w 12192527"/>
              <a:gd name="connsiteY4969" fmla="*/ 3256462 h 6858000"/>
              <a:gd name="connsiteX4970" fmla="*/ 6842143 w 12192527"/>
              <a:gd name="connsiteY4970" fmla="*/ 3257642 h 6858000"/>
              <a:gd name="connsiteX4971" fmla="*/ 6845212 w 12192527"/>
              <a:gd name="connsiteY4971" fmla="*/ 3255519 h 6858000"/>
              <a:gd name="connsiteX4972" fmla="*/ 6847332 w 12192527"/>
              <a:gd name="connsiteY4972" fmla="*/ 3258820 h 6858000"/>
              <a:gd name="connsiteX4973" fmla="*/ 6848043 w 12192527"/>
              <a:gd name="connsiteY4973" fmla="*/ 3261651 h 6858000"/>
              <a:gd name="connsiteX4974" fmla="*/ 6850167 w 12192527"/>
              <a:gd name="connsiteY4974" fmla="*/ 3264805 h 6858000"/>
              <a:gd name="connsiteX4975" fmla="*/ 6853706 w 12192527"/>
              <a:gd name="connsiteY4975" fmla="*/ 3263537 h 6858000"/>
              <a:gd name="connsiteX4976" fmla="*/ 6861492 w 12192527"/>
              <a:gd name="connsiteY4976" fmla="*/ 3256698 h 6858000"/>
              <a:gd name="connsiteX4977" fmla="*/ 6871872 w 12192527"/>
              <a:gd name="connsiteY4977" fmla="*/ 3254340 h 6858000"/>
              <a:gd name="connsiteX4978" fmla="*/ 6878009 w 12192527"/>
              <a:gd name="connsiteY4978" fmla="*/ 3252453 h 6858000"/>
              <a:gd name="connsiteX4979" fmla="*/ 6892400 w 12192527"/>
              <a:gd name="connsiteY4979" fmla="*/ 3245614 h 6858000"/>
              <a:gd name="connsiteX4980" fmla="*/ 6894762 w 12192527"/>
              <a:gd name="connsiteY4980" fmla="*/ 3243728 h 6858000"/>
              <a:gd name="connsiteX4981" fmla="*/ 6907264 w 12192527"/>
              <a:gd name="connsiteY4981" fmla="*/ 3213305 h 6858000"/>
              <a:gd name="connsiteX4982" fmla="*/ 6907503 w 12192527"/>
              <a:gd name="connsiteY4982" fmla="*/ 3207646 h 6858000"/>
              <a:gd name="connsiteX4983" fmla="*/ 6904197 w 12192527"/>
              <a:gd name="connsiteY4983" fmla="*/ 3193967 h 6858000"/>
              <a:gd name="connsiteX4984" fmla="*/ 6902315 w 12192527"/>
              <a:gd name="connsiteY4984" fmla="*/ 3182175 h 6858000"/>
              <a:gd name="connsiteX4985" fmla="*/ 6900423 w 12192527"/>
              <a:gd name="connsiteY4985" fmla="*/ 3178403 h 6858000"/>
              <a:gd name="connsiteX4986" fmla="*/ 6886501 w 12192527"/>
              <a:gd name="connsiteY4986" fmla="*/ 3161895 h 6858000"/>
              <a:gd name="connsiteX4987" fmla="*/ 6885084 w 12192527"/>
              <a:gd name="connsiteY4987" fmla="*/ 3159300 h 6858000"/>
              <a:gd name="connsiteX4988" fmla="*/ 6894998 w 12192527"/>
              <a:gd name="connsiteY4988" fmla="*/ 3146329 h 6858000"/>
              <a:gd name="connsiteX4989" fmla="*/ 6908211 w 12192527"/>
              <a:gd name="connsiteY4989" fmla="*/ 3138547 h 6858000"/>
              <a:gd name="connsiteX4990" fmla="*/ 6922128 w 12192527"/>
              <a:gd name="connsiteY4990" fmla="*/ 3122511 h 6858000"/>
              <a:gd name="connsiteX4991" fmla="*/ 6921894 w 12192527"/>
              <a:gd name="connsiteY4991" fmla="*/ 3118973 h 6858000"/>
              <a:gd name="connsiteX4992" fmla="*/ 6922837 w 12192527"/>
              <a:gd name="connsiteY4992" fmla="*/ 3110247 h 6858000"/>
              <a:gd name="connsiteX4993" fmla="*/ 6923547 w 12192527"/>
              <a:gd name="connsiteY4993" fmla="*/ 3099871 h 6858000"/>
              <a:gd name="connsiteX4994" fmla="*/ 6920478 w 12192527"/>
              <a:gd name="connsiteY4994" fmla="*/ 3092560 h 6858000"/>
              <a:gd name="connsiteX4995" fmla="*/ 6914109 w 12192527"/>
              <a:gd name="connsiteY4995" fmla="*/ 3071335 h 6858000"/>
              <a:gd name="connsiteX4996" fmla="*/ 6903726 w 12192527"/>
              <a:gd name="connsiteY4996" fmla="*/ 3058836 h 6858000"/>
              <a:gd name="connsiteX4997" fmla="*/ 6901366 w 12192527"/>
              <a:gd name="connsiteY4997" fmla="*/ 3057185 h 6858000"/>
              <a:gd name="connsiteX4998" fmla="*/ 6889098 w 12192527"/>
              <a:gd name="connsiteY4998" fmla="*/ 3051526 h 6858000"/>
              <a:gd name="connsiteX4999" fmla="*/ 6884849 w 12192527"/>
              <a:gd name="connsiteY4999" fmla="*/ 3049403 h 6858000"/>
              <a:gd name="connsiteX5000" fmla="*/ 5644233 w 12192527"/>
              <a:gd name="connsiteY5000" fmla="*/ 2946187 h 6858000"/>
              <a:gd name="connsiteX5001" fmla="*/ 5632644 w 12192527"/>
              <a:gd name="connsiteY5001" fmla="*/ 2951927 h 6858000"/>
              <a:gd name="connsiteX5002" fmla="*/ 5626076 w 12192527"/>
              <a:gd name="connsiteY5002" fmla="*/ 2955400 h 6858000"/>
              <a:gd name="connsiteX5003" fmla="*/ 5618734 w 12192527"/>
              <a:gd name="connsiteY5003" fmla="*/ 2961574 h 6858000"/>
              <a:gd name="connsiteX5004" fmla="*/ 5614098 w 12192527"/>
              <a:gd name="connsiteY5004" fmla="*/ 2967749 h 6858000"/>
              <a:gd name="connsiteX5005" fmla="*/ 5608689 w 12192527"/>
              <a:gd name="connsiteY5005" fmla="*/ 2984727 h 6858000"/>
              <a:gd name="connsiteX5006" fmla="*/ 5604824 w 12192527"/>
              <a:gd name="connsiteY5006" fmla="*/ 2995145 h 6858000"/>
              <a:gd name="connsiteX5007" fmla="*/ 5604824 w 12192527"/>
              <a:gd name="connsiteY5007" fmla="*/ 2999776 h 6858000"/>
              <a:gd name="connsiteX5008" fmla="*/ 5609462 w 12192527"/>
              <a:gd name="connsiteY5008" fmla="*/ 3009037 h 6858000"/>
              <a:gd name="connsiteX5009" fmla="*/ 5619894 w 12192527"/>
              <a:gd name="connsiteY5009" fmla="*/ 3022929 h 6858000"/>
              <a:gd name="connsiteX5010" fmla="*/ 5622599 w 12192527"/>
              <a:gd name="connsiteY5010" fmla="*/ 3028330 h 6858000"/>
              <a:gd name="connsiteX5011" fmla="*/ 5627234 w 12192527"/>
              <a:gd name="connsiteY5011" fmla="*/ 3030260 h 6858000"/>
              <a:gd name="connsiteX5012" fmla="*/ 5636122 w 12192527"/>
              <a:gd name="connsiteY5012" fmla="*/ 3032961 h 6858000"/>
              <a:gd name="connsiteX5013" fmla="*/ 5639210 w 12192527"/>
              <a:gd name="connsiteY5013" fmla="*/ 3034505 h 6858000"/>
              <a:gd name="connsiteX5014" fmla="*/ 5651573 w 12192527"/>
              <a:gd name="connsiteY5014" fmla="*/ 3036049 h 6858000"/>
              <a:gd name="connsiteX5015" fmla="*/ 5654280 w 12192527"/>
              <a:gd name="connsiteY5015" fmla="*/ 3036820 h 6858000"/>
              <a:gd name="connsiteX5016" fmla="*/ 5681712 w 12192527"/>
              <a:gd name="connsiteY5016" fmla="*/ 3019455 h 6858000"/>
              <a:gd name="connsiteX5017" fmla="*/ 5690212 w 12192527"/>
              <a:gd name="connsiteY5017" fmla="*/ 3003635 h 6858000"/>
              <a:gd name="connsiteX5018" fmla="*/ 5692918 w 12192527"/>
              <a:gd name="connsiteY5018" fmla="*/ 2997075 h 6858000"/>
              <a:gd name="connsiteX5019" fmla="*/ 5693303 w 12192527"/>
              <a:gd name="connsiteY5019" fmla="*/ 2990515 h 6858000"/>
              <a:gd name="connsiteX5020" fmla="*/ 5692145 w 12192527"/>
              <a:gd name="connsiteY5020" fmla="*/ 2985498 h 6858000"/>
              <a:gd name="connsiteX5021" fmla="*/ 5690212 w 12192527"/>
              <a:gd name="connsiteY5021" fmla="*/ 2975080 h 6858000"/>
              <a:gd name="connsiteX5022" fmla="*/ 5689826 w 12192527"/>
              <a:gd name="connsiteY5022" fmla="*/ 2971221 h 6858000"/>
              <a:gd name="connsiteX5023" fmla="*/ 5688667 w 12192527"/>
              <a:gd name="connsiteY5023" fmla="*/ 2961960 h 6858000"/>
              <a:gd name="connsiteX5024" fmla="*/ 5669347 w 12192527"/>
              <a:gd name="connsiteY5024" fmla="*/ 2946910 h 6858000"/>
              <a:gd name="connsiteX5025" fmla="*/ 5656984 w 12192527"/>
              <a:gd name="connsiteY5025" fmla="*/ 2946524 h 6858000"/>
              <a:gd name="connsiteX5026" fmla="*/ 5644233 w 12192527"/>
              <a:gd name="connsiteY5026" fmla="*/ 2946187 h 6858000"/>
              <a:gd name="connsiteX5027" fmla="*/ 527 w 12192527"/>
              <a:gd name="connsiteY5027" fmla="*/ 0 h 6858000"/>
              <a:gd name="connsiteX5028" fmla="*/ 12192527 w 12192527"/>
              <a:gd name="connsiteY5028" fmla="*/ 0 h 6858000"/>
              <a:gd name="connsiteX5029" fmla="*/ 12192527 w 12192527"/>
              <a:gd name="connsiteY5029" fmla="*/ 3936584 h 6858000"/>
              <a:gd name="connsiteX5030" fmla="*/ 12191271 w 12192527"/>
              <a:gd name="connsiteY5030" fmla="*/ 3940283 h 6858000"/>
              <a:gd name="connsiteX5031" fmla="*/ 12192527 w 12192527"/>
              <a:gd name="connsiteY5031" fmla="*/ 3943657 h 6858000"/>
              <a:gd name="connsiteX5032" fmla="*/ 12192527 w 12192527"/>
              <a:gd name="connsiteY5032" fmla="*/ 4254804 h 6858000"/>
              <a:gd name="connsiteX5033" fmla="*/ 12191437 w 12192527"/>
              <a:gd name="connsiteY5033" fmla="*/ 4254629 h 6858000"/>
              <a:gd name="connsiteX5034" fmla="*/ 12192527 w 12192527"/>
              <a:gd name="connsiteY5034" fmla="*/ 4255027 h 6858000"/>
              <a:gd name="connsiteX5035" fmla="*/ 12192527 w 12192527"/>
              <a:gd name="connsiteY5035" fmla="*/ 4262350 h 6858000"/>
              <a:gd name="connsiteX5036" fmla="*/ 12188198 w 12192527"/>
              <a:gd name="connsiteY5036" fmla="*/ 4257880 h 6858000"/>
              <a:gd name="connsiteX5037" fmla="*/ 12184743 w 12192527"/>
              <a:gd name="connsiteY5037" fmla="*/ 4257921 h 6858000"/>
              <a:gd name="connsiteX5038" fmla="*/ 12175570 w 12192527"/>
              <a:gd name="connsiteY5038" fmla="*/ 4256472 h 6858000"/>
              <a:gd name="connsiteX5039" fmla="*/ 12170556 w 12192527"/>
              <a:gd name="connsiteY5039" fmla="*/ 4256184 h 6858000"/>
              <a:gd name="connsiteX5040" fmla="*/ 12165765 w 12192527"/>
              <a:gd name="connsiteY5040" fmla="*/ 4259864 h 6858000"/>
              <a:gd name="connsiteX5041" fmla="*/ 12150315 w 12192527"/>
              <a:gd name="connsiteY5041" fmla="*/ 4267809 h 6858000"/>
              <a:gd name="connsiteX5042" fmla="*/ 12142100 w 12192527"/>
              <a:gd name="connsiteY5042" fmla="*/ 4274118 h 6858000"/>
              <a:gd name="connsiteX5043" fmla="*/ 12140081 w 12192527"/>
              <a:gd name="connsiteY5043" fmla="*/ 4278283 h 6858000"/>
              <a:gd name="connsiteX5044" fmla="*/ 12139009 w 12192527"/>
              <a:gd name="connsiteY5044" fmla="*/ 4289344 h 6858000"/>
              <a:gd name="connsiteX5045" fmla="*/ 12136465 w 12192527"/>
              <a:gd name="connsiteY5045" fmla="*/ 4306981 h 6858000"/>
              <a:gd name="connsiteX5046" fmla="*/ 12137942 w 12192527"/>
              <a:gd name="connsiteY5046" fmla="*/ 4314559 h 6858000"/>
              <a:gd name="connsiteX5047" fmla="*/ 12141851 w 12192527"/>
              <a:gd name="connsiteY5047" fmla="*/ 4323318 h 6858000"/>
              <a:gd name="connsiteX5048" fmla="*/ 12145399 w 12192527"/>
              <a:gd name="connsiteY5048" fmla="*/ 4328157 h 6858000"/>
              <a:gd name="connsiteX5049" fmla="*/ 12009561 w 12192527"/>
              <a:gd name="connsiteY5049" fmla="*/ 4285409 h 6858000"/>
              <a:gd name="connsiteX5050" fmla="*/ 11703927 w 12192527"/>
              <a:gd name="connsiteY5050" fmla="*/ 4240419 h 6858000"/>
              <a:gd name="connsiteX5051" fmla="*/ 11456256 w 12192527"/>
              <a:gd name="connsiteY5051" fmla="*/ 4276894 h 6858000"/>
              <a:gd name="connsiteX5052" fmla="*/ 11405439 w 12192527"/>
              <a:gd name="connsiteY5052" fmla="*/ 4277700 h 6858000"/>
              <a:gd name="connsiteX5053" fmla="*/ 11419875 w 12192527"/>
              <a:gd name="connsiteY5053" fmla="*/ 4270635 h 6858000"/>
              <a:gd name="connsiteX5054" fmla="*/ 11461170 w 12192527"/>
              <a:gd name="connsiteY5054" fmla="*/ 4262559 h 6858000"/>
              <a:gd name="connsiteX5055" fmla="*/ 11471266 w 12192527"/>
              <a:gd name="connsiteY5055" fmla="*/ 4250830 h 6858000"/>
              <a:gd name="connsiteX5056" fmla="*/ 11458694 w 12192527"/>
              <a:gd name="connsiteY5056" fmla="*/ 4242790 h 6858000"/>
              <a:gd name="connsiteX5057" fmla="*/ 11446715 w 12192527"/>
              <a:gd name="connsiteY5057" fmla="*/ 4242689 h 6858000"/>
              <a:gd name="connsiteX5058" fmla="*/ 11297805 w 12192527"/>
              <a:gd name="connsiteY5058" fmla="*/ 4265794 h 6858000"/>
              <a:gd name="connsiteX5059" fmla="*/ 11139265 w 12192527"/>
              <a:gd name="connsiteY5059" fmla="*/ 4314724 h 6858000"/>
              <a:gd name="connsiteX5060" fmla="*/ 11140323 w 12192527"/>
              <a:gd name="connsiteY5060" fmla="*/ 4310232 h 6858000"/>
              <a:gd name="connsiteX5061" fmla="*/ 11125697 w 12192527"/>
              <a:gd name="connsiteY5061" fmla="*/ 4278560 h 6858000"/>
              <a:gd name="connsiteX5062" fmla="*/ 11133821 w 12192527"/>
              <a:gd name="connsiteY5062" fmla="*/ 4264754 h 6858000"/>
              <a:gd name="connsiteX5063" fmla="*/ 11185822 w 12192527"/>
              <a:gd name="connsiteY5063" fmla="*/ 4232270 h 6858000"/>
              <a:gd name="connsiteX5064" fmla="*/ 11208573 w 12192527"/>
              <a:gd name="connsiteY5064" fmla="*/ 4134005 h 6858000"/>
              <a:gd name="connsiteX5065" fmla="*/ 11214262 w 12192527"/>
              <a:gd name="connsiteY5065" fmla="*/ 4120199 h 6858000"/>
              <a:gd name="connsiteX5066" fmla="*/ 11228885 w 12192527"/>
              <a:gd name="connsiteY5066" fmla="*/ 4125884 h 6858000"/>
              <a:gd name="connsiteX5067" fmla="*/ 11233762 w 12192527"/>
              <a:gd name="connsiteY5067" fmla="*/ 4136441 h 6858000"/>
              <a:gd name="connsiteX5068" fmla="*/ 11258136 w 12192527"/>
              <a:gd name="connsiteY5068" fmla="*/ 4140502 h 6858000"/>
              <a:gd name="connsiteX5069" fmla="*/ 11268699 w 12192527"/>
              <a:gd name="connsiteY5069" fmla="*/ 4133193 h 6858000"/>
              <a:gd name="connsiteX5070" fmla="*/ 11276012 w 12192527"/>
              <a:gd name="connsiteY5070" fmla="*/ 4144563 h 6858000"/>
              <a:gd name="connsiteX5071" fmla="*/ 11278449 w 12192527"/>
              <a:gd name="connsiteY5071" fmla="*/ 4154308 h 6858000"/>
              <a:gd name="connsiteX5072" fmla="*/ 11297949 w 12192527"/>
              <a:gd name="connsiteY5072" fmla="*/ 4160805 h 6858000"/>
              <a:gd name="connsiteX5073" fmla="*/ 11324762 w 12192527"/>
              <a:gd name="connsiteY5073" fmla="*/ 4137253 h 6858000"/>
              <a:gd name="connsiteX5074" fmla="*/ 11360512 w 12192527"/>
              <a:gd name="connsiteY5074" fmla="*/ 4129133 h 6858000"/>
              <a:gd name="connsiteX5075" fmla="*/ 11381638 w 12192527"/>
              <a:gd name="connsiteY5075" fmla="*/ 4122636 h 6858000"/>
              <a:gd name="connsiteX5076" fmla="*/ 11431202 w 12192527"/>
              <a:gd name="connsiteY5076" fmla="*/ 4099084 h 6858000"/>
              <a:gd name="connsiteX5077" fmla="*/ 11439327 w 12192527"/>
              <a:gd name="connsiteY5077" fmla="*/ 4092588 h 6858000"/>
              <a:gd name="connsiteX5078" fmla="*/ 11451371 w 12192527"/>
              <a:gd name="connsiteY5078" fmla="*/ 4045378 h 6858000"/>
              <a:gd name="connsiteX5079" fmla="*/ 11454685 w 12192527"/>
              <a:gd name="connsiteY5079" fmla="*/ 4043904 h 6858000"/>
              <a:gd name="connsiteX5080" fmla="*/ 11457825 w 12192527"/>
              <a:gd name="connsiteY5080" fmla="*/ 4049161 h 6858000"/>
              <a:gd name="connsiteX5081" fmla="*/ 11460916 w 12192527"/>
              <a:gd name="connsiteY5081" fmla="*/ 4050705 h 6858000"/>
              <a:gd name="connsiteX5082" fmla="*/ 11473279 w 12192527"/>
              <a:gd name="connsiteY5082" fmla="*/ 4052249 h 6858000"/>
              <a:gd name="connsiteX5083" fmla="*/ 11475983 w 12192527"/>
              <a:gd name="connsiteY5083" fmla="*/ 4053020 h 6858000"/>
              <a:gd name="connsiteX5084" fmla="*/ 11503416 w 12192527"/>
              <a:gd name="connsiteY5084" fmla="*/ 4035656 h 6858000"/>
              <a:gd name="connsiteX5085" fmla="*/ 11511916 w 12192527"/>
              <a:gd name="connsiteY5085" fmla="*/ 4019835 h 6858000"/>
              <a:gd name="connsiteX5086" fmla="*/ 11514620 w 12192527"/>
              <a:gd name="connsiteY5086" fmla="*/ 4013276 h 6858000"/>
              <a:gd name="connsiteX5087" fmla="*/ 11515006 w 12192527"/>
              <a:gd name="connsiteY5087" fmla="*/ 4006715 h 6858000"/>
              <a:gd name="connsiteX5088" fmla="*/ 11513847 w 12192527"/>
              <a:gd name="connsiteY5088" fmla="*/ 4001698 h 6858000"/>
              <a:gd name="connsiteX5089" fmla="*/ 11511916 w 12192527"/>
              <a:gd name="connsiteY5089" fmla="*/ 3991280 h 6858000"/>
              <a:gd name="connsiteX5090" fmla="*/ 11511529 w 12192527"/>
              <a:gd name="connsiteY5090" fmla="*/ 3987422 h 6858000"/>
              <a:gd name="connsiteX5091" fmla="*/ 11510370 w 12192527"/>
              <a:gd name="connsiteY5091" fmla="*/ 3978160 h 6858000"/>
              <a:gd name="connsiteX5092" fmla="*/ 11491052 w 12192527"/>
              <a:gd name="connsiteY5092" fmla="*/ 3963111 h 6858000"/>
              <a:gd name="connsiteX5093" fmla="*/ 11481871 w 12192527"/>
              <a:gd name="connsiteY5093" fmla="*/ 3962825 h 6858000"/>
              <a:gd name="connsiteX5094" fmla="*/ 11471827 w 12192527"/>
              <a:gd name="connsiteY5094" fmla="*/ 3921233 h 6858000"/>
              <a:gd name="connsiteX5095" fmla="*/ 11465327 w 12192527"/>
              <a:gd name="connsiteY5095" fmla="*/ 3880628 h 6858000"/>
              <a:gd name="connsiteX5096" fmla="*/ 11458827 w 12192527"/>
              <a:gd name="connsiteY5096" fmla="*/ 3867633 h 6858000"/>
              <a:gd name="connsiteX5097" fmla="*/ 11410889 w 12192527"/>
              <a:gd name="connsiteY5097" fmla="*/ 3810786 h 6858000"/>
              <a:gd name="connsiteX5098" fmla="*/ 11406014 w 12192527"/>
              <a:gd name="connsiteY5098" fmla="*/ 3801853 h 6858000"/>
              <a:gd name="connsiteX5099" fmla="*/ 11440139 w 12192527"/>
              <a:gd name="connsiteY5099" fmla="*/ 3757187 h 6858000"/>
              <a:gd name="connsiteX5100" fmla="*/ 11485641 w 12192527"/>
              <a:gd name="connsiteY5100" fmla="*/ 3730387 h 6858000"/>
              <a:gd name="connsiteX5101" fmla="*/ 11533578 w 12192527"/>
              <a:gd name="connsiteY5101" fmla="*/ 3675164 h 6858000"/>
              <a:gd name="connsiteX5102" fmla="*/ 11532765 w 12192527"/>
              <a:gd name="connsiteY5102" fmla="*/ 3662982 h 6858000"/>
              <a:gd name="connsiteX5103" fmla="*/ 11536016 w 12192527"/>
              <a:gd name="connsiteY5103" fmla="*/ 3632935 h 6858000"/>
              <a:gd name="connsiteX5104" fmla="*/ 11538453 w 12192527"/>
              <a:gd name="connsiteY5104" fmla="*/ 3597202 h 6858000"/>
              <a:gd name="connsiteX5105" fmla="*/ 11527891 w 12192527"/>
              <a:gd name="connsiteY5105" fmla="*/ 3572026 h 6858000"/>
              <a:gd name="connsiteX5106" fmla="*/ 11505952 w 12192527"/>
              <a:gd name="connsiteY5106" fmla="*/ 3498936 h 6858000"/>
              <a:gd name="connsiteX5107" fmla="*/ 11470202 w 12192527"/>
              <a:gd name="connsiteY5107" fmla="*/ 3455894 h 6858000"/>
              <a:gd name="connsiteX5108" fmla="*/ 11462077 w 12192527"/>
              <a:gd name="connsiteY5108" fmla="*/ 3450209 h 6858000"/>
              <a:gd name="connsiteX5109" fmla="*/ 11419827 w 12192527"/>
              <a:gd name="connsiteY5109" fmla="*/ 3430719 h 6858000"/>
              <a:gd name="connsiteX5110" fmla="*/ 11405200 w 12192527"/>
              <a:gd name="connsiteY5110" fmla="*/ 3423409 h 6858000"/>
              <a:gd name="connsiteX5111" fmla="*/ 11343450 w 12192527"/>
              <a:gd name="connsiteY5111" fmla="*/ 3427471 h 6858000"/>
              <a:gd name="connsiteX5112" fmla="*/ 11293887 w 12192527"/>
              <a:gd name="connsiteY5112" fmla="*/ 3440464 h 6858000"/>
              <a:gd name="connsiteX5113" fmla="*/ 11277636 w 12192527"/>
              <a:gd name="connsiteY5113" fmla="*/ 3438028 h 6858000"/>
              <a:gd name="connsiteX5114" fmla="*/ 11269511 w 12192527"/>
              <a:gd name="connsiteY5114" fmla="*/ 3427471 h 6858000"/>
              <a:gd name="connsiteX5115" fmla="*/ 11256511 w 12192527"/>
              <a:gd name="connsiteY5115" fmla="*/ 3424222 h 6858000"/>
              <a:gd name="connsiteX5116" fmla="*/ 11255699 w 12192527"/>
              <a:gd name="connsiteY5116" fmla="*/ 3438839 h 6858000"/>
              <a:gd name="connsiteX5117" fmla="*/ 11259761 w 12192527"/>
              <a:gd name="connsiteY5117" fmla="*/ 3445337 h 6858000"/>
              <a:gd name="connsiteX5118" fmla="*/ 11245948 w 12192527"/>
              <a:gd name="connsiteY5118" fmla="*/ 3478633 h 6858000"/>
              <a:gd name="connsiteX5119" fmla="*/ 11234573 w 12192527"/>
              <a:gd name="connsiteY5119" fmla="*/ 3480258 h 6858000"/>
              <a:gd name="connsiteX5120" fmla="*/ 11220760 w 12192527"/>
              <a:gd name="connsiteY5120" fmla="*/ 3489191 h 6858000"/>
              <a:gd name="connsiteX5121" fmla="*/ 11227260 w 12192527"/>
              <a:gd name="connsiteY5121" fmla="*/ 3502184 h 6858000"/>
              <a:gd name="connsiteX5122" fmla="*/ 11226448 w 12192527"/>
              <a:gd name="connsiteY5122" fmla="*/ 3521675 h 6858000"/>
              <a:gd name="connsiteX5123" fmla="*/ 11205322 w 12192527"/>
              <a:gd name="connsiteY5123" fmla="*/ 3558220 h 6858000"/>
              <a:gd name="connsiteX5124" fmla="*/ 11188260 w 12192527"/>
              <a:gd name="connsiteY5124" fmla="*/ 3574463 h 6858000"/>
              <a:gd name="connsiteX5125" fmla="*/ 11179323 w 12192527"/>
              <a:gd name="connsiteY5125" fmla="*/ 3579335 h 6858000"/>
              <a:gd name="connsiteX5126" fmla="*/ 11184197 w 12192527"/>
              <a:gd name="connsiteY5126" fmla="*/ 3588268 h 6858000"/>
              <a:gd name="connsiteX5127" fmla="*/ 11200448 w 12192527"/>
              <a:gd name="connsiteY5127" fmla="*/ 3606135 h 6858000"/>
              <a:gd name="connsiteX5128" fmla="*/ 11200448 w 12192527"/>
              <a:gd name="connsiteY5128" fmla="*/ 3650800 h 6858000"/>
              <a:gd name="connsiteX5129" fmla="*/ 11182572 w 12192527"/>
              <a:gd name="connsiteY5129" fmla="*/ 3697091 h 6858000"/>
              <a:gd name="connsiteX5130" fmla="*/ 11198823 w 12192527"/>
              <a:gd name="connsiteY5130" fmla="*/ 3707649 h 6858000"/>
              <a:gd name="connsiteX5131" fmla="*/ 11215885 w 12192527"/>
              <a:gd name="connsiteY5131" fmla="*/ 3693842 h 6858000"/>
              <a:gd name="connsiteX5132" fmla="*/ 11237823 w 12192527"/>
              <a:gd name="connsiteY5132" fmla="*/ 3688970 h 6858000"/>
              <a:gd name="connsiteX5133" fmla="*/ 11233762 w 12192527"/>
              <a:gd name="connsiteY5133" fmla="*/ 3714145 h 6858000"/>
              <a:gd name="connsiteX5134" fmla="*/ 11222387 w 12192527"/>
              <a:gd name="connsiteY5134" fmla="*/ 3724702 h 6858000"/>
              <a:gd name="connsiteX5135" fmla="*/ 11219948 w 12192527"/>
              <a:gd name="connsiteY5135" fmla="*/ 3739321 h 6858000"/>
              <a:gd name="connsiteX5136" fmla="*/ 11233762 w 12192527"/>
              <a:gd name="connsiteY5136" fmla="*/ 3737696 h 6858000"/>
              <a:gd name="connsiteX5137" fmla="*/ 11248386 w 12192527"/>
              <a:gd name="connsiteY5137" fmla="*/ 3727951 h 6858000"/>
              <a:gd name="connsiteX5138" fmla="*/ 11269511 w 12192527"/>
              <a:gd name="connsiteY5138" fmla="*/ 3730387 h 6858000"/>
              <a:gd name="connsiteX5139" fmla="*/ 11269511 w 12192527"/>
              <a:gd name="connsiteY5139" fmla="*/ 3748254 h 6858000"/>
              <a:gd name="connsiteX5140" fmla="*/ 11189072 w 12192527"/>
              <a:gd name="connsiteY5140" fmla="*/ 3771805 h 6858000"/>
              <a:gd name="connsiteX5141" fmla="*/ 11169571 w 12192527"/>
              <a:gd name="connsiteY5141" fmla="*/ 3779114 h 6858000"/>
              <a:gd name="connsiteX5142" fmla="*/ 11136259 w 12192527"/>
              <a:gd name="connsiteY5142" fmla="*/ 3821343 h 6858000"/>
              <a:gd name="connsiteX5143" fmla="*/ 11124071 w 12192527"/>
              <a:gd name="connsiteY5143" fmla="*/ 3835961 h 6858000"/>
              <a:gd name="connsiteX5144" fmla="*/ 11110259 w 12192527"/>
              <a:gd name="connsiteY5144" fmla="*/ 3889560 h 6858000"/>
              <a:gd name="connsiteX5145" fmla="*/ 11108633 w 12192527"/>
              <a:gd name="connsiteY5145" fmla="*/ 3927730 h 6858000"/>
              <a:gd name="connsiteX5146" fmla="*/ 11093195 w 12192527"/>
              <a:gd name="connsiteY5146" fmla="*/ 3955342 h 6858000"/>
              <a:gd name="connsiteX5147" fmla="*/ 11090759 w 12192527"/>
              <a:gd name="connsiteY5147" fmla="*/ 3955342 h 6858000"/>
              <a:gd name="connsiteX5148" fmla="*/ 11075320 w 12192527"/>
              <a:gd name="connsiteY5148" fmla="*/ 3965087 h 6858000"/>
              <a:gd name="connsiteX5149" fmla="*/ 11086697 w 12192527"/>
              <a:gd name="connsiteY5149" fmla="*/ 3974020 h 6858000"/>
              <a:gd name="connsiteX5150" fmla="*/ 11118384 w 12192527"/>
              <a:gd name="connsiteY5150" fmla="*/ 4036552 h 6858000"/>
              <a:gd name="connsiteX5151" fmla="*/ 11128133 w 12192527"/>
              <a:gd name="connsiteY5151" fmla="*/ 4056043 h 6858000"/>
              <a:gd name="connsiteX5152" fmla="*/ 11142759 w 12192527"/>
              <a:gd name="connsiteY5152" fmla="*/ 4062539 h 6858000"/>
              <a:gd name="connsiteX5153" fmla="*/ 11150071 w 12192527"/>
              <a:gd name="connsiteY5153" fmla="*/ 4077969 h 6858000"/>
              <a:gd name="connsiteX5154" fmla="*/ 11136259 w 12192527"/>
              <a:gd name="connsiteY5154" fmla="*/ 4086903 h 6858000"/>
              <a:gd name="connsiteX5155" fmla="*/ 11107821 w 12192527"/>
              <a:gd name="connsiteY5155" fmla="*/ 4082031 h 6858000"/>
              <a:gd name="connsiteX5156" fmla="*/ 11086697 w 12192527"/>
              <a:gd name="connsiteY5156" fmla="*/ 4089339 h 6858000"/>
              <a:gd name="connsiteX5157" fmla="*/ 11052571 w 12192527"/>
              <a:gd name="connsiteY5157" fmla="*/ 4121823 h 6858000"/>
              <a:gd name="connsiteX5158" fmla="*/ 11029819 w 12192527"/>
              <a:gd name="connsiteY5158" fmla="*/ 4112078 h 6858000"/>
              <a:gd name="connsiteX5159" fmla="*/ 11025757 w 12192527"/>
              <a:gd name="connsiteY5159" fmla="*/ 4099896 h 6858000"/>
              <a:gd name="connsiteX5160" fmla="*/ 10975381 w 12192527"/>
              <a:gd name="connsiteY5160" fmla="*/ 4057667 h 6858000"/>
              <a:gd name="connsiteX5161" fmla="*/ 10942068 w 12192527"/>
              <a:gd name="connsiteY5161" fmla="*/ 3989450 h 6858000"/>
              <a:gd name="connsiteX5162" fmla="*/ 10984319 w 12192527"/>
              <a:gd name="connsiteY5162" fmla="*/ 3919608 h 6858000"/>
              <a:gd name="connsiteX5163" fmla="*/ 10946131 w 12192527"/>
              <a:gd name="connsiteY5163" fmla="*/ 3940723 h 6858000"/>
              <a:gd name="connsiteX5164" fmla="*/ 10911192 w 12192527"/>
              <a:gd name="connsiteY5164" fmla="*/ 3980517 h 6858000"/>
              <a:gd name="connsiteX5165" fmla="*/ 10860817 w 12192527"/>
              <a:gd name="connsiteY5165" fmla="*/ 3969147 h 6858000"/>
              <a:gd name="connsiteX5166" fmla="*/ 10827505 w 12192527"/>
              <a:gd name="connsiteY5166" fmla="*/ 3956965 h 6858000"/>
              <a:gd name="connsiteX5167" fmla="*/ 10794188 w 12192527"/>
              <a:gd name="connsiteY5167" fmla="*/ 3958590 h 6858000"/>
              <a:gd name="connsiteX5168" fmla="*/ 10769813 w 12192527"/>
              <a:gd name="connsiteY5168" fmla="*/ 3936663 h 6858000"/>
              <a:gd name="connsiteX5169" fmla="*/ 10742186 w 12192527"/>
              <a:gd name="connsiteY5169" fmla="*/ 3923669 h 6858000"/>
              <a:gd name="connsiteX5170" fmla="*/ 10683685 w 12192527"/>
              <a:gd name="connsiteY5170" fmla="*/ 3920420 h 6858000"/>
              <a:gd name="connsiteX5171" fmla="*/ 10670685 w 12192527"/>
              <a:gd name="connsiteY5171" fmla="*/ 3913112 h 6858000"/>
              <a:gd name="connsiteX5172" fmla="*/ 10651185 w 12192527"/>
              <a:gd name="connsiteY5172" fmla="*/ 3850580 h 6858000"/>
              <a:gd name="connsiteX5173" fmla="*/ 10634123 w 12192527"/>
              <a:gd name="connsiteY5173" fmla="*/ 3818095 h 6858000"/>
              <a:gd name="connsiteX5174" fmla="*/ 10536622 w 12192527"/>
              <a:gd name="connsiteY5174" fmla="*/ 3809161 h 6858000"/>
              <a:gd name="connsiteX5175" fmla="*/ 10518745 w 12192527"/>
              <a:gd name="connsiteY5175" fmla="*/ 3826216 h 6858000"/>
              <a:gd name="connsiteX5176" fmla="*/ 10507370 w 12192527"/>
              <a:gd name="connsiteY5176" fmla="*/ 3884688 h 6858000"/>
              <a:gd name="connsiteX5177" fmla="*/ 10501547 w 12192527"/>
              <a:gd name="connsiteY5177" fmla="*/ 3909760 h 6858000"/>
              <a:gd name="connsiteX5178" fmla="*/ 10463989 w 12192527"/>
              <a:gd name="connsiteY5178" fmla="*/ 3890407 h 6858000"/>
              <a:gd name="connsiteX5179" fmla="*/ 10461791 w 12192527"/>
              <a:gd name="connsiteY5179" fmla="*/ 3889472 h 6858000"/>
              <a:gd name="connsiteX5180" fmla="*/ 10462060 w 12192527"/>
              <a:gd name="connsiteY5180" fmla="*/ 3865851 h 6858000"/>
              <a:gd name="connsiteX5181" fmla="*/ 10428791 w 12192527"/>
              <a:gd name="connsiteY5181" fmla="*/ 3850895 h 6858000"/>
              <a:gd name="connsiteX5182" fmla="*/ 10410848 w 12192527"/>
              <a:gd name="connsiteY5182" fmla="*/ 3850895 h 6858000"/>
              <a:gd name="connsiteX5183" fmla="*/ 10382673 w 12192527"/>
              <a:gd name="connsiteY5183" fmla="*/ 3854354 h 6858000"/>
              <a:gd name="connsiteX5184" fmla="*/ 10368415 w 12192527"/>
              <a:gd name="connsiteY5184" fmla="*/ 3849749 h 6858000"/>
              <a:gd name="connsiteX5185" fmla="*/ 10358961 w 12192527"/>
              <a:gd name="connsiteY5185" fmla="*/ 3845727 h 6858000"/>
              <a:gd name="connsiteX5186" fmla="*/ 10343143 w 12192527"/>
              <a:gd name="connsiteY5186" fmla="*/ 3829861 h 6858000"/>
              <a:gd name="connsiteX5187" fmla="*/ 10330106 w 12192527"/>
              <a:gd name="connsiteY5187" fmla="*/ 3803032 h 6858000"/>
              <a:gd name="connsiteX5188" fmla="*/ 10243383 w 12192527"/>
              <a:gd name="connsiteY5188" fmla="*/ 3647477 h 6858000"/>
              <a:gd name="connsiteX5189" fmla="*/ 10216469 w 12192527"/>
              <a:gd name="connsiteY5189" fmla="*/ 3608588 h 6858000"/>
              <a:gd name="connsiteX5190" fmla="*/ 10123767 w 12192527"/>
              <a:gd name="connsiteY5190" fmla="*/ 3620554 h 6858000"/>
              <a:gd name="connsiteX5191" fmla="*/ 10114795 w 12192527"/>
              <a:gd name="connsiteY5191" fmla="*/ 3641494 h 6858000"/>
              <a:gd name="connsiteX5192" fmla="*/ 10037043 w 12192527"/>
              <a:gd name="connsiteY5192" fmla="*/ 3644485 h 6858000"/>
              <a:gd name="connsiteX5193" fmla="*/ 9962282 w 12192527"/>
              <a:gd name="connsiteY5193" fmla="*/ 3635510 h 6858000"/>
              <a:gd name="connsiteX5194" fmla="*/ 9927481 w 12192527"/>
              <a:gd name="connsiteY5194" fmla="*/ 3646540 h 6858000"/>
              <a:gd name="connsiteX5195" fmla="*/ 9921763 w 12192527"/>
              <a:gd name="connsiteY5195" fmla="*/ 3642955 h 6858000"/>
              <a:gd name="connsiteX5196" fmla="*/ 9909396 w 12192527"/>
              <a:gd name="connsiteY5196" fmla="*/ 3642569 h 6858000"/>
              <a:gd name="connsiteX5197" fmla="*/ 9896643 w 12192527"/>
              <a:gd name="connsiteY5197" fmla="*/ 3642231 h 6858000"/>
              <a:gd name="connsiteX5198" fmla="*/ 9893503 w 12192527"/>
              <a:gd name="connsiteY5198" fmla="*/ 3643786 h 6858000"/>
              <a:gd name="connsiteX5199" fmla="*/ 9893129 w 12192527"/>
              <a:gd name="connsiteY5199" fmla="*/ 3643737 h 6858000"/>
              <a:gd name="connsiteX5200" fmla="*/ 9857617 w 12192527"/>
              <a:gd name="connsiteY5200" fmla="*/ 3584656 h 6858000"/>
              <a:gd name="connsiteX5201" fmla="*/ 9854625 w 12192527"/>
              <a:gd name="connsiteY5201" fmla="*/ 3533802 h 6858000"/>
              <a:gd name="connsiteX5202" fmla="*/ 9854625 w 12192527"/>
              <a:gd name="connsiteY5202" fmla="*/ 3488270 h 6858000"/>
              <a:gd name="connsiteX5203" fmla="*/ 9855859 w 12192527"/>
              <a:gd name="connsiteY5203" fmla="*/ 3485808 h 6858000"/>
              <a:gd name="connsiteX5204" fmla="*/ 9863646 w 12192527"/>
              <a:gd name="connsiteY5204" fmla="*/ 3475440 h 6858000"/>
              <a:gd name="connsiteX5205" fmla="*/ 9867105 w 12192527"/>
              <a:gd name="connsiteY5205" fmla="*/ 3468527 h 6858000"/>
              <a:gd name="connsiteX5206" fmla="*/ 9867105 w 12192527"/>
              <a:gd name="connsiteY5206" fmla="*/ 3465071 h 6858000"/>
              <a:gd name="connsiteX5207" fmla="*/ 9864223 w 12192527"/>
              <a:gd name="connsiteY5207" fmla="*/ 3457294 h 6858000"/>
              <a:gd name="connsiteX5208" fmla="*/ 9860183 w 12192527"/>
              <a:gd name="connsiteY5208" fmla="*/ 3444622 h 6858000"/>
              <a:gd name="connsiteX5209" fmla="*/ 9856723 w 12192527"/>
              <a:gd name="connsiteY5209" fmla="*/ 3440012 h 6858000"/>
              <a:gd name="connsiteX5210" fmla="*/ 9851244 w 12192527"/>
              <a:gd name="connsiteY5210" fmla="*/ 3435404 h 6858000"/>
              <a:gd name="connsiteX5211" fmla="*/ 9846341 w 12192527"/>
              <a:gd name="connsiteY5211" fmla="*/ 3432812 h 6858000"/>
              <a:gd name="connsiteX5212" fmla="*/ 9828173 w 12192527"/>
              <a:gd name="connsiteY5212" fmla="*/ 3428779 h 6858000"/>
              <a:gd name="connsiteX5213" fmla="*/ 9818943 w 12192527"/>
              <a:gd name="connsiteY5213" fmla="*/ 3429068 h 6858000"/>
              <a:gd name="connsiteX5214" fmla="*/ 9804526 w 12192527"/>
              <a:gd name="connsiteY5214" fmla="*/ 3440301 h 6858000"/>
              <a:gd name="connsiteX5215" fmla="*/ 9803658 w 12192527"/>
              <a:gd name="connsiteY5215" fmla="*/ 3447214 h 6858000"/>
              <a:gd name="connsiteX5216" fmla="*/ 9803371 w 12192527"/>
              <a:gd name="connsiteY5216" fmla="*/ 3450093 h 6858000"/>
              <a:gd name="connsiteX5217" fmla="*/ 9801927 w 12192527"/>
              <a:gd name="connsiteY5217" fmla="*/ 3457871 h 6858000"/>
              <a:gd name="connsiteX5218" fmla="*/ 9801065 w 12192527"/>
              <a:gd name="connsiteY5218" fmla="*/ 3461615 h 6858000"/>
              <a:gd name="connsiteX5219" fmla="*/ 9801351 w 12192527"/>
              <a:gd name="connsiteY5219" fmla="*/ 3466511 h 6858000"/>
              <a:gd name="connsiteX5220" fmla="*/ 9803371 w 12192527"/>
              <a:gd name="connsiteY5220" fmla="*/ 3471407 h 6858000"/>
              <a:gd name="connsiteX5221" fmla="*/ 9809714 w 12192527"/>
              <a:gd name="connsiteY5221" fmla="*/ 3483216 h 6858000"/>
              <a:gd name="connsiteX5222" fmla="*/ 9813790 w 12192527"/>
              <a:gd name="connsiteY5222" fmla="*/ 3485795 h 6858000"/>
              <a:gd name="connsiteX5223" fmla="*/ 9804911 w 12192527"/>
              <a:gd name="connsiteY5223" fmla="*/ 3517722 h 6858000"/>
              <a:gd name="connsiteX5224" fmla="*/ 9815751 w 12192527"/>
              <a:gd name="connsiteY5224" fmla="*/ 3569698 h 6858000"/>
              <a:gd name="connsiteX5225" fmla="*/ 9827712 w 12192527"/>
              <a:gd name="connsiteY5225" fmla="*/ 3644485 h 6858000"/>
              <a:gd name="connsiteX5226" fmla="*/ 9824542 w 12192527"/>
              <a:gd name="connsiteY5226" fmla="*/ 3653824 h 6858000"/>
              <a:gd name="connsiteX5227" fmla="*/ 9711441 w 12192527"/>
              <a:gd name="connsiteY5227" fmla="*/ 3632368 h 6858000"/>
              <a:gd name="connsiteX5228" fmla="*/ 9677269 w 12192527"/>
              <a:gd name="connsiteY5228" fmla="*/ 3626911 h 6858000"/>
              <a:gd name="connsiteX5229" fmla="*/ 9677269 w 12192527"/>
              <a:gd name="connsiteY5229" fmla="*/ 3624489 h 6858000"/>
              <a:gd name="connsiteX5230" fmla="*/ 9674384 w 12192527"/>
              <a:gd name="connsiteY5230" fmla="*/ 3616712 h 6858000"/>
              <a:gd name="connsiteX5231" fmla="*/ 9670347 w 12192527"/>
              <a:gd name="connsiteY5231" fmla="*/ 3604039 h 6858000"/>
              <a:gd name="connsiteX5232" fmla="*/ 9666887 w 12192527"/>
              <a:gd name="connsiteY5232" fmla="*/ 3599431 h 6858000"/>
              <a:gd name="connsiteX5233" fmla="*/ 9661407 w 12192527"/>
              <a:gd name="connsiteY5233" fmla="*/ 3594822 h 6858000"/>
              <a:gd name="connsiteX5234" fmla="*/ 9656505 w 12192527"/>
              <a:gd name="connsiteY5234" fmla="*/ 3592230 h 6858000"/>
              <a:gd name="connsiteX5235" fmla="*/ 9638334 w 12192527"/>
              <a:gd name="connsiteY5235" fmla="*/ 3588198 h 6858000"/>
              <a:gd name="connsiteX5236" fmla="*/ 9629107 w 12192527"/>
              <a:gd name="connsiteY5236" fmla="*/ 3588486 h 6858000"/>
              <a:gd name="connsiteX5237" fmla="*/ 9614687 w 12192527"/>
              <a:gd name="connsiteY5237" fmla="*/ 3599719 h 6858000"/>
              <a:gd name="connsiteX5238" fmla="*/ 9613822 w 12192527"/>
              <a:gd name="connsiteY5238" fmla="*/ 3606631 h 6858000"/>
              <a:gd name="connsiteX5239" fmla="*/ 9613533 w 12192527"/>
              <a:gd name="connsiteY5239" fmla="*/ 3609512 h 6858000"/>
              <a:gd name="connsiteX5240" fmla="*/ 9612231 w 12192527"/>
              <a:gd name="connsiteY5240" fmla="*/ 3616524 h 6858000"/>
              <a:gd name="connsiteX5241" fmla="*/ 9606747 w 12192527"/>
              <a:gd name="connsiteY5241" fmla="*/ 3615648 h 6858000"/>
              <a:gd name="connsiteX5242" fmla="*/ 9502497 w 12192527"/>
              <a:gd name="connsiteY5242" fmla="*/ 3595994 h 6858000"/>
              <a:gd name="connsiteX5243" fmla="*/ 9384427 w 12192527"/>
              <a:gd name="connsiteY5243" fmla="*/ 3598955 h 6858000"/>
              <a:gd name="connsiteX5244" fmla="*/ 9319659 w 12192527"/>
              <a:gd name="connsiteY5244" fmla="*/ 3582768 h 6858000"/>
              <a:gd name="connsiteX5245" fmla="*/ 9268810 w 12192527"/>
              <a:gd name="connsiteY5245" fmla="*/ 3575084 h 6858000"/>
              <a:gd name="connsiteX5246" fmla="*/ 9216931 w 12192527"/>
              <a:gd name="connsiteY5246" fmla="*/ 3590747 h 6858000"/>
              <a:gd name="connsiteX5247" fmla="*/ 9191803 w 12192527"/>
              <a:gd name="connsiteY5247" fmla="*/ 3589821 h 6858000"/>
              <a:gd name="connsiteX5248" fmla="*/ 9189149 w 12192527"/>
              <a:gd name="connsiteY5248" fmla="*/ 3581492 h 6858000"/>
              <a:gd name="connsiteX5249" fmla="*/ 9185931 w 12192527"/>
              <a:gd name="connsiteY5249" fmla="*/ 3577203 h 6858000"/>
              <a:gd name="connsiteX5250" fmla="*/ 9180829 w 12192527"/>
              <a:gd name="connsiteY5250" fmla="*/ 3572915 h 6858000"/>
              <a:gd name="connsiteX5251" fmla="*/ 9176267 w 12192527"/>
              <a:gd name="connsiteY5251" fmla="*/ 3570503 h 6858000"/>
              <a:gd name="connsiteX5252" fmla="*/ 9168218 w 12192527"/>
              <a:gd name="connsiteY5252" fmla="*/ 3566516 h 6858000"/>
              <a:gd name="connsiteX5253" fmla="*/ 9168216 w 12192527"/>
              <a:gd name="connsiteY5253" fmla="*/ 3566516 h 6858000"/>
              <a:gd name="connsiteX5254" fmla="*/ 9159362 w 12192527"/>
              <a:gd name="connsiteY5254" fmla="*/ 3566751 h 6858000"/>
              <a:gd name="connsiteX5255" fmla="*/ 9150773 w 12192527"/>
              <a:gd name="connsiteY5255" fmla="*/ 3567019 h 6858000"/>
              <a:gd name="connsiteX5256" fmla="*/ 9137355 w 12192527"/>
              <a:gd name="connsiteY5256" fmla="*/ 3577472 h 6858000"/>
              <a:gd name="connsiteX5257" fmla="*/ 9136549 w 12192527"/>
              <a:gd name="connsiteY5257" fmla="*/ 3583905 h 6858000"/>
              <a:gd name="connsiteX5258" fmla="*/ 9136282 w 12192527"/>
              <a:gd name="connsiteY5258" fmla="*/ 3586584 h 6858000"/>
              <a:gd name="connsiteX5259" fmla="*/ 9136267 w 12192527"/>
              <a:gd name="connsiteY5259" fmla="*/ 3586668 h 6858000"/>
              <a:gd name="connsiteX5260" fmla="*/ 9124173 w 12192527"/>
              <a:gd name="connsiteY5260" fmla="*/ 3585733 h 6858000"/>
              <a:gd name="connsiteX5261" fmla="*/ 9085202 w 12192527"/>
              <a:gd name="connsiteY5261" fmla="*/ 3588144 h 6858000"/>
              <a:gd name="connsiteX5262" fmla="*/ 8915250 w 12192527"/>
              <a:gd name="connsiteY5262" fmla="*/ 3613572 h 6858000"/>
              <a:gd name="connsiteX5263" fmla="*/ 8914129 w 12192527"/>
              <a:gd name="connsiteY5263" fmla="*/ 3604611 h 6858000"/>
              <a:gd name="connsiteX5264" fmla="*/ 8894811 w 12192527"/>
              <a:gd name="connsiteY5264" fmla="*/ 3589562 h 6858000"/>
              <a:gd name="connsiteX5265" fmla="*/ 8882447 w 12192527"/>
              <a:gd name="connsiteY5265" fmla="*/ 3589176 h 6858000"/>
              <a:gd name="connsiteX5266" fmla="*/ 8858107 w 12192527"/>
              <a:gd name="connsiteY5266" fmla="*/ 3594578 h 6858000"/>
              <a:gd name="connsiteX5267" fmla="*/ 8851539 w 12192527"/>
              <a:gd name="connsiteY5267" fmla="*/ 3598051 h 6858000"/>
              <a:gd name="connsiteX5268" fmla="*/ 8844196 w 12192527"/>
              <a:gd name="connsiteY5268" fmla="*/ 3604226 h 6858000"/>
              <a:gd name="connsiteX5269" fmla="*/ 8839561 w 12192527"/>
              <a:gd name="connsiteY5269" fmla="*/ 3610399 h 6858000"/>
              <a:gd name="connsiteX5270" fmla="*/ 8834151 w 12192527"/>
              <a:gd name="connsiteY5270" fmla="*/ 3627378 h 6858000"/>
              <a:gd name="connsiteX5271" fmla="*/ 8833253 w 12192527"/>
              <a:gd name="connsiteY5271" fmla="*/ 3629798 h 6858000"/>
              <a:gd name="connsiteX5272" fmla="*/ 8695870 w 12192527"/>
              <a:gd name="connsiteY5272" fmla="*/ 3658010 h 6858000"/>
              <a:gd name="connsiteX5273" fmla="*/ 8690543 w 12192527"/>
              <a:gd name="connsiteY5273" fmla="*/ 3653549 h 6858000"/>
              <a:gd name="connsiteX5274" fmla="*/ 8690543 w 12192527"/>
              <a:gd name="connsiteY5274" fmla="*/ 3649053 h 6858000"/>
              <a:gd name="connsiteX5275" fmla="*/ 8695860 w 12192527"/>
              <a:gd name="connsiteY5275" fmla="*/ 3648440 h 6858000"/>
              <a:gd name="connsiteX5276" fmla="*/ 8699542 w 12192527"/>
              <a:gd name="connsiteY5276" fmla="*/ 3650893 h 6858000"/>
              <a:gd name="connsiteX5277" fmla="*/ 8703019 w 12192527"/>
              <a:gd name="connsiteY5277" fmla="*/ 3651301 h 6858000"/>
              <a:gd name="connsiteX5278" fmla="*/ 8702405 w 12192527"/>
              <a:gd name="connsiteY5278" fmla="*/ 3647622 h 6858000"/>
              <a:gd name="connsiteX5279" fmla="*/ 8699542 w 12192527"/>
              <a:gd name="connsiteY5279" fmla="*/ 3644965 h 6858000"/>
              <a:gd name="connsiteX5280" fmla="*/ 8698519 w 12192527"/>
              <a:gd name="connsiteY5280" fmla="*/ 3638630 h 6858000"/>
              <a:gd name="connsiteX5281" fmla="*/ 8704039 w 12192527"/>
              <a:gd name="connsiteY5281" fmla="*/ 3639856 h 6858000"/>
              <a:gd name="connsiteX5282" fmla="*/ 8708335 w 12192527"/>
              <a:gd name="connsiteY5282" fmla="*/ 3643330 h 6858000"/>
              <a:gd name="connsiteX5283" fmla="*/ 8712425 w 12192527"/>
              <a:gd name="connsiteY5283" fmla="*/ 3640673 h 6858000"/>
              <a:gd name="connsiteX5284" fmla="*/ 8707925 w 12192527"/>
              <a:gd name="connsiteY5284" fmla="*/ 3629024 h 6858000"/>
              <a:gd name="connsiteX5285" fmla="*/ 8707925 w 12192527"/>
              <a:gd name="connsiteY5285" fmla="*/ 3617783 h 6858000"/>
              <a:gd name="connsiteX5286" fmla="*/ 8712015 w 12192527"/>
              <a:gd name="connsiteY5286" fmla="*/ 3613287 h 6858000"/>
              <a:gd name="connsiteX5287" fmla="*/ 8713241 w 12192527"/>
              <a:gd name="connsiteY5287" fmla="*/ 3611039 h 6858000"/>
              <a:gd name="connsiteX5288" fmla="*/ 8710993 w 12192527"/>
              <a:gd name="connsiteY5288" fmla="*/ 3609812 h 6858000"/>
              <a:gd name="connsiteX5289" fmla="*/ 8706697 w 12192527"/>
              <a:gd name="connsiteY5289" fmla="*/ 3605725 h 6858000"/>
              <a:gd name="connsiteX5290" fmla="*/ 8701382 w 12192527"/>
              <a:gd name="connsiteY5290" fmla="*/ 3596527 h 6858000"/>
              <a:gd name="connsiteX5291" fmla="*/ 8701177 w 12192527"/>
              <a:gd name="connsiteY5291" fmla="*/ 3591623 h 6858000"/>
              <a:gd name="connsiteX5292" fmla="*/ 8702814 w 12192527"/>
              <a:gd name="connsiteY5292" fmla="*/ 3588353 h 6858000"/>
              <a:gd name="connsiteX5293" fmla="*/ 8699337 w 12192527"/>
              <a:gd name="connsiteY5293" fmla="*/ 3586104 h 6858000"/>
              <a:gd name="connsiteX5294" fmla="*/ 8696475 w 12192527"/>
              <a:gd name="connsiteY5294" fmla="*/ 3585695 h 6858000"/>
              <a:gd name="connsiteX5295" fmla="*/ 8692998 w 12192527"/>
              <a:gd name="connsiteY5295" fmla="*/ 3577316 h 6858000"/>
              <a:gd name="connsiteX5296" fmla="*/ 8694020 w 12192527"/>
              <a:gd name="connsiteY5296" fmla="*/ 3575681 h 6858000"/>
              <a:gd name="connsiteX5297" fmla="*/ 8693815 w 12192527"/>
              <a:gd name="connsiteY5297" fmla="*/ 3572003 h 6858000"/>
              <a:gd name="connsiteX5298" fmla="*/ 8690543 w 12192527"/>
              <a:gd name="connsiteY5298" fmla="*/ 3572820 h 6858000"/>
              <a:gd name="connsiteX5299" fmla="*/ 8688499 w 12192527"/>
              <a:gd name="connsiteY5299" fmla="*/ 3575477 h 6858000"/>
              <a:gd name="connsiteX5300" fmla="*/ 8684409 w 12192527"/>
              <a:gd name="connsiteY5300" fmla="*/ 3576090 h 6858000"/>
              <a:gd name="connsiteX5301" fmla="*/ 8671935 w 12192527"/>
              <a:gd name="connsiteY5301" fmla="*/ 3572820 h 6858000"/>
              <a:gd name="connsiteX5302" fmla="*/ 8656392 w 12192527"/>
              <a:gd name="connsiteY5302" fmla="*/ 3571798 h 6858000"/>
              <a:gd name="connsiteX5303" fmla="*/ 8652712 w 12192527"/>
              <a:gd name="connsiteY5303" fmla="*/ 3573637 h 6858000"/>
              <a:gd name="connsiteX5304" fmla="*/ 8642078 w 12192527"/>
              <a:gd name="connsiteY5304" fmla="*/ 3578542 h 6858000"/>
              <a:gd name="connsiteX5305" fmla="*/ 8640034 w 12192527"/>
              <a:gd name="connsiteY5305" fmla="*/ 3579973 h 6858000"/>
              <a:gd name="connsiteX5306" fmla="*/ 8631039 w 12192527"/>
              <a:gd name="connsiteY5306" fmla="*/ 3590805 h 6858000"/>
              <a:gd name="connsiteX5307" fmla="*/ 8625519 w 12192527"/>
              <a:gd name="connsiteY5307" fmla="*/ 3609199 h 6858000"/>
              <a:gd name="connsiteX5308" fmla="*/ 8622858 w 12192527"/>
              <a:gd name="connsiteY5308" fmla="*/ 3615535 h 6858000"/>
              <a:gd name="connsiteX5309" fmla="*/ 8623471 w 12192527"/>
              <a:gd name="connsiteY5309" fmla="*/ 3624527 h 6858000"/>
              <a:gd name="connsiteX5310" fmla="*/ 8624288 w 12192527"/>
              <a:gd name="connsiteY5310" fmla="*/ 3632089 h 6858000"/>
              <a:gd name="connsiteX5311" fmla="*/ 8624085 w 12192527"/>
              <a:gd name="connsiteY5311" fmla="*/ 3635156 h 6858000"/>
              <a:gd name="connsiteX5312" fmla="*/ 8636151 w 12192527"/>
              <a:gd name="connsiteY5312" fmla="*/ 3649053 h 6858000"/>
              <a:gd name="connsiteX5313" fmla="*/ 8647599 w 12192527"/>
              <a:gd name="connsiteY5313" fmla="*/ 3655797 h 6858000"/>
              <a:gd name="connsiteX5314" fmla="*/ 8652891 w 12192527"/>
              <a:gd name="connsiteY5314" fmla="*/ 3660575 h 6858000"/>
              <a:gd name="connsiteX5315" fmla="*/ 8655781 w 12192527"/>
              <a:gd name="connsiteY5315" fmla="*/ 3666242 h 6858000"/>
              <a:gd name="connsiteX5316" fmla="*/ 8642501 w 12192527"/>
              <a:gd name="connsiteY5316" fmla="*/ 3668969 h 6858000"/>
              <a:gd name="connsiteX5317" fmla="*/ 8386837 w 12192527"/>
              <a:gd name="connsiteY5317" fmla="*/ 3745852 h 6858000"/>
              <a:gd name="connsiteX5318" fmla="*/ 7711935 w 12192527"/>
              <a:gd name="connsiteY5318" fmla="*/ 4088981 h 6858000"/>
              <a:gd name="connsiteX5319" fmla="*/ 7609681 w 12192527"/>
              <a:gd name="connsiteY5319" fmla="*/ 4154474 h 6858000"/>
              <a:gd name="connsiteX5320" fmla="*/ 7608138 w 12192527"/>
              <a:gd name="connsiteY5320" fmla="*/ 4144742 h 6858000"/>
              <a:gd name="connsiteX5321" fmla="*/ 7606501 w 12192527"/>
              <a:gd name="connsiteY5321" fmla="*/ 4141472 h 6858000"/>
              <a:gd name="connsiteX5322" fmla="*/ 7594421 w 12192527"/>
              <a:gd name="connsiteY5322" fmla="*/ 4127166 h 6858000"/>
              <a:gd name="connsiteX5323" fmla="*/ 7593193 w 12192527"/>
              <a:gd name="connsiteY5323" fmla="*/ 4124917 h 6858000"/>
              <a:gd name="connsiteX5324" fmla="*/ 7601785 w 12192527"/>
              <a:gd name="connsiteY5324" fmla="*/ 4113676 h 6858000"/>
              <a:gd name="connsiteX5325" fmla="*/ 7613238 w 12192527"/>
              <a:gd name="connsiteY5325" fmla="*/ 4106932 h 6858000"/>
              <a:gd name="connsiteX5326" fmla="*/ 7625316 w 12192527"/>
              <a:gd name="connsiteY5326" fmla="*/ 4093035 h 6858000"/>
              <a:gd name="connsiteX5327" fmla="*/ 7625102 w 12192527"/>
              <a:gd name="connsiteY5327" fmla="*/ 4089968 h 6858000"/>
              <a:gd name="connsiteX5328" fmla="*/ 7625917 w 12192527"/>
              <a:gd name="connsiteY5328" fmla="*/ 4082406 h 6858000"/>
              <a:gd name="connsiteX5329" fmla="*/ 7626548 w 12192527"/>
              <a:gd name="connsiteY5329" fmla="*/ 4073414 h 6858000"/>
              <a:gd name="connsiteX5330" fmla="*/ 7623884 w 12192527"/>
              <a:gd name="connsiteY5330" fmla="*/ 4067078 h 6858000"/>
              <a:gd name="connsiteX5331" fmla="*/ 7618363 w 12192527"/>
              <a:gd name="connsiteY5331" fmla="*/ 4048684 h 6858000"/>
              <a:gd name="connsiteX5332" fmla="*/ 7609351 w 12192527"/>
              <a:gd name="connsiteY5332" fmla="*/ 4037853 h 6858000"/>
              <a:gd name="connsiteX5333" fmla="*/ 7607317 w 12192527"/>
              <a:gd name="connsiteY5333" fmla="*/ 4036421 h 6858000"/>
              <a:gd name="connsiteX5334" fmla="*/ 7596670 w 12192527"/>
              <a:gd name="connsiteY5334" fmla="*/ 4031516 h 6858000"/>
              <a:gd name="connsiteX5335" fmla="*/ 7592996 w 12192527"/>
              <a:gd name="connsiteY5335" fmla="*/ 4029677 h 6858000"/>
              <a:gd name="connsiteX5336" fmla="*/ 7577465 w 12192527"/>
              <a:gd name="connsiteY5336" fmla="*/ 4030699 h 6858000"/>
              <a:gd name="connsiteX5337" fmla="*/ 7564980 w 12192527"/>
              <a:gd name="connsiteY5337" fmla="*/ 4033969 h 6858000"/>
              <a:gd name="connsiteX5338" fmla="*/ 7560899 w 12192527"/>
              <a:gd name="connsiteY5338" fmla="*/ 4033356 h 6858000"/>
              <a:gd name="connsiteX5339" fmla="*/ 7558844 w 12192527"/>
              <a:gd name="connsiteY5339" fmla="*/ 4030699 h 6858000"/>
              <a:gd name="connsiteX5340" fmla="*/ 7555569 w 12192527"/>
              <a:gd name="connsiteY5340" fmla="*/ 4029882 h 6858000"/>
              <a:gd name="connsiteX5341" fmla="*/ 7555365 w 12192527"/>
              <a:gd name="connsiteY5341" fmla="*/ 4033560 h 6858000"/>
              <a:gd name="connsiteX5342" fmla="*/ 7556385 w 12192527"/>
              <a:gd name="connsiteY5342" fmla="*/ 4035195 h 6858000"/>
              <a:gd name="connsiteX5343" fmla="*/ 7552911 w 12192527"/>
              <a:gd name="connsiteY5343" fmla="*/ 4043575 h 6858000"/>
              <a:gd name="connsiteX5344" fmla="*/ 7550055 w 12192527"/>
              <a:gd name="connsiteY5344" fmla="*/ 4043983 h 6858000"/>
              <a:gd name="connsiteX5345" fmla="*/ 7546574 w 12192527"/>
              <a:gd name="connsiteY5345" fmla="*/ 4046232 h 6858000"/>
              <a:gd name="connsiteX5346" fmla="*/ 7548219 w 12192527"/>
              <a:gd name="connsiteY5346" fmla="*/ 4049502 h 6858000"/>
              <a:gd name="connsiteX5347" fmla="*/ 7548004 w 12192527"/>
              <a:gd name="connsiteY5347" fmla="*/ 4054406 h 6858000"/>
              <a:gd name="connsiteX5348" fmla="*/ 7542686 w 12192527"/>
              <a:gd name="connsiteY5348" fmla="*/ 4063604 h 6858000"/>
              <a:gd name="connsiteX5349" fmla="*/ 7538391 w 12192527"/>
              <a:gd name="connsiteY5349" fmla="*/ 4067691 h 6858000"/>
              <a:gd name="connsiteX5350" fmla="*/ 7536140 w 12192527"/>
              <a:gd name="connsiteY5350" fmla="*/ 4068918 h 6858000"/>
              <a:gd name="connsiteX5351" fmla="*/ 7537375 w 12192527"/>
              <a:gd name="connsiteY5351" fmla="*/ 4071166 h 6858000"/>
              <a:gd name="connsiteX5352" fmla="*/ 7541459 w 12192527"/>
              <a:gd name="connsiteY5352" fmla="*/ 4075662 h 6858000"/>
              <a:gd name="connsiteX5353" fmla="*/ 7541459 w 12192527"/>
              <a:gd name="connsiteY5353" fmla="*/ 4086903 h 6858000"/>
              <a:gd name="connsiteX5354" fmla="*/ 7536966 w 12192527"/>
              <a:gd name="connsiteY5354" fmla="*/ 4098552 h 6858000"/>
              <a:gd name="connsiteX5355" fmla="*/ 7541047 w 12192527"/>
              <a:gd name="connsiteY5355" fmla="*/ 4101209 h 6858000"/>
              <a:gd name="connsiteX5356" fmla="*/ 7545340 w 12192527"/>
              <a:gd name="connsiteY5356" fmla="*/ 4097735 h 6858000"/>
              <a:gd name="connsiteX5357" fmla="*/ 7550876 w 12192527"/>
              <a:gd name="connsiteY5357" fmla="*/ 4096509 h 6858000"/>
              <a:gd name="connsiteX5358" fmla="*/ 7549842 w 12192527"/>
              <a:gd name="connsiteY5358" fmla="*/ 4102844 h 6858000"/>
              <a:gd name="connsiteX5359" fmla="*/ 7546987 w 12192527"/>
              <a:gd name="connsiteY5359" fmla="*/ 4105501 h 6858000"/>
              <a:gd name="connsiteX5360" fmla="*/ 7546375 w 12192527"/>
              <a:gd name="connsiteY5360" fmla="*/ 4109180 h 6858000"/>
              <a:gd name="connsiteX5361" fmla="*/ 7549842 w 12192527"/>
              <a:gd name="connsiteY5361" fmla="*/ 4108772 h 6858000"/>
              <a:gd name="connsiteX5362" fmla="*/ 7553534 w 12192527"/>
              <a:gd name="connsiteY5362" fmla="*/ 4106319 h 6858000"/>
              <a:gd name="connsiteX5363" fmla="*/ 7558844 w 12192527"/>
              <a:gd name="connsiteY5363" fmla="*/ 4106932 h 6858000"/>
              <a:gd name="connsiteX5364" fmla="*/ 7558844 w 12192527"/>
              <a:gd name="connsiteY5364" fmla="*/ 4111429 h 6858000"/>
              <a:gd name="connsiteX5365" fmla="*/ 7538608 w 12192527"/>
              <a:gd name="connsiteY5365" fmla="*/ 4117355 h 6858000"/>
              <a:gd name="connsiteX5366" fmla="*/ 7533698 w 12192527"/>
              <a:gd name="connsiteY5366" fmla="*/ 4119195 h 6858000"/>
              <a:gd name="connsiteX5367" fmla="*/ 7525309 w 12192527"/>
              <a:gd name="connsiteY5367" fmla="*/ 4129822 h 6858000"/>
              <a:gd name="connsiteX5368" fmla="*/ 7522240 w 12192527"/>
              <a:gd name="connsiteY5368" fmla="*/ 4133501 h 6858000"/>
              <a:gd name="connsiteX5369" fmla="*/ 7518765 w 12192527"/>
              <a:gd name="connsiteY5369" fmla="*/ 4146991 h 6858000"/>
              <a:gd name="connsiteX5370" fmla="*/ 7518363 w 12192527"/>
              <a:gd name="connsiteY5370" fmla="*/ 4156596 h 6858000"/>
              <a:gd name="connsiteX5371" fmla="*/ 7514484 w 12192527"/>
              <a:gd name="connsiteY5371" fmla="*/ 4163544 h 6858000"/>
              <a:gd name="connsiteX5372" fmla="*/ 7513856 w 12192527"/>
              <a:gd name="connsiteY5372" fmla="*/ 4163544 h 6858000"/>
              <a:gd name="connsiteX5373" fmla="*/ 7509976 w 12192527"/>
              <a:gd name="connsiteY5373" fmla="*/ 4165998 h 6858000"/>
              <a:gd name="connsiteX5374" fmla="*/ 7512841 w 12192527"/>
              <a:gd name="connsiteY5374" fmla="*/ 4168245 h 6858000"/>
              <a:gd name="connsiteX5375" fmla="*/ 7520809 w 12192527"/>
              <a:gd name="connsiteY5375" fmla="*/ 4183982 h 6858000"/>
              <a:gd name="connsiteX5376" fmla="*/ 7523273 w 12192527"/>
              <a:gd name="connsiteY5376" fmla="*/ 4188888 h 6858000"/>
              <a:gd name="connsiteX5377" fmla="*/ 7526943 w 12192527"/>
              <a:gd name="connsiteY5377" fmla="*/ 4190523 h 6858000"/>
              <a:gd name="connsiteX5378" fmla="*/ 7528781 w 12192527"/>
              <a:gd name="connsiteY5378" fmla="*/ 4194407 h 6858000"/>
              <a:gd name="connsiteX5379" fmla="*/ 7527866 w 12192527"/>
              <a:gd name="connsiteY5379" fmla="*/ 4195704 h 6858000"/>
              <a:gd name="connsiteX5380" fmla="*/ 7534699 w 12192527"/>
              <a:gd name="connsiteY5380" fmla="*/ 4202501 h 6858000"/>
              <a:gd name="connsiteX5381" fmla="*/ 7498985 w 12192527"/>
              <a:gd name="connsiteY5381" fmla="*/ 4225378 h 6858000"/>
              <a:gd name="connsiteX5382" fmla="*/ 7350187 w 12192527"/>
              <a:gd name="connsiteY5382" fmla="*/ 4352213 h 6858000"/>
              <a:gd name="connsiteX5383" fmla="*/ 7309325 w 12192527"/>
              <a:gd name="connsiteY5383" fmla="*/ 4395331 h 6858000"/>
              <a:gd name="connsiteX5384" fmla="*/ 7309067 w 12192527"/>
              <a:gd name="connsiteY5384" fmla="*/ 4392757 h 6858000"/>
              <a:gd name="connsiteX5385" fmla="*/ 7305806 w 12192527"/>
              <a:gd name="connsiteY5385" fmla="*/ 4366700 h 6858000"/>
              <a:gd name="connsiteX5386" fmla="*/ 7251449 w 12192527"/>
              <a:gd name="connsiteY5386" fmla="*/ 4324357 h 6858000"/>
              <a:gd name="connsiteX5387" fmla="*/ 7216663 w 12192527"/>
              <a:gd name="connsiteY5387" fmla="*/ 4323270 h 6858000"/>
              <a:gd name="connsiteX5388" fmla="*/ 7148175 w 12192527"/>
              <a:gd name="connsiteY5388" fmla="*/ 4338470 h 6858000"/>
              <a:gd name="connsiteX5389" fmla="*/ 7133763 w 12192527"/>
              <a:gd name="connsiteY5389" fmla="*/ 4346089 h 6858000"/>
              <a:gd name="connsiteX5390" fmla="*/ 7104965 w 12192527"/>
              <a:gd name="connsiteY5390" fmla="*/ 4308370 h 6858000"/>
              <a:gd name="connsiteX5391" fmla="*/ 7076614 w 12192527"/>
              <a:gd name="connsiteY5391" fmla="*/ 4266031 h 6858000"/>
              <a:gd name="connsiteX5392" fmla="*/ 6993806 w 12192527"/>
              <a:gd name="connsiteY5392" fmla="*/ 4190363 h 6858000"/>
              <a:gd name="connsiteX5393" fmla="*/ 6997405 w 12192527"/>
              <a:gd name="connsiteY5393" fmla="*/ 4190363 h 6858000"/>
              <a:gd name="connsiteX5394" fmla="*/ 7004608 w 12192527"/>
              <a:gd name="connsiteY5394" fmla="*/ 4193967 h 6858000"/>
              <a:gd name="connsiteX5395" fmla="*/ 7001004 w 12192527"/>
              <a:gd name="connsiteY5395" fmla="*/ 4190363 h 6858000"/>
              <a:gd name="connsiteX5396" fmla="*/ 6997404 w 12192527"/>
              <a:gd name="connsiteY5396" fmla="*/ 4183157 h 6858000"/>
              <a:gd name="connsiteX5397" fmla="*/ 7008207 w 12192527"/>
              <a:gd name="connsiteY5397" fmla="*/ 4193967 h 6858000"/>
              <a:gd name="connsiteX5398" fmla="*/ 6997568 w 12192527"/>
              <a:gd name="connsiteY5398" fmla="*/ 4178280 h 6858000"/>
              <a:gd name="connsiteX5399" fmla="*/ 7019469 w 12192527"/>
              <a:gd name="connsiteY5399" fmla="*/ 4164418 h 6858000"/>
              <a:gd name="connsiteX5400" fmla="*/ 7027972 w 12192527"/>
              <a:gd name="connsiteY5400" fmla="*/ 4148597 h 6858000"/>
              <a:gd name="connsiteX5401" fmla="*/ 7030676 w 12192527"/>
              <a:gd name="connsiteY5401" fmla="*/ 4142037 h 6858000"/>
              <a:gd name="connsiteX5402" fmla="*/ 7031061 w 12192527"/>
              <a:gd name="connsiteY5402" fmla="*/ 4135477 h 6858000"/>
              <a:gd name="connsiteX5403" fmla="*/ 7029902 w 12192527"/>
              <a:gd name="connsiteY5403" fmla="*/ 4130460 h 6858000"/>
              <a:gd name="connsiteX5404" fmla="*/ 7027972 w 12192527"/>
              <a:gd name="connsiteY5404" fmla="*/ 4120041 h 6858000"/>
              <a:gd name="connsiteX5405" fmla="*/ 7027585 w 12192527"/>
              <a:gd name="connsiteY5405" fmla="*/ 4116183 h 6858000"/>
              <a:gd name="connsiteX5406" fmla="*/ 7026425 w 12192527"/>
              <a:gd name="connsiteY5406" fmla="*/ 4106921 h 6858000"/>
              <a:gd name="connsiteX5407" fmla="*/ 7007109 w 12192527"/>
              <a:gd name="connsiteY5407" fmla="*/ 4091873 h 6858000"/>
              <a:gd name="connsiteX5408" fmla="*/ 6994747 w 12192527"/>
              <a:gd name="connsiteY5408" fmla="*/ 4091487 h 6858000"/>
              <a:gd name="connsiteX5409" fmla="*/ 6970402 w 12192527"/>
              <a:gd name="connsiteY5409" fmla="*/ 4096889 h 6858000"/>
              <a:gd name="connsiteX5410" fmla="*/ 6963832 w 12192527"/>
              <a:gd name="connsiteY5410" fmla="*/ 4100362 h 6858000"/>
              <a:gd name="connsiteX5411" fmla="*/ 6956494 w 12192527"/>
              <a:gd name="connsiteY5411" fmla="*/ 4106536 h 6858000"/>
              <a:gd name="connsiteX5412" fmla="*/ 6951853 w 12192527"/>
              <a:gd name="connsiteY5412" fmla="*/ 4112710 h 6858000"/>
              <a:gd name="connsiteX5413" fmla="*/ 6948503 w 12192527"/>
              <a:gd name="connsiteY5413" fmla="*/ 4123230 h 6858000"/>
              <a:gd name="connsiteX5414" fmla="*/ 6943401 w 12192527"/>
              <a:gd name="connsiteY5414" fmla="*/ 4118299 h 6858000"/>
              <a:gd name="connsiteX5415" fmla="*/ 6842592 w 12192527"/>
              <a:gd name="connsiteY5415" fmla="*/ 4039026 h 6858000"/>
              <a:gd name="connsiteX5416" fmla="*/ 6774187 w 12192527"/>
              <a:gd name="connsiteY5416" fmla="*/ 3984977 h 6858000"/>
              <a:gd name="connsiteX5417" fmla="*/ 6702180 w 12192527"/>
              <a:gd name="connsiteY5417" fmla="*/ 3941737 h 6858000"/>
              <a:gd name="connsiteX5418" fmla="*/ 6644571 w 12192527"/>
              <a:gd name="connsiteY5418" fmla="*/ 3905705 h 6858000"/>
              <a:gd name="connsiteX5419" fmla="*/ 6640973 w 12192527"/>
              <a:gd name="connsiteY5419" fmla="*/ 3902103 h 6858000"/>
              <a:gd name="connsiteX5420" fmla="*/ 6633773 w 12192527"/>
              <a:gd name="connsiteY5420" fmla="*/ 3898498 h 6858000"/>
              <a:gd name="connsiteX5421" fmla="*/ 6486162 w 12192527"/>
              <a:gd name="connsiteY5421" fmla="*/ 3819227 h 6858000"/>
              <a:gd name="connsiteX5422" fmla="*/ 6496961 w 12192527"/>
              <a:gd name="connsiteY5422" fmla="*/ 3808417 h 6858000"/>
              <a:gd name="connsiteX5423" fmla="*/ 6478958 w 12192527"/>
              <a:gd name="connsiteY5423" fmla="*/ 3790400 h 6858000"/>
              <a:gd name="connsiteX5424" fmla="*/ 6486160 w 12192527"/>
              <a:gd name="connsiteY5424" fmla="*/ 3794004 h 6858000"/>
              <a:gd name="connsiteX5425" fmla="*/ 6493360 w 12192527"/>
              <a:gd name="connsiteY5425" fmla="*/ 3797608 h 6858000"/>
              <a:gd name="connsiteX5426" fmla="*/ 6489760 w 12192527"/>
              <a:gd name="connsiteY5426" fmla="*/ 3794004 h 6858000"/>
              <a:gd name="connsiteX5427" fmla="*/ 6482559 w 12192527"/>
              <a:gd name="connsiteY5427" fmla="*/ 3790400 h 6858000"/>
              <a:gd name="connsiteX5428" fmla="*/ 6478959 w 12192527"/>
              <a:gd name="connsiteY5428" fmla="*/ 3786798 h 6858000"/>
              <a:gd name="connsiteX5429" fmla="*/ 6460957 w 12192527"/>
              <a:gd name="connsiteY5429" fmla="*/ 3775988 h 6858000"/>
              <a:gd name="connsiteX5430" fmla="*/ 6457357 w 12192527"/>
              <a:gd name="connsiteY5430" fmla="*/ 3775988 h 6858000"/>
              <a:gd name="connsiteX5431" fmla="*/ 6453758 w 12192527"/>
              <a:gd name="connsiteY5431" fmla="*/ 3775988 h 6858000"/>
              <a:gd name="connsiteX5432" fmla="*/ 6453758 w 12192527"/>
              <a:gd name="connsiteY5432" fmla="*/ 3778690 h 6858000"/>
              <a:gd name="connsiteX5433" fmla="*/ 6450157 w 12192527"/>
              <a:gd name="connsiteY5433" fmla="*/ 3777790 h 6858000"/>
              <a:gd name="connsiteX5434" fmla="*/ 6442958 w 12192527"/>
              <a:gd name="connsiteY5434" fmla="*/ 3775988 h 6858000"/>
              <a:gd name="connsiteX5435" fmla="*/ 6453759 w 12192527"/>
              <a:gd name="connsiteY5435" fmla="*/ 3794004 h 6858000"/>
              <a:gd name="connsiteX5436" fmla="*/ 6424956 w 12192527"/>
              <a:gd name="connsiteY5436" fmla="*/ 3786798 h 6858000"/>
              <a:gd name="connsiteX5437" fmla="*/ 6421354 w 12192527"/>
              <a:gd name="connsiteY5437" fmla="*/ 3790400 h 6858000"/>
              <a:gd name="connsiteX5438" fmla="*/ 6421354 w 12192527"/>
              <a:gd name="connsiteY5438" fmla="*/ 3786798 h 6858000"/>
              <a:gd name="connsiteX5439" fmla="*/ 6417755 w 12192527"/>
              <a:gd name="connsiteY5439" fmla="*/ 3786798 h 6858000"/>
              <a:gd name="connsiteX5440" fmla="*/ 6414153 w 12192527"/>
              <a:gd name="connsiteY5440" fmla="*/ 3786798 h 6858000"/>
              <a:gd name="connsiteX5441" fmla="*/ 6410554 w 12192527"/>
              <a:gd name="connsiteY5441" fmla="*/ 3786799 h 6858000"/>
              <a:gd name="connsiteX5442" fmla="*/ 6356549 w 12192527"/>
              <a:gd name="connsiteY5442" fmla="*/ 3765179 h 6858000"/>
              <a:gd name="connsiteX5443" fmla="*/ 6356548 w 12192527"/>
              <a:gd name="connsiteY5443" fmla="*/ 3768781 h 6858000"/>
              <a:gd name="connsiteX5444" fmla="*/ 6352947 w 12192527"/>
              <a:gd name="connsiteY5444" fmla="*/ 3765178 h 6858000"/>
              <a:gd name="connsiteX5445" fmla="*/ 6342148 w 12192527"/>
              <a:gd name="connsiteY5445" fmla="*/ 3757971 h 6858000"/>
              <a:gd name="connsiteX5446" fmla="*/ 6338546 w 12192527"/>
              <a:gd name="connsiteY5446" fmla="*/ 3761575 h 6858000"/>
              <a:gd name="connsiteX5447" fmla="*/ 6327384 w 12192527"/>
              <a:gd name="connsiteY5447" fmla="*/ 3751263 h 6858000"/>
              <a:gd name="connsiteX5448" fmla="*/ 6337920 w 12192527"/>
              <a:gd name="connsiteY5448" fmla="*/ 3746257 h 6858000"/>
              <a:gd name="connsiteX5449" fmla="*/ 6339664 w 12192527"/>
              <a:gd name="connsiteY5449" fmla="*/ 3744863 h 6858000"/>
              <a:gd name="connsiteX5450" fmla="*/ 6348900 w 12192527"/>
              <a:gd name="connsiteY5450" fmla="*/ 3722393 h 6858000"/>
              <a:gd name="connsiteX5451" fmla="*/ 6349075 w 12192527"/>
              <a:gd name="connsiteY5451" fmla="*/ 3718212 h 6858000"/>
              <a:gd name="connsiteX5452" fmla="*/ 6346635 w 12192527"/>
              <a:gd name="connsiteY5452" fmla="*/ 3708110 h 6858000"/>
              <a:gd name="connsiteX5453" fmla="*/ 6345240 w 12192527"/>
              <a:gd name="connsiteY5453" fmla="*/ 3699400 h 6858000"/>
              <a:gd name="connsiteX5454" fmla="*/ 6343846 w 12192527"/>
              <a:gd name="connsiteY5454" fmla="*/ 3696613 h 6858000"/>
              <a:gd name="connsiteX5455" fmla="*/ 6333565 w 12192527"/>
              <a:gd name="connsiteY5455" fmla="*/ 3684420 h 6858000"/>
              <a:gd name="connsiteX5456" fmla="*/ 6332517 w 12192527"/>
              <a:gd name="connsiteY5456" fmla="*/ 3682504 h 6858000"/>
              <a:gd name="connsiteX5457" fmla="*/ 6339836 w 12192527"/>
              <a:gd name="connsiteY5457" fmla="*/ 3672924 h 6858000"/>
              <a:gd name="connsiteX5458" fmla="*/ 6349596 w 12192527"/>
              <a:gd name="connsiteY5458" fmla="*/ 3667176 h 6858000"/>
              <a:gd name="connsiteX5459" fmla="*/ 6359879 w 12192527"/>
              <a:gd name="connsiteY5459" fmla="*/ 3655330 h 6858000"/>
              <a:gd name="connsiteX5460" fmla="*/ 6359704 w 12192527"/>
              <a:gd name="connsiteY5460" fmla="*/ 3652719 h 6858000"/>
              <a:gd name="connsiteX5461" fmla="*/ 6360402 w 12192527"/>
              <a:gd name="connsiteY5461" fmla="*/ 3646273 h 6858000"/>
              <a:gd name="connsiteX5462" fmla="*/ 6360926 w 12192527"/>
              <a:gd name="connsiteY5462" fmla="*/ 3638609 h 6858000"/>
              <a:gd name="connsiteX5463" fmla="*/ 6358661 w 12192527"/>
              <a:gd name="connsiteY5463" fmla="*/ 3633209 h 6858000"/>
              <a:gd name="connsiteX5464" fmla="*/ 6353954 w 12192527"/>
              <a:gd name="connsiteY5464" fmla="*/ 3617533 h 6858000"/>
              <a:gd name="connsiteX5465" fmla="*/ 6346285 w 12192527"/>
              <a:gd name="connsiteY5465" fmla="*/ 3608300 h 6858000"/>
              <a:gd name="connsiteX5466" fmla="*/ 6344542 w 12192527"/>
              <a:gd name="connsiteY5466" fmla="*/ 3607081 h 6858000"/>
              <a:gd name="connsiteX5467" fmla="*/ 6335482 w 12192527"/>
              <a:gd name="connsiteY5467" fmla="*/ 3602901 h 6858000"/>
              <a:gd name="connsiteX5468" fmla="*/ 6332344 w 12192527"/>
              <a:gd name="connsiteY5468" fmla="*/ 3601333 h 6858000"/>
              <a:gd name="connsiteX5469" fmla="*/ 6319099 w 12192527"/>
              <a:gd name="connsiteY5469" fmla="*/ 3602203 h 6858000"/>
              <a:gd name="connsiteX5470" fmla="*/ 6308467 w 12192527"/>
              <a:gd name="connsiteY5470" fmla="*/ 3604991 h 6858000"/>
              <a:gd name="connsiteX5471" fmla="*/ 6304982 w 12192527"/>
              <a:gd name="connsiteY5471" fmla="*/ 3604469 h 6858000"/>
              <a:gd name="connsiteX5472" fmla="*/ 6303240 w 12192527"/>
              <a:gd name="connsiteY5472" fmla="*/ 3602203 h 6858000"/>
              <a:gd name="connsiteX5473" fmla="*/ 6300450 w 12192527"/>
              <a:gd name="connsiteY5473" fmla="*/ 3601507 h 6858000"/>
              <a:gd name="connsiteX5474" fmla="*/ 6300276 w 12192527"/>
              <a:gd name="connsiteY5474" fmla="*/ 3604642 h 6858000"/>
              <a:gd name="connsiteX5475" fmla="*/ 6301147 w 12192527"/>
              <a:gd name="connsiteY5475" fmla="*/ 3606036 h 6858000"/>
              <a:gd name="connsiteX5476" fmla="*/ 6298185 w 12192527"/>
              <a:gd name="connsiteY5476" fmla="*/ 3613177 h 6858000"/>
              <a:gd name="connsiteX5477" fmla="*/ 6295746 w 12192527"/>
              <a:gd name="connsiteY5477" fmla="*/ 3613526 h 6858000"/>
              <a:gd name="connsiteX5478" fmla="*/ 6292784 w 12192527"/>
              <a:gd name="connsiteY5478" fmla="*/ 3615442 h 6858000"/>
              <a:gd name="connsiteX5479" fmla="*/ 6294177 w 12192527"/>
              <a:gd name="connsiteY5479" fmla="*/ 3618229 h 6858000"/>
              <a:gd name="connsiteX5480" fmla="*/ 6294003 w 12192527"/>
              <a:gd name="connsiteY5480" fmla="*/ 3622410 h 6858000"/>
              <a:gd name="connsiteX5481" fmla="*/ 6289473 w 12192527"/>
              <a:gd name="connsiteY5481" fmla="*/ 3630248 h 6858000"/>
              <a:gd name="connsiteX5482" fmla="*/ 6285814 w 12192527"/>
              <a:gd name="connsiteY5482" fmla="*/ 3633731 h 6858000"/>
              <a:gd name="connsiteX5483" fmla="*/ 6283896 w 12192527"/>
              <a:gd name="connsiteY5483" fmla="*/ 3634776 h 6858000"/>
              <a:gd name="connsiteX5484" fmla="*/ 6284942 w 12192527"/>
              <a:gd name="connsiteY5484" fmla="*/ 3636693 h 6858000"/>
              <a:gd name="connsiteX5485" fmla="*/ 6288426 w 12192527"/>
              <a:gd name="connsiteY5485" fmla="*/ 3640525 h 6858000"/>
              <a:gd name="connsiteX5486" fmla="*/ 6288426 w 12192527"/>
              <a:gd name="connsiteY5486" fmla="*/ 3650106 h 6858000"/>
              <a:gd name="connsiteX5487" fmla="*/ 6284592 w 12192527"/>
              <a:gd name="connsiteY5487" fmla="*/ 3660033 h 6858000"/>
              <a:gd name="connsiteX5488" fmla="*/ 6288078 w 12192527"/>
              <a:gd name="connsiteY5488" fmla="*/ 3662299 h 6858000"/>
              <a:gd name="connsiteX5489" fmla="*/ 6291737 w 12192527"/>
              <a:gd name="connsiteY5489" fmla="*/ 3659337 h 6858000"/>
              <a:gd name="connsiteX5490" fmla="*/ 6296442 w 12192527"/>
              <a:gd name="connsiteY5490" fmla="*/ 3658292 h 6858000"/>
              <a:gd name="connsiteX5491" fmla="*/ 6295572 w 12192527"/>
              <a:gd name="connsiteY5491" fmla="*/ 3663691 h 6858000"/>
              <a:gd name="connsiteX5492" fmla="*/ 6293130 w 12192527"/>
              <a:gd name="connsiteY5492" fmla="*/ 3665957 h 6858000"/>
              <a:gd name="connsiteX5493" fmla="*/ 6292607 w 12192527"/>
              <a:gd name="connsiteY5493" fmla="*/ 3669092 h 6858000"/>
              <a:gd name="connsiteX5494" fmla="*/ 6295572 w 12192527"/>
              <a:gd name="connsiteY5494" fmla="*/ 3668743 h 6858000"/>
              <a:gd name="connsiteX5495" fmla="*/ 6298708 w 12192527"/>
              <a:gd name="connsiteY5495" fmla="*/ 3666653 h 6858000"/>
              <a:gd name="connsiteX5496" fmla="*/ 6303240 w 12192527"/>
              <a:gd name="connsiteY5496" fmla="*/ 3667176 h 6858000"/>
              <a:gd name="connsiteX5497" fmla="*/ 6303240 w 12192527"/>
              <a:gd name="connsiteY5497" fmla="*/ 3671007 h 6858000"/>
              <a:gd name="connsiteX5498" fmla="*/ 6285987 w 12192527"/>
              <a:gd name="connsiteY5498" fmla="*/ 3676059 h 6858000"/>
              <a:gd name="connsiteX5499" fmla="*/ 6281804 w 12192527"/>
              <a:gd name="connsiteY5499" fmla="*/ 3677627 h 6858000"/>
              <a:gd name="connsiteX5500" fmla="*/ 6274658 w 12192527"/>
              <a:gd name="connsiteY5500" fmla="*/ 3686684 h 6858000"/>
              <a:gd name="connsiteX5501" fmla="*/ 6272043 w 12192527"/>
              <a:gd name="connsiteY5501" fmla="*/ 3689820 h 6858000"/>
              <a:gd name="connsiteX5502" fmla="*/ 6269083 w 12192527"/>
              <a:gd name="connsiteY5502" fmla="*/ 3701316 h 6858000"/>
              <a:gd name="connsiteX5503" fmla="*/ 6268732 w 12192527"/>
              <a:gd name="connsiteY5503" fmla="*/ 3709504 h 6858000"/>
              <a:gd name="connsiteX5504" fmla="*/ 6265422 w 12192527"/>
              <a:gd name="connsiteY5504" fmla="*/ 3715426 h 6858000"/>
              <a:gd name="connsiteX5505" fmla="*/ 6264901 w 12192527"/>
              <a:gd name="connsiteY5505" fmla="*/ 3715426 h 6858000"/>
              <a:gd name="connsiteX5506" fmla="*/ 6261587 w 12192527"/>
              <a:gd name="connsiteY5506" fmla="*/ 3717516 h 6858000"/>
              <a:gd name="connsiteX5507" fmla="*/ 6264028 w 12192527"/>
              <a:gd name="connsiteY5507" fmla="*/ 3719431 h 6858000"/>
              <a:gd name="connsiteX5508" fmla="*/ 6266375 w 12192527"/>
              <a:gd name="connsiteY5508" fmla="*/ 3724062 h 6858000"/>
              <a:gd name="connsiteX5509" fmla="*/ 6242687 w 12192527"/>
              <a:gd name="connsiteY5509" fmla="*/ 3717434 h 6858000"/>
              <a:gd name="connsiteX5510" fmla="*/ 6208934 w 12192527"/>
              <a:gd name="connsiteY5510" fmla="*/ 3711129 h 6858000"/>
              <a:gd name="connsiteX5511" fmla="*/ 6250788 w 12192527"/>
              <a:gd name="connsiteY5511" fmla="*/ 3730046 h 6858000"/>
              <a:gd name="connsiteX5512" fmla="*/ 6272758 w 12192527"/>
              <a:gd name="connsiteY5512" fmla="*/ 3736709 h 6858000"/>
              <a:gd name="connsiteX5513" fmla="*/ 6272915 w 12192527"/>
              <a:gd name="connsiteY5513" fmla="*/ 3737025 h 6858000"/>
              <a:gd name="connsiteX5514" fmla="*/ 6276054 w 12192527"/>
              <a:gd name="connsiteY5514" fmla="*/ 3738419 h 6858000"/>
              <a:gd name="connsiteX5515" fmla="*/ 6277623 w 12192527"/>
              <a:gd name="connsiteY5515" fmla="*/ 3741728 h 6858000"/>
              <a:gd name="connsiteX5516" fmla="*/ 6276842 w 12192527"/>
              <a:gd name="connsiteY5516" fmla="*/ 3742834 h 6858000"/>
              <a:gd name="connsiteX5517" fmla="*/ 6290461 w 12192527"/>
              <a:gd name="connsiteY5517" fmla="*/ 3756382 h 6858000"/>
              <a:gd name="connsiteX5518" fmla="*/ 6290169 w 12192527"/>
              <a:gd name="connsiteY5518" fmla="*/ 3753747 h 6858000"/>
              <a:gd name="connsiteX5519" fmla="*/ 6291389 w 12192527"/>
              <a:gd name="connsiteY5519" fmla="*/ 3750785 h 6858000"/>
              <a:gd name="connsiteX5520" fmla="*/ 6294525 w 12192527"/>
              <a:gd name="connsiteY5520" fmla="*/ 3752004 h 6858000"/>
              <a:gd name="connsiteX5521" fmla="*/ 6295572 w 12192527"/>
              <a:gd name="connsiteY5521" fmla="*/ 3754270 h 6858000"/>
              <a:gd name="connsiteX5522" fmla="*/ 6300799 w 12192527"/>
              <a:gd name="connsiteY5522" fmla="*/ 3755140 h 6858000"/>
              <a:gd name="connsiteX5523" fmla="*/ 6303064 w 12192527"/>
              <a:gd name="connsiteY5523" fmla="*/ 3753572 h 6858000"/>
              <a:gd name="connsiteX5524" fmla="*/ 6304633 w 12192527"/>
              <a:gd name="connsiteY5524" fmla="*/ 3756011 h 6858000"/>
              <a:gd name="connsiteX5525" fmla="*/ 6305157 w 12192527"/>
              <a:gd name="connsiteY5525" fmla="*/ 3758101 h 6858000"/>
              <a:gd name="connsiteX5526" fmla="*/ 6306725 w 12192527"/>
              <a:gd name="connsiteY5526" fmla="*/ 3760431 h 6858000"/>
              <a:gd name="connsiteX5527" fmla="*/ 6309339 w 12192527"/>
              <a:gd name="connsiteY5527" fmla="*/ 3759495 h 6858000"/>
              <a:gd name="connsiteX5528" fmla="*/ 6310542 w 12192527"/>
              <a:gd name="connsiteY5528" fmla="*/ 3758439 h 6858000"/>
              <a:gd name="connsiteX5529" fmla="*/ 6316045 w 12192527"/>
              <a:gd name="connsiteY5529" fmla="*/ 3763827 h 6858000"/>
              <a:gd name="connsiteX5530" fmla="*/ 6352947 w 12192527"/>
              <a:gd name="connsiteY5530" fmla="*/ 3775988 h 6858000"/>
              <a:gd name="connsiteX5531" fmla="*/ 6356549 w 12192527"/>
              <a:gd name="connsiteY5531" fmla="*/ 3775989 h 6858000"/>
              <a:gd name="connsiteX5532" fmla="*/ 6360148 w 12192527"/>
              <a:gd name="connsiteY5532" fmla="*/ 3779591 h 6858000"/>
              <a:gd name="connsiteX5533" fmla="*/ 6363749 w 12192527"/>
              <a:gd name="connsiteY5533" fmla="*/ 3775988 h 6858000"/>
              <a:gd name="connsiteX5534" fmla="*/ 6360149 w 12192527"/>
              <a:gd name="connsiteY5534" fmla="*/ 3772385 h 6858000"/>
              <a:gd name="connsiteX5535" fmla="*/ 6421354 w 12192527"/>
              <a:gd name="connsiteY5535" fmla="*/ 3808418 h 6858000"/>
              <a:gd name="connsiteX5536" fmla="*/ 6428555 w 12192527"/>
              <a:gd name="connsiteY5536" fmla="*/ 3812020 h 6858000"/>
              <a:gd name="connsiteX5537" fmla="*/ 6432155 w 12192527"/>
              <a:gd name="connsiteY5537" fmla="*/ 3815623 h 6858000"/>
              <a:gd name="connsiteX5538" fmla="*/ 6439356 w 12192527"/>
              <a:gd name="connsiteY5538" fmla="*/ 3812020 h 6858000"/>
              <a:gd name="connsiteX5539" fmla="*/ 6457357 w 12192527"/>
              <a:gd name="connsiteY5539" fmla="*/ 3826433 h 6858000"/>
              <a:gd name="connsiteX5540" fmla="*/ 6601369 w 12192527"/>
              <a:gd name="connsiteY5540" fmla="*/ 3898498 h 6858000"/>
              <a:gd name="connsiteX5541" fmla="*/ 6596461 w 12192527"/>
              <a:gd name="connsiteY5541" fmla="*/ 3894895 h 6858000"/>
              <a:gd name="connsiteX5542" fmla="*/ 6597770 w 12192527"/>
              <a:gd name="connsiteY5542" fmla="*/ 3894895 h 6858000"/>
              <a:gd name="connsiteX5543" fmla="*/ 6604971 w 12192527"/>
              <a:gd name="connsiteY5543" fmla="*/ 3898498 h 6858000"/>
              <a:gd name="connsiteX5544" fmla="*/ 6604971 w 12192527"/>
              <a:gd name="connsiteY5544" fmla="*/ 3894895 h 6858000"/>
              <a:gd name="connsiteX5545" fmla="*/ 6597770 w 12192527"/>
              <a:gd name="connsiteY5545" fmla="*/ 3891293 h 6858000"/>
              <a:gd name="connsiteX5546" fmla="*/ 6633770 w 12192527"/>
              <a:gd name="connsiteY5546" fmla="*/ 3902103 h 6858000"/>
              <a:gd name="connsiteX5547" fmla="*/ 6630172 w 12192527"/>
              <a:gd name="connsiteY5547" fmla="*/ 3902103 h 6858000"/>
              <a:gd name="connsiteX5548" fmla="*/ 6637374 w 12192527"/>
              <a:gd name="connsiteY5548" fmla="*/ 3905705 h 6858000"/>
              <a:gd name="connsiteX5549" fmla="*/ 6640973 w 12192527"/>
              <a:gd name="connsiteY5549" fmla="*/ 3909308 h 6858000"/>
              <a:gd name="connsiteX5550" fmla="*/ 6719744 w 12192527"/>
              <a:gd name="connsiteY5550" fmla="*/ 3971003 h 6858000"/>
              <a:gd name="connsiteX5551" fmla="*/ 6716580 w 12192527"/>
              <a:gd name="connsiteY5551" fmla="*/ 3974167 h 6858000"/>
              <a:gd name="connsiteX5552" fmla="*/ 6720181 w 12192527"/>
              <a:gd name="connsiteY5552" fmla="*/ 3974167 h 6858000"/>
              <a:gd name="connsiteX5553" fmla="*/ 6723783 w 12192527"/>
              <a:gd name="connsiteY5553" fmla="*/ 3974167 h 6858000"/>
              <a:gd name="connsiteX5554" fmla="*/ 6727381 w 12192527"/>
              <a:gd name="connsiteY5554" fmla="*/ 3977771 h 6858000"/>
              <a:gd name="connsiteX5555" fmla="*/ 6745384 w 12192527"/>
              <a:gd name="connsiteY5555" fmla="*/ 3995787 h 6858000"/>
              <a:gd name="connsiteX5556" fmla="*/ 6741782 w 12192527"/>
              <a:gd name="connsiteY5556" fmla="*/ 3988580 h 6858000"/>
              <a:gd name="connsiteX5557" fmla="*/ 6745384 w 12192527"/>
              <a:gd name="connsiteY5557" fmla="*/ 3988580 h 6858000"/>
              <a:gd name="connsiteX5558" fmla="*/ 6748981 w 12192527"/>
              <a:gd name="connsiteY5558" fmla="*/ 3988580 h 6858000"/>
              <a:gd name="connsiteX5559" fmla="*/ 6745384 w 12192527"/>
              <a:gd name="connsiteY5559" fmla="*/ 3984977 h 6858000"/>
              <a:gd name="connsiteX5560" fmla="*/ 6770586 w 12192527"/>
              <a:gd name="connsiteY5560" fmla="*/ 3999390 h 6858000"/>
              <a:gd name="connsiteX5561" fmla="*/ 6766986 w 12192527"/>
              <a:gd name="connsiteY5561" fmla="*/ 3999390 h 6858000"/>
              <a:gd name="connsiteX5562" fmla="*/ 6763385 w 12192527"/>
              <a:gd name="connsiteY5562" fmla="*/ 3995787 h 6858000"/>
              <a:gd name="connsiteX5563" fmla="*/ 6759784 w 12192527"/>
              <a:gd name="connsiteY5563" fmla="*/ 3995787 h 6858000"/>
              <a:gd name="connsiteX5564" fmla="*/ 6766984 w 12192527"/>
              <a:gd name="connsiteY5564" fmla="*/ 4002993 h 6858000"/>
              <a:gd name="connsiteX5565" fmla="*/ 6770586 w 12192527"/>
              <a:gd name="connsiteY5565" fmla="*/ 4006597 h 6858000"/>
              <a:gd name="connsiteX5566" fmla="*/ 6795788 w 12192527"/>
              <a:gd name="connsiteY5566" fmla="*/ 4039027 h 6858000"/>
              <a:gd name="connsiteX5567" fmla="*/ 6838992 w 12192527"/>
              <a:gd name="connsiteY5567" fmla="*/ 4064249 h 6858000"/>
              <a:gd name="connsiteX5568" fmla="*/ 6838992 w 12192527"/>
              <a:gd name="connsiteY5568" fmla="*/ 4067852 h 6858000"/>
              <a:gd name="connsiteX5569" fmla="*/ 6846191 w 12192527"/>
              <a:gd name="connsiteY5569" fmla="*/ 4071456 h 6858000"/>
              <a:gd name="connsiteX5570" fmla="*/ 6846191 w 12192527"/>
              <a:gd name="connsiteY5570" fmla="*/ 4075059 h 6858000"/>
              <a:gd name="connsiteX5571" fmla="*/ 6849793 w 12192527"/>
              <a:gd name="connsiteY5571" fmla="*/ 4075059 h 6858000"/>
              <a:gd name="connsiteX5572" fmla="*/ 6871395 w 12192527"/>
              <a:gd name="connsiteY5572" fmla="*/ 4093075 h 6858000"/>
              <a:gd name="connsiteX5573" fmla="*/ 6867794 w 12192527"/>
              <a:gd name="connsiteY5573" fmla="*/ 4082265 h 6858000"/>
              <a:gd name="connsiteX5574" fmla="*/ 6871395 w 12192527"/>
              <a:gd name="connsiteY5574" fmla="*/ 4082265 h 6858000"/>
              <a:gd name="connsiteX5575" fmla="*/ 6867794 w 12192527"/>
              <a:gd name="connsiteY5575" fmla="*/ 4078662 h 6858000"/>
              <a:gd name="connsiteX5576" fmla="*/ 6867794 w 12192527"/>
              <a:gd name="connsiteY5576" fmla="*/ 4075059 h 6858000"/>
              <a:gd name="connsiteX5577" fmla="*/ 6896597 w 12192527"/>
              <a:gd name="connsiteY5577" fmla="*/ 4100282 h 6858000"/>
              <a:gd name="connsiteX5578" fmla="*/ 6889397 w 12192527"/>
              <a:gd name="connsiteY5578" fmla="*/ 4107489 h 6858000"/>
              <a:gd name="connsiteX5579" fmla="*/ 6921801 w 12192527"/>
              <a:gd name="connsiteY5579" fmla="*/ 4150727 h 6858000"/>
              <a:gd name="connsiteX5580" fmla="*/ 6957803 w 12192527"/>
              <a:gd name="connsiteY5580" fmla="*/ 4172347 h 6858000"/>
              <a:gd name="connsiteX5581" fmla="*/ 6990205 w 12192527"/>
              <a:gd name="connsiteY5581" fmla="*/ 4211983 h 6858000"/>
              <a:gd name="connsiteX5582" fmla="*/ 7011806 w 12192527"/>
              <a:gd name="connsiteY5582" fmla="*/ 4222794 h 6858000"/>
              <a:gd name="connsiteX5583" fmla="*/ 7077964 w 12192527"/>
              <a:gd name="connsiteY5583" fmla="*/ 4289453 h 6858000"/>
              <a:gd name="connsiteX5584" fmla="*/ 7132508 w 12192527"/>
              <a:gd name="connsiteY5584" fmla="*/ 4346754 h 6858000"/>
              <a:gd name="connsiteX5585" fmla="*/ 7129694 w 12192527"/>
              <a:gd name="connsiteY5585" fmla="*/ 4348242 h 6858000"/>
              <a:gd name="connsiteX5586" fmla="*/ 7109037 w 12192527"/>
              <a:gd name="connsiteY5586" fmla="*/ 4365614 h 6858000"/>
              <a:gd name="connsiteX5587" fmla="*/ 7095992 w 12192527"/>
              <a:gd name="connsiteY5587" fmla="*/ 4382986 h 6858000"/>
              <a:gd name="connsiteX5588" fmla="*/ 7080772 w 12192527"/>
              <a:gd name="connsiteY5588" fmla="*/ 4430757 h 6858000"/>
              <a:gd name="connsiteX5589" fmla="*/ 7069900 w 12192527"/>
              <a:gd name="connsiteY5589" fmla="*/ 4460072 h 6858000"/>
              <a:gd name="connsiteX5590" fmla="*/ 7069900 w 12192527"/>
              <a:gd name="connsiteY5590" fmla="*/ 4473102 h 6858000"/>
              <a:gd name="connsiteX5591" fmla="*/ 7082951 w 12192527"/>
              <a:gd name="connsiteY5591" fmla="*/ 4499159 h 6858000"/>
              <a:gd name="connsiteX5592" fmla="*/ 7112300 w 12192527"/>
              <a:gd name="connsiteY5592" fmla="*/ 4538244 h 6858000"/>
              <a:gd name="connsiteX5593" fmla="*/ 7119910 w 12192527"/>
              <a:gd name="connsiteY5593" fmla="*/ 4553445 h 6858000"/>
              <a:gd name="connsiteX5594" fmla="*/ 7132955 w 12192527"/>
              <a:gd name="connsiteY5594" fmla="*/ 4558874 h 6858000"/>
              <a:gd name="connsiteX5595" fmla="*/ 7149126 w 12192527"/>
              <a:gd name="connsiteY5595" fmla="*/ 4551681 h 6858000"/>
              <a:gd name="connsiteX5596" fmla="*/ 7155701 w 12192527"/>
              <a:gd name="connsiteY5596" fmla="*/ 4562691 h 6858000"/>
              <a:gd name="connsiteX5597" fmla="*/ 7135574 w 12192527"/>
              <a:gd name="connsiteY5597" fmla="*/ 4585682 h 6858000"/>
              <a:gd name="connsiteX5598" fmla="*/ 6949759 w 12192527"/>
              <a:gd name="connsiteY5598" fmla="*/ 4383264 h 6858000"/>
              <a:gd name="connsiteX5599" fmla="*/ 6737348 w 12192527"/>
              <a:gd name="connsiteY5599" fmla="*/ 4195318 h 6858000"/>
              <a:gd name="connsiteX5600" fmla="*/ 5870642 w 12192527"/>
              <a:gd name="connsiteY5600" fmla="*/ 3742690 h 6858000"/>
              <a:gd name="connsiteX5601" fmla="*/ 5315435 w 12192527"/>
              <a:gd name="connsiteY5601" fmla="*/ 3618080 h 6858000"/>
              <a:gd name="connsiteX5602" fmla="*/ 5084786 w 12192527"/>
              <a:gd name="connsiteY5602" fmla="*/ 3622203 h 6858000"/>
              <a:gd name="connsiteX5603" fmla="*/ 5014535 w 12192527"/>
              <a:gd name="connsiteY5603" fmla="*/ 3631046 h 6858000"/>
              <a:gd name="connsiteX5604" fmla="*/ 5029983 w 12192527"/>
              <a:gd name="connsiteY5604" fmla="*/ 3593467 h 6858000"/>
              <a:gd name="connsiteX5605" fmla="*/ 5030604 w 12192527"/>
              <a:gd name="connsiteY5605" fmla="*/ 3578524 h 6858000"/>
              <a:gd name="connsiteX5606" fmla="*/ 5021882 w 12192527"/>
              <a:gd name="connsiteY5606" fmla="*/ 3542411 h 6858000"/>
              <a:gd name="connsiteX5607" fmla="*/ 5016900 w 12192527"/>
              <a:gd name="connsiteY5607" fmla="*/ 3511277 h 6858000"/>
              <a:gd name="connsiteX5608" fmla="*/ 5011917 w 12192527"/>
              <a:gd name="connsiteY5608" fmla="*/ 3501315 h 6858000"/>
              <a:gd name="connsiteX5609" fmla="*/ 4975161 w 12192527"/>
              <a:gd name="connsiteY5609" fmla="*/ 3457728 h 6858000"/>
              <a:gd name="connsiteX5610" fmla="*/ 4971423 w 12192527"/>
              <a:gd name="connsiteY5610" fmla="*/ 3450879 h 6858000"/>
              <a:gd name="connsiteX5611" fmla="*/ 4997587 w 12192527"/>
              <a:gd name="connsiteY5611" fmla="*/ 3416634 h 6858000"/>
              <a:gd name="connsiteX5612" fmla="*/ 5032473 w 12192527"/>
              <a:gd name="connsiteY5612" fmla="*/ 3396086 h 6858000"/>
              <a:gd name="connsiteX5613" fmla="*/ 5069229 w 12192527"/>
              <a:gd name="connsiteY5613" fmla="*/ 3353745 h 6858000"/>
              <a:gd name="connsiteX5614" fmla="*/ 5068606 w 12192527"/>
              <a:gd name="connsiteY5614" fmla="*/ 3344405 h 6858000"/>
              <a:gd name="connsiteX5615" fmla="*/ 5071096 w 12192527"/>
              <a:gd name="connsiteY5615" fmla="*/ 3321368 h 6858000"/>
              <a:gd name="connsiteX5616" fmla="*/ 5072967 w 12192527"/>
              <a:gd name="connsiteY5616" fmla="*/ 3293971 h 6858000"/>
              <a:gd name="connsiteX5617" fmla="*/ 5064867 w 12192527"/>
              <a:gd name="connsiteY5617" fmla="*/ 3274669 h 6858000"/>
              <a:gd name="connsiteX5618" fmla="*/ 5048047 w 12192527"/>
              <a:gd name="connsiteY5618" fmla="*/ 3218629 h 6858000"/>
              <a:gd name="connsiteX5619" fmla="*/ 5020637 w 12192527"/>
              <a:gd name="connsiteY5619" fmla="*/ 3185629 h 6858000"/>
              <a:gd name="connsiteX5620" fmla="*/ 5014406 w 12192527"/>
              <a:gd name="connsiteY5620" fmla="*/ 3181270 h 6858000"/>
              <a:gd name="connsiteX5621" fmla="*/ 4982013 w 12192527"/>
              <a:gd name="connsiteY5621" fmla="*/ 3166327 h 6858000"/>
              <a:gd name="connsiteX5622" fmla="*/ 4970800 w 12192527"/>
              <a:gd name="connsiteY5622" fmla="*/ 3160723 h 6858000"/>
              <a:gd name="connsiteX5623" fmla="*/ 4923454 w 12192527"/>
              <a:gd name="connsiteY5623" fmla="*/ 3163836 h 6858000"/>
              <a:gd name="connsiteX5624" fmla="*/ 4885454 w 12192527"/>
              <a:gd name="connsiteY5624" fmla="*/ 3173798 h 6858000"/>
              <a:gd name="connsiteX5625" fmla="*/ 4872994 w 12192527"/>
              <a:gd name="connsiteY5625" fmla="*/ 3171931 h 6858000"/>
              <a:gd name="connsiteX5626" fmla="*/ 4866766 w 12192527"/>
              <a:gd name="connsiteY5626" fmla="*/ 3163836 h 6858000"/>
              <a:gd name="connsiteX5627" fmla="*/ 4856797 w 12192527"/>
              <a:gd name="connsiteY5627" fmla="*/ 3161345 h 6858000"/>
              <a:gd name="connsiteX5628" fmla="*/ 4856173 w 12192527"/>
              <a:gd name="connsiteY5628" fmla="*/ 3172553 h 6858000"/>
              <a:gd name="connsiteX5629" fmla="*/ 4859290 w 12192527"/>
              <a:gd name="connsiteY5629" fmla="*/ 3177535 h 6858000"/>
              <a:gd name="connsiteX5630" fmla="*/ 4848699 w 12192527"/>
              <a:gd name="connsiteY5630" fmla="*/ 3203063 h 6858000"/>
              <a:gd name="connsiteX5631" fmla="*/ 4839977 w 12192527"/>
              <a:gd name="connsiteY5631" fmla="*/ 3204308 h 6858000"/>
              <a:gd name="connsiteX5632" fmla="*/ 4829387 w 12192527"/>
              <a:gd name="connsiteY5632" fmla="*/ 3211157 h 6858000"/>
              <a:gd name="connsiteX5633" fmla="*/ 4834371 w 12192527"/>
              <a:gd name="connsiteY5633" fmla="*/ 3221120 h 6858000"/>
              <a:gd name="connsiteX5634" fmla="*/ 4833748 w 12192527"/>
              <a:gd name="connsiteY5634" fmla="*/ 3236063 h 6858000"/>
              <a:gd name="connsiteX5635" fmla="*/ 4817550 w 12192527"/>
              <a:gd name="connsiteY5635" fmla="*/ 3264083 h 6858000"/>
              <a:gd name="connsiteX5636" fmla="*/ 4804468 w 12192527"/>
              <a:gd name="connsiteY5636" fmla="*/ 3276536 h 6858000"/>
              <a:gd name="connsiteX5637" fmla="*/ 4797615 w 12192527"/>
              <a:gd name="connsiteY5637" fmla="*/ 3280272 h 6858000"/>
              <a:gd name="connsiteX5638" fmla="*/ 4801353 w 12192527"/>
              <a:gd name="connsiteY5638" fmla="*/ 3287122 h 6858000"/>
              <a:gd name="connsiteX5639" fmla="*/ 4813812 w 12192527"/>
              <a:gd name="connsiteY5639" fmla="*/ 3300820 h 6858000"/>
              <a:gd name="connsiteX5640" fmla="*/ 4813812 w 12192527"/>
              <a:gd name="connsiteY5640" fmla="*/ 3335066 h 6858000"/>
              <a:gd name="connsiteX5641" fmla="*/ 4800107 w 12192527"/>
              <a:gd name="connsiteY5641" fmla="*/ 3370557 h 6858000"/>
              <a:gd name="connsiteX5642" fmla="*/ 4812566 w 12192527"/>
              <a:gd name="connsiteY5642" fmla="*/ 3378651 h 6858000"/>
              <a:gd name="connsiteX5643" fmla="*/ 4825648 w 12192527"/>
              <a:gd name="connsiteY5643" fmla="*/ 3368066 h 6858000"/>
              <a:gd name="connsiteX5644" fmla="*/ 4842468 w 12192527"/>
              <a:gd name="connsiteY5644" fmla="*/ 3364331 h 6858000"/>
              <a:gd name="connsiteX5645" fmla="*/ 4839354 w 12192527"/>
              <a:gd name="connsiteY5645" fmla="*/ 3383633 h 6858000"/>
              <a:gd name="connsiteX5646" fmla="*/ 4830632 w 12192527"/>
              <a:gd name="connsiteY5646" fmla="*/ 3391727 h 6858000"/>
              <a:gd name="connsiteX5647" fmla="*/ 4828764 w 12192527"/>
              <a:gd name="connsiteY5647" fmla="*/ 3402935 h 6858000"/>
              <a:gd name="connsiteX5648" fmla="*/ 4839354 w 12192527"/>
              <a:gd name="connsiteY5648" fmla="*/ 3401690 h 6858000"/>
              <a:gd name="connsiteX5649" fmla="*/ 4850568 w 12192527"/>
              <a:gd name="connsiteY5649" fmla="*/ 3394218 h 6858000"/>
              <a:gd name="connsiteX5650" fmla="*/ 4866766 w 12192527"/>
              <a:gd name="connsiteY5650" fmla="*/ 3396086 h 6858000"/>
              <a:gd name="connsiteX5651" fmla="*/ 4866766 w 12192527"/>
              <a:gd name="connsiteY5651" fmla="*/ 3409784 h 6858000"/>
              <a:gd name="connsiteX5652" fmla="*/ 4805092 w 12192527"/>
              <a:gd name="connsiteY5652" fmla="*/ 3427841 h 6858000"/>
              <a:gd name="connsiteX5653" fmla="*/ 4790140 w 12192527"/>
              <a:gd name="connsiteY5653" fmla="*/ 3433445 h 6858000"/>
              <a:gd name="connsiteX5654" fmla="*/ 4764600 w 12192527"/>
              <a:gd name="connsiteY5654" fmla="*/ 3465823 h 6858000"/>
              <a:gd name="connsiteX5655" fmla="*/ 4755255 w 12192527"/>
              <a:gd name="connsiteY5655" fmla="*/ 3477031 h 6858000"/>
              <a:gd name="connsiteX5656" fmla="*/ 4744663 w 12192527"/>
              <a:gd name="connsiteY5656" fmla="*/ 3518127 h 6858000"/>
              <a:gd name="connsiteX5657" fmla="*/ 4743417 w 12192527"/>
              <a:gd name="connsiteY5657" fmla="*/ 3547392 h 6858000"/>
              <a:gd name="connsiteX5658" fmla="*/ 4731580 w 12192527"/>
              <a:gd name="connsiteY5658" fmla="*/ 3568561 h 6858000"/>
              <a:gd name="connsiteX5659" fmla="*/ 4729712 w 12192527"/>
              <a:gd name="connsiteY5659" fmla="*/ 3568561 h 6858000"/>
              <a:gd name="connsiteX5660" fmla="*/ 4717875 w 12192527"/>
              <a:gd name="connsiteY5660" fmla="*/ 3576033 h 6858000"/>
              <a:gd name="connsiteX5661" fmla="*/ 4726598 w 12192527"/>
              <a:gd name="connsiteY5661" fmla="*/ 3582883 h 6858000"/>
              <a:gd name="connsiteX5662" fmla="*/ 4733360 w 12192527"/>
              <a:gd name="connsiteY5662" fmla="*/ 3589089 h 6858000"/>
              <a:gd name="connsiteX5663" fmla="*/ 4703652 w 12192527"/>
              <a:gd name="connsiteY5663" fmla="*/ 3589677 h 6858000"/>
              <a:gd name="connsiteX5664" fmla="*/ 4565996 w 12192527"/>
              <a:gd name="connsiteY5664" fmla="*/ 3608918 h 6858000"/>
              <a:gd name="connsiteX5665" fmla="*/ 4527648 w 12192527"/>
              <a:gd name="connsiteY5665" fmla="*/ 3616992 h 6858000"/>
              <a:gd name="connsiteX5666" fmla="*/ 4526322 w 12192527"/>
              <a:gd name="connsiteY5666" fmla="*/ 3613418 h 6858000"/>
              <a:gd name="connsiteX5667" fmla="*/ 4522564 w 12192527"/>
              <a:gd name="connsiteY5667" fmla="*/ 3601625 h 6858000"/>
              <a:gd name="connsiteX5668" fmla="*/ 4519344 w 12192527"/>
              <a:gd name="connsiteY5668" fmla="*/ 3597336 h 6858000"/>
              <a:gd name="connsiteX5669" fmla="*/ 4514244 w 12192527"/>
              <a:gd name="connsiteY5669" fmla="*/ 3593049 h 6858000"/>
              <a:gd name="connsiteX5670" fmla="*/ 4509683 w 12192527"/>
              <a:gd name="connsiteY5670" fmla="*/ 3590636 h 6858000"/>
              <a:gd name="connsiteX5671" fmla="*/ 4492775 w 12192527"/>
              <a:gd name="connsiteY5671" fmla="*/ 3586884 h 6858000"/>
              <a:gd name="connsiteX5672" fmla="*/ 4484188 w 12192527"/>
              <a:gd name="connsiteY5672" fmla="*/ 3587152 h 6858000"/>
              <a:gd name="connsiteX5673" fmla="*/ 4470768 w 12192527"/>
              <a:gd name="connsiteY5673" fmla="*/ 3597605 h 6858000"/>
              <a:gd name="connsiteX5674" fmla="*/ 4469963 w 12192527"/>
              <a:gd name="connsiteY5674" fmla="*/ 3604038 h 6858000"/>
              <a:gd name="connsiteX5675" fmla="*/ 4469695 w 12192527"/>
              <a:gd name="connsiteY5675" fmla="*/ 3606717 h 6858000"/>
              <a:gd name="connsiteX5676" fmla="*/ 4468355 w 12192527"/>
              <a:gd name="connsiteY5676" fmla="*/ 3613955 h 6858000"/>
              <a:gd name="connsiteX5677" fmla="*/ 4467548 w 12192527"/>
              <a:gd name="connsiteY5677" fmla="*/ 3617439 h 6858000"/>
              <a:gd name="connsiteX5678" fmla="*/ 4467816 w 12192527"/>
              <a:gd name="connsiteY5678" fmla="*/ 3621995 h 6858000"/>
              <a:gd name="connsiteX5679" fmla="*/ 4469695 w 12192527"/>
              <a:gd name="connsiteY5679" fmla="*/ 3626552 h 6858000"/>
              <a:gd name="connsiteX5680" fmla="*/ 4470969 w 12192527"/>
              <a:gd name="connsiteY5680" fmla="*/ 3628924 h 6858000"/>
              <a:gd name="connsiteX5681" fmla="*/ 4404976 w 12192527"/>
              <a:gd name="connsiteY5681" fmla="*/ 3642819 h 6858000"/>
              <a:gd name="connsiteX5682" fmla="*/ 4245331 w 12192527"/>
              <a:gd name="connsiteY5682" fmla="*/ 3682217 h 6858000"/>
              <a:gd name="connsiteX5683" fmla="*/ 4221510 w 12192527"/>
              <a:gd name="connsiteY5683" fmla="*/ 3726199 h 6858000"/>
              <a:gd name="connsiteX5684" fmla="*/ 4216015 w 12192527"/>
              <a:gd name="connsiteY5684" fmla="*/ 3742690 h 6858000"/>
              <a:gd name="connsiteX5685" fmla="*/ 4091412 w 12192527"/>
              <a:gd name="connsiteY5685" fmla="*/ 3775675 h 6858000"/>
              <a:gd name="connsiteX5686" fmla="*/ 4105113 w 12192527"/>
              <a:gd name="connsiteY5686" fmla="*/ 3759801 h 6858000"/>
              <a:gd name="connsiteX5687" fmla="*/ 4120208 w 12192527"/>
              <a:gd name="connsiteY5687" fmla="*/ 3769356 h 6858000"/>
              <a:gd name="connsiteX5688" fmla="*/ 4122227 w 12192527"/>
              <a:gd name="connsiteY5688" fmla="*/ 3768780 h 6858000"/>
              <a:gd name="connsiteX5689" fmla="*/ 4131455 w 12192527"/>
              <a:gd name="connsiteY5689" fmla="*/ 3767628 h 6858000"/>
              <a:gd name="connsiteX5690" fmla="*/ 4133762 w 12192527"/>
              <a:gd name="connsiteY5690" fmla="*/ 3766477 h 6858000"/>
              <a:gd name="connsiteX5691" fmla="*/ 4140396 w 12192527"/>
              <a:gd name="connsiteY5691" fmla="*/ 3764460 h 6858000"/>
              <a:gd name="connsiteX5692" fmla="*/ 4143856 w 12192527"/>
              <a:gd name="connsiteY5692" fmla="*/ 3763020 h 6858000"/>
              <a:gd name="connsiteX5693" fmla="*/ 4145875 w 12192527"/>
              <a:gd name="connsiteY5693" fmla="*/ 3758988 h 6858000"/>
              <a:gd name="connsiteX5694" fmla="*/ 4153661 w 12192527"/>
              <a:gd name="connsiteY5694" fmla="*/ 3748619 h 6858000"/>
              <a:gd name="connsiteX5695" fmla="*/ 4157122 w 12192527"/>
              <a:gd name="connsiteY5695" fmla="*/ 3741706 h 6858000"/>
              <a:gd name="connsiteX5696" fmla="*/ 4157122 w 12192527"/>
              <a:gd name="connsiteY5696" fmla="*/ 3738250 h 6858000"/>
              <a:gd name="connsiteX5697" fmla="*/ 4154238 w 12192527"/>
              <a:gd name="connsiteY5697" fmla="*/ 3730473 h 6858000"/>
              <a:gd name="connsiteX5698" fmla="*/ 4150201 w 12192527"/>
              <a:gd name="connsiteY5698" fmla="*/ 3717800 h 6858000"/>
              <a:gd name="connsiteX5699" fmla="*/ 4146740 w 12192527"/>
              <a:gd name="connsiteY5699" fmla="*/ 3713192 h 6858000"/>
              <a:gd name="connsiteX5700" fmla="*/ 4141260 w 12192527"/>
              <a:gd name="connsiteY5700" fmla="*/ 3708583 h 6858000"/>
              <a:gd name="connsiteX5701" fmla="*/ 4136358 w 12192527"/>
              <a:gd name="connsiteY5701" fmla="*/ 3705991 h 6858000"/>
              <a:gd name="connsiteX5702" fmla="*/ 4118190 w 12192527"/>
              <a:gd name="connsiteY5702" fmla="*/ 3701959 h 6858000"/>
              <a:gd name="connsiteX5703" fmla="*/ 4108961 w 12192527"/>
              <a:gd name="connsiteY5703" fmla="*/ 3702247 h 6858000"/>
              <a:gd name="connsiteX5704" fmla="*/ 4094542 w 12192527"/>
              <a:gd name="connsiteY5704" fmla="*/ 3713480 h 6858000"/>
              <a:gd name="connsiteX5705" fmla="*/ 4093676 w 12192527"/>
              <a:gd name="connsiteY5705" fmla="*/ 3720392 h 6858000"/>
              <a:gd name="connsiteX5706" fmla="*/ 4093387 w 12192527"/>
              <a:gd name="connsiteY5706" fmla="*/ 3723273 h 6858000"/>
              <a:gd name="connsiteX5707" fmla="*/ 4092577 w 12192527"/>
              <a:gd name="connsiteY5707" fmla="*/ 3727642 h 6858000"/>
              <a:gd name="connsiteX5708" fmla="*/ 4089482 w 12192527"/>
              <a:gd name="connsiteY5708" fmla="*/ 3728165 h 6858000"/>
              <a:gd name="connsiteX5709" fmla="*/ 3986739 w 12192527"/>
              <a:gd name="connsiteY5709" fmla="*/ 3759291 h 6858000"/>
              <a:gd name="connsiteX5710" fmla="*/ 3942950 w 12192527"/>
              <a:gd name="connsiteY5710" fmla="*/ 3776672 h 6858000"/>
              <a:gd name="connsiteX5711" fmla="*/ 3933594 w 12192527"/>
              <a:gd name="connsiteY5711" fmla="*/ 3770537 h 6858000"/>
              <a:gd name="connsiteX5712" fmla="*/ 3868833 w 12192527"/>
              <a:gd name="connsiteY5712" fmla="*/ 3800825 h 6858000"/>
              <a:gd name="connsiteX5713" fmla="*/ 3865653 w 12192527"/>
              <a:gd name="connsiteY5713" fmla="*/ 3808247 h 6858000"/>
              <a:gd name="connsiteX5714" fmla="*/ 3799179 w 12192527"/>
              <a:gd name="connsiteY5714" fmla="*/ 3841147 h 6858000"/>
              <a:gd name="connsiteX5715" fmla="*/ 3782109 w 12192527"/>
              <a:gd name="connsiteY5715" fmla="*/ 3824756 h 6858000"/>
              <a:gd name="connsiteX5716" fmla="*/ 3707348 w 12192527"/>
              <a:gd name="connsiteY5716" fmla="*/ 3815782 h 6858000"/>
              <a:gd name="connsiteX5717" fmla="*/ 3602683 w 12192527"/>
              <a:gd name="connsiteY5717" fmla="*/ 3764928 h 6858000"/>
              <a:gd name="connsiteX5718" fmla="*/ 3599693 w 12192527"/>
              <a:gd name="connsiteY5718" fmla="*/ 3714073 h 6858000"/>
              <a:gd name="connsiteX5719" fmla="*/ 3599693 w 12192527"/>
              <a:gd name="connsiteY5719" fmla="*/ 3648261 h 6858000"/>
              <a:gd name="connsiteX5720" fmla="*/ 3571459 w 12192527"/>
              <a:gd name="connsiteY5720" fmla="*/ 3648261 h 6858000"/>
              <a:gd name="connsiteX5721" fmla="*/ 3608648 w 12192527"/>
              <a:gd name="connsiteY5721" fmla="*/ 3627161 h 6858000"/>
              <a:gd name="connsiteX5722" fmla="*/ 3611237 w 12192527"/>
              <a:gd name="connsiteY5722" fmla="*/ 3628685 h 6858000"/>
              <a:gd name="connsiteX5723" fmla="*/ 3620594 w 12192527"/>
              <a:gd name="connsiteY5723" fmla="*/ 3625826 h 6858000"/>
              <a:gd name="connsiteX5724" fmla="*/ 3616612 w 12192527"/>
              <a:gd name="connsiteY5724" fmla="*/ 3624004 h 6858000"/>
              <a:gd name="connsiteX5725" fmla="*/ 3608648 w 12192527"/>
              <a:gd name="connsiteY5725" fmla="*/ 3627161 h 6858000"/>
              <a:gd name="connsiteX5726" fmla="*/ 3641815 w 12192527"/>
              <a:gd name="connsiteY5726" fmla="*/ 3599271 h 6858000"/>
              <a:gd name="connsiteX5727" fmla="*/ 3622435 w 12192527"/>
              <a:gd name="connsiteY5727" fmla="*/ 3599017 h 6858000"/>
              <a:gd name="connsiteX5728" fmla="*/ 3628534 w 12192527"/>
              <a:gd name="connsiteY5728" fmla="*/ 3588661 h 6858000"/>
              <a:gd name="connsiteX5729" fmla="*/ 3630917 w 12192527"/>
              <a:gd name="connsiteY5729" fmla="*/ 3577513 h 6858000"/>
              <a:gd name="connsiteX5730" fmla="*/ 3626406 w 12192527"/>
              <a:gd name="connsiteY5730" fmla="*/ 3580434 h 6858000"/>
              <a:gd name="connsiteX5731" fmla="*/ 3630123 w 12192527"/>
              <a:gd name="connsiteY5731" fmla="*/ 3581228 h 6858000"/>
              <a:gd name="connsiteX5732" fmla="*/ 3633840 w 12192527"/>
              <a:gd name="connsiteY5732" fmla="*/ 3582023 h 6858000"/>
              <a:gd name="connsiteX5733" fmla="*/ 3639145 w 12192527"/>
              <a:gd name="connsiteY5733" fmla="*/ 3575384 h 6858000"/>
              <a:gd name="connsiteX5734" fmla="*/ 3665419 w 12192527"/>
              <a:gd name="connsiteY5734" fmla="*/ 3561567 h 6858000"/>
              <a:gd name="connsiteX5735" fmla="*/ 3674441 w 12192527"/>
              <a:gd name="connsiteY5735" fmla="*/ 3555721 h 6858000"/>
              <a:gd name="connsiteX5736" fmla="*/ 3666212 w 12192527"/>
              <a:gd name="connsiteY5736" fmla="*/ 3557850 h 6858000"/>
              <a:gd name="connsiteX5737" fmla="*/ 3662495 w 12192527"/>
              <a:gd name="connsiteY5737" fmla="*/ 3557055 h 6858000"/>
              <a:gd name="connsiteX5738" fmla="*/ 3754849 w 12192527"/>
              <a:gd name="connsiteY5738" fmla="*/ 3506835 h 6858000"/>
              <a:gd name="connsiteX5739" fmla="*/ 3736551 w 12192527"/>
              <a:gd name="connsiteY5739" fmla="*/ 3537902 h 6858000"/>
              <a:gd name="connsiteX5740" fmla="*/ 3755932 w 12192527"/>
              <a:gd name="connsiteY5740" fmla="*/ 3538156 h 6858000"/>
              <a:gd name="connsiteX5741" fmla="*/ 3807685 w 12192527"/>
              <a:gd name="connsiteY5741" fmla="*/ 3514237 h 6858000"/>
              <a:gd name="connsiteX5742" fmla="*/ 3804761 w 12192527"/>
              <a:gd name="connsiteY5742" fmla="*/ 3509727 h 6858000"/>
              <a:gd name="connsiteX5743" fmla="*/ 3859435 w 12192527"/>
              <a:gd name="connsiteY5743" fmla="*/ 3490318 h 6858000"/>
              <a:gd name="connsiteX5744" fmla="*/ 3950201 w 12192527"/>
              <a:gd name="connsiteY5744" fmla="*/ 3447531 h 6858000"/>
              <a:gd name="connsiteX5745" fmla="*/ 3956842 w 12192527"/>
              <a:gd name="connsiteY5745" fmla="*/ 3452836 h 6858000"/>
              <a:gd name="connsiteX5746" fmla="*/ 4072833 w 12192527"/>
              <a:gd name="connsiteY5746" fmla="*/ 3419325 h 6858000"/>
              <a:gd name="connsiteX5747" fmla="*/ 4180597 w 12192527"/>
              <a:gd name="connsiteY5747" fmla="*/ 3387941 h 6858000"/>
              <a:gd name="connsiteX5748" fmla="*/ 4182185 w 12192527"/>
              <a:gd name="connsiteY5748" fmla="*/ 3380509 h 6858000"/>
              <a:gd name="connsiteX5749" fmla="*/ 4209795 w 12192527"/>
              <a:gd name="connsiteY5749" fmla="*/ 3378635 h 6858000"/>
              <a:gd name="connsiteX5750" fmla="*/ 4288363 w 12192527"/>
              <a:gd name="connsiteY5750" fmla="*/ 3356559 h 6858000"/>
              <a:gd name="connsiteX5751" fmla="*/ 4318894 w 12192527"/>
              <a:gd name="connsiteY5751" fmla="*/ 3359196 h 6858000"/>
              <a:gd name="connsiteX5752" fmla="*/ 4367468 w 12192527"/>
              <a:gd name="connsiteY5752" fmla="*/ 3350143 h 6858000"/>
              <a:gd name="connsiteX5753" fmla="*/ 4409405 w 12192527"/>
              <a:gd name="connsiteY5753" fmla="*/ 3335785 h 6858000"/>
              <a:gd name="connsiteX5754" fmla="*/ 4334810 w 12192527"/>
              <a:gd name="connsiteY5754" fmla="*/ 3339279 h 6858000"/>
              <a:gd name="connsiteX5755" fmla="*/ 4248809 w 12192527"/>
              <a:gd name="connsiteY5755" fmla="*/ 3359767 h 6858000"/>
              <a:gd name="connsiteX5756" fmla="*/ 4228632 w 12192527"/>
              <a:gd name="connsiteY5756" fmla="*/ 3363229 h 6858000"/>
              <a:gd name="connsiteX5757" fmla="*/ 4087414 w 12192527"/>
              <a:gd name="connsiteY5757" fmla="*/ 3387465 h 6858000"/>
              <a:gd name="connsiteX5758" fmla="*/ 3888090 w 12192527"/>
              <a:gd name="connsiteY5758" fmla="*/ 3465352 h 6858000"/>
              <a:gd name="connsiteX5759" fmla="*/ 3870299 w 12192527"/>
              <a:gd name="connsiteY5759" fmla="*/ 3457664 h 6858000"/>
              <a:gd name="connsiteX5760" fmla="*/ 3826894 w 12192527"/>
              <a:gd name="connsiteY5760" fmla="*/ 3473812 h 6858000"/>
              <a:gd name="connsiteX5761" fmla="*/ 3826644 w 12192527"/>
              <a:gd name="connsiteY5761" fmla="*/ 3473135 h 6858000"/>
              <a:gd name="connsiteX5762" fmla="*/ 3828363 w 12192527"/>
              <a:gd name="connsiteY5762" fmla="*/ 3472021 h 6858000"/>
              <a:gd name="connsiteX5763" fmla="*/ 3832874 w 12192527"/>
              <a:gd name="connsiteY5763" fmla="*/ 3469099 h 6858000"/>
              <a:gd name="connsiteX5764" fmla="*/ 3825823 w 12192527"/>
              <a:gd name="connsiteY5764" fmla="*/ 3470923 h 6858000"/>
              <a:gd name="connsiteX5765" fmla="*/ 3825381 w 12192527"/>
              <a:gd name="connsiteY5765" fmla="*/ 3469731 h 6858000"/>
              <a:gd name="connsiteX5766" fmla="*/ 3821623 w 12192527"/>
              <a:gd name="connsiteY5766" fmla="*/ 3457938 h 6858000"/>
              <a:gd name="connsiteX5767" fmla="*/ 3818403 w 12192527"/>
              <a:gd name="connsiteY5767" fmla="*/ 3453650 h 6858000"/>
              <a:gd name="connsiteX5768" fmla="*/ 3813304 w 12192527"/>
              <a:gd name="connsiteY5768" fmla="*/ 3449361 h 6858000"/>
              <a:gd name="connsiteX5769" fmla="*/ 3808742 w 12192527"/>
              <a:gd name="connsiteY5769" fmla="*/ 3446949 h 6858000"/>
              <a:gd name="connsiteX5770" fmla="*/ 3791835 w 12192527"/>
              <a:gd name="connsiteY5770" fmla="*/ 3443197 h 6858000"/>
              <a:gd name="connsiteX5771" fmla="*/ 3783246 w 12192527"/>
              <a:gd name="connsiteY5771" fmla="*/ 3443465 h 6858000"/>
              <a:gd name="connsiteX5772" fmla="*/ 3769828 w 12192527"/>
              <a:gd name="connsiteY5772" fmla="*/ 3453917 h 6858000"/>
              <a:gd name="connsiteX5773" fmla="*/ 3769023 w 12192527"/>
              <a:gd name="connsiteY5773" fmla="*/ 3460350 h 6858000"/>
              <a:gd name="connsiteX5774" fmla="*/ 3768754 w 12192527"/>
              <a:gd name="connsiteY5774" fmla="*/ 3463031 h 6858000"/>
              <a:gd name="connsiteX5775" fmla="*/ 3767413 w 12192527"/>
              <a:gd name="connsiteY5775" fmla="*/ 3470268 h 6858000"/>
              <a:gd name="connsiteX5776" fmla="*/ 3766608 w 12192527"/>
              <a:gd name="connsiteY5776" fmla="*/ 3473752 h 6858000"/>
              <a:gd name="connsiteX5777" fmla="*/ 3766876 w 12192527"/>
              <a:gd name="connsiteY5777" fmla="*/ 3478309 h 6858000"/>
              <a:gd name="connsiteX5778" fmla="*/ 3768754 w 12192527"/>
              <a:gd name="connsiteY5778" fmla="*/ 3482864 h 6858000"/>
              <a:gd name="connsiteX5779" fmla="*/ 3772018 w 12192527"/>
              <a:gd name="connsiteY5779" fmla="*/ 3488937 h 6858000"/>
              <a:gd name="connsiteX5780" fmla="*/ 3735469 w 12192527"/>
              <a:gd name="connsiteY5780" fmla="*/ 3506581 h 6858000"/>
              <a:gd name="connsiteX5781" fmla="*/ 3607820 w 12192527"/>
              <a:gd name="connsiteY5781" fmla="*/ 3576463 h 6858000"/>
              <a:gd name="connsiteX5782" fmla="*/ 3568806 w 12192527"/>
              <a:gd name="connsiteY5782" fmla="*/ 3595331 h 6858000"/>
              <a:gd name="connsiteX5783" fmla="*/ 3441698 w 12192527"/>
              <a:gd name="connsiteY5783" fmla="*/ 3680874 h 6858000"/>
              <a:gd name="connsiteX5784" fmla="*/ 3415426 w 12192527"/>
              <a:gd name="connsiteY5784" fmla="*/ 3694691 h 6858000"/>
              <a:gd name="connsiteX5785" fmla="*/ 3419936 w 12192527"/>
              <a:gd name="connsiteY5785" fmla="*/ 3691770 h 6858000"/>
              <a:gd name="connsiteX5786" fmla="*/ 3420729 w 12192527"/>
              <a:gd name="connsiteY5786" fmla="*/ 3688053 h 6858000"/>
              <a:gd name="connsiteX5787" fmla="*/ 3411708 w 12192527"/>
              <a:gd name="connsiteY5787" fmla="*/ 3693898 h 6858000"/>
              <a:gd name="connsiteX5788" fmla="*/ 3407197 w 12192527"/>
              <a:gd name="connsiteY5788" fmla="*/ 3696820 h 6858000"/>
              <a:gd name="connsiteX5789" fmla="*/ 3441158 w 12192527"/>
              <a:gd name="connsiteY5789" fmla="*/ 3665215 h 6858000"/>
              <a:gd name="connsiteX5790" fmla="*/ 3411167 w 12192527"/>
              <a:gd name="connsiteY5790" fmla="*/ 3678238 h 6858000"/>
              <a:gd name="connsiteX5791" fmla="*/ 3411961 w 12192527"/>
              <a:gd name="connsiteY5791" fmla="*/ 3674521 h 6858000"/>
              <a:gd name="connsiteX5792" fmla="*/ 3416472 w 12192527"/>
              <a:gd name="connsiteY5792" fmla="*/ 3671598 h 6858000"/>
              <a:gd name="connsiteX5793" fmla="*/ 3408244 w 12192527"/>
              <a:gd name="connsiteY5793" fmla="*/ 3673726 h 6858000"/>
              <a:gd name="connsiteX5794" fmla="*/ 3403733 w 12192527"/>
              <a:gd name="connsiteY5794" fmla="*/ 3676649 h 6858000"/>
              <a:gd name="connsiteX5795" fmla="*/ 3414343 w 12192527"/>
              <a:gd name="connsiteY5795" fmla="*/ 3663371 h 6858000"/>
              <a:gd name="connsiteX5796" fmla="*/ 3342164 w 12192527"/>
              <a:gd name="connsiteY5796" fmla="*/ 3710130 h 6858000"/>
              <a:gd name="connsiteX5797" fmla="*/ 3311126 w 12192527"/>
              <a:gd name="connsiteY5797" fmla="*/ 3746246 h 6858000"/>
              <a:gd name="connsiteX5798" fmla="*/ 3306614 w 12192527"/>
              <a:gd name="connsiteY5798" fmla="*/ 3749167 h 6858000"/>
              <a:gd name="connsiteX5799" fmla="*/ 3297591 w 12192527"/>
              <a:gd name="connsiteY5799" fmla="*/ 3755013 h 6858000"/>
              <a:gd name="connsiteX5800" fmla="*/ 3301309 w 12192527"/>
              <a:gd name="connsiteY5800" fmla="*/ 3755808 h 6858000"/>
              <a:gd name="connsiteX5801" fmla="*/ 3305821 w 12192527"/>
              <a:gd name="connsiteY5801" fmla="*/ 3752884 h 6858000"/>
              <a:gd name="connsiteX5802" fmla="*/ 3289906 w 12192527"/>
              <a:gd name="connsiteY5802" fmla="*/ 3772801 h 6858000"/>
              <a:gd name="connsiteX5803" fmla="*/ 3294163 w 12192527"/>
              <a:gd name="connsiteY5803" fmla="*/ 3789255 h 6858000"/>
              <a:gd name="connsiteX5804" fmla="*/ 3200763 w 12192527"/>
              <a:gd name="connsiteY5804" fmla="*/ 3862569 h 6858000"/>
              <a:gd name="connsiteX5805" fmla="*/ 3180337 w 12192527"/>
              <a:gd name="connsiteY5805" fmla="*/ 3885408 h 6858000"/>
              <a:gd name="connsiteX5806" fmla="*/ 3064921 w 12192527"/>
              <a:gd name="connsiteY5806" fmla="*/ 3988992 h 6858000"/>
              <a:gd name="connsiteX5807" fmla="*/ 2953222 w 12192527"/>
              <a:gd name="connsiteY5807" fmla="*/ 4093373 h 6858000"/>
              <a:gd name="connsiteX5808" fmla="*/ 2954016 w 12192527"/>
              <a:gd name="connsiteY5808" fmla="*/ 4089657 h 6858000"/>
              <a:gd name="connsiteX5809" fmla="*/ 2959321 w 12192527"/>
              <a:gd name="connsiteY5809" fmla="*/ 4083017 h 6858000"/>
              <a:gd name="connsiteX5810" fmla="*/ 2950299 w 12192527"/>
              <a:gd name="connsiteY5810" fmla="*/ 4088862 h 6858000"/>
              <a:gd name="connsiteX5811" fmla="*/ 2944994 w 12192527"/>
              <a:gd name="connsiteY5811" fmla="*/ 4095502 h 6858000"/>
              <a:gd name="connsiteX5812" fmla="*/ 2946582 w 12192527"/>
              <a:gd name="connsiteY5812" fmla="*/ 4088069 h 6858000"/>
              <a:gd name="connsiteX5813" fmla="*/ 3041824 w 12192527"/>
              <a:gd name="connsiteY5813" fmla="*/ 3987944 h 6858000"/>
              <a:gd name="connsiteX5814" fmla="*/ 3030672 w 12192527"/>
              <a:gd name="connsiteY5814" fmla="*/ 3985562 h 6858000"/>
              <a:gd name="connsiteX5815" fmla="*/ 3008657 w 12192527"/>
              <a:gd name="connsiteY5815" fmla="*/ 4015835 h 6858000"/>
              <a:gd name="connsiteX5816" fmla="*/ 2964880 w 12192527"/>
              <a:gd name="connsiteY5816" fmla="*/ 4057002 h 6858000"/>
              <a:gd name="connsiteX5817" fmla="*/ 2894640 w 12192527"/>
              <a:gd name="connsiteY5817" fmla="*/ 4126519 h 6858000"/>
              <a:gd name="connsiteX5818" fmla="*/ 2892684 w 12192527"/>
              <a:gd name="connsiteY5818" fmla="*/ 4128784 h 6858000"/>
              <a:gd name="connsiteX5819" fmla="*/ 2891934 w 12192527"/>
              <a:gd name="connsiteY5819" fmla="*/ 4126429 h 6858000"/>
              <a:gd name="connsiteX5820" fmla="*/ 2888473 w 12192527"/>
              <a:gd name="connsiteY5820" fmla="*/ 4121821 h 6858000"/>
              <a:gd name="connsiteX5821" fmla="*/ 2882994 w 12192527"/>
              <a:gd name="connsiteY5821" fmla="*/ 4117212 h 6858000"/>
              <a:gd name="connsiteX5822" fmla="*/ 2878091 w 12192527"/>
              <a:gd name="connsiteY5822" fmla="*/ 4114620 h 6858000"/>
              <a:gd name="connsiteX5823" fmla="*/ 2859923 w 12192527"/>
              <a:gd name="connsiteY5823" fmla="*/ 4110588 h 6858000"/>
              <a:gd name="connsiteX5824" fmla="*/ 2850695 w 12192527"/>
              <a:gd name="connsiteY5824" fmla="*/ 4110875 h 6858000"/>
              <a:gd name="connsiteX5825" fmla="*/ 2836275 w 12192527"/>
              <a:gd name="connsiteY5825" fmla="*/ 4122108 h 6858000"/>
              <a:gd name="connsiteX5826" fmla="*/ 2835409 w 12192527"/>
              <a:gd name="connsiteY5826" fmla="*/ 4129021 h 6858000"/>
              <a:gd name="connsiteX5827" fmla="*/ 2835122 w 12192527"/>
              <a:gd name="connsiteY5827" fmla="*/ 4131902 h 6858000"/>
              <a:gd name="connsiteX5828" fmla="*/ 2833680 w 12192527"/>
              <a:gd name="connsiteY5828" fmla="*/ 4139678 h 6858000"/>
              <a:gd name="connsiteX5829" fmla="*/ 2832814 w 12192527"/>
              <a:gd name="connsiteY5829" fmla="*/ 4143422 h 6858000"/>
              <a:gd name="connsiteX5830" fmla="*/ 2833103 w 12192527"/>
              <a:gd name="connsiteY5830" fmla="*/ 4148319 h 6858000"/>
              <a:gd name="connsiteX5831" fmla="*/ 2835122 w 12192527"/>
              <a:gd name="connsiteY5831" fmla="*/ 4153215 h 6858000"/>
              <a:gd name="connsiteX5832" fmla="*/ 2841466 w 12192527"/>
              <a:gd name="connsiteY5832" fmla="*/ 4165024 h 6858000"/>
              <a:gd name="connsiteX5833" fmla="*/ 2854355 w 12192527"/>
              <a:gd name="connsiteY5833" fmla="*/ 4173182 h 6858000"/>
              <a:gd name="connsiteX5834" fmla="*/ 2828784 w 12192527"/>
              <a:gd name="connsiteY5834" fmla="*/ 4202803 h 6858000"/>
              <a:gd name="connsiteX5835" fmla="*/ 2817380 w 12192527"/>
              <a:gd name="connsiteY5835" fmla="*/ 4219797 h 6858000"/>
              <a:gd name="connsiteX5836" fmla="*/ 2768044 w 12192527"/>
              <a:gd name="connsiteY5836" fmla="*/ 4286981 h 6858000"/>
              <a:gd name="connsiteX5837" fmla="*/ 2751587 w 12192527"/>
              <a:gd name="connsiteY5837" fmla="*/ 4291236 h 6858000"/>
              <a:gd name="connsiteX5838" fmla="*/ 2736213 w 12192527"/>
              <a:gd name="connsiteY5838" fmla="*/ 4326813 h 6858000"/>
              <a:gd name="connsiteX5839" fmla="*/ 2734085 w 12192527"/>
              <a:gd name="connsiteY5839" fmla="*/ 4318585 h 6858000"/>
              <a:gd name="connsiteX5840" fmla="*/ 2690596 w 12192527"/>
              <a:gd name="connsiteY5840" fmla="*/ 4394790 h 6858000"/>
              <a:gd name="connsiteX5841" fmla="*/ 2733037 w 12192527"/>
              <a:gd name="connsiteY5841" fmla="*/ 4341678 h 6858000"/>
              <a:gd name="connsiteX5842" fmla="*/ 2777441 w 12192527"/>
              <a:gd name="connsiteY5842" fmla="*/ 4295303 h 6858000"/>
              <a:gd name="connsiteX5843" fmla="*/ 2789369 w 12192527"/>
              <a:gd name="connsiteY5843" fmla="*/ 4280097 h 6858000"/>
              <a:gd name="connsiteX5844" fmla="*/ 2791484 w 12192527"/>
              <a:gd name="connsiteY5844" fmla="*/ 4295968 h 6858000"/>
              <a:gd name="connsiteX5845" fmla="*/ 2781998 w 12192527"/>
              <a:gd name="connsiteY5845" fmla="*/ 4310362 h 6858000"/>
              <a:gd name="connsiteX5846" fmla="*/ 2739425 w 12192527"/>
              <a:gd name="connsiteY5846" fmla="*/ 4366361 h 6858000"/>
              <a:gd name="connsiteX5847" fmla="*/ 2707087 w 12192527"/>
              <a:gd name="connsiteY5847" fmla="*/ 4444947 h 6858000"/>
              <a:gd name="connsiteX5848" fmla="*/ 2786787 w 12192527"/>
              <a:gd name="connsiteY5848" fmla="*/ 4328874 h 6858000"/>
              <a:gd name="connsiteX5849" fmla="*/ 2794668 w 12192527"/>
              <a:gd name="connsiteY5849" fmla="*/ 4319854 h 6858000"/>
              <a:gd name="connsiteX5850" fmla="*/ 2795264 w 12192527"/>
              <a:gd name="connsiteY5850" fmla="*/ 4324328 h 6858000"/>
              <a:gd name="connsiteX5851" fmla="*/ 2774331 w 12192527"/>
              <a:gd name="connsiteY5851" fmla="*/ 4515781 h 6858000"/>
              <a:gd name="connsiteX5852" fmla="*/ 2774331 w 12192527"/>
              <a:gd name="connsiteY5852" fmla="*/ 4527746 h 6858000"/>
              <a:gd name="connsiteX5853" fmla="*/ 2729474 w 12192527"/>
              <a:gd name="connsiteY5853" fmla="*/ 4551677 h 6858000"/>
              <a:gd name="connsiteX5854" fmla="*/ 2741437 w 12192527"/>
              <a:gd name="connsiteY5854" fmla="*/ 4557660 h 6858000"/>
              <a:gd name="connsiteX5855" fmla="*/ 2762471 w 12192527"/>
              <a:gd name="connsiteY5855" fmla="*/ 4561326 h 6858000"/>
              <a:gd name="connsiteX5856" fmla="*/ 2760136 w 12192527"/>
              <a:gd name="connsiteY5856" fmla="*/ 4562836 h 6858000"/>
              <a:gd name="connsiteX5857" fmla="*/ 2761530 w 12192527"/>
              <a:gd name="connsiteY5857" fmla="*/ 4565622 h 6858000"/>
              <a:gd name="connsiteX5858" fmla="*/ 2761357 w 12192527"/>
              <a:gd name="connsiteY5858" fmla="*/ 4569803 h 6858000"/>
              <a:gd name="connsiteX5859" fmla="*/ 2756825 w 12192527"/>
              <a:gd name="connsiteY5859" fmla="*/ 4577641 h 6858000"/>
              <a:gd name="connsiteX5860" fmla="*/ 2753929 w 12192527"/>
              <a:gd name="connsiteY5860" fmla="*/ 4580397 h 6858000"/>
              <a:gd name="connsiteX5861" fmla="*/ 2738472 w 12192527"/>
              <a:gd name="connsiteY5861" fmla="*/ 4573047 h 6858000"/>
              <a:gd name="connsiteX5862" fmla="*/ 2713660 w 12192527"/>
              <a:gd name="connsiteY5862" fmla="*/ 4554958 h 6858000"/>
              <a:gd name="connsiteX5863" fmla="*/ 2644880 w 12192527"/>
              <a:gd name="connsiteY5863" fmla="*/ 4501111 h 6858000"/>
              <a:gd name="connsiteX5864" fmla="*/ 2668803 w 12192527"/>
              <a:gd name="connsiteY5864" fmla="*/ 4599830 h 6858000"/>
              <a:gd name="connsiteX5865" fmla="*/ 2549186 w 12192527"/>
              <a:gd name="connsiteY5865" fmla="*/ 4599830 h 6858000"/>
              <a:gd name="connsiteX5866" fmla="*/ 2528253 w 12192527"/>
              <a:gd name="connsiteY5866" fmla="*/ 4605812 h 6858000"/>
              <a:gd name="connsiteX5867" fmla="*/ 2441529 w 12192527"/>
              <a:gd name="connsiteY5867" fmla="*/ 4722478 h 6858000"/>
              <a:gd name="connsiteX5868" fmla="*/ 2429008 w 12192527"/>
              <a:gd name="connsiteY5868" fmla="*/ 4760055 h 6858000"/>
              <a:gd name="connsiteX5869" fmla="*/ 2355477 w 12192527"/>
              <a:gd name="connsiteY5869" fmla="*/ 4718630 h 6858000"/>
              <a:gd name="connsiteX5870" fmla="*/ 2352414 w 12192527"/>
              <a:gd name="connsiteY5870" fmla="*/ 4716150 h 6858000"/>
              <a:gd name="connsiteX5871" fmla="*/ 2348962 w 12192527"/>
              <a:gd name="connsiteY5871" fmla="*/ 4709825 h 6858000"/>
              <a:gd name="connsiteX5872" fmla="*/ 2373127 w 12192527"/>
              <a:gd name="connsiteY5872" fmla="*/ 4678198 h 6858000"/>
              <a:gd name="connsiteX5873" fmla="*/ 2405345 w 12192527"/>
              <a:gd name="connsiteY5873" fmla="*/ 4659220 h 6858000"/>
              <a:gd name="connsiteX5874" fmla="*/ 2439292 w 12192527"/>
              <a:gd name="connsiteY5874" fmla="*/ 4620117 h 6858000"/>
              <a:gd name="connsiteX5875" fmla="*/ 2438715 w 12192527"/>
              <a:gd name="connsiteY5875" fmla="*/ 4611490 h 6858000"/>
              <a:gd name="connsiteX5876" fmla="*/ 2441017 w 12192527"/>
              <a:gd name="connsiteY5876" fmla="*/ 4590214 h 6858000"/>
              <a:gd name="connsiteX5877" fmla="*/ 2442743 w 12192527"/>
              <a:gd name="connsiteY5877" fmla="*/ 4564912 h 6858000"/>
              <a:gd name="connsiteX5878" fmla="*/ 2435264 w 12192527"/>
              <a:gd name="connsiteY5878" fmla="*/ 4547084 h 6858000"/>
              <a:gd name="connsiteX5879" fmla="*/ 2419729 w 12192527"/>
              <a:gd name="connsiteY5879" fmla="*/ 4495329 h 6858000"/>
              <a:gd name="connsiteX5880" fmla="*/ 2394414 w 12192527"/>
              <a:gd name="connsiteY5880" fmla="*/ 4464852 h 6858000"/>
              <a:gd name="connsiteX5881" fmla="*/ 2388660 w 12192527"/>
              <a:gd name="connsiteY5881" fmla="*/ 4460827 h 6858000"/>
              <a:gd name="connsiteX5882" fmla="*/ 2358743 w 12192527"/>
              <a:gd name="connsiteY5882" fmla="*/ 4447026 h 6858000"/>
              <a:gd name="connsiteX5883" fmla="*/ 2348387 w 12192527"/>
              <a:gd name="connsiteY5883" fmla="*/ 4441849 h 6858000"/>
              <a:gd name="connsiteX5884" fmla="*/ 2310708 w 12192527"/>
              <a:gd name="connsiteY5884" fmla="*/ 4444328 h 6858000"/>
              <a:gd name="connsiteX5885" fmla="*/ 2307834 w 12192527"/>
              <a:gd name="connsiteY5885" fmla="*/ 4441909 h 6858000"/>
              <a:gd name="connsiteX5886" fmla="*/ 2302932 w 12192527"/>
              <a:gd name="connsiteY5886" fmla="*/ 4439317 h 6858000"/>
              <a:gd name="connsiteX5887" fmla="*/ 2284763 w 12192527"/>
              <a:gd name="connsiteY5887" fmla="*/ 4435285 h 6858000"/>
              <a:gd name="connsiteX5888" fmla="*/ 2275535 w 12192527"/>
              <a:gd name="connsiteY5888" fmla="*/ 4435573 h 6858000"/>
              <a:gd name="connsiteX5889" fmla="*/ 2261116 w 12192527"/>
              <a:gd name="connsiteY5889" fmla="*/ 4446806 h 6858000"/>
              <a:gd name="connsiteX5890" fmla="*/ 2260396 w 12192527"/>
              <a:gd name="connsiteY5890" fmla="*/ 4452551 h 6858000"/>
              <a:gd name="connsiteX5891" fmla="*/ 2258058 w 12192527"/>
              <a:gd name="connsiteY5891" fmla="*/ 4452201 h 6858000"/>
              <a:gd name="connsiteX5892" fmla="*/ 2252304 w 12192527"/>
              <a:gd name="connsiteY5892" fmla="*/ 4444725 h 6858000"/>
              <a:gd name="connsiteX5893" fmla="*/ 2243099 w 12192527"/>
              <a:gd name="connsiteY5893" fmla="*/ 4442425 h 6858000"/>
              <a:gd name="connsiteX5894" fmla="*/ 2242524 w 12192527"/>
              <a:gd name="connsiteY5894" fmla="*/ 4452776 h 6858000"/>
              <a:gd name="connsiteX5895" fmla="*/ 2245400 w 12192527"/>
              <a:gd name="connsiteY5895" fmla="*/ 4457376 h 6858000"/>
              <a:gd name="connsiteX5896" fmla="*/ 2235619 w 12192527"/>
              <a:gd name="connsiteY5896" fmla="*/ 4480953 h 6858000"/>
              <a:gd name="connsiteX5897" fmla="*/ 2227565 w 12192527"/>
              <a:gd name="connsiteY5897" fmla="*/ 4482103 h 6858000"/>
              <a:gd name="connsiteX5898" fmla="*/ 2217784 w 12192527"/>
              <a:gd name="connsiteY5898" fmla="*/ 4488429 h 6858000"/>
              <a:gd name="connsiteX5899" fmla="*/ 2222386 w 12192527"/>
              <a:gd name="connsiteY5899" fmla="*/ 4497629 h 6858000"/>
              <a:gd name="connsiteX5900" fmla="*/ 2221811 w 12192527"/>
              <a:gd name="connsiteY5900" fmla="*/ 4511432 h 6858000"/>
              <a:gd name="connsiteX5901" fmla="*/ 2206853 w 12192527"/>
              <a:gd name="connsiteY5901" fmla="*/ 4537309 h 6858000"/>
              <a:gd name="connsiteX5902" fmla="*/ 2194770 w 12192527"/>
              <a:gd name="connsiteY5902" fmla="*/ 4548809 h 6858000"/>
              <a:gd name="connsiteX5903" fmla="*/ 2188441 w 12192527"/>
              <a:gd name="connsiteY5903" fmla="*/ 4552261 h 6858000"/>
              <a:gd name="connsiteX5904" fmla="*/ 2191893 w 12192527"/>
              <a:gd name="connsiteY5904" fmla="*/ 4558586 h 6858000"/>
              <a:gd name="connsiteX5905" fmla="*/ 2203400 w 12192527"/>
              <a:gd name="connsiteY5905" fmla="*/ 4571237 h 6858000"/>
              <a:gd name="connsiteX5906" fmla="*/ 2203400 w 12192527"/>
              <a:gd name="connsiteY5906" fmla="*/ 4602865 h 6858000"/>
              <a:gd name="connsiteX5907" fmla="*/ 2193857 w 12192527"/>
              <a:gd name="connsiteY5907" fmla="*/ 4627580 h 6858000"/>
              <a:gd name="connsiteX5908" fmla="*/ 2171850 w 12192527"/>
              <a:gd name="connsiteY5908" fmla="*/ 4615182 h 6858000"/>
              <a:gd name="connsiteX5909" fmla="*/ 1756220 w 12192527"/>
              <a:gd name="connsiteY5909" fmla="*/ 4448492 h 6858000"/>
              <a:gd name="connsiteX5910" fmla="*/ 1719260 w 12192527"/>
              <a:gd name="connsiteY5910" fmla="*/ 4438712 h 6858000"/>
              <a:gd name="connsiteX5911" fmla="*/ 1720045 w 12192527"/>
              <a:gd name="connsiteY5911" fmla="*/ 4437546 h 6858000"/>
              <a:gd name="connsiteX5912" fmla="*/ 1720659 w 12192527"/>
              <a:gd name="connsiteY5912" fmla="*/ 4435093 h 6858000"/>
              <a:gd name="connsiteX5913" fmla="*/ 1722499 w 12192527"/>
              <a:gd name="connsiteY5913" fmla="*/ 4432232 h 6858000"/>
              <a:gd name="connsiteX5914" fmla="*/ 1725157 w 12192527"/>
              <a:gd name="connsiteY5914" fmla="*/ 4434071 h 6858000"/>
              <a:gd name="connsiteX5915" fmla="*/ 1731291 w 12192527"/>
              <a:gd name="connsiteY5915" fmla="*/ 4433050 h 6858000"/>
              <a:gd name="connsiteX5916" fmla="*/ 1732518 w 12192527"/>
              <a:gd name="connsiteY5916" fmla="*/ 4430392 h 6858000"/>
              <a:gd name="connsiteX5917" fmla="*/ 1736199 w 12192527"/>
              <a:gd name="connsiteY5917" fmla="*/ 4428962 h 6858000"/>
              <a:gd name="connsiteX5918" fmla="*/ 1737630 w 12192527"/>
              <a:gd name="connsiteY5918" fmla="*/ 4432436 h 6858000"/>
              <a:gd name="connsiteX5919" fmla="*/ 1737286 w 12192527"/>
              <a:gd name="connsiteY5919" fmla="*/ 4435527 h 6858000"/>
              <a:gd name="connsiteX5920" fmla="*/ 1753268 w 12192527"/>
              <a:gd name="connsiteY5920" fmla="*/ 4419632 h 6858000"/>
              <a:gd name="connsiteX5921" fmla="*/ 1752353 w 12192527"/>
              <a:gd name="connsiteY5921" fmla="*/ 4418335 h 6858000"/>
              <a:gd name="connsiteX5922" fmla="*/ 1754194 w 12192527"/>
              <a:gd name="connsiteY5922" fmla="*/ 4414451 h 6858000"/>
              <a:gd name="connsiteX5923" fmla="*/ 1757875 w 12192527"/>
              <a:gd name="connsiteY5923" fmla="*/ 4412816 h 6858000"/>
              <a:gd name="connsiteX5924" fmla="*/ 1760328 w 12192527"/>
              <a:gd name="connsiteY5924" fmla="*/ 4407911 h 6858000"/>
              <a:gd name="connsiteX5925" fmla="*/ 1768303 w 12192527"/>
              <a:gd name="connsiteY5925" fmla="*/ 4392173 h 6858000"/>
              <a:gd name="connsiteX5926" fmla="*/ 1771165 w 12192527"/>
              <a:gd name="connsiteY5926" fmla="*/ 4389926 h 6858000"/>
              <a:gd name="connsiteX5927" fmla="*/ 1767281 w 12192527"/>
              <a:gd name="connsiteY5927" fmla="*/ 4387473 h 6858000"/>
              <a:gd name="connsiteX5928" fmla="*/ 1766666 w 12192527"/>
              <a:gd name="connsiteY5928" fmla="*/ 4387473 h 6858000"/>
              <a:gd name="connsiteX5929" fmla="*/ 1762782 w 12192527"/>
              <a:gd name="connsiteY5929" fmla="*/ 4380524 h 6858000"/>
              <a:gd name="connsiteX5930" fmla="*/ 1762373 w 12192527"/>
              <a:gd name="connsiteY5930" fmla="*/ 4370919 h 6858000"/>
              <a:gd name="connsiteX5931" fmla="*/ 1758897 w 12192527"/>
              <a:gd name="connsiteY5931" fmla="*/ 4357429 h 6858000"/>
              <a:gd name="connsiteX5932" fmla="*/ 1755829 w 12192527"/>
              <a:gd name="connsiteY5932" fmla="*/ 4353750 h 6858000"/>
              <a:gd name="connsiteX5933" fmla="*/ 1747445 w 12192527"/>
              <a:gd name="connsiteY5933" fmla="*/ 4343123 h 6858000"/>
              <a:gd name="connsiteX5934" fmla="*/ 1742538 w 12192527"/>
              <a:gd name="connsiteY5934" fmla="*/ 4341283 h 6858000"/>
              <a:gd name="connsiteX5935" fmla="*/ 1722294 w 12192527"/>
              <a:gd name="connsiteY5935" fmla="*/ 4335357 h 6858000"/>
              <a:gd name="connsiteX5936" fmla="*/ 1722294 w 12192527"/>
              <a:gd name="connsiteY5936" fmla="*/ 4330860 h 6858000"/>
              <a:gd name="connsiteX5937" fmla="*/ 1727611 w 12192527"/>
              <a:gd name="connsiteY5937" fmla="*/ 4330247 h 6858000"/>
              <a:gd name="connsiteX5938" fmla="*/ 1731291 w 12192527"/>
              <a:gd name="connsiteY5938" fmla="*/ 4332700 h 6858000"/>
              <a:gd name="connsiteX5939" fmla="*/ 1734768 w 12192527"/>
              <a:gd name="connsiteY5939" fmla="*/ 4333108 h 6858000"/>
              <a:gd name="connsiteX5940" fmla="*/ 1734155 w 12192527"/>
              <a:gd name="connsiteY5940" fmla="*/ 4329429 h 6858000"/>
              <a:gd name="connsiteX5941" fmla="*/ 1731291 w 12192527"/>
              <a:gd name="connsiteY5941" fmla="*/ 4326773 h 6858000"/>
              <a:gd name="connsiteX5942" fmla="*/ 1730269 w 12192527"/>
              <a:gd name="connsiteY5942" fmla="*/ 4320437 h 6858000"/>
              <a:gd name="connsiteX5943" fmla="*/ 1735790 w 12192527"/>
              <a:gd name="connsiteY5943" fmla="*/ 4321663 h 6858000"/>
              <a:gd name="connsiteX5944" fmla="*/ 1740084 w 12192527"/>
              <a:gd name="connsiteY5944" fmla="*/ 4325137 h 6858000"/>
              <a:gd name="connsiteX5945" fmla="*/ 1744174 w 12192527"/>
              <a:gd name="connsiteY5945" fmla="*/ 4322481 h 6858000"/>
              <a:gd name="connsiteX5946" fmla="*/ 1739675 w 12192527"/>
              <a:gd name="connsiteY5946" fmla="*/ 4310831 h 6858000"/>
              <a:gd name="connsiteX5947" fmla="*/ 1739675 w 12192527"/>
              <a:gd name="connsiteY5947" fmla="*/ 4299590 h 6858000"/>
              <a:gd name="connsiteX5948" fmla="*/ 1743765 w 12192527"/>
              <a:gd name="connsiteY5948" fmla="*/ 4295094 h 6858000"/>
              <a:gd name="connsiteX5949" fmla="*/ 1744992 w 12192527"/>
              <a:gd name="connsiteY5949" fmla="*/ 4292846 h 6858000"/>
              <a:gd name="connsiteX5950" fmla="*/ 1742742 w 12192527"/>
              <a:gd name="connsiteY5950" fmla="*/ 4291620 h 6858000"/>
              <a:gd name="connsiteX5951" fmla="*/ 1738449 w 12192527"/>
              <a:gd name="connsiteY5951" fmla="*/ 4287532 h 6858000"/>
              <a:gd name="connsiteX5952" fmla="*/ 1733131 w 12192527"/>
              <a:gd name="connsiteY5952" fmla="*/ 4278334 h 6858000"/>
              <a:gd name="connsiteX5953" fmla="*/ 1732927 w 12192527"/>
              <a:gd name="connsiteY5953" fmla="*/ 4273430 h 6858000"/>
              <a:gd name="connsiteX5954" fmla="*/ 1734564 w 12192527"/>
              <a:gd name="connsiteY5954" fmla="*/ 4270160 h 6858000"/>
              <a:gd name="connsiteX5955" fmla="*/ 1731087 w 12192527"/>
              <a:gd name="connsiteY5955" fmla="*/ 4267912 h 6858000"/>
              <a:gd name="connsiteX5956" fmla="*/ 1728224 w 12192527"/>
              <a:gd name="connsiteY5956" fmla="*/ 4267503 h 6858000"/>
              <a:gd name="connsiteX5957" fmla="*/ 1724748 w 12192527"/>
              <a:gd name="connsiteY5957" fmla="*/ 4259123 h 6858000"/>
              <a:gd name="connsiteX5958" fmla="*/ 1725771 w 12192527"/>
              <a:gd name="connsiteY5958" fmla="*/ 4257489 h 6858000"/>
              <a:gd name="connsiteX5959" fmla="*/ 1725566 w 12192527"/>
              <a:gd name="connsiteY5959" fmla="*/ 4253810 h 6858000"/>
              <a:gd name="connsiteX5960" fmla="*/ 1722294 w 12192527"/>
              <a:gd name="connsiteY5960" fmla="*/ 4254628 h 6858000"/>
              <a:gd name="connsiteX5961" fmla="*/ 1720250 w 12192527"/>
              <a:gd name="connsiteY5961" fmla="*/ 4257284 h 6858000"/>
              <a:gd name="connsiteX5962" fmla="*/ 1716160 w 12192527"/>
              <a:gd name="connsiteY5962" fmla="*/ 4257897 h 6858000"/>
              <a:gd name="connsiteX5963" fmla="*/ 1703686 w 12192527"/>
              <a:gd name="connsiteY5963" fmla="*/ 4254628 h 6858000"/>
              <a:gd name="connsiteX5964" fmla="*/ 1688146 w 12192527"/>
              <a:gd name="connsiteY5964" fmla="*/ 4253605 h 6858000"/>
              <a:gd name="connsiteX5965" fmla="*/ 1684465 w 12192527"/>
              <a:gd name="connsiteY5965" fmla="*/ 4255444 h 6858000"/>
              <a:gd name="connsiteX5966" fmla="*/ 1673832 w 12192527"/>
              <a:gd name="connsiteY5966" fmla="*/ 4260350 h 6858000"/>
              <a:gd name="connsiteX5967" fmla="*/ 1671788 w 12192527"/>
              <a:gd name="connsiteY5967" fmla="*/ 4261781 h 6858000"/>
              <a:gd name="connsiteX5968" fmla="*/ 1662790 w 12192527"/>
              <a:gd name="connsiteY5968" fmla="*/ 4272612 h 6858000"/>
              <a:gd name="connsiteX5969" fmla="*/ 1657269 w 12192527"/>
              <a:gd name="connsiteY5969" fmla="*/ 4291006 h 6858000"/>
              <a:gd name="connsiteX5970" fmla="*/ 1654611 w 12192527"/>
              <a:gd name="connsiteY5970" fmla="*/ 4297343 h 6858000"/>
              <a:gd name="connsiteX5971" fmla="*/ 1655224 w 12192527"/>
              <a:gd name="connsiteY5971" fmla="*/ 4306335 h 6858000"/>
              <a:gd name="connsiteX5972" fmla="*/ 1656042 w 12192527"/>
              <a:gd name="connsiteY5972" fmla="*/ 4313896 h 6858000"/>
              <a:gd name="connsiteX5973" fmla="*/ 1655837 w 12192527"/>
              <a:gd name="connsiteY5973" fmla="*/ 4316963 h 6858000"/>
              <a:gd name="connsiteX5974" fmla="*/ 1667902 w 12192527"/>
              <a:gd name="connsiteY5974" fmla="*/ 4330860 h 6858000"/>
              <a:gd name="connsiteX5975" fmla="*/ 1679353 w 12192527"/>
              <a:gd name="connsiteY5975" fmla="*/ 4337604 h 6858000"/>
              <a:gd name="connsiteX5976" fmla="*/ 1687941 w 12192527"/>
              <a:gd name="connsiteY5976" fmla="*/ 4348845 h 6858000"/>
              <a:gd name="connsiteX5977" fmla="*/ 1686715 w 12192527"/>
              <a:gd name="connsiteY5977" fmla="*/ 4351094 h 6858000"/>
              <a:gd name="connsiteX5978" fmla="*/ 1674650 w 12192527"/>
              <a:gd name="connsiteY5978" fmla="*/ 4365400 h 6858000"/>
              <a:gd name="connsiteX5979" fmla="*/ 1673014 w 12192527"/>
              <a:gd name="connsiteY5979" fmla="*/ 4368670 h 6858000"/>
              <a:gd name="connsiteX5980" fmla="*/ 1671379 w 12192527"/>
              <a:gd name="connsiteY5980" fmla="*/ 4378890 h 6858000"/>
              <a:gd name="connsiteX5981" fmla="*/ 1668515 w 12192527"/>
              <a:gd name="connsiteY5981" fmla="*/ 4390743 h 6858000"/>
              <a:gd name="connsiteX5982" fmla="*/ 1668720 w 12192527"/>
              <a:gd name="connsiteY5982" fmla="*/ 4395648 h 6858000"/>
              <a:gd name="connsiteX5983" fmla="*/ 1679557 w 12192527"/>
              <a:gd name="connsiteY5983" fmla="*/ 4422013 h 6858000"/>
              <a:gd name="connsiteX5984" fmla="*/ 1681603 w 12192527"/>
              <a:gd name="connsiteY5984" fmla="*/ 4423648 h 6858000"/>
              <a:gd name="connsiteX5985" fmla="*/ 1694075 w 12192527"/>
              <a:gd name="connsiteY5985" fmla="*/ 4429575 h 6858000"/>
              <a:gd name="connsiteX5986" fmla="*/ 1699392 w 12192527"/>
              <a:gd name="connsiteY5986" fmla="*/ 4431210 h 6858000"/>
              <a:gd name="connsiteX5987" fmla="*/ 1708389 w 12192527"/>
              <a:gd name="connsiteY5987" fmla="*/ 4433254 h 6858000"/>
              <a:gd name="connsiteX5988" fmla="*/ 1712597 w 12192527"/>
              <a:gd name="connsiteY5988" fmla="*/ 4436949 h 6858000"/>
              <a:gd name="connsiteX5989" fmla="*/ 1539020 w 12192527"/>
              <a:gd name="connsiteY5989" fmla="*/ 4391019 h 6858000"/>
              <a:gd name="connsiteX5990" fmla="*/ 1315561 w 12192527"/>
              <a:gd name="connsiteY5990" fmla="*/ 4351288 h 6858000"/>
              <a:gd name="connsiteX5991" fmla="*/ 1168795 w 12192527"/>
              <a:gd name="connsiteY5991" fmla="*/ 4335676 h 6858000"/>
              <a:gd name="connsiteX5992" fmla="*/ 1167233 w 12192527"/>
              <a:gd name="connsiteY5992" fmla="*/ 4343483 h 6858000"/>
              <a:gd name="connsiteX5993" fmla="*/ 1677787 w 12192527"/>
              <a:gd name="connsiteY5993" fmla="*/ 4462135 h 6858000"/>
              <a:gd name="connsiteX5994" fmla="*/ 1107904 w 12192527"/>
              <a:gd name="connsiteY5994" fmla="*/ 4385635 h 6858000"/>
              <a:gd name="connsiteX5995" fmla="*/ 536459 w 12192527"/>
              <a:gd name="connsiteY5995" fmla="*/ 4440277 h 6858000"/>
              <a:gd name="connsiteX5996" fmla="*/ 711327 w 12192527"/>
              <a:gd name="connsiteY5996" fmla="*/ 4437156 h 6858000"/>
              <a:gd name="connsiteX5997" fmla="*/ 1159427 w 12192527"/>
              <a:gd name="connsiteY5997" fmla="*/ 4419982 h 6858000"/>
              <a:gd name="connsiteX5998" fmla="*/ 1190228 w 12192527"/>
              <a:gd name="connsiteY5998" fmla="*/ 4422203 h 6858000"/>
              <a:gd name="connsiteX5999" fmla="*/ 1187072 w 12192527"/>
              <a:gd name="connsiteY5999" fmla="*/ 4424183 h 6858000"/>
              <a:gd name="connsiteX6000" fmla="*/ 1180462 w 12192527"/>
              <a:gd name="connsiteY6000" fmla="*/ 4430500 h 6858000"/>
              <a:gd name="connsiteX6001" fmla="*/ 1179604 w 12192527"/>
              <a:gd name="connsiteY6001" fmla="*/ 4437349 h 6858000"/>
              <a:gd name="connsiteX6002" fmla="*/ 1179319 w 12192527"/>
              <a:gd name="connsiteY6002" fmla="*/ 4440204 h 6858000"/>
              <a:gd name="connsiteX6003" fmla="*/ 1178002 w 12192527"/>
              <a:gd name="connsiteY6003" fmla="*/ 4447302 h 6858000"/>
              <a:gd name="connsiteX6004" fmla="*/ 1154742 w 12192527"/>
              <a:gd name="connsiteY6004" fmla="*/ 4444961 h 6858000"/>
              <a:gd name="connsiteX6005" fmla="*/ 664877 w 12192527"/>
              <a:gd name="connsiteY6005" fmla="*/ 4471111 h 6858000"/>
              <a:gd name="connsiteX6006" fmla="*/ 592759 w 12192527"/>
              <a:gd name="connsiteY6006" fmla="*/ 4486563 h 6858000"/>
              <a:gd name="connsiteX6007" fmla="*/ 591239 w 12192527"/>
              <a:gd name="connsiteY6007" fmla="*/ 4481789 h 6858000"/>
              <a:gd name="connsiteX6008" fmla="*/ 587552 w 12192527"/>
              <a:gd name="connsiteY6008" fmla="*/ 4476881 h 6858000"/>
              <a:gd name="connsiteX6009" fmla="*/ 581717 w 12192527"/>
              <a:gd name="connsiteY6009" fmla="*/ 4471973 h 6858000"/>
              <a:gd name="connsiteX6010" fmla="*/ 576497 w 12192527"/>
              <a:gd name="connsiteY6010" fmla="*/ 4469212 h 6858000"/>
              <a:gd name="connsiteX6011" fmla="*/ 557147 w 12192527"/>
              <a:gd name="connsiteY6011" fmla="*/ 4464918 h 6858000"/>
              <a:gd name="connsiteX6012" fmla="*/ 547320 w 12192527"/>
              <a:gd name="connsiteY6012" fmla="*/ 4465224 h 6858000"/>
              <a:gd name="connsiteX6013" fmla="*/ 531964 w 12192527"/>
              <a:gd name="connsiteY6013" fmla="*/ 4477187 h 6858000"/>
              <a:gd name="connsiteX6014" fmla="*/ 531042 w 12192527"/>
              <a:gd name="connsiteY6014" fmla="*/ 4484549 h 6858000"/>
              <a:gd name="connsiteX6015" fmla="*/ 530735 w 12192527"/>
              <a:gd name="connsiteY6015" fmla="*/ 4487617 h 6858000"/>
              <a:gd name="connsiteX6016" fmla="*/ 529199 w 12192527"/>
              <a:gd name="connsiteY6016" fmla="*/ 4495898 h 6858000"/>
              <a:gd name="connsiteX6017" fmla="*/ 528277 w 12192527"/>
              <a:gd name="connsiteY6017" fmla="*/ 4499886 h 6858000"/>
              <a:gd name="connsiteX6018" fmla="*/ 528307 w 12192527"/>
              <a:gd name="connsiteY6018" fmla="*/ 4500372 h 6858000"/>
              <a:gd name="connsiteX6019" fmla="*/ 426239 w 12192527"/>
              <a:gd name="connsiteY6019" fmla="*/ 4522242 h 6858000"/>
              <a:gd name="connsiteX6020" fmla="*/ 381452 w 12192527"/>
              <a:gd name="connsiteY6020" fmla="*/ 4536682 h 6858000"/>
              <a:gd name="connsiteX6021" fmla="*/ 381452 w 12192527"/>
              <a:gd name="connsiteY6021" fmla="*/ 4527652 h 6858000"/>
              <a:gd name="connsiteX6022" fmla="*/ 380835 w 12192527"/>
              <a:gd name="connsiteY6022" fmla="*/ 4526935 h 6858000"/>
              <a:gd name="connsiteX6023" fmla="*/ 387454 w 12192527"/>
              <a:gd name="connsiteY6023" fmla="*/ 4522746 h 6858000"/>
              <a:gd name="connsiteX6024" fmla="*/ 395954 w 12192527"/>
              <a:gd name="connsiteY6024" fmla="*/ 4506924 h 6858000"/>
              <a:gd name="connsiteX6025" fmla="*/ 398658 w 12192527"/>
              <a:gd name="connsiteY6025" fmla="*/ 4500365 h 6858000"/>
              <a:gd name="connsiteX6026" fmla="*/ 399045 w 12192527"/>
              <a:gd name="connsiteY6026" fmla="*/ 4493804 h 6858000"/>
              <a:gd name="connsiteX6027" fmla="*/ 397885 w 12192527"/>
              <a:gd name="connsiteY6027" fmla="*/ 4488787 h 6858000"/>
              <a:gd name="connsiteX6028" fmla="*/ 395954 w 12192527"/>
              <a:gd name="connsiteY6028" fmla="*/ 4478369 h 6858000"/>
              <a:gd name="connsiteX6029" fmla="*/ 395568 w 12192527"/>
              <a:gd name="connsiteY6029" fmla="*/ 4474511 h 6858000"/>
              <a:gd name="connsiteX6030" fmla="*/ 394409 w 12192527"/>
              <a:gd name="connsiteY6030" fmla="*/ 4465249 h 6858000"/>
              <a:gd name="connsiteX6031" fmla="*/ 375090 w 12192527"/>
              <a:gd name="connsiteY6031" fmla="*/ 4450200 h 6858000"/>
              <a:gd name="connsiteX6032" fmla="*/ 362726 w 12192527"/>
              <a:gd name="connsiteY6032" fmla="*/ 4449814 h 6858000"/>
              <a:gd name="connsiteX6033" fmla="*/ 349976 w 12192527"/>
              <a:gd name="connsiteY6033" fmla="*/ 4449476 h 6858000"/>
              <a:gd name="connsiteX6034" fmla="*/ 338385 w 12192527"/>
              <a:gd name="connsiteY6034" fmla="*/ 4455216 h 6858000"/>
              <a:gd name="connsiteX6035" fmla="*/ 331817 w 12192527"/>
              <a:gd name="connsiteY6035" fmla="*/ 4458689 h 6858000"/>
              <a:gd name="connsiteX6036" fmla="*/ 324475 w 12192527"/>
              <a:gd name="connsiteY6036" fmla="*/ 4464864 h 6858000"/>
              <a:gd name="connsiteX6037" fmla="*/ 319839 w 12192527"/>
              <a:gd name="connsiteY6037" fmla="*/ 4471038 h 6858000"/>
              <a:gd name="connsiteX6038" fmla="*/ 314430 w 12192527"/>
              <a:gd name="connsiteY6038" fmla="*/ 4488017 h 6858000"/>
              <a:gd name="connsiteX6039" fmla="*/ 310566 w 12192527"/>
              <a:gd name="connsiteY6039" fmla="*/ 4498435 h 6858000"/>
              <a:gd name="connsiteX6040" fmla="*/ 310566 w 12192527"/>
              <a:gd name="connsiteY6040" fmla="*/ 4503065 h 6858000"/>
              <a:gd name="connsiteX6041" fmla="*/ 315203 w 12192527"/>
              <a:gd name="connsiteY6041" fmla="*/ 4512326 h 6858000"/>
              <a:gd name="connsiteX6042" fmla="*/ 325634 w 12192527"/>
              <a:gd name="connsiteY6042" fmla="*/ 4526218 h 6858000"/>
              <a:gd name="connsiteX6043" fmla="*/ 328339 w 12192527"/>
              <a:gd name="connsiteY6043" fmla="*/ 4531620 h 6858000"/>
              <a:gd name="connsiteX6044" fmla="*/ 332975 w 12192527"/>
              <a:gd name="connsiteY6044" fmla="*/ 4533550 h 6858000"/>
              <a:gd name="connsiteX6045" fmla="*/ 338723 w 12192527"/>
              <a:gd name="connsiteY6045" fmla="*/ 4530993 h 6858000"/>
              <a:gd name="connsiteX6046" fmla="*/ 339776 w 12192527"/>
              <a:gd name="connsiteY6046" fmla="*/ 4532757 h 6858000"/>
              <a:gd name="connsiteX6047" fmla="*/ 333630 w 12192527"/>
              <a:gd name="connsiteY6047" fmla="*/ 4540486 h 6858000"/>
              <a:gd name="connsiteX6048" fmla="*/ 327393 w 12192527"/>
              <a:gd name="connsiteY6048" fmla="*/ 4544211 h 6858000"/>
              <a:gd name="connsiteX6049" fmla="*/ 323466 w 12192527"/>
              <a:gd name="connsiteY6049" fmla="*/ 4555378 h 6858000"/>
              <a:gd name="connsiteX6050" fmla="*/ 191405 w 12192527"/>
              <a:gd name="connsiteY6050" fmla="*/ 4597960 h 6858000"/>
              <a:gd name="connsiteX6051" fmla="*/ 88281 w 12192527"/>
              <a:gd name="connsiteY6051" fmla="*/ 4646377 h 6858000"/>
              <a:gd name="connsiteX6052" fmla="*/ 88270 w 12192527"/>
              <a:gd name="connsiteY6052" fmla="*/ 4646226 h 6858000"/>
              <a:gd name="connsiteX6053" fmla="*/ 89275 w 12192527"/>
              <a:gd name="connsiteY6053" fmla="*/ 4636934 h 6858000"/>
              <a:gd name="connsiteX6054" fmla="*/ 90030 w 12192527"/>
              <a:gd name="connsiteY6054" fmla="*/ 4625883 h 6858000"/>
              <a:gd name="connsiteX6055" fmla="*/ 86762 w 12192527"/>
              <a:gd name="connsiteY6055" fmla="*/ 4618097 h 6858000"/>
              <a:gd name="connsiteX6056" fmla="*/ 79979 w 12192527"/>
              <a:gd name="connsiteY6056" fmla="*/ 4595493 h 6858000"/>
              <a:gd name="connsiteX6057" fmla="*/ 68921 w 12192527"/>
              <a:gd name="connsiteY6057" fmla="*/ 4582182 h 6858000"/>
              <a:gd name="connsiteX6058" fmla="*/ 66409 w 12192527"/>
              <a:gd name="connsiteY6058" fmla="*/ 4580423 h 6858000"/>
              <a:gd name="connsiteX6059" fmla="*/ 53343 w 12192527"/>
              <a:gd name="connsiteY6059" fmla="*/ 4574396 h 6858000"/>
              <a:gd name="connsiteX6060" fmla="*/ 48820 w 12192527"/>
              <a:gd name="connsiteY6060" fmla="*/ 4572136 h 6858000"/>
              <a:gd name="connsiteX6061" fmla="*/ 29722 w 12192527"/>
              <a:gd name="connsiteY6061" fmla="*/ 4573391 h 6858000"/>
              <a:gd name="connsiteX6062" fmla="*/ 14394 w 12192527"/>
              <a:gd name="connsiteY6062" fmla="*/ 4577410 h 6858000"/>
              <a:gd name="connsiteX6063" fmla="*/ 9368 w 12192527"/>
              <a:gd name="connsiteY6063" fmla="*/ 4576656 h 6858000"/>
              <a:gd name="connsiteX6064" fmla="*/ 6855 w 12192527"/>
              <a:gd name="connsiteY6064" fmla="*/ 4573391 h 6858000"/>
              <a:gd name="connsiteX6065" fmla="*/ 2835 w 12192527"/>
              <a:gd name="connsiteY6065" fmla="*/ 4572386 h 6858000"/>
              <a:gd name="connsiteX6066" fmla="*/ 2584 w 12192527"/>
              <a:gd name="connsiteY6066" fmla="*/ 4576907 h 6858000"/>
              <a:gd name="connsiteX6067" fmla="*/ 3840 w 12192527"/>
              <a:gd name="connsiteY6067" fmla="*/ 4578916 h 6858000"/>
              <a:gd name="connsiteX6068" fmla="*/ 561 w 12192527"/>
              <a:gd name="connsiteY6068" fmla="*/ 4586822 h 6858000"/>
              <a:gd name="connsiteX6069" fmla="*/ 561 w 12192527"/>
              <a:gd name="connsiteY6069" fmla="*/ 4666345 h 6858000"/>
              <a:gd name="connsiteX6070" fmla="*/ 6855 w 12192527"/>
              <a:gd name="connsiteY6070" fmla="*/ 4667072 h 6858000"/>
              <a:gd name="connsiteX6071" fmla="*/ 6855 w 12192527"/>
              <a:gd name="connsiteY6071" fmla="*/ 4672598 h 6858000"/>
              <a:gd name="connsiteX6072" fmla="*/ 561 w 12192527"/>
              <a:gd name="connsiteY6072" fmla="*/ 4677868 h 6858000"/>
              <a:gd name="connsiteX6073" fmla="*/ 561 w 12192527"/>
              <a:gd name="connsiteY6073" fmla="*/ 4793441 h 6858000"/>
              <a:gd name="connsiteX6074" fmla="*/ 3337 w 12192527"/>
              <a:gd name="connsiteY6074" fmla="*/ 4793904 h 6858000"/>
              <a:gd name="connsiteX6075" fmla="*/ 6604 w 12192527"/>
              <a:gd name="connsiteY6075" fmla="*/ 4791644 h 6858000"/>
              <a:gd name="connsiteX6076" fmla="*/ 8866 w 12192527"/>
              <a:gd name="connsiteY6076" fmla="*/ 4795160 h 6858000"/>
              <a:gd name="connsiteX6077" fmla="*/ 9619 w 12192527"/>
              <a:gd name="connsiteY6077" fmla="*/ 4798173 h 6858000"/>
              <a:gd name="connsiteX6078" fmla="*/ 11882 w 12192527"/>
              <a:gd name="connsiteY6078" fmla="*/ 4801533 h 6858000"/>
              <a:gd name="connsiteX6079" fmla="*/ 15650 w 12192527"/>
              <a:gd name="connsiteY6079" fmla="*/ 4800183 h 6858000"/>
              <a:gd name="connsiteX6080" fmla="*/ 23942 w 12192527"/>
              <a:gd name="connsiteY6080" fmla="*/ 4792899 h 6858000"/>
              <a:gd name="connsiteX6081" fmla="*/ 34999 w 12192527"/>
              <a:gd name="connsiteY6081" fmla="*/ 4790388 h 6858000"/>
              <a:gd name="connsiteX6082" fmla="*/ 41532 w 12192527"/>
              <a:gd name="connsiteY6082" fmla="*/ 4788378 h 6858000"/>
              <a:gd name="connsiteX6083" fmla="*/ 56860 w 12192527"/>
              <a:gd name="connsiteY6083" fmla="*/ 4781096 h 6858000"/>
              <a:gd name="connsiteX6084" fmla="*/ 59373 w 12192527"/>
              <a:gd name="connsiteY6084" fmla="*/ 4779087 h 6858000"/>
              <a:gd name="connsiteX6085" fmla="*/ 72691 w 12192527"/>
              <a:gd name="connsiteY6085" fmla="*/ 4746687 h 6858000"/>
              <a:gd name="connsiteX6086" fmla="*/ 72941 w 12192527"/>
              <a:gd name="connsiteY6086" fmla="*/ 4740659 h 6858000"/>
              <a:gd name="connsiteX6087" fmla="*/ 69425 w 12192527"/>
              <a:gd name="connsiteY6087" fmla="*/ 4726094 h 6858000"/>
              <a:gd name="connsiteX6088" fmla="*/ 67943 w 12192527"/>
              <a:gd name="connsiteY6088" fmla="*/ 4716840 h 6858000"/>
              <a:gd name="connsiteX6089" fmla="*/ 68339 w 12192527"/>
              <a:gd name="connsiteY6089" fmla="*/ 4715873 h 6858000"/>
              <a:gd name="connsiteX6090" fmla="*/ 73806 w 12192527"/>
              <a:gd name="connsiteY6090" fmla="*/ 4705766 h 6858000"/>
              <a:gd name="connsiteX6091" fmla="*/ 82396 w 12192527"/>
              <a:gd name="connsiteY6091" fmla="*/ 4697214 h 6858000"/>
              <a:gd name="connsiteX6092" fmla="*/ 82396 w 12192527"/>
              <a:gd name="connsiteY6092" fmla="*/ 4683220 h 6858000"/>
              <a:gd name="connsiteX6093" fmla="*/ 77711 w 12192527"/>
              <a:gd name="connsiteY6093" fmla="*/ 4677778 h 6858000"/>
              <a:gd name="connsiteX6094" fmla="*/ 75308 w 12192527"/>
              <a:gd name="connsiteY6094" fmla="*/ 4676255 h 6858000"/>
              <a:gd name="connsiteX6095" fmla="*/ 156105 w 12192527"/>
              <a:gd name="connsiteY6095" fmla="*/ 4639796 h 6858000"/>
              <a:gd name="connsiteX6096" fmla="*/ 244490 w 12192527"/>
              <a:gd name="connsiteY6096" fmla="*/ 4607328 h 6858000"/>
              <a:gd name="connsiteX6097" fmla="*/ 335700 w 12192527"/>
              <a:gd name="connsiteY6097" fmla="*/ 4582970 h 6858000"/>
              <a:gd name="connsiteX6098" fmla="*/ 336958 w 12192527"/>
              <a:gd name="connsiteY6098" fmla="*/ 4583954 h 6858000"/>
              <a:gd name="connsiteX6099" fmla="*/ 338205 w 12192527"/>
              <a:gd name="connsiteY6099" fmla="*/ 4585609 h 6858000"/>
              <a:gd name="connsiteX6100" fmla="*/ 346522 w 12192527"/>
              <a:gd name="connsiteY6100" fmla="*/ 4585609 h 6858000"/>
              <a:gd name="connsiteX6101" fmla="*/ 355669 w 12192527"/>
              <a:gd name="connsiteY6101" fmla="*/ 4581056 h 6858000"/>
              <a:gd name="connsiteX6102" fmla="*/ 359356 w 12192527"/>
              <a:gd name="connsiteY6102" fmla="*/ 4576652 h 6858000"/>
              <a:gd name="connsiteX6103" fmla="*/ 536067 w 12192527"/>
              <a:gd name="connsiteY6103" fmla="*/ 4529462 h 6858000"/>
              <a:gd name="connsiteX6104" fmla="*/ 545457 w 12192527"/>
              <a:gd name="connsiteY6104" fmla="*/ 4527933 h 6858000"/>
              <a:gd name="connsiteX6105" fmla="*/ 559298 w 12192527"/>
              <a:gd name="connsiteY6105" fmla="*/ 4536694 h 6858000"/>
              <a:gd name="connsiteX6106" fmla="*/ 561448 w 12192527"/>
              <a:gd name="connsiteY6106" fmla="*/ 4536081 h 6858000"/>
              <a:gd name="connsiteX6107" fmla="*/ 571275 w 12192527"/>
              <a:gd name="connsiteY6107" fmla="*/ 4534854 h 6858000"/>
              <a:gd name="connsiteX6108" fmla="*/ 573733 w 12192527"/>
              <a:gd name="connsiteY6108" fmla="*/ 4533627 h 6858000"/>
              <a:gd name="connsiteX6109" fmla="*/ 580796 w 12192527"/>
              <a:gd name="connsiteY6109" fmla="*/ 4531479 h 6858000"/>
              <a:gd name="connsiteX6110" fmla="*/ 584482 w 12192527"/>
              <a:gd name="connsiteY6110" fmla="*/ 4529947 h 6858000"/>
              <a:gd name="connsiteX6111" fmla="*/ 586632 w 12192527"/>
              <a:gd name="connsiteY6111" fmla="*/ 4525653 h 6858000"/>
              <a:gd name="connsiteX6112" fmla="*/ 590412 w 12192527"/>
              <a:gd name="connsiteY6112" fmla="*/ 4520619 h 6858000"/>
              <a:gd name="connsiteX6113" fmla="*/ 834670 w 12192527"/>
              <a:gd name="connsiteY6113" fmla="*/ 4480868 h 6858000"/>
              <a:gd name="connsiteX6114" fmla="*/ 1104781 w 12192527"/>
              <a:gd name="connsiteY6114" fmla="*/ 4468380 h 6858000"/>
              <a:gd name="connsiteX6115" fmla="*/ 1168795 w 12192527"/>
              <a:gd name="connsiteY6115" fmla="*/ 4479307 h 6858000"/>
              <a:gd name="connsiteX6116" fmla="*/ 1195160 w 12192527"/>
              <a:gd name="connsiteY6116" fmla="*/ 4479077 h 6858000"/>
              <a:gd name="connsiteX6117" fmla="*/ 1205898 w 12192527"/>
              <a:gd name="connsiteY6117" fmla="*/ 4485874 h 6858000"/>
              <a:gd name="connsiteX6118" fmla="*/ 1207899 w 12192527"/>
              <a:gd name="connsiteY6118" fmla="*/ 4485303 h 6858000"/>
              <a:gd name="connsiteX6119" fmla="*/ 1217044 w 12192527"/>
              <a:gd name="connsiteY6119" fmla="*/ 4484161 h 6858000"/>
              <a:gd name="connsiteX6120" fmla="*/ 1219331 w 12192527"/>
              <a:gd name="connsiteY6120" fmla="*/ 4483020 h 6858000"/>
              <a:gd name="connsiteX6121" fmla="*/ 1225905 w 12192527"/>
              <a:gd name="connsiteY6121" fmla="*/ 4481022 h 6858000"/>
              <a:gd name="connsiteX6122" fmla="*/ 1229335 w 12192527"/>
              <a:gd name="connsiteY6122" fmla="*/ 4479594 h 6858000"/>
              <a:gd name="connsiteX6123" fmla="*/ 1229744 w 12192527"/>
              <a:gd name="connsiteY6123" fmla="*/ 4478775 h 6858000"/>
              <a:gd name="connsiteX6124" fmla="*/ 1235688 w 12192527"/>
              <a:gd name="connsiteY6124" fmla="*/ 4478722 h 6858000"/>
              <a:gd name="connsiteX6125" fmla="*/ 1431099 w 12192527"/>
              <a:gd name="connsiteY6125" fmla="*/ 4512094 h 6858000"/>
              <a:gd name="connsiteX6126" fmla="*/ 1439233 w 12192527"/>
              <a:gd name="connsiteY6126" fmla="*/ 4514052 h 6858000"/>
              <a:gd name="connsiteX6127" fmla="*/ 1444118 w 12192527"/>
              <a:gd name="connsiteY6127" fmla="*/ 4520557 h 6858000"/>
              <a:gd name="connsiteX6128" fmla="*/ 1445150 w 12192527"/>
              <a:gd name="connsiteY6128" fmla="*/ 4523021 h 6858000"/>
              <a:gd name="connsiteX6129" fmla="*/ 1427975 w 12192527"/>
              <a:gd name="connsiteY6129" fmla="*/ 4526145 h 6858000"/>
              <a:gd name="connsiteX6130" fmla="*/ 1215634 w 12192527"/>
              <a:gd name="connsiteY6130" fmla="*/ 4502726 h 6858000"/>
              <a:gd name="connsiteX6131" fmla="*/ 1064185 w 12192527"/>
              <a:gd name="connsiteY6131" fmla="*/ 4498042 h 6858000"/>
              <a:gd name="connsiteX6132" fmla="*/ 1114149 w 12192527"/>
              <a:gd name="connsiteY6132" fmla="*/ 4521461 h 6858000"/>
              <a:gd name="connsiteX6133" fmla="*/ 875851 w 12192527"/>
              <a:gd name="connsiteY6133" fmla="*/ 4532536 h 6858000"/>
              <a:gd name="connsiteX6134" fmla="*/ 815750 w 12192527"/>
              <a:gd name="connsiteY6134" fmla="*/ 4541681 h 6858000"/>
              <a:gd name="connsiteX6135" fmla="*/ 815109 w 12192527"/>
              <a:gd name="connsiteY6135" fmla="*/ 4541364 h 6858000"/>
              <a:gd name="connsiteX6136" fmla="*/ 804974 w 12192527"/>
              <a:gd name="connsiteY6136" fmla="*/ 4541634 h 6858000"/>
              <a:gd name="connsiteX6137" fmla="*/ 795147 w 12192527"/>
              <a:gd name="connsiteY6137" fmla="*/ 4541939 h 6858000"/>
              <a:gd name="connsiteX6138" fmla="*/ 789089 w 12192527"/>
              <a:gd name="connsiteY6138" fmla="*/ 4545738 h 6858000"/>
              <a:gd name="connsiteX6139" fmla="*/ 643408 w 12192527"/>
              <a:gd name="connsiteY6139" fmla="*/ 4567907 h 6858000"/>
              <a:gd name="connsiteX6140" fmla="*/ 196089 w 12192527"/>
              <a:gd name="connsiteY6140" fmla="*/ 4710367 h 6858000"/>
              <a:gd name="connsiteX6141" fmla="*/ 316311 w 12192527"/>
              <a:gd name="connsiteY6141" fmla="*/ 4679143 h 6858000"/>
              <a:gd name="connsiteX6142" fmla="*/ 752800 w 12192527"/>
              <a:gd name="connsiteY6142" fmla="*/ 4574419 h 6858000"/>
              <a:gd name="connsiteX6143" fmla="*/ 777209 w 12192527"/>
              <a:gd name="connsiteY6143" fmla="*/ 4571626 h 6858000"/>
              <a:gd name="connsiteX6144" fmla="*/ 777026 w 12192527"/>
              <a:gd name="connsiteY6144" fmla="*/ 4572614 h 6858000"/>
              <a:gd name="connsiteX6145" fmla="*/ 776104 w 12192527"/>
              <a:gd name="connsiteY6145" fmla="*/ 4576601 h 6858000"/>
              <a:gd name="connsiteX6146" fmla="*/ 776412 w 12192527"/>
              <a:gd name="connsiteY6146" fmla="*/ 4581816 h 6858000"/>
              <a:gd name="connsiteX6147" fmla="*/ 778562 w 12192527"/>
              <a:gd name="connsiteY6147" fmla="*/ 4587030 h 6858000"/>
              <a:gd name="connsiteX6148" fmla="*/ 784106 w 12192527"/>
              <a:gd name="connsiteY6148" fmla="*/ 4597351 h 6858000"/>
              <a:gd name="connsiteX6149" fmla="*/ 736747 w 12192527"/>
              <a:gd name="connsiteY6149" fmla="*/ 4602058 h 6858000"/>
              <a:gd name="connsiteX6150" fmla="*/ 654157 w 12192527"/>
              <a:gd name="connsiteY6150" fmla="*/ 4615473 h 6858000"/>
              <a:gd name="connsiteX6151" fmla="*/ 629207 w 12192527"/>
              <a:gd name="connsiteY6151" fmla="*/ 4614812 h 6858000"/>
              <a:gd name="connsiteX6152" fmla="*/ 611880 w 12192527"/>
              <a:gd name="connsiteY6152" fmla="*/ 4618052 h 6858000"/>
              <a:gd name="connsiteX6153" fmla="*/ 605594 w 12192527"/>
              <a:gd name="connsiteY6153" fmla="*/ 4623360 h 6858000"/>
              <a:gd name="connsiteX6154" fmla="*/ 550511 w 12192527"/>
              <a:gd name="connsiteY6154" fmla="*/ 4632307 h 6858000"/>
              <a:gd name="connsiteX6155" fmla="*/ 444339 w 12192527"/>
              <a:gd name="connsiteY6155" fmla="*/ 4663532 h 6858000"/>
              <a:gd name="connsiteX6156" fmla="*/ 472882 w 12192527"/>
              <a:gd name="connsiteY6156" fmla="*/ 4675606 h 6858000"/>
              <a:gd name="connsiteX6157" fmla="*/ 475465 w 12192527"/>
              <a:gd name="connsiteY6157" fmla="*/ 4678486 h 6858000"/>
              <a:gd name="connsiteX6158" fmla="*/ 454511 w 12192527"/>
              <a:gd name="connsiteY6158" fmla="*/ 4684112 h 6858000"/>
              <a:gd name="connsiteX6159" fmla="*/ 421746 w 12192527"/>
              <a:gd name="connsiteY6159" fmla="*/ 4694834 h 6858000"/>
              <a:gd name="connsiteX6160" fmla="*/ 400134 w 12192527"/>
              <a:gd name="connsiteY6160" fmla="*/ 4698902 h 6858000"/>
              <a:gd name="connsiteX6161" fmla="*/ 172669 w 12192527"/>
              <a:gd name="connsiteY6161" fmla="*/ 4777501 h 6858000"/>
              <a:gd name="connsiteX6162" fmla="*/ 147298 w 12192527"/>
              <a:gd name="connsiteY6162" fmla="*/ 4788037 h 6858000"/>
              <a:gd name="connsiteX6163" fmla="*/ 130400 w 12192527"/>
              <a:gd name="connsiteY6163" fmla="*/ 4800925 h 6858000"/>
              <a:gd name="connsiteX6164" fmla="*/ 65792 w 12192527"/>
              <a:gd name="connsiteY6164" fmla="*/ 4830904 h 6858000"/>
              <a:gd name="connsiteX6165" fmla="*/ 561 w 12192527"/>
              <a:gd name="connsiteY6165" fmla="*/ 4866553 h 6858000"/>
              <a:gd name="connsiteX6166" fmla="*/ 561 w 12192527"/>
              <a:gd name="connsiteY6166" fmla="*/ 4926012 h 6858000"/>
              <a:gd name="connsiteX6167" fmla="*/ 527 w 12192527"/>
              <a:gd name="connsiteY6167" fmla="*/ 492588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</a:cxnLst>
            <a:rect l="l" t="t" r="r" b="b"/>
            <a:pathLst>
              <a:path w="12192527" h="6858000">
                <a:moveTo>
                  <a:pt x="3058052" y="6857999"/>
                </a:moveTo>
                <a:lnTo>
                  <a:pt x="6270699" y="6857999"/>
                </a:lnTo>
                <a:lnTo>
                  <a:pt x="7486247" y="6857999"/>
                </a:lnTo>
                <a:lnTo>
                  <a:pt x="7502492" y="6857999"/>
                </a:lnTo>
                <a:lnTo>
                  <a:pt x="8919421" y="6857999"/>
                </a:lnTo>
                <a:lnTo>
                  <a:pt x="12192527" y="6857999"/>
                </a:lnTo>
                <a:lnTo>
                  <a:pt x="12192527" y="6858000"/>
                </a:lnTo>
                <a:lnTo>
                  <a:pt x="3058052" y="6858000"/>
                </a:lnTo>
                <a:close/>
                <a:moveTo>
                  <a:pt x="527" y="6857999"/>
                </a:moveTo>
                <a:lnTo>
                  <a:pt x="2029352" y="6857999"/>
                </a:lnTo>
                <a:lnTo>
                  <a:pt x="2029352" y="6858000"/>
                </a:lnTo>
                <a:lnTo>
                  <a:pt x="527" y="6858000"/>
                </a:lnTo>
                <a:close/>
                <a:moveTo>
                  <a:pt x="6486901" y="5352456"/>
                </a:moveTo>
                <a:lnTo>
                  <a:pt x="6550341" y="5442691"/>
                </a:lnTo>
                <a:lnTo>
                  <a:pt x="6600359" y="5522712"/>
                </a:lnTo>
                <a:lnTo>
                  <a:pt x="6597989" y="5530354"/>
                </a:lnTo>
                <a:lnTo>
                  <a:pt x="6508568" y="5407540"/>
                </a:lnTo>
                <a:lnTo>
                  <a:pt x="6481549" y="5377811"/>
                </a:lnTo>
                <a:lnTo>
                  <a:pt x="6482500" y="5374439"/>
                </a:lnTo>
                <a:cubicBezTo>
                  <a:pt x="6484357" y="5366072"/>
                  <a:pt x="6485519" y="5358386"/>
                  <a:pt x="6485564" y="5352890"/>
                </a:cubicBezTo>
                <a:close/>
                <a:moveTo>
                  <a:pt x="527" y="5299661"/>
                </a:moveTo>
                <a:lnTo>
                  <a:pt x="561" y="5299666"/>
                </a:lnTo>
                <a:lnTo>
                  <a:pt x="561" y="5368293"/>
                </a:lnTo>
                <a:lnTo>
                  <a:pt x="527" y="5368312"/>
                </a:lnTo>
                <a:close/>
                <a:moveTo>
                  <a:pt x="2384704" y="5210598"/>
                </a:moveTo>
                <a:lnTo>
                  <a:pt x="2393143" y="5215419"/>
                </a:lnTo>
                <a:lnTo>
                  <a:pt x="2392292" y="5218167"/>
                </a:lnTo>
                <a:close/>
                <a:moveTo>
                  <a:pt x="2364071" y="5189566"/>
                </a:moveTo>
                <a:cubicBezTo>
                  <a:pt x="2364247" y="5188331"/>
                  <a:pt x="2369183" y="5196085"/>
                  <a:pt x="2380464" y="5201729"/>
                </a:cubicBezTo>
                <a:lnTo>
                  <a:pt x="2382009" y="5207909"/>
                </a:lnTo>
                <a:lnTo>
                  <a:pt x="2364256" y="5190204"/>
                </a:lnTo>
                <a:close/>
                <a:moveTo>
                  <a:pt x="527" y="5180319"/>
                </a:moveTo>
                <a:lnTo>
                  <a:pt x="561" y="5180323"/>
                </a:lnTo>
                <a:lnTo>
                  <a:pt x="561" y="5191111"/>
                </a:lnTo>
                <a:lnTo>
                  <a:pt x="527" y="5191139"/>
                </a:lnTo>
                <a:close/>
                <a:moveTo>
                  <a:pt x="2432228" y="5162400"/>
                </a:moveTo>
                <a:lnTo>
                  <a:pt x="2450501" y="5165213"/>
                </a:lnTo>
                <a:cubicBezTo>
                  <a:pt x="2449006" y="5171196"/>
                  <a:pt x="2445642" y="5175496"/>
                  <a:pt x="2441390" y="5179048"/>
                </a:cubicBezTo>
                <a:lnTo>
                  <a:pt x="2432228" y="5184980"/>
                </a:lnTo>
                <a:close/>
                <a:moveTo>
                  <a:pt x="2321298" y="5154203"/>
                </a:moveTo>
                <a:lnTo>
                  <a:pt x="2342624" y="5160296"/>
                </a:lnTo>
                <a:lnTo>
                  <a:pt x="2342836" y="5160477"/>
                </a:lnTo>
                <a:lnTo>
                  <a:pt x="2341921" y="5164594"/>
                </a:lnTo>
                <a:cubicBezTo>
                  <a:pt x="2340041" y="5164125"/>
                  <a:pt x="2337220" y="5162244"/>
                  <a:pt x="2335341" y="5160364"/>
                </a:cubicBezTo>
                <a:cubicBezTo>
                  <a:pt x="2338160" y="5164125"/>
                  <a:pt x="2339570" y="5166240"/>
                  <a:pt x="2340099" y="5167297"/>
                </a:cubicBezTo>
                <a:lnTo>
                  <a:pt x="2339814" y="5167615"/>
                </a:lnTo>
                <a:lnTo>
                  <a:pt x="2336858" y="5165474"/>
                </a:lnTo>
                <a:lnTo>
                  <a:pt x="2335341" y="5164125"/>
                </a:lnTo>
                <a:lnTo>
                  <a:pt x="2334414" y="5163703"/>
                </a:lnTo>
                <a:close/>
                <a:moveTo>
                  <a:pt x="2277891" y="5122762"/>
                </a:moveTo>
                <a:lnTo>
                  <a:pt x="2278936" y="5122762"/>
                </a:lnTo>
                <a:cubicBezTo>
                  <a:pt x="2286458" y="5126522"/>
                  <a:pt x="2293978" y="5130283"/>
                  <a:pt x="2293978" y="5134043"/>
                </a:cubicBezTo>
                <a:lnTo>
                  <a:pt x="2295326" y="5135393"/>
                </a:lnTo>
                <a:close/>
                <a:moveTo>
                  <a:pt x="2260136" y="5103961"/>
                </a:moveTo>
                <a:cubicBezTo>
                  <a:pt x="2260136" y="5103961"/>
                  <a:pt x="2260136" y="5103961"/>
                  <a:pt x="2263896" y="5107721"/>
                </a:cubicBezTo>
                <a:cubicBezTo>
                  <a:pt x="2263896" y="5107721"/>
                  <a:pt x="2263896" y="5111482"/>
                  <a:pt x="2263896" y="5111482"/>
                </a:cubicBezTo>
                <a:lnTo>
                  <a:pt x="2268043" y="5115630"/>
                </a:lnTo>
                <a:lnTo>
                  <a:pt x="2256689" y="5107406"/>
                </a:lnTo>
                <a:close/>
                <a:moveTo>
                  <a:pt x="561" y="4960178"/>
                </a:moveTo>
                <a:lnTo>
                  <a:pt x="561" y="5105566"/>
                </a:lnTo>
                <a:lnTo>
                  <a:pt x="527" y="5105647"/>
                </a:lnTo>
                <a:lnTo>
                  <a:pt x="527" y="4960244"/>
                </a:lnTo>
                <a:close/>
                <a:moveTo>
                  <a:pt x="1806004" y="4857277"/>
                </a:moveTo>
                <a:lnTo>
                  <a:pt x="1910424" y="4889908"/>
                </a:lnTo>
                <a:lnTo>
                  <a:pt x="1957413" y="4908352"/>
                </a:lnTo>
                <a:lnTo>
                  <a:pt x="1964413" y="4914073"/>
                </a:lnTo>
                <a:cubicBezTo>
                  <a:pt x="1985426" y="4927393"/>
                  <a:pt x="2009401" y="4937660"/>
                  <a:pt x="2030103" y="4953197"/>
                </a:cubicBezTo>
                <a:cubicBezTo>
                  <a:pt x="2023835" y="4956053"/>
                  <a:pt x="2019219" y="4955885"/>
                  <a:pt x="2015414" y="4954592"/>
                </a:cubicBezTo>
                <a:cubicBezTo>
                  <a:pt x="2011607" y="4953298"/>
                  <a:pt x="2008614" y="4950879"/>
                  <a:pt x="2005591" y="4949228"/>
                </a:cubicBezTo>
                <a:cubicBezTo>
                  <a:pt x="1977083" y="4936490"/>
                  <a:pt x="1951083" y="4922605"/>
                  <a:pt x="1923828" y="4909290"/>
                </a:cubicBezTo>
                <a:close/>
                <a:moveTo>
                  <a:pt x="12190368" y="4828953"/>
                </a:moveTo>
                <a:cubicBezTo>
                  <a:pt x="12192464" y="4830758"/>
                  <a:pt x="12192464" y="4830758"/>
                  <a:pt x="12192464" y="4830758"/>
                </a:cubicBezTo>
                <a:lnTo>
                  <a:pt x="12192527" y="4830754"/>
                </a:lnTo>
                <a:lnTo>
                  <a:pt x="12192527" y="4832639"/>
                </a:lnTo>
                <a:lnTo>
                  <a:pt x="12188420" y="4829099"/>
                </a:lnTo>
                <a:cubicBezTo>
                  <a:pt x="12188420" y="4829099"/>
                  <a:pt x="12188420" y="4829099"/>
                  <a:pt x="12190368" y="4828953"/>
                </a:cubicBezTo>
                <a:close/>
                <a:moveTo>
                  <a:pt x="7558703" y="4817754"/>
                </a:moveTo>
                <a:cubicBezTo>
                  <a:pt x="7562757" y="4816440"/>
                  <a:pt x="7549173" y="4829805"/>
                  <a:pt x="7549173" y="4829805"/>
                </a:cubicBezTo>
                <a:cubicBezTo>
                  <a:pt x="7540958" y="4845906"/>
                  <a:pt x="7521899" y="4870004"/>
                  <a:pt x="7520474" y="4879426"/>
                </a:cubicBezTo>
                <a:cubicBezTo>
                  <a:pt x="7505579" y="4888736"/>
                  <a:pt x="7498680" y="4908891"/>
                  <a:pt x="7490572" y="4911520"/>
                </a:cubicBezTo>
                <a:cubicBezTo>
                  <a:pt x="7487836" y="4916888"/>
                  <a:pt x="7485098" y="4922256"/>
                  <a:pt x="7481043" y="4923570"/>
                </a:cubicBezTo>
                <a:cubicBezTo>
                  <a:pt x="7478307" y="4928936"/>
                  <a:pt x="7475567" y="4934304"/>
                  <a:pt x="7471516" y="4935619"/>
                </a:cubicBezTo>
                <a:cubicBezTo>
                  <a:pt x="7468780" y="4940987"/>
                  <a:pt x="7468780" y="4940987"/>
                  <a:pt x="7468780" y="4940987"/>
                </a:cubicBezTo>
                <a:cubicBezTo>
                  <a:pt x="7466041" y="4946354"/>
                  <a:pt x="7463300" y="4951720"/>
                  <a:pt x="7459247" y="4953036"/>
                </a:cubicBezTo>
                <a:cubicBezTo>
                  <a:pt x="7459247" y="4953036"/>
                  <a:pt x="7460564" y="4957088"/>
                  <a:pt x="7456512" y="4958403"/>
                </a:cubicBezTo>
                <a:cubicBezTo>
                  <a:pt x="7456512" y="4958403"/>
                  <a:pt x="7456512" y="4958403"/>
                  <a:pt x="7452456" y="4959718"/>
                </a:cubicBezTo>
                <a:lnTo>
                  <a:pt x="7420686" y="5006014"/>
                </a:lnTo>
                <a:lnTo>
                  <a:pt x="7418384" y="5002160"/>
                </a:lnTo>
                <a:lnTo>
                  <a:pt x="7429990" y="4988841"/>
                </a:lnTo>
                <a:cubicBezTo>
                  <a:pt x="7436467" y="4979463"/>
                  <a:pt x="7442269" y="4969740"/>
                  <a:pt x="7448406" y="4961033"/>
                </a:cubicBezTo>
                <a:cubicBezTo>
                  <a:pt x="7447089" y="4956979"/>
                  <a:pt x="7451144" y="4955665"/>
                  <a:pt x="7451144" y="4955665"/>
                </a:cubicBezTo>
                <a:cubicBezTo>
                  <a:pt x="7451144" y="4955665"/>
                  <a:pt x="7451144" y="4955665"/>
                  <a:pt x="7449830" y="4951611"/>
                </a:cubicBezTo>
                <a:cubicBezTo>
                  <a:pt x="7453883" y="4950297"/>
                  <a:pt x="7453883" y="4950297"/>
                  <a:pt x="7453883" y="4950297"/>
                </a:cubicBezTo>
                <a:cubicBezTo>
                  <a:pt x="7453883" y="4950297"/>
                  <a:pt x="7456620" y="4944930"/>
                  <a:pt x="7460672" y="4943615"/>
                </a:cubicBezTo>
                <a:cubicBezTo>
                  <a:pt x="7459358" y="4939563"/>
                  <a:pt x="7463410" y="4938247"/>
                  <a:pt x="7462097" y="4934195"/>
                </a:cubicBezTo>
                <a:cubicBezTo>
                  <a:pt x="7462097" y="4934195"/>
                  <a:pt x="7460783" y="4930143"/>
                  <a:pt x="7460783" y="4930143"/>
                </a:cubicBezTo>
                <a:cubicBezTo>
                  <a:pt x="7460783" y="4930143"/>
                  <a:pt x="7459468" y="4926089"/>
                  <a:pt x="7463520" y="4924774"/>
                </a:cubicBezTo>
                <a:cubicBezTo>
                  <a:pt x="7464835" y="4928828"/>
                  <a:pt x="7464835" y="4928828"/>
                  <a:pt x="7464835" y="4928828"/>
                </a:cubicBezTo>
                <a:cubicBezTo>
                  <a:pt x="7468885" y="4927513"/>
                  <a:pt x="7468885" y="4927513"/>
                  <a:pt x="7472938" y="4926199"/>
                </a:cubicBezTo>
                <a:cubicBezTo>
                  <a:pt x="7476993" y="4924884"/>
                  <a:pt x="7479730" y="4919517"/>
                  <a:pt x="7482469" y="4914149"/>
                </a:cubicBezTo>
                <a:cubicBezTo>
                  <a:pt x="7477102" y="4911412"/>
                  <a:pt x="7475787" y="4907358"/>
                  <a:pt x="7478525" y="4901990"/>
                </a:cubicBezTo>
                <a:cubicBezTo>
                  <a:pt x="7478525" y="4901990"/>
                  <a:pt x="7478525" y="4901990"/>
                  <a:pt x="7481264" y="4896623"/>
                </a:cubicBezTo>
                <a:cubicBezTo>
                  <a:pt x="7485318" y="4895308"/>
                  <a:pt x="7485318" y="4895308"/>
                  <a:pt x="7485318" y="4895308"/>
                </a:cubicBezTo>
                <a:cubicBezTo>
                  <a:pt x="7489371" y="4893994"/>
                  <a:pt x="7489371" y="4893994"/>
                  <a:pt x="7486632" y="4899361"/>
                </a:cubicBezTo>
                <a:cubicBezTo>
                  <a:pt x="7486632" y="4899361"/>
                  <a:pt x="7486632" y="4899361"/>
                  <a:pt x="7482579" y="4900676"/>
                </a:cubicBezTo>
                <a:cubicBezTo>
                  <a:pt x="7483892" y="4904729"/>
                  <a:pt x="7483892" y="4904729"/>
                  <a:pt x="7483892" y="4904729"/>
                </a:cubicBezTo>
                <a:cubicBezTo>
                  <a:pt x="7493424" y="4892679"/>
                  <a:pt x="7508426" y="4869896"/>
                  <a:pt x="7496160" y="4887312"/>
                </a:cubicBezTo>
                <a:cubicBezTo>
                  <a:pt x="7492819" y="4883917"/>
                  <a:pt x="7501664" y="4873208"/>
                  <a:pt x="7510168" y="4863173"/>
                </a:cubicBezTo>
                <a:lnTo>
                  <a:pt x="7515537" y="4856514"/>
                </a:lnTo>
                <a:lnTo>
                  <a:pt x="7530684" y="4840737"/>
                </a:lnTo>
                <a:lnTo>
                  <a:pt x="7549823" y="4818634"/>
                </a:lnTo>
                <a:lnTo>
                  <a:pt x="7549762" y="4819535"/>
                </a:lnTo>
                <a:cubicBezTo>
                  <a:pt x="7549555" y="4824080"/>
                  <a:pt x="7550543" y="4827121"/>
                  <a:pt x="7558703" y="4817754"/>
                </a:cubicBezTo>
                <a:close/>
                <a:moveTo>
                  <a:pt x="12165736" y="4817302"/>
                </a:moveTo>
                <a:lnTo>
                  <a:pt x="12168052" y="4818851"/>
                </a:lnTo>
                <a:cubicBezTo>
                  <a:pt x="12166102" y="4818997"/>
                  <a:pt x="12166102" y="4818997"/>
                  <a:pt x="12166102" y="4818997"/>
                </a:cubicBezTo>
                <a:cubicBezTo>
                  <a:pt x="12166102" y="4818997"/>
                  <a:pt x="12164153" y="4819143"/>
                  <a:pt x="12164153" y="4819143"/>
                </a:cubicBezTo>
                <a:close/>
                <a:moveTo>
                  <a:pt x="6762915" y="4811568"/>
                </a:moveTo>
                <a:lnTo>
                  <a:pt x="6870006" y="4935934"/>
                </a:lnTo>
                <a:lnTo>
                  <a:pt x="6865410" y="4944066"/>
                </a:lnTo>
                <a:lnTo>
                  <a:pt x="6851181" y="4925213"/>
                </a:lnTo>
                <a:cubicBezTo>
                  <a:pt x="6835736" y="4906456"/>
                  <a:pt x="6820289" y="4888802"/>
                  <a:pt x="6807049" y="4873356"/>
                </a:cubicBezTo>
                <a:cubicBezTo>
                  <a:pt x="6807049" y="4868943"/>
                  <a:pt x="6807049" y="4860115"/>
                  <a:pt x="6802633" y="4860115"/>
                </a:cubicBezTo>
                <a:cubicBezTo>
                  <a:pt x="6793808" y="4842462"/>
                  <a:pt x="6762915" y="4824810"/>
                  <a:pt x="6762915" y="4811568"/>
                </a:cubicBezTo>
                <a:close/>
                <a:moveTo>
                  <a:pt x="7317610" y="4806369"/>
                </a:moveTo>
                <a:cubicBezTo>
                  <a:pt x="7320953" y="4809764"/>
                  <a:pt x="7319583" y="4812448"/>
                  <a:pt x="7316349" y="4816296"/>
                </a:cubicBezTo>
                <a:lnTo>
                  <a:pt x="7311431" y="4822989"/>
                </a:lnTo>
                <a:lnTo>
                  <a:pt x="7309037" y="4818978"/>
                </a:lnTo>
                <a:close/>
                <a:moveTo>
                  <a:pt x="7125078" y="4788238"/>
                </a:moveTo>
                <a:lnTo>
                  <a:pt x="7144801" y="4810102"/>
                </a:lnTo>
                <a:lnTo>
                  <a:pt x="7162289" y="4834618"/>
                </a:lnTo>
                <a:lnTo>
                  <a:pt x="7138719" y="4872043"/>
                </a:lnTo>
                <a:lnTo>
                  <a:pt x="7138060" y="4871772"/>
                </a:lnTo>
                <a:lnTo>
                  <a:pt x="7106514" y="4864449"/>
                </a:lnTo>
                <a:lnTo>
                  <a:pt x="7086450" y="4840390"/>
                </a:lnTo>
                <a:close/>
                <a:moveTo>
                  <a:pt x="12095359" y="4780741"/>
                </a:moveTo>
                <a:lnTo>
                  <a:pt x="12100571" y="4781459"/>
                </a:lnTo>
                <a:lnTo>
                  <a:pt x="12100663" y="4782693"/>
                </a:lnTo>
                <a:cubicBezTo>
                  <a:pt x="12098714" y="4782838"/>
                  <a:pt x="12098714" y="4782838"/>
                  <a:pt x="12096619" y="4781033"/>
                </a:cubicBezTo>
                <a:lnTo>
                  <a:pt x="12095911" y="4781087"/>
                </a:lnTo>
                <a:close/>
                <a:moveTo>
                  <a:pt x="12090227" y="4780036"/>
                </a:moveTo>
                <a:lnTo>
                  <a:pt x="12093934" y="4780547"/>
                </a:lnTo>
                <a:lnTo>
                  <a:pt x="12094670" y="4781180"/>
                </a:lnTo>
                <a:lnTo>
                  <a:pt x="12095911" y="4781087"/>
                </a:lnTo>
                <a:lnTo>
                  <a:pt x="12098714" y="4782838"/>
                </a:lnTo>
                <a:close/>
                <a:moveTo>
                  <a:pt x="12106795" y="4776745"/>
                </a:moveTo>
                <a:lnTo>
                  <a:pt x="12116256" y="4781527"/>
                </a:lnTo>
                <a:cubicBezTo>
                  <a:pt x="12118206" y="4781381"/>
                  <a:pt x="12118206" y="4781381"/>
                  <a:pt x="12120301" y="4783187"/>
                </a:cubicBezTo>
                <a:cubicBezTo>
                  <a:pt x="12122250" y="4783042"/>
                  <a:pt x="12122397" y="4784992"/>
                  <a:pt x="12122397" y="4784992"/>
                </a:cubicBezTo>
                <a:cubicBezTo>
                  <a:pt x="12132435" y="4788165"/>
                  <a:pt x="12144714" y="4795093"/>
                  <a:pt x="12155043" y="4802168"/>
                </a:cubicBezTo>
                <a:lnTo>
                  <a:pt x="12192527" y="4821028"/>
                </a:lnTo>
                <a:lnTo>
                  <a:pt x="12192527" y="4829642"/>
                </a:lnTo>
                <a:lnTo>
                  <a:pt x="12186512" y="4826544"/>
                </a:lnTo>
                <a:cubicBezTo>
                  <a:pt x="12184752" y="4825940"/>
                  <a:pt x="12183253" y="4825562"/>
                  <a:pt x="12180183" y="4823829"/>
                </a:cubicBezTo>
                <a:cubicBezTo>
                  <a:pt x="12180183" y="4823829"/>
                  <a:pt x="12182280" y="4825634"/>
                  <a:pt x="12182280" y="4825634"/>
                </a:cubicBezTo>
                <a:cubicBezTo>
                  <a:pt x="12182280" y="4825634"/>
                  <a:pt x="12182280" y="4825634"/>
                  <a:pt x="12180330" y="4825781"/>
                </a:cubicBezTo>
                <a:cubicBezTo>
                  <a:pt x="12180330" y="4825781"/>
                  <a:pt x="12180330" y="4825781"/>
                  <a:pt x="12178382" y="4825926"/>
                </a:cubicBezTo>
                <a:cubicBezTo>
                  <a:pt x="12178382" y="4825926"/>
                  <a:pt x="12182425" y="4827586"/>
                  <a:pt x="12180623" y="4829681"/>
                </a:cubicBezTo>
                <a:cubicBezTo>
                  <a:pt x="12174482" y="4826218"/>
                  <a:pt x="12168342" y="4822752"/>
                  <a:pt x="12170147" y="4820657"/>
                </a:cubicBezTo>
                <a:cubicBezTo>
                  <a:pt x="12170147" y="4820657"/>
                  <a:pt x="12168198" y="4820802"/>
                  <a:pt x="12168052" y="4818851"/>
                </a:cubicBezTo>
                <a:cubicBezTo>
                  <a:pt x="12167906" y="4816900"/>
                  <a:pt x="12165956" y="4817046"/>
                  <a:pt x="12165956" y="4817046"/>
                </a:cubicBezTo>
                <a:lnTo>
                  <a:pt x="12165736" y="4817302"/>
                </a:lnTo>
                <a:lnTo>
                  <a:pt x="12120594" y="4787088"/>
                </a:lnTo>
                <a:cubicBezTo>
                  <a:pt x="12120594" y="4787088"/>
                  <a:pt x="12118644" y="4787234"/>
                  <a:pt x="12118498" y="4785283"/>
                </a:cubicBezTo>
                <a:cubicBezTo>
                  <a:pt x="12116550" y="4785429"/>
                  <a:pt x="12114454" y="4783624"/>
                  <a:pt x="12114454" y="4783624"/>
                </a:cubicBezTo>
                <a:cubicBezTo>
                  <a:pt x="12114454" y="4783624"/>
                  <a:pt x="12114454" y="4783624"/>
                  <a:pt x="12116403" y="4783478"/>
                </a:cubicBezTo>
                <a:lnTo>
                  <a:pt x="12109475" y="4781626"/>
                </a:lnTo>
                <a:close/>
                <a:moveTo>
                  <a:pt x="6665870" y="4771862"/>
                </a:moveTo>
                <a:lnTo>
                  <a:pt x="6679065" y="4775710"/>
                </a:lnTo>
                <a:lnTo>
                  <a:pt x="6687889" y="4784904"/>
                </a:lnTo>
                <a:lnTo>
                  <a:pt x="6687889" y="4785089"/>
                </a:lnTo>
                <a:cubicBezTo>
                  <a:pt x="6687889" y="4785089"/>
                  <a:pt x="6692304" y="4785089"/>
                  <a:pt x="6692304" y="4789502"/>
                </a:cubicBezTo>
                <a:lnTo>
                  <a:pt x="6687889" y="4784904"/>
                </a:lnTo>
                <a:lnTo>
                  <a:pt x="6687889" y="4776261"/>
                </a:lnTo>
                <a:cubicBezTo>
                  <a:pt x="6687889" y="4776261"/>
                  <a:pt x="6696715" y="4776262"/>
                  <a:pt x="6696715" y="4780676"/>
                </a:cubicBezTo>
                <a:cubicBezTo>
                  <a:pt x="6701128" y="4785088"/>
                  <a:pt x="6701128" y="4785088"/>
                  <a:pt x="6701128" y="4785088"/>
                </a:cubicBezTo>
                <a:cubicBezTo>
                  <a:pt x="6696715" y="4771848"/>
                  <a:pt x="6723196" y="4802742"/>
                  <a:pt x="6736434" y="4815982"/>
                </a:cubicBezTo>
                <a:cubicBezTo>
                  <a:pt x="6736434" y="4815982"/>
                  <a:pt x="6736434" y="4815982"/>
                  <a:pt x="6740849" y="4815981"/>
                </a:cubicBezTo>
                <a:cubicBezTo>
                  <a:pt x="6745262" y="4815982"/>
                  <a:pt x="6745262" y="4820395"/>
                  <a:pt x="6745262" y="4820395"/>
                </a:cubicBezTo>
                <a:cubicBezTo>
                  <a:pt x="6745262" y="4820395"/>
                  <a:pt x="6745262" y="4820395"/>
                  <a:pt x="6745262" y="4824810"/>
                </a:cubicBezTo>
                <a:cubicBezTo>
                  <a:pt x="6749676" y="4824810"/>
                  <a:pt x="6749676" y="4829222"/>
                  <a:pt x="6749676" y="4833635"/>
                </a:cubicBezTo>
                <a:cubicBezTo>
                  <a:pt x="6771743" y="4855702"/>
                  <a:pt x="6798222" y="4886596"/>
                  <a:pt x="6824701" y="4917489"/>
                </a:cubicBezTo>
                <a:cubicBezTo>
                  <a:pt x="6824701" y="4921902"/>
                  <a:pt x="6824701" y="4921902"/>
                  <a:pt x="6824701" y="4921902"/>
                </a:cubicBezTo>
                <a:cubicBezTo>
                  <a:pt x="6824701" y="4921902"/>
                  <a:pt x="6824701" y="4921902"/>
                  <a:pt x="6829113" y="4921902"/>
                </a:cubicBezTo>
                <a:cubicBezTo>
                  <a:pt x="6829113" y="4921902"/>
                  <a:pt x="6829113" y="4926316"/>
                  <a:pt x="6833528" y="4926316"/>
                </a:cubicBezTo>
                <a:cubicBezTo>
                  <a:pt x="6833528" y="4926316"/>
                  <a:pt x="6833528" y="4930729"/>
                  <a:pt x="6833528" y="4930729"/>
                </a:cubicBezTo>
                <a:cubicBezTo>
                  <a:pt x="6837941" y="4939554"/>
                  <a:pt x="6846765" y="4948383"/>
                  <a:pt x="6851181" y="4952796"/>
                </a:cubicBezTo>
                <a:lnTo>
                  <a:pt x="6856479" y="4959862"/>
                </a:lnTo>
                <a:lnTo>
                  <a:pt x="6850209" y="4970955"/>
                </a:lnTo>
                <a:lnTo>
                  <a:pt x="6846765" y="4966036"/>
                </a:lnTo>
                <a:cubicBezTo>
                  <a:pt x="6842355" y="4966035"/>
                  <a:pt x="6842355" y="4966035"/>
                  <a:pt x="6842355" y="4966035"/>
                </a:cubicBezTo>
                <a:cubicBezTo>
                  <a:pt x="6833528" y="4952796"/>
                  <a:pt x="6820289" y="4939555"/>
                  <a:pt x="6811463" y="4926316"/>
                </a:cubicBezTo>
                <a:cubicBezTo>
                  <a:pt x="6807049" y="4926316"/>
                  <a:pt x="6807049" y="4926316"/>
                  <a:pt x="6807049" y="4926316"/>
                </a:cubicBezTo>
                <a:cubicBezTo>
                  <a:pt x="6807049" y="4926316"/>
                  <a:pt x="6807049" y="4926316"/>
                  <a:pt x="6802633" y="4926316"/>
                </a:cubicBezTo>
                <a:cubicBezTo>
                  <a:pt x="6802633" y="4926316"/>
                  <a:pt x="6798222" y="4921902"/>
                  <a:pt x="6798222" y="4921902"/>
                </a:cubicBezTo>
                <a:cubicBezTo>
                  <a:pt x="6798222" y="4921902"/>
                  <a:pt x="6798222" y="4921902"/>
                  <a:pt x="6793808" y="4917489"/>
                </a:cubicBezTo>
                <a:cubicBezTo>
                  <a:pt x="6793808" y="4917489"/>
                  <a:pt x="6793808" y="4913076"/>
                  <a:pt x="6793808" y="4913076"/>
                </a:cubicBezTo>
                <a:cubicBezTo>
                  <a:pt x="6793808" y="4913076"/>
                  <a:pt x="6798222" y="4913076"/>
                  <a:pt x="6798219" y="4917489"/>
                </a:cubicBezTo>
                <a:cubicBezTo>
                  <a:pt x="6798219" y="4917489"/>
                  <a:pt x="6798219" y="4917489"/>
                  <a:pt x="6802633" y="4921902"/>
                </a:cubicBezTo>
                <a:cubicBezTo>
                  <a:pt x="6802633" y="4917489"/>
                  <a:pt x="6802633" y="4917489"/>
                  <a:pt x="6807049" y="4917489"/>
                </a:cubicBezTo>
                <a:cubicBezTo>
                  <a:pt x="6793808" y="4904250"/>
                  <a:pt x="6780569" y="4891009"/>
                  <a:pt x="6771743" y="4877768"/>
                </a:cubicBezTo>
                <a:cubicBezTo>
                  <a:pt x="6767327" y="4877768"/>
                  <a:pt x="6767329" y="4873355"/>
                  <a:pt x="6767329" y="4873355"/>
                </a:cubicBezTo>
                <a:cubicBezTo>
                  <a:pt x="6767329" y="4873355"/>
                  <a:pt x="6767329" y="4873355"/>
                  <a:pt x="6762915" y="4873356"/>
                </a:cubicBezTo>
                <a:cubicBezTo>
                  <a:pt x="6758502" y="4868943"/>
                  <a:pt x="6754090" y="4864529"/>
                  <a:pt x="6749676" y="4860115"/>
                </a:cubicBezTo>
                <a:cubicBezTo>
                  <a:pt x="6749676" y="4860115"/>
                  <a:pt x="6745262" y="4860115"/>
                  <a:pt x="6745262" y="4855701"/>
                </a:cubicBezTo>
                <a:cubicBezTo>
                  <a:pt x="6740849" y="4855702"/>
                  <a:pt x="6740849" y="4851289"/>
                  <a:pt x="6736434" y="4851288"/>
                </a:cubicBezTo>
                <a:cubicBezTo>
                  <a:pt x="6736434" y="4846876"/>
                  <a:pt x="6732023" y="4846874"/>
                  <a:pt x="6727609" y="4842461"/>
                </a:cubicBezTo>
                <a:cubicBezTo>
                  <a:pt x="6727609" y="4842461"/>
                  <a:pt x="6727609" y="4842461"/>
                  <a:pt x="6727609" y="4838049"/>
                </a:cubicBezTo>
                <a:cubicBezTo>
                  <a:pt x="6727609" y="4838049"/>
                  <a:pt x="6727609" y="4838049"/>
                  <a:pt x="6723196" y="4838049"/>
                </a:cubicBezTo>
                <a:cubicBezTo>
                  <a:pt x="6723196" y="4838049"/>
                  <a:pt x="6723196" y="4838049"/>
                  <a:pt x="6723196" y="4833635"/>
                </a:cubicBezTo>
                <a:cubicBezTo>
                  <a:pt x="6723196" y="4833635"/>
                  <a:pt x="6723196" y="4833635"/>
                  <a:pt x="6709954" y="4820395"/>
                </a:cubicBezTo>
                <a:cubicBezTo>
                  <a:pt x="6709954" y="4820395"/>
                  <a:pt x="6709954" y="4820395"/>
                  <a:pt x="6709956" y="4824810"/>
                </a:cubicBezTo>
                <a:cubicBezTo>
                  <a:pt x="6692304" y="4807156"/>
                  <a:pt x="6687889" y="4798328"/>
                  <a:pt x="6661411" y="4780675"/>
                </a:cubicBezTo>
                <a:cubicBezTo>
                  <a:pt x="6674651" y="4785089"/>
                  <a:pt x="6673547" y="4780676"/>
                  <a:pt x="6666927" y="4772952"/>
                </a:cubicBezTo>
                <a:close/>
                <a:moveTo>
                  <a:pt x="6665782" y="4771768"/>
                </a:moveTo>
                <a:lnTo>
                  <a:pt x="6665870" y="4771862"/>
                </a:lnTo>
                <a:lnTo>
                  <a:pt x="6665822" y="4771849"/>
                </a:lnTo>
                <a:close/>
                <a:moveTo>
                  <a:pt x="7388044" y="4761128"/>
                </a:moveTo>
                <a:lnTo>
                  <a:pt x="7388776" y="4763384"/>
                </a:lnTo>
                <a:lnTo>
                  <a:pt x="7385311" y="4766496"/>
                </a:lnTo>
                <a:cubicBezTo>
                  <a:pt x="7383991" y="4762444"/>
                  <a:pt x="7383991" y="4762444"/>
                  <a:pt x="7388044" y="4761128"/>
                </a:cubicBezTo>
                <a:close/>
                <a:moveTo>
                  <a:pt x="11790324" y="4759692"/>
                </a:moveTo>
                <a:cubicBezTo>
                  <a:pt x="11796961" y="4759928"/>
                  <a:pt x="11803708" y="4761731"/>
                  <a:pt x="11810820" y="4762833"/>
                </a:cubicBezTo>
                <a:cubicBezTo>
                  <a:pt x="11837617" y="4765144"/>
                  <a:pt x="11864193" y="4769328"/>
                  <a:pt x="11890563" y="4774502"/>
                </a:cubicBezTo>
                <a:lnTo>
                  <a:pt x="11963816" y="4790935"/>
                </a:lnTo>
                <a:lnTo>
                  <a:pt x="12031093" y="4814659"/>
                </a:lnTo>
                <a:cubicBezTo>
                  <a:pt x="12075606" y="4833814"/>
                  <a:pt x="12117894" y="4855601"/>
                  <a:pt x="12158037" y="4879924"/>
                </a:cubicBezTo>
                <a:lnTo>
                  <a:pt x="12192527" y="4904255"/>
                </a:lnTo>
                <a:lnTo>
                  <a:pt x="12192527" y="4969532"/>
                </a:lnTo>
                <a:lnTo>
                  <a:pt x="12189933" y="4967505"/>
                </a:lnTo>
                <a:cubicBezTo>
                  <a:pt x="12086788" y="4894591"/>
                  <a:pt x="11970244" y="4839926"/>
                  <a:pt x="11845288" y="4807796"/>
                </a:cubicBezTo>
                <a:lnTo>
                  <a:pt x="11767386" y="4792860"/>
                </a:lnTo>
                <a:lnTo>
                  <a:pt x="11785509" y="4794093"/>
                </a:lnTo>
                <a:cubicBezTo>
                  <a:pt x="11801725" y="4795735"/>
                  <a:pt x="11817867" y="4798014"/>
                  <a:pt x="11833900" y="4801228"/>
                </a:cubicBezTo>
                <a:cubicBezTo>
                  <a:pt x="11838243" y="4801846"/>
                  <a:pt x="11841818" y="4802887"/>
                  <a:pt x="11842361" y="4796582"/>
                </a:cubicBezTo>
                <a:cubicBezTo>
                  <a:pt x="11844518" y="4791393"/>
                  <a:pt x="11841291" y="4789159"/>
                  <a:pt x="11836945" y="4788542"/>
                </a:cubicBezTo>
                <a:cubicBezTo>
                  <a:pt x="11833793" y="4788269"/>
                  <a:pt x="11830640" y="4787997"/>
                  <a:pt x="11827488" y="4787726"/>
                </a:cubicBezTo>
                <a:cubicBezTo>
                  <a:pt x="11746136" y="4776315"/>
                  <a:pt x="11664588" y="4770018"/>
                  <a:pt x="11581530" y="4775563"/>
                </a:cubicBezTo>
                <a:cubicBezTo>
                  <a:pt x="11577609" y="4775714"/>
                  <a:pt x="11571031" y="4778323"/>
                  <a:pt x="11569191" y="4771323"/>
                </a:cubicBezTo>
                <a:cubicBezTo>
                  <a:pt x="11571771" y="4766903"/>
                  <a:pt x="11574923" y="4767175"/>
                  <a:pt x="11578845" y="4767025"/>
                </a:cubicBezTo>
                <a:cubicBezTo>
                  <a:pt x="11632562" y="4764569"/>
                  <a:pt x="11686702" y="4762884"/>
                  <a:pt x="11740720" y="4768274"/>
                </a:cubicBezTo>
                <a:cubicBezTo>
                  <a:pt x="11750947" y="4768667"/>
                  <a:pt x="11762865" y="4772138"/>
                  <a:pt x="11770483" y="4765953"/>
                </a:cubicBezTo>
                <a:cubicBezTo>
                  <a:pt x="11777158" y="4760787"/>
                  <a:pt x="11783686" y="4759456"/>
                  <a:pt x="11790324" y="4759692"/>
                </a:cubicBezTo>
                <a:close/>
                <a:moveTo>
                  <a:pt x="12054146" y="4752676"/>
                </a:moveTo>
                <a:lnTo>
                  <a:pt x="12075261" y="4760806"/>
                </a:lnTo>
                <a:lnTo>
                  <a:pt x="12087544" y="4767015"/>
                </a:lnTo>
                <a:close/>
                <a:moveTo>
                  <a:pt x="6084457" y="4741105"/>
                </a:moveTo>
                <a:lnTo>
                  <a:pt x="6088498" y="4744269"/>
                </a:lnTo>
                <a:cubicBezTo>
                  <a:pt x="6084897" y="4744269"/>
                  <a:pt x="6084897" y="4744269"/>
                  <a:pt x="6084897" y="4744269"/>
                </a:cubicBezTo>
                <a:cubicBezTo>
                  <a:pt x="6084897" y="4744269"/>
                  <a:pt x="6081296" y="4744269"/>
                  <a:pt x="6081296" y="4744269"/>
                </a:cubicBezTo>
                <a:close/>
                <a:moveTo>
                  <a:pt x="7363972" y="4738701"/>
                </a:moveTo>
                <a:cubicBezTo>
                  <a:pt x="7364986" y="4738372"/>
                  <a:pt x="7365315" y="4739385"/>
                  <a:pt x="7363945" y="4742069"/>
                </a:cubicBezTo>
                <a:cubicBezTo>
                  <a:pt x="7363945" y="4742069"/>
                  <a:pt x="7363945" y="4742069"/>
                  <a:pt x="7365261" y="4746122"/>
                </a:cubicBezTo>
                <a:cubicBezTo>
                  <a:pt x="7366576" y="4750175"/>
                  <a:pt x="7367888" y="4754229"/>
                  <a:pt x="7363835" y="4755542"/>
                </a:cubicBezTo>
                <a:cubicBezTo>
                  <a:pt x="7363835" y="4755542"/>
                  <a:pt x="7359783" y="4756857"/>
                  <a:pt x="7359783" y="4756857"/>
                </a:cubicBezTo>
                <a:cubicBezTo>
                  <a:pt x="7361096" y="4760910"/>
                  <a:pt x="7357042" y="4762224"/>
                  <a:pt x="7357042" y="4762224"/>
                </a:cubicBezTo>
                <a:cubicBezTo>
                  <a:pt x="7357042" y="4762224"/>
                  <a:pt x="7358359" y="4766277"/>
                  <a:pt x="7359676" y="4770330"/>
                </a:cubicBezTo>
                <a:cubicBezTo>
                  <a:pt x="7352883" y="4777012"/>
                  <a:pt x="7346092" y="4783693"/>
                  <a:pt x="7339299" y="4790376"/>
                </a:cubicBezTo>
                <a:cubicBezTo>
                  <a:pt x="7342037" y="4785009"/>
                  <a:pt x="7343463" y="4775589"/>
                  <a:pt x="7351568" y="4772960"/>
                </a:cubicBezTo>
                <a:cubicBezTo>
                  <a:pt x="7346202" y="4770220"/>
                  <a:pt x="7344884" y="4766167"/>
                  <a:pt x="7351675" y="4759486"/>
                </a:cubicBezTo>
                <a:cubicBezTo>
                  <a:pt x="7351675" y="4759486"/>
                  <a:pt x="7351675" y="4759486"/>
                  <a:pt x="7354416" y="4754119"/>
                </a:cubicBezTo>
                <a:cubicBezTo>
                  <a:pt x="7353103" y="4750065"/>
                  <a:pt x="7355841" y="4744698"/>
                  <a:pt x="7359892" y="4743384"/>
                </a:cubicBezTo>
                <a:cubicBezTo>
                  <a:pt x="7361260" y="4740700"/>
                  <a:pt x="7362958" y="4739029"/>
                  <a:pt x="7363972" y="4738701"/>
                </a:cubicBezTo>
                <a:close/>
                <a:moveTo>
                  <a:pt x="2048699" y="4733525"/>
                </a:moveTo>
                <a:lnTo>
                  <a:pt x="2092709" y="4751349"/>
                </a:lnTo>
                <a:lnTo>
                  <a:pt x="2139326" y="4776888"/>
                </a:lnTo>
                <a:lnTo>
                  <a:pt x="2138696" y="4791686"/>
                </a:lnTo>
                <a:lnTo>
                  <a:pt x="2059336" y="4755838"/>
                </a:lnTo>
                <a:lnTo>
                  <a:pt x="2047582" y="4751717"/>
                </a:lnTo>
                <a:lnTo>
                  <a:pt x="2048282" y="4750784"/>
                </a:lnTo>
                <a:cubicBezTo>
                  <a:pt x="2048014" y="4747300"/>
                  <a:pt x="2049087" y="4745692"/>
                  <a:pt x="2051502" y="4744352"/>
                </a:cubicBezTo>
                <a:cubicBezTo>
                  <a:pt x="2051502" y="4743279"/>
                  <a:pt x="2051502" y="4742208"/>
                  <a:pt x="2051502" y="4741135"/>
                </a:cubicBezTo>
                <a:cubicBezTo>
                  <a:pt x="2048818" y="4739527"/>
                  <a:pt x="2048014" y="4736579"/>
                  <a:pt x="2048818" y="4733898"/>
                </a:cubicBezTo>
                <a:close/>
                <a:moveTo>
                  <a:pt x="11996730" y="4729650"/>
                </a:moveTo>
                <a:lnTo>
                  <a:pt x="11996731" y="4729663"/>
                </a:lnTo>
                <a:lnTo>
                  <a:pt x="11996697" y="4729652"/>
                </a:lnTo>
                <a:close/>
                <a:moveTo>
                  <a:pt x="12017735" y="4722194"/>
                </a:moveTo>
                <a:cubicBezTo>
                  <a:pt x="12019830" y="4723999"/>
                  <a:pt x="12023874" y="4725659"/>
                  <a:pt x="12027918" y="4727318"/>
                </a:cubicBezTo>
                <a:cubicBezTo>
                  <a:pt x="12027918" y="4727318"/>
                  <a:pt x="12030014" y="4729123"/>
                  <a:pt x="12030014" y="4729123"/>
                </a:cubicBezTo>
                <a:cubicBezTo>
                  <a:pt x="12030014" y="4729123"/>
                  <a:pt x="12031962" y="4728978"/>
                  <a:pt x="12034058" y="4730783"/>
                </a:cubicBezTo>
                <a:cubicBezTo>
                  <a:pt x="12034058" y="4730783"/>
                  <a:pt x="12036007" y="4730637"/>
                  <a:pt x="12036152" y="4732588"/>
                </a:cubicBezTo>
                <a:cubicBezTo>
                  <a:pt x="12034203" y="4732734"/>
                  <a:pt x="12034203" y="4732734"/>
                  <a:pt x="12032107" y="4730928"/>
                </a:cubicBezTo>
                <a:cubicBezTo>
                  <a:pt x="12032107" y="4730928"/>
                  <a:pt x="12030158" y="4731075"/>
                  <a:pt x="12028065" y="4729268"/>
                </a:cubicBezTo>
                <a:cubicBezTo>
                  <a:pt x="12032254" y="4732878"/>
                  <a:pt x="12036299" y="4734539"/>
                  <a:pt x="12038539" y="4738294"/>
                </a:cubicBezTo>
                <a:cubicBezTo>
                  <a:pt x="12037639" y="4739343"/>
                  <a:pt x="12035689" y="4739489"/>
                  <a:pt x="12034263" y="4740086"/>
                </a:cubicBezTo>
                <a:lnTo>
                  <a:pt x="12033341" y="4743744"/>
                </a:lnTo>
                <a:lnTo>
                  <a:pt x="12010120" y="4733775"/>
                </a:lnTo>
                <a:lnTo>
                  <a:pt x="11998164" y="4730103"/>
                </a:lnTo>
                <a:lnTo>
                  <a:pt x="11998679" y="4729505"/>
                </a:lnTo>
                <a:cubicBezTo>
                  <a:pt x="12002723" y="4731163"/>
                  <a:pt x="12004527" y="4729066"/>
                  <a:pt x="12014565" y="4732240"/>
                </a:cubicBezTo>
                <a:cubicBezTo>
                  <a:pt x="12014273" y="4728338"/>
                  <a:pt x="12002287" y="4725311"/>
                  <a:pt x="12007987" y="4722923"/>
                </a:cubicBezTo>
                <a:cubicBezTo>
                  <a:pt x="12010010" y="4723753"/>
                  <a:pt x="12010986" y="4723680"/>
                  <a:pt x="12011960" y="4723607"/>
                </a:cubicBezTo>
                <a:lnTo>
                  <a:pt x="12013945" y="4723949"/>
                </a:lnTo>
                <a:lnTo>
                  <a:pt x="12013981" y="4724436"/>
                </a:lnTo>
                <a:cubicBezTo>
                  <a:pt x="12015931" y="4724291"/>
                  <a:pt x="12015931" y="4724291"/>
                  <a:pt x="12015931" y="4724291"/>
                </a:cubicBezTo>
                <a:lnTo>
                  <a:pt x="12013945" y="4723949"/>
                </a:lnTo>
                <a:lnTo>
                  <a:pt x="12013836" y="4722486"/>
                </a:lnTo>
                <a:cubicBezTo>
                  <a:pt x="12013836" y="4722486"/>
                  <a:pt x="12015786" y="4722341"/>
                  <a:pt x="12015786" y="4722341"/>
                </a:cubicBezTo>
                <a:cubicBezTo>
                  <a:pt x="12017735" y="4722194"/>
                  <a:pt x="12017735" y="4722194"/>
                  <a:pt x="12017735" y="4722194"/>
                </a:cubicBezTo>
                <a:close/>
                <a:moveTo>
                  <a:pt x="11964995" y="4719333"/>
                </a:moveTo>
                <a:cubicBezTo>
                  <a:pt x="11966875" y="4719498"/>
                  <a:pt x="11969193" y="4720184"/>
                  <a:pt x="11971843" y="4721211"/>
                </a:cubicBezTo>
                <a:lnTo>
                  <a:pt x="11976921" y="4723578"/>
                </a:lnTo>
                <a:lnTo>
                  <a:pt x="11964021" y="4719617"/>
                </a:lnTo>
                <a:close/>
                <a:moveTo>
                  <a:pt x="11878661" y="4697281"/>
                </a:moveTo>
                <a:cubicBezTo>
                  <a:pt x="11888553" y="4698504"/>
                  <a:pt x="11904293" y="4699287"/>
                  <a:pt x="11920325" y="4703974"/>
                </a:cubicBezTo>
                <a:cubicBezTo>
                  <a:pt x="11928340" y="4706318"/>
                  <a:pt x="11935382" y="4708734"/>
                  <a:pt x="11940717" y="4711278"/>
                </a:cubicBezTo>
                <a:lnTo>
                  <a:pt x="11943145" y="4713206"/>
                </a:lnTo>
                <a:lnTo>
                  <a:pt x="11918601" y="4705668"/>
                </a:lnTo>
                <a:lnTo>
                  <a:pt x="11880357" y="4697900"/>
                </a:lnTo>
                <a:close/>
                <a:moveTo>
                  <a:pt x="1609128" y="4692136"/>
                </a:moveTo>
                <a:lnTo>
                  <a:pt x="1752364" y="4728141"/>
                </a:lnTo>
                <a:cubicBezTo>
                  <a:pt x="1833881" y="4753820"/>
                  <a:pt x="1913350" y="4784088"/>
                  <a:pt x="1990537" y="4818628"/>
                </a:cubicBezTo>
                <a:lnTo>
                  <a:pt x="2165172" y="4908972"/>
                </a:lnTo>
                <a:lnTo>
                  <a:pt x="2165154" y="4908998"/>
                </a:lnTo>
                <a:lnTo>
                  <a:pt x="2210122" y="4953720"/>
                </a:lnTo>
                <a:lnTo>
                  <a:pt x="2209154" y="4945023"/>
                </a:lnTo>
                <a:cubicBezTo>
                  <a:pt x="2208003" y="4940422"/>
                  <a:pt x="2208003" y="4938122"/>
                  <a:pt x="2213181" y="4935246"/>
                </a:cubicBezTo>
                <a:cubicBezTo>
                  <a:pt x="2218935" y="4932946"/>
                  <a:pt x="2221236" y="4935822"/>
                  <a:pt x="2223538" y="4939272"/>
                </a:cubicBezTo>
                <a:cubicBezTo>
                  <a:pt x="2225264" y="4941572"/>
                  <a:pt x="2225839" y="4943873"/>
                  <a:pt x="2226989" y="4946748"/>
                </a:cubicBezTo>
                <a:cubicBezTo>
                  <a:pt x="2232168" y="4958824"/>
                  <a:pt x="2235619" y="4959399"/>
                  <a:pt x="2244250" y="4949624"/>
                </a:cubicBezTo>
                <a:cubicBezTo>
                  <a:pt x="2245975" y="4947323"/>
                  <a:pt x="2248277" y="4944448"/>
                  <a:pt x="2251729" y="4944448"/>
                </a:cubicBezTo>
                <a:cubicBezTo>
                  <a:pt x="2255756" y="4945023"/>
                  <a:pt x="2255756" y="4949624"/>
                  <a:pt x="2256908" y="4952499"/>
                </a:cubicBezTo>
                <a:cubicBezTo>
                  <a:pt x="2258058" y="4954799"/>
                  <a:pt x="2258633" y="4957099"/>
                  <a:pt x="2258633" y="4959399"/>
                </a:cubicBezTo>
                <a:cubicBezTo>
                  <a:pt x="2259496" y="4964287"/>
                  <a:pt x="2261366" y="4966587"/>
                  <a:pt x="2263811" y="4967090"/>
                </a:cubicBezTo>
                <a:cubicBezTo>
                  <a:pt x="2266256" y="4967593"/>
                  <a:pt x="2269277" y="4966300"/>
                  <a:pt x="2272441" y="4964000"/>
                </a:cubicBezTo>
                <a:lnTo>
                  <a:pt x="2283526" y="4954263"/>
                </a:lnTo>
                <a:lnTo>
                  <a:pt x="2295858" y="4964833"/>
                </a:lnTo>
                <a:lnTo>
                  <a:pt x="2306756" y="4974172"/>
                </a:lnTo>
                <a:lnTo>
                  <a:pt x="2308989" y="5026165"/>
                </a:lnTo>
                <a:lnTo>
                  <a:pt x="2293978" y="5013716"/>
                </a:lnTo>
                <a:cubicBezTo>
                  <a:pt x="2271416" y="4998675"/>
                  <a:pt x="2245094" y="4983635"/>
                  <a:pt x="2222533" y="4972354"/>
                </a:cubicBezTo>
                <a:cubicBezTo>
                  <a:pt x="2196212" y="4961074"/>
                  <a:pt x="2188690" y="4964833"/>
                  <a:pt x="2162368" y="4942276"/>
                </a:cubicBezTo>
                <a:cubicBezTo>
                  <a:pt x="2162368" y="4938515"/>
                  <a:pt x="2166129" y="4942276"/>
                  <a:pt x="2173649" y="4942276"/>
                </a:cubicBezTo>
                <a:cubicBezTo>
                  <a:pt x="2021359" y="4859080"/>
                  <a:pt x="1859022" y="4793335"/>
                  <a:pt x="1689612" y="4747420"/>
                </a:cubicBezTo>
                <a:lnTo>
                  <a:pt x="1608009" y="4728776"/>
                </a:lnTo>
                <a:lnTo>
                  <a:pt x="1613016" y="4716594"/>
                </a:lnTo>
                <a:cubicBezTo>
                  <a:pt x="1614667" y="4714472"/>
                  <a:pt x="1614196" y="4713058"/>
                  <a:pt x="1613251" y="4710935"/>
                </a:cubicBezTo>
                <a:cubicBezTo>
                  <a:pt x="1610892" y="4706690"/>
                  <a:pt x="1608297" y="4701973"/>
                  <a:pt x="1609948" y="4697257"/>
                </a:cubicBezTo>
                <a:close/>
                <a:moveTo>
                  <a:pt x="5960210" y="4664288"/>
                </a:moveTo>
                <a:lnTo>
                  <a:pt x="5969684" y="4666321"/>
                </a:lnTo>
                <a:lnTo>
                  <a:pt x="5969684" y="4668600"/>
                </a:lnTo>
                <a:cubicBezTo>
                  <a:pt x="5966085" y="4668600"/>
                  <a:pt x="5966085" y="4668600"/>
                  <a:pt x="5962487" y="4664998"/>
                </a:cubicBezTo>
                <a:lnTo>
                  <a:pt x="5961175" y="4664998"/>
                </a:lnTo>
                <a:close/>
                <a:moveTo>
                  <a:pt x="5950880" y="4662288"/>
                </a:moveTo>
                <a:lnTo>
                  <a:pt x="5957621" y="4663734"/>
                </a:lnTo>
                <a:lnTo>
                  <a:pt x="5958885" y="4664998"/>
                </a:lnTo>
                <a:lnTo>
                  <a:pt x="5961175" y="4664998"/>
                </a:lnTo>
                <a:lnTo>
                  <a:pt x="5966085" y="4668600"/>
                </a:lnTo>
                <a:close/>
                <a:moveTo>
                  <a:pt x="5981765" y="4658517"/>
                </a:moveTo>
                <a:lnTo>
                  <a:pt x="5998487" y="4668600"/>
                </a:lnTo>
                <a:cubicBezTo>
                  <a:pt x="6002088" y="4668600"/>
                  <a:pt x="6002088" y="4668600"/>
                  <a:pt x="6005688" y="4672204"/>
                </a:cubicBezTo>
                <a:cubicBezTo>
                  <a:pt x="6009288" y="4672204"/>
                  <a:pt x="6009289" y="4675808"/>
                  <a:pt x="6009289" y="4675808"/>
                </a:cubicBezTo>
                <a:cubicBezTo>
                  <a:pt x="6027291" y="4683014"/>
                  <a:pt x="6048893" y="4697427"/>
                  <a:pt x="6066895" y="4711840"/>
                </a:cubicBezTo>
                <a:cubicBezTo>
                  <a:pt x="6084895" y="4719046"/>
                  <a:pt x="6113700" y="4733460"/>
                  <a:pt x="6138902" y="4755078"/>
                </a:cubicBezTo>
                <a:cubicBezTo>
                  <a:pt x="6167705" y="4773095"/>
                  <a:pt x="6192906" y="4794715"/>
                  <a:pt x="6207308" y="4809128"/>
                </a:cubicBezTo>
                <a:lnTo>
                  <a:pt x="6269545" y="4858069"/>
                </a:lnTo>
                <a:lnTo>
                  <a:pt x="6255723" y="4865488"/>
                </a:lnTo>
                <a:lnTo>
                  <a:pt x="6254559" y="4864468"/>
                </a:lnTo>
                <a:lnTo>
                  <a:pt x="6234669" y="4844442"/>
                </a:lnTo>
                <a:cubicBezTo>
                  <a:pt x="6228191" y="4837146"/>
                  <a:pt x="6219877" y="4831869"/>
                  <a:pt x="6210112" y="4829026"/>
                </a:cubicBezTo>
                <a:lnTo>
                  <a:pt x="6191927" y="4828587"/>
                </a:lnTo>
                <a:lnTo>
                  <a:pt x="6183456" y="4824441"/>
                </a:lnTo>
                <a:cubicBezTo>
                  <a:pt x="6175806" y="4819938"/>
                  <a:pt x="6167704" y="4814532"/>
                  <a:pt x="6160504" y="4809128"/>
                </a:cubicBezTo>
                <a:cubicBezTo>
                  <a:pt x="6146101" y="4794715"/>
                  <a:pt x="6135302" y="4783905"/>
                  <a:pt x="6135302" y="4776698"/>
                </a:cubicBezTo>
                <a:cubicBezTo>
                  <a:pt x="6131702" y="4776698"/>
                  <a:pt x="6131702" y="4773095"/>
                  <a:pt x="6131702" y="4773095"/>
                </a:cubicBezTo>
                <a:cubicBezTo>
                  <a:pt x="6128100" y="4773095"/>
                  <a:pt x="6124500" y="4769493"/>
                  <a:pt x="6124501" y="4765888"/>
                </a:cubicBezTo>
                <a:cubicBezTo>
                  <a:pt x="6124501" y="4765888"/>
                  <a:pt x="6124501" y="4765888"/>
                  <a:pt x="6128100" y="4765888"/>
                </a:cubicBezTo>
                <a:cubicBezTo>
                  <a:pt x="6131702" y="4769493"/>
                  <a:pt x="6131702" y="4769493"/>
                  <a:pt x="6131702" y="4769493"/>
                </a:cubicBezTo>
                <a:cubicBezTo>
                  <a:pt x="6131702" y="4769493"/>
                  <a:pt x="6131702" y="4769493"/>
                  <a:pt x="6135302" y="4769493"/>
                </a:cubicBezTo>
                <a:cubicBezTo>
                  <a:pt x="6120899" y="4758683"/>
                  <a:pt x="6120899" y="4762286"/>
                  <a:pt x="6110098" y="4755078"/>
                </a:cubicBezTo>
                <a:cubicBezTo>
                  <a:pt x="6110098" y="4755078"/>
                  <a:pt x="6113700" y="4758683"/>
                  <a:pt x="6113700" y="4758683"/>
                </a:cubicBezTo>
                <a:cubicBezTo>
                  <a:pt x="6113700" y="4758683"/>
                  <a:pt x="6113700" y="4758683"/>
                  <a:pt x="6110099" y="4758683"/>
                </a:cubicBezTo>
                <a:cubicBezTo>
                  <a:pt x="6110099" y="4758683"/>
                  <a:pt x="6110099" y="4758683"/>
                  <a:pt x="6106499" y="4758683"/>
                </a:cubicBezTo>
                <a:cubicBezTo>
                  <a:pt x="6106499" y="4758683"/>
                  <a:pt x="6113700" y="4762286"/>
                  <a:pt x="6110099" y="4765888"/>
                </a:cubicBezTo>
                <a:cubicBezTo>
                  <a:pt x="6099296" y="4758683"/>
                  <a:pt x="6088496" y="4751476"/>
                  <a:pt x="6092097" y="4747873"/>
                </a:cubicBezTo>
                <a:cubicBezTo>
                  <a:pt x="6092097" y="4747873"/>
                  <a:pt x="6088498" y="4747873"/>
                  <a:pt x="6088498" y="4744269"/>
                </a:cubicBezTo>
                <a:cubicBezTo>
                  <a:pt x="6088496" y="4740666"/>
                  <a:pt x="6084897" y="4740666"/>
                  <a:pt x="6084897" y="4740666"/>
                </a:cubicBezTo>
                <a:lnTo>
                  <a:pt x="6084457" y="4741105"/>
                </a:lnTo>
                <a:lnTo>
                  <a:pt x="6005688" y="4679410"/>
                </a:lnTo>
                <a:cubicBezTo>
                  <a:pt x="6005688" y="4679410"/>
                  <a:pt x="6002088" y="4679410"/>
                  <a:pt x="6002089" y="4675808"/>
                </a:cubicBezTo>
                <a:cubicBezTo>
                  <a:pt x="5998488" y="4675808"/>
                  <a:pt x="5994888" y="4672204"/>
                  <a:pt x="5994888" y="4672204"/>
                </a:cubicBezTo>
                <a:cubicBezTo>
                  <a:pt x="5994888" y="4672204"/>
                  <a:pt x="5994888" y="4672204"/>
                  <a:pt x="5998488" y="4672204"/>
                </a:cubicBezTo>
                <a:lnTo>
                  <a:pt x="5986016" y="4667850"/>
                </a:lnTo>
                <a:close/>
                <a:moveTo>
                  <a:pt x="2245257" y="4655770"/>
                </a:moveTo>
                <a:cubicBezTo>
                  <a:pt x="2247846" y="4656201"/>
                  <a:pt x="2250291" y="4657495"/>
                  <a:pt x="2252304" y="4659220"/>
                </a:cubicBezTo>
                <a:lnTo>
                  <a:pt x="2252304" y="4660507"/>
                </a:lnTo>
                <a:lnTo>
                  <a:pt x="2244275" y="4655984"/>
                </a:lnTo>
                <a:close/>
                <a:moveTo>
                  <a:pt x="1421018" y="4652328"/>
                </a:moveTo>
                <a:lnTo>
                  <a:pt x="1501910" y="4665184"/>
                </a:lnTo>
                <a:lnTo>
                  <a:pt x="1512765" y="4667913"/>
                </a:lnTo>
                <a:lnTo>
                  <a:pt x="1512500" y="4668249"/>
                </a:lnTo>
                <a:cubicBezTo>
                  <a:pt x="1510850" y="4668721"/>
                  <a:pt x="1508253" y="4669900"/>
                  <a:pt x="1508962" y="4672494"/>
                </a:cubicBezTo>
                <a:cubicBezTo>
                  <a:pt x="1510377" y="4678390"/>
                  <a:pt x="1508018" y="4683342"/>
                  <a:pt x="1504951" y="4688060"/>
                </a:cubicBezTo>
                <a:cubicBezTo>
                  <a:pt x="1502591" y="4691596"/>
                  <a:pt x="1501883" y="4694898"/>
                  <a:pt x="1504478" y="4699143"/>
                </a:cubicBezTo>
                <a:lnTo>
                  <a:pt x="1501178" y="4705047"/>
                </a:lnTo>
                <a:lnTo>
                  <a:pt x="1432680" y="4685667"/>
                </a:lnTo>
                <a:lnTo>
                  <a:pt x="1434762" y="4677836"/>
                </a:lnTo>
                <a:cubicBezTo>
                  <a:pt x="1433113" y="4670172"/>
                  <a:pt x="1433663" y="4661961"/>
                  <a:pt x="1427064" y="4655939"/>
                </a:cubicBezTo>
                <a:close/>
                <a:moveTo>
                  <a:pt x="11144219" y="4650539"/>
                </a:moveTo>
                <a:lnTo>
                  <a:pt x="11144472" y="4650838"/>
                </a:lnTo>
                <a:lnTo>
                  <a:pt x="11141305" y="4652278"/>
                </a:lnTo>
                <a:close/>
                <a:moveTo>
                  <a:pt x="11137440" y="4642510"/>
                </a:moveTo>
                <a:lnTo>
                  <a:pt x="11143524" y="4649715"/>
                </a:lnTo>
                <a:lnTo>
                  <a:pt x="11136907" y="4653072"/>
                </a:lnTo>
                <a:lnTo>
                  <a:pt x="11136610" y="4652690"/>
                </a:lnTo>
                <a:lnTo>
                  <a:pt x="11137259" y="4642581"/>
                </a:lnTo>
                <a:close/>
                <a:moveTo>
                  <a:pt x="1622626" y="4631853"/>
                </a:moveTo>
                <a:lnTo>
                  <a:pt x="1660613" y="4640112"/>
                </a:lnTo>
                <a:cubicBezTo>
                  <a:pt x="1689497" y="4647137"/>
                  <a:pt x="1717211" y="4656895"/>
                  <a:pt x="1744534" y="4667238"/>
                </a:cubicBezTo>
                <a:lnTo>
                  <a:pt x="1758440" y="4672461"/>
                </a:lnTo>
                <a:lnTo>
                  <a:pt x="1759486" y="4674998"/>
                </a:lnTo>
                <a:cubicBezTo>
                  <a:pt x="1760827" y="4679017"/>
                  <a:pt x="1762438" y="4684110"/>
                  <a:pt x="1765390" y="4685987"/>
                </a:cubicBezTo>
                <a:cubicBezTo>
                  <a:pt x="1771831" y="4690007"/>
                  <a:pt x="1778003" y="4694296"/>
                  <a:pt x="1784444" y="4698048"/>
                </a:cubicBezTo>
                <a:cubicBezTo>
                  <a:pt x="1784980" y="4698048"/>
                  <a:pt x="1786054" y="4698048"/>
                  <a:pt x="1786323" y="4697512"/>
                </a:cubicBezTo>
                <a:cubicBezTo>
                  <a:pt x="1789007" y="4695099"/>
                  <a:pt x="1791422" y="4692955"/>
                  <a:pt x="1794910" y="4696439"/>
                </a:cubicBezTo>
                <a:cubicBezTo>
                  <a:pt x="1795984" y="4697780"/>
                  <a:pt x="1796790" y="4696439"/>
                  <a:pt x="1797057" y="4695367"/>
                </a:cubicBezTo>
                <a:cubicBezTo>
                  <a:pt x="1797862" y="4690811"/>
                  <a:pt x="1800009" y="4690811"/>
                  <a:pt x="1803230" y="4693491"/>
                </a:cubicBezTo>
                <a:cubicBezTo>
                  <a:pt x="1805377" y="4695367"/>
                  <a:pt x="1806451" y="4694831"/>
                  <a:pt x="1806451" y="4692151"/>
                </a:cubicBezTo>
                <a:lnTo>
                  <a:pt x="1807150" y="4690754"/>
                </a:lnTo>
                <a:lnTo>
                  <a:pt x="1826114" y="4697877"/>
                </a:lnTo>
                <a:cubicBezTo>
                  <a:pt x="1837043" y="4702561"/>
                  <a:pt x="1854217" y="4707245"/>
                  <a:pt x="1858902" y="4691633"/>
                </a:cubicBezTo>
                <a:cubicBezTo>
                  <a:pt x="1863586" y="4676021"/>
                  <a:pt x="1844848" y="4677582"/>
                  <a:pt x="1835481" y="4674460"/>
                </a:cubicBezTo>
                <a:lnTo>
                  <a:pt x="1818668" y="4668757"/>
                </a:lnTo>
                <a:lnTo>
                  <a:pt x="1816111" y="4661863"/>
                </a:lnTo>
                <a:cubicBezTo>
                  <a:pt x="1817454" y="4657039"/>
                  <a:pt x="1815844" y="4653287"/>
                  <a:pt x="1812354" y="4650071"/>
                </a:cubicBezTo>
                <a:cubicBezTo>
                  <a:pt x="1811013" y="4648730"/>
                  <a:pt x="1809671" y="4647659"/>
                  <a:pt x="1809134" y="4645782"/>
                </a:cubicBezTo>
                <a:lnTo>
                  <a:pt x="1808112" y="4644922"/>
                </a:lnTo>
                <a:lnTo>
                  <a:pt x="1832993" y="4652724"/>
                </a:lnTo>
                <a:cubicBezTo>
                  <a:pt x="1883589" y="4669873"/>
                  <a:pt x="1933844" y="4688120"/>
                  <a:pt x="1983806" y="4707245"/>
                </a:cubicBezTo>
                <a:lnTo>
                  <a:pt x="1998418" y="4713162"/>
                </a:lnTo>
                <a:lnTo>
                  <a:pt x="1993266" y="4718085"/>
                </a:lnTo>
                <a:cubicBezTo>
                  <a:pt x="1992730" y="4720229"/>
                  <a:pt x="1988972" y="4721570"/>
                  <a:pt x="1992461" y="4724518"/>
                </a:cubicBezTo>
                <a:cubicBezTo>
                  <a:pt x="1993534" y="4725322"/>
                  <a:pt x="1993266" y="4726930"/>
                  <a:pt x="1992193" y="4727198"/>
                </a:cubicBezTo>
                <a:lnTo>
                  <a:pt x="1991273" y="4732156"/>
                </a:lnTo>
                <a:lnTo>
                  <a:pt x="1921354" y="4718172"/>
                </a:lnTo>
                <a:cubicBezTo>
                  <a:pt x="1930722" y="4740031"/>
                  <a:pt x="1951020" y="4743152"/>
                  <a:pt x="1966632" y="4747836"/>
                </a:cubicBezTo>
                <a:cubicBezTo>
                  <a:pt x="1979123" y="4754081"/>
                  <a:pt x="1999421" y="4750959"/>
                  <a:pt x="1993176" y="4772815"/>
                </a:cubicBezTo>
                <a:cubicBezTo>
                  <a:pt x="1988490" y="4794672"/>
                  <a:pt x="1971317" y="4786867"/>
                  <a:pt x="1957265" y="4785306"/>
                </a:cubicBezTo>
                <a:cubicBezTo>
                  <a:pt x="1902619" y="4777501"/>
                  <a:pt x="1860463" y="4744714"/>
                  <a:pt x="1810500" y="4724418"/>
                </a:cubicBezTo>
                <a:cubicBezTo>
                  <a:pt x="1769515" y="4707635"/>
                  <a:pt x="1728043" y="4692511"/>
                  <a:pt x="1686131" y="4678899"/>
                </a:cubicBezTo>
                <a:lnTo>
                  <a:pt x="1596730" y="4653245"/>
                </a:lnTo>
                <a:lnTo>
                  <a:pt x="1600747" y="4649619"/>
                </a:lnTo>
                <a:cubicBezTo>
                  <a:pt x="1605937" y="4648440"/>
                  <a:pt x="1610421" y="4645845"/>
                  <a:pt x="1613960" y="4641836"/>
                </a:cubicBezTo>
                <a:close/>
                <a:moveTo>
                  <a:pt x="2222099" y="4628599"/>
                </a:moveTo>
                <a:cubicBezTo>
                  <a:pt x="2224832" y="4627592"/>
                  <a:pt x="2227565" y="4627592"/>
                  <a:pt x="2229866" y="4629893"/>
                </a:cubicBezTo>
                <a:lnTo>
                  <a:pt x="2227207" y="4646368"/>
                </a:lnTo>
                <a:lnTo>
                  <a:pt x="2210126" y="4636745"/>
                </a:lnTo>
                <a:lnTo>
                  <a:pt x="2214331" y="4633343"/>
                </a:lnTo>
                <a:cubicBezTo>
                  <a:pt x="2216633" y="4631618"/>
                  <a:pt x="2219366" y="4629605"/>
                  <a:pt x="2222099" y="4628599"/>
                </a:cubicBezTo>
                <a:close/>
                <a:moveTo>
                  <a:pt x="1135796" y="4628081"/>
                </a:moveTo>
                <a:lnTo>
                  <a:pt x="1240592" y="4631646"/>
                </a:lnTo>
                <a:lnTo>
                  <a:pt x="1355580" y="4642954"/>
                </a:lnTo>
                <a:lnTo>
                  <a:pt x="1355580" y="4653749"/>
                </a:lnTo>
                <a:cubicBezTo>
                  <a:pt x="1361079" y="4656487"/>
                  <a:pt x="1365478" y="4660866"/>
                  <a:pt x="1367678" y="4665793"/>
                </a:cubicBezTo>
                <a:lnTo>
                  <a:pt x="1369792" y="4669702"/>
                </a:lnTo>
                <a:lnTo>
                  <a:pt x="1314554" y="4655781"/>
                </a:lnTo>
                <a:cubicBezTo>
                  <a:pt x="1276224" y="4647228"/>
                  <a:pt x="1237635" y="4639974"/>
                  <a:pt x="1198654" y="4634768"/>
                </a:cubicBezTo>
                <a:lnTo>
                  <a:pt x="1135656" y="4630116"/>
                </a:lnTo>
                <a:close/>
                <a:moveTo>
                  <a:pt x="5888366" y="4607078"/>
                </a:moveTo>
                <a:lnTo>
                  <a:pt x="5926031" y="4624911"/>
                </a:lnTo>
                <a:lnTo>
                  <a:pt x="5947743" y="4638002"/>
                </a:lnTo>
                <a:close/>
                <a:moveTo>
                  <a:pt x="1624615" y="4590472"/>
                </a:moveTo>
                <a:lnTo>
                  <a:pt x="1680130" y="4604790"/>
                </a:lnTo>
                <a:lnTo>
                  <a:pt x="1777975" y="4635472"/>
                </a:lnTo>
                <a:lnTo>
                  <a:pt x="1773978" y="4635597"/>
                </a:lnTo>
                <a:cubicBezTo>
                  <a:pt x="1770757" y="4640957"/>
                  <a:pt x="1762438" y="4638814"/>
                  <a:pt x="1760560" y="4646051"/>
                </a:cubicBezTo>
                <a:lnTo>
                  <a:pt x="1760200" y="4648924"/>
                </a:lnTo>
                <a:lnTo>
                  <a:pt x="1705818" y="4630478"/>
                </a:lnTo>
                <a:lnTo>
                  <a:pt x="1628881" y="4609247"/>
                </a:lnTo>
                <a:lnTo>
                  <a:pt x="1629297" y="4603160"/>
                </a:lnTo>
                <a:cubicBezTo>
                  <a:pt x="1627409" y="4601274"/>
                  <a:pt x="1625521" y="4599151"/>
                  <a:pt x="1626229" y="4595849"/>
                </a:cubicBezTo>
                <a:close/>
                <a:moveTo>
                  <a:pt x="6077417" y="4588520"/>
                </a:moveTo>
                <a:cubicBezTo>
                  <a:pt x="6107356" y="4605387"/>
                  <a:pt x="6126163" y="4614010"/>
                  <a:pt x="6155910" y="4634711"/>
                </a:cubicBezTo>
                <a:cubicBezTo>
                  <a:pt x="6152072" y="4634520"/>
                  <a:pt x="6151883" y="4638356"/>
                  <a:pt x="6148235" y="4634329"/>
                </a:cubicBezTo>
                <a:cubicBezTo>
                  <a:pt x="6148044" y="4638165"/>
                  <a:pt x="6178173" y="4651196"/>
                  <a:pt x="6181819" y="4655222"/>
                </a:cubicBezTo>
                <a:cubicBezTo>
                  <a:pt x="6193142" y="4659629"/>
                  <a:pt x="6192951" y="4663464"/>
                  <a:pt x="6188923" y="4667109"/>
                </a:cubicBezTo>
                <a:cubicBezTo>
                  <a:pt x="6204083" y="4671707"/>
                  <a:pt x="6237096" y="4704105"/>
                  <a:pt x="6255712" y="4716564"/>
                </a:cubicBezTo>
                <a:cubicBezTo>
                  <a:pt x="6263196" y="4720780"/>
                  <a:pt x="6267033" y="4720971"/>
                  <a:pt x="6274517" y="4725187"/>
                </a:cubicBezTo>
                <a:cubicBezTo>
                  <a:pt x="6330175" y="4766399"/>
                  <a:pt x="6377586" y="4818738"/>
                  <a:pt x="6425378" y="4863404"/>
                </a:cubicBezTo>
                <a:cubicBezTo>
                  <a:pt x="6443803" y="4879698"/>
                  <a:pt x="6477578" y="4896754"/>
                  <a:pt x="6469521" y="4904044"/>
                </a:cubicBezTo>
                <a:cubicBezTo>
                  <a:pt x="6480464" y="4916122"/>
                  <a:pt x="6491406" y="4928201"/>
                  <a:pt x="6499076" y="4928581"/>
                </a:cubicBezTo>
                <a:cubicBezTo>
                  <a:pt x="6506181" y="4940469"/>
                  <a:pt x="6502533" y="4936442"/>
                  <a:pt x="6494672" y="4939897"/>
                </a:cubicBezTo>
                <a:cubicBezTo>
                  <a:pt x="6457630" y="4911144"/>
                  <a:pt x="6421349" y="4867049"/>
                  <a:pt x="6391793" y="4842511"/>
                </a:cubicBezTo>
                <a:cubicBezTo>
                  <a:pt x="6391984" y="4838676"/>
                  <a:pt x="6388145" y="4838486"/>
                  <a:pt x="6387956" y="4842321"/>
                </a:cubicBezTo>
                <a:cubicBezTo>
                  <a:pt x="6387956" y="4842321"/>
                  <a:pt x="6391602" y="4846348"/>
                  <a:pt x="6391602" y="4846348"/>
                </a:cubicBezTo>
                <a:cubicBezTo>
                  <a:pt x="6399088" y="4850564"/>
                  <a:pt x="6398896" y="4854399"/>
                  <a:pt x="6398707" y="4858234"/>
                </a:cubicBezTo>
                <a:lnTo>
                  <a:pt x="6391360" y="4854095"/>
                </a:lnTo>
                <a:lnTo>
                  <a:pt x="6387575" y="4849992"/>
                </a:lnTo>
                <a:cubicBezTo>
                  <a:pt x="6391222" y="4854018"/>
                  <a:pt x="6391222" y="4854018"/>
                  <a:pt x="6391222" y="4854018"/>
                </a:cubicBezTo>
                <a:lnTo>
                  <a:pt x="6391360" y="4854095"/>
                </a:lnTo>
                <a:lnTo>
                  <a:pt x="6439136" y="4905901"/>
                </a:lnTo>
                <a:cubicBezTo>
                  <a:pt x="6457009" y="4923609"/>
                  <a:pt x="6475389" y="4940862"/>
                  <a:pt x="6493719" y="4959075"/>
                </a:cubicBezTo>
                <a:cubicBezTo>
                  <a:pt x="6534217" y="4995689"/>
                  <a:pt x="6570685" y="5035948"/>
                  <a:pt x="6603320" y="5076018"/>
                </a:cubicBezTo>
                <a:cubicBezTo>
                  <a:pt x="6610611" y="5084070"/>
                  <a:pt x="6618097" y="5088287"/>
                  <a:pt x="6629229" y="5096529"/>
                </a:cubicBezTo>
                <a:cubicBezTo>
                  <a:pt x="6643721" y="5114550"/>
                  <a:pt x="6655526" y="5128593"/>
                  <a:pt x="6667331" y="5142637"/>
                </a:cubicBezTo>
                <a:lnTo>
                  <a:pt x="6688770" y="5168580"/>
                </a:lnTo>
                <a:lnTo>
                  <a:pt x="6691579" y="5212403"/>
                </a:lnTo>
                <a:lnTo>
                  <a:pt x="6685485" y="5203134"/>
                </a:lnTo>
                <a:cubicBezTo>
                  <a:pt x="6681839" y="5199108"/>
                  <a:pt x="6677812" y="5202753"/>
                  <a:pt x="6677812" y="5202753"/>
                </a:cubicBezTo>
                <a:cubicBezTo>
                  <a:pt x="6648443" y="5174380"/>
                  <a:pt x="6634048" y="5154442"/>
                  <a:pt x="6619460" y="5138337"/>
                </a:cubicBezTo>
                <a:cubicBezTo>
                  <a:pt x="6601225" y="5118208"/>
                  <a:pt x="6590474" y="5102294"/>
                  <a:pt x="6572429" y="5078330"/>
                </a:cubicBezTo>
                <a:cubicBezTo>
                  <a:pt x="6561107" y="5073923"/>
                  <a:pt x="6568212" y="5085810"/>
                  <a:pt x="6563992" y="5093291"/>
                </a:cubicBezTo>
                <a:cubicBezTo>
                  <a:pt x="6560345" y="5089264"/>
                  <a:pt x="6556509" y="5089073"/>
                  <a:pt x="6552672" y="5088883"/>
                </a:cubicBezTo>
                <a:cubicBezTo>
                  <a:pt x="6534436" y="5068753"/>
                  <a:pt x="6534817" y="5061083"/>
                  <a:pt x="6512743" y="5040762"/>
                </a:cubicBezTo>
                <a:cubicBezTo>
                  <a:pt x="6512934" y="5036926"/>
                  <a:pt x="6516773" y="5037117"/>
                  <a:pt x="6513316" y="5029256"/>
                </a:cubicBezTo>
                <a:cubicBezTo>
                  <a:pt x="6516963" y="5033282"/>
                  <a:pt x="6520991" y="5029636"/>
                  <a:pt x="6535579" y="5045740"/>
                </a:cubicBezTo>
                <a:cubicBezTo>
                  <a:pt x="6521182" y="5025802"/>
                  <a:pt x="6499108" y="5005481"/>
                  <a:pt x="6477034" y="4985160"/>
                </a:cubicBezTo>
                <a:cubicBezTo>
                  <a:pt x="6458801" y="4965031"/>
                  <a:pt x="6436728" y="4944711"/>
                  <a:pt x="6430007" y="4925151"/>
                </a:cubicBezTo>
                <a:cubicBezTo>
                  <a:pt x="6385290" y="4896017"/>
                  <a:pt x="6359951" y="4864000"/>
                  <a:pt x="6319264" y="4831220"/>
                </a:cubicBezTo>
                <a:cubicBezTo>
                  <a:pt x="6300457" y="4822598"/>
                  <a:pt x="6329823" y="4850970"/>
                  <a:pt x="6315045" y="4838701"/>
                </a:cubicBezTo>
                <a:cubicBezTo>
                  <a:pt x="6303914" y="4830458"/>
                  <a:pt x="6299885" y="4834103"/>
                  <a:pt x="6292592" y="4826053"/>
                </a:cubicBezTo>
                <a:cubicBezTo>
                  <a:pt x="6300457" y="4822598"/>
                  <a:pt x="6285869" y="4806495"/>
                  <a:pt x="6304865" y="4811282"/>
                </a:cubicBezTo>
                <a:cubicBezTo>
                  <a:pt x="6290278" y="4795179"/>
                  <a:pt x="6260531" y="4774477"/>
                  <a:pt x="6238078" y="4761827"/>
                </a:cubicBezTo>
                <a:cubicBezTo>
                  <a:pt x="6182991" y="4709109"/>
                  <a:pt x="6115822" y="4667325"/>
                  <a:pt x="6026390" y="4609057"/>
                </a:cubicBezTo>
                <a:cubicBezTo>
                  <a:pt x="6049413" y="4610199"/>
                  <a:pt x="6079353" y="4627065"/>
                  <a:pt x="6105642" y="4639905"/>
                </a:cubicBezTo>
                <a:cubicBezTo>
                  <a:pt x="6138846" y="4668468"/>
                  <a:pt x="6187210" y="4701628"/>
                  <a:pt x="6228278" y="4726736"/>
                </a:cubicBezTo>
                <a:cubicBezTo>
                  <a:pt x="6228278" y="4726736"/>
                  <a:pt x="6228278" y="4726736"/>
                  <a:pt x="6228470" y="4722901"/>
                </a:cubicBezTo>
                <a:cubicBezTo>
                  <a:pt x="6224631" y="4722711"/>
                  <a:pt x="6220984" y="4718685"/>
                  <a:pt x="6225013" y="4715040"/>
                </a:cubicBezTo>
                <a:lnTo>
                  <a:pt x="6227321" y="4715939"/>
                </a:lnTo>
                <a:lnTo>
                  <a:pt x="6236144" y="4723283"/>
                </a:lnTo>
                <a:cubicBezTo>
                  <a:pt x="6236334" y="4719447"/>
                  <a:pt x="6236334" y="4719447"/>
                  <a:pt x="6236334" y="4719447"/>
                </a:cubicBezTo>
                <a:lnTo>
                  <a:pt x="6227321" y="4715939"/>
                </a:lnTo>
                <a:lnTo>
                  <a:pt x="6180269" y="4676772"/>
                </a:lnTo>
                <a:cubicBezTo>
                  <a:pt x="6162204" y="4662899"/>
                  <a:pt x="6145555" y="4649577"/>
                  <a:pt x="6132886" y="4633567"/>
                </a:cubicBezTo>
                <a:cubicBezTo>
                  <a:pt x="6110431" y="4620918"/>
                  <a:pt x="6072818" y="4603671"/>
                  <a:pt x="6077417" y="4588520"/>
                </a:cubicBezTo>
                <a:close/>
                <a:moveTo>
                  <a:pt x="11329354" y="4571593"/>
                </a:moveTo>
                <a:lnTo>
                  <a:pt x="11344213" y="4575999"/>
                </a:lnTo>
                <a:lnTo>
                  <a:pt x="11330542" y="4581720"/>
                </a:lnTo>
                <a:cubicBezTo>
                  <a:pt x="11323553" y="4584646"/>
                  <a:pt x="11313996" y="4585361"/>
                  <a:pt x="11307006" y="4588286"/>
                </a:cubicBezTo>
                <a:lnTo>
                  <a:pt x="11306516" y="4588466"/>
                </a:lnTo>
                <a:lnTo>
                  <a:pt x="11300276" y="4580638"/>
                </a:lnTo>
                <a:close/>
                <a:moveTo>
                  <a:pt x="5013372" y="4568162"/>
                </a:moveTo>
                <a:cubicBezTo>
                  <a:pt x="5112376" y="4571028"/>
                  <a:pt x="5212049" y="4575369"/>
                  <a:pt x="5310530" y="4592686"/>
                </a:cubicBezTo>
                <a:cubicBezTo>
                  <a:pt x="5329261" y="4594812"/>
                  <a:pt x="5350675" y="4602824"/>
                  <a:pt x="5365516" y="4592511"/>
                </a:cubicBezTo>
                <a:cubicBezTo>
                  <a:pt x="5391455" y="4575364"/>
                  <a:pt x="5414208" y="4586318"/>
                  <a:pt x="5440033" y="4592319"/>
                </a:cubicBezTo>
                <a:cubicBezTo>
                  <a:pt x="5488940" y="4600243"/>
                  <a:pt x="5537178" y="4611578"/>
                  <a:pt x="5584899" y="4624704"/>
                </a:cubicBezTo>
                <a:lnTo>
                  <a:pt x="5717199" y="4664946"/>
                </a:lnTo>
                <a:lnTo>
                  <a:pt x="5837513" y="4717762"/>
                </a:lnTo>
                <a:cubicBezTo>
                  <a:pt x="5916638" y="4759058"/>
                  <a:pt x="5991320" y="4804883"/>
                  <a:pt x="6061714" y="4855071"/>
                </a:cubicBezTo>
                <a:lnTo>
                  <a:pt x="6251055" y="5011021"/>
                </a:lnTo>
                <a:lnTo>
                  <a:pt x="6252691" y="5014447"/>
                </a:lnTo>
                <a:cubicBezTo>
                  <a:pt x="6257210" y="5019495"/>
                  <a:pt x="6262498" y="5023305"/>
                  <a:pt x="6267051" y="5027448"/>
                </a:cubicBezTo>
                <a:lnTo>
                  <a:pt x="6285009" y="5045492"/>
                </a:lnTo>
                <a:lnTo>
                  <a:pt x="6433931" y="5207202"/>
                </a:lnTo>
                <a:lnTo>
                  <a:pt x="6488662" y="5282845"/>
                </a:lnTo>
                <a:lnTo>
                  <a:pt x="6483936" y="5295690"/>
                </a:lnTo>
                <a:lnTo>
                  <a:pt x="6444970" y="5248615"/>
                </a:lnTo>
                <a:lnTo>
                  <a:pt x="6443728" y="5246850"/>
                </a:lnTo>
                <a:lnTo>
                  <a:pt x="6440278" y="5242950"/>
                </a:lnTo>
                <a:lnTo>
                  <a:pt x="6437767" y="5239914"/>
                </a:lnTo>
                <a:lnTo>
                  <a:pt x="6436560" y="5238738"/>
                </a:lnTo>
                <a:lnTo>
                  <a:pt x="6394626" y="5191285"/>
                </a:lnTo>
                <a:cubicBezTo>
                  <a:pt x="6360615" y="5155546"/>
                  <a:pt x="6324764" y="5121827"/>
                  <a:pt x="6291376" y="5086592"/>
                </a:cubicBezTo>
                <a:cubicBezTo>
                  <a:pt x="6280919" y="5074016"/>
                  <a:pt x="6266544" y="5063222"/>
                  <a:pt x="6249445" y="5056824"/>
                </a:cubicBezTo>
                <a:cubicBezTo>
                  <a:pt x="6245644" y="5055402"/>
                  <a:pt x="6241815" y="5054782"/>
                  <a:pt x="6238418" y="5055541"/>
                </a:cubicBezTo>
                <a:lnTo>
                  <a:pt x="6231234" y="5061498"/>
                </a:lnTo>
                <a:lnTo>
                  <a:pt x="6185978" y="5028848"/>
                </a:lnTo>
                <a:lnTo>
                  <a:pt x="6230164" y="5068162"/>
                </a:lnTo>
                <a:lnTo>
                  <a:pt x="6230284" y="5071858"/>
                </a:lnTo>
                <a:cubicBezTo>
                  <a:pt x="6232452" y="5074023"/>
                  <a:pt x="6235926" y="5075592"/>
                  <a:pt x="6238421" y="5077609"/>
                </a:cubicBezTo>
                <a:cubicBezTo>
                  <a:pt x="6264440" y="5103590"/>
                  <a:pt x="6289751" y="5131470"/>
                  <a:pt x="6317075" y="5156855"/>
                </a:cubicBezTo>
                <a:lnTo>
                  <a:pt x="6448550" y="5297898"/>
                </a:lnTo>
                <a:lnTo>
                  <a:pt x="6471240" y="5330176"/>
                </a:lnTo>
                <a:lnTo>
                  <a:pt x="6461730" y="5356008"/>
                </a:lnTo>
                <a:lnTo>
                  <a:pt x="6350115" y="5233207"/>
                </a:lnTo>
                <a:lnTo>
                  <a:pt x="6241886" y="5136268"/>
                </a:lnTo>
                <a:lnTo>
                  <a:pt x="6176329" y="5072789"/>
                </a:lnTo>
                <a:lnTo>
                  <a:pt x="6149366" y="5057239"/>
                </a:lnTo>
                <a:lnTo>
                  <a:pt x="6146857" y="5055386"/>
                </a:lnTo>
                <a:lnTo>
                  <a:pt x="6108275" y="5020318"/>
                </a:lnTo>
                <a:cubicBezTo>
                  <a:pt x="5928829" y="4872227"/>
                  <a:pt x="5722276" y="4755814"/>
                  <a:pt x="5497171" y="4679640"/>
                </a:cubicBezTo>
                <a:lnTo>
                  <a:pt x="5356131" y="4641507"/>
                </a:lnTo>
                <a:lnTo>
                  <a:pt x="5389249" y="4646261"/>
                </a:lnTo>
                <a:cubicBezTo>
                  <a:pt x="5418810" y="4651505"/>
                  <a:pt x="5448148" y="4657905"/>
                  <a:pt x="5477152" y="4666010"/>
                </a:cubicBezTo>
                <a:cubicBezTo>
                  <a:pt x="5485047" y="4667744"/>
                  <a:pt x="5491471" y="4670147"/>
                  <a:pt x="5493335" y="4658640"/>
                </a:cubicBezTo>
                <a:cubicBezTo>
                  <a:pt x="5498009" y="4649404"/>
                  <a:pt x="5492387" y="4644859"/>
                  <a:pt x="5484493" y="4643126"/>
                </a:cubicBezTo>
                <a:cubicBezTo>
                  <a:pt x="5478739" y="4642195"/>
                  <a:pt x="5472985" y="4641262"/>
                  <a:pt x="5467231" y="4640330"/>
                </a:cubicBezTo>
                <a:cubicBezTo>
                  <a:pt x="5319372" y="4608200"/>
                  <a:pt x="5170450" y="4585435"/>
                  <a:pt x="5017132" y="4584213"/>
                </a:cubicBezTo>
                <a:cubicBezTo>
                  <a:pt x="5009906" y="4583952"/>
                  <a:pt x="4997467" y="4587840"/>
                  <a:pt x="4995049" y="4574731"/>
                </a:cubicBezTo>
                <a:cubicBezTo>
                  <a:pt x="5000394" y="4566967"/>
                  <a:pt x="5006146" y="4567900"/>
                  <a:pt x="5013372" y="4568162"/>
                </a:cubicBezTo>
                <a:close/>
                <a:moveTo>
                  <a:pt x="5786005" y="4556898"/>
                </a:moveTo>
                <a:lnTo>
                  <a:pt x="5786067" y="4556898"/>
                </a:lnTo>
                <a:lnTo>
                  <a:pt x="5786067" y="4556923"/>
                </a:lnTo>
                <a:close/>
                <a:moveTo>
                  <a:pt x="11419732" y="4553428"/>
                </a:moveTo>
                <a:cubicBezTo>
                  <a:pt x="11419732" y="4553428"/>
                  <a:pt x="11417520" y="4555996"/>
                  <a:pt x="11417520" y="4555996"/>
                </a:cubicBezTo>
                <a:cubicBezTo>
                  <a:pt x="11417520" y="4555996"/>
                  <a:pt x="11417520" y="4555996"/>
                  <a:pt x="11405574" y="4556888"/>
                </a:cubicBezTo>
                <a:cubicBezTo>
                  <a:pt x="11405574" y="4556888"/>
                  <a:pt x="11405574" y="4556888"/>
                  <a:pt x="11417342" y="4553607"/>
                </a:cubicBezTo>
                <a:cubicBezTo>
                  <a:pt x="11417342" y="4553607"/>
                  <a:pt x="11419732" y="4553428"/>
                  <a:pt x="11419732" y="4553428"/>
                </a:cubicBezTo>
                <a:close/>
                <a:moveTo>
                  <a:pt x="1093925" y="4553392"/>
                </a:moveTo>
                <a:cubicBezTo>
                  <a:pt x="1221319" y="4557734"/>
                  <a:pt x="1347445" y="4575054"/>
                  <a:pt x="1472888" y="4599301"/>
                </a:cubicBezTo>
                <a:lnTo>
                  <a:pt x="1531141" y="4611965"/>
                </a:lnTo>
                <a:lnTo>
                  <a:pt x="1531141" y="4618725"/>
                </a:lnTo>
                <a:cubicBezTo>
                  <a:pt x="1528310" y="4622734"/>
                  <a:pt x="1526186" y="4626979"/>
                  <a:pt x="1525949" y="4632167"/>
                </a:cubicBezTo>
                <a:cubicBezTo>
                  <a:pt x="1525714" y="4635941"/>
                  <a:pt x="1527601" y="4636412"/>
                  <a:pt x="1530669" y="4635233"/>
                </a:cubicBezTo>
                <a:cubicBezTo>
                  <a:pt x="1532792" y="4634526"/>
                  <a:pt x="1533973" y="4632403"/>
                  <a:pt x="1535624" y="4631224"/>
                </a:cubicBezTo>
                <a:cubicBezTo>
                  <a:pt x="1537512" y="4629809"/>
                  <a:pt x="1540107" y="4627923"/>
                  <a:pt x="1541995" y="4629809"/>
                </a:cubicBezTo>
                <a:cubicBezTo>
                  <a:pt x="1544118" y="4632167"/>
                  <a:pt x="1542938" y="4634997"/>
                  <a:pt x="1540815" y="4637120"/>
                </a:cubicBezTo>
                <a:lnTo>
                  <a:pt x="1539650" y="4638201"/>
                </a:lnTo>
                <a:lnTo>
                  <a:pt x="1429780" y="4614207"/>
                </a:lnTo>
                <a:cubicBezTo>
                  <a:pt x="1386307" y="4606059"/>
                  <a:pt x="1342492" y="4599131"/>
                  <a:pt x="1298385" y="4593276"/>
                </a:cubicBezTo>
                <a:cubicBezTo>
                  <a:pt x="1172699" y="4577664"/>
                  <a:pt x="1047792" y="4575713"/>
                  <a:pt x="923276" y="4583519"/>
                </a:cubicBezTo>
                <a:lnTo>
                  <a:pt x="842590" y="4591538"/>
                </a:lnTo>
                <a:lnTo>
                  <a:pt x="842750" y="4591324"/>
                </a:lnTo>
                <a:cubicBezTo>
                  <a:pt x="842444" y="4587337"/>
                  <a:pt x="843672" y="4585496"/>
                  <a:pt x="846437" y="4583962"/>
                </a:cubicBezTo>
                <a:cubicBezTo>
                  <a:pt x="846437" y="4582735"/>
                  <a:pt x="846437" y="4581508"/>
                  <a:pt x="846437" y="4580283"/>
                </a:cubicBezTo>
                <a:cubicBezTo>
                  <a:pt x="843365" y="4578441"/>
                  <a:pt x="842444" y="4575068"/>
                  <a:pt x="843365" y="4571999"/>
                </a:cubicBezTo>
                <a:lnTo>
                  <a:pt x="840923" y="4564336"/>
                </a:lnTo>
                <a:lnTo>
                  <a:pt x="901809" y="4557369"/>
                </a:lnTo>
                <a:cubicBezTo>
                  <a:pt x="966214" y="4552295"/>
                  <a:pt x="1030228" y="4551221"/>
                  <a:pt x="1093925" y="4553392"/>
                </a:cubicBezTo>
                <a:close/>
                <a:moveTo>
                  <a:pt x="11301515" y="4550073"/>
                </a:moveTo>
                <a:lnTo>
                  <a:pt x="11315107" y="4563794"/>
                </a:lnTo>
                <a:lnTo>
                  <a:pt x="11292352" y="4570697"/>
                </a:lnTo>
                <a:lnTo>
                  <a:pt x="11281365" y="4556912"/>
                </a:lnTo>
                <a:lnTo>
                  <a:pt x="11301161" y="4550279"/>
                </a:lnTo>
                <a:close/>
                <a:moveTo>
                  <a:pt x="5807668" y="4546088"/>
                </a:moveTo>
                <a:cubicBezTo>
                  <a:pt x="5811268" y="4547891"/>
                  <a:pt x="5813071" y="4547891"/>
                  <a:pt x="5814871" y="4547891"/>
                </a:cubicBezTo>
                <a:lnTo>
                  <a:pt x="5818473" y="4548792"/>
                </a:lnTo>
                <a:lnTo>
                  <a:pt x="5818473" y="4549693"/>
                </a:lnTo>
                <a:cubicBezTo>
                  <a:pt x="5822071" y="4549692"/>
                  <a:pt x="5822071" y="4549692"/>
                  <a:pt x="5822071" y="4549692"/>
                </a:cubicBezTo>
                <a:lnTo>
                  <a:pt x="5818473" y="4548792"/>
                </a:lnTo>
                <a:lnTo>
                  <a:pt x="5818473" y="4546089"/>
                </a:lnTo>
                <a:cubicBezTo>
                  <a:pt x="5818473" y="4546089"/>
                  <a:pt x="5822071" y="4546089"/>
                  <a:pt x="5822071" y="4546089"/>
                </a:cubicBezTo>
                <a:cubicBezTo>
                  <a:pt x="5825672" y="4546089"/>
                  <a:pt x="5825672" y="4546089"/>
                  <a:pt x="5825672" y="4546089"/>
                </a:cubicBezTo>
                <a:cubicBezTo>
                  <a:pt x="5829271" y="4549693"/>
                  <a:pt x="5836473" y="4553296"/>
                  <a:pt x="5843674" y="4556899"/>
                </a:cubicBezTo>
                <a:cubicBezTo>
                  <a:pt x="5843674" y="4556899"/>
                  <a:pt x="5847275" y="4560503"/>
                  <a:pt x="5847275" y="4560503"/>
                </a:cubicBezTo>
                <a:cubicBezTo>
                  <a:pt x="5847275" y="4560503"/>
                  <a:pt x="5850874" y="4560503"/>
                  <a:pt x="5854474" y="4564105"/>
                </a:cubicBezTo>
                <a:cubicBezTo>
                  <a:pt x="5854474" y="4564105"/>
                  <a:pt x="5858074" y="4564105"/>
                  <a:pt x="5858074" y="4567709"/>
                </a:cubicBezTo>
                <a:cubicBezTo>
                  <a:pt x="5854474" y="4567709"/>
                  <a:pt x="5854474" y="4567709"/>
                  <a:pt x="5850873" y="4564105"/>
                </a:cubicBezTo>
                <a:cubicBezTo>
                  <a:pt x="5850873" y="4564105"/>
                  <a:pt x="5847273" y="4564105"/>
                  <a:pt x="5843674" y="4560503"/>
                </a:cubicBezTo>
                <a:cubicBezTo>
                  <a:pt x="5850874" y="4567708"/>
                  <a:pt x="5858074" y="4571313"/>
                  <a:pt x="5861675" y="4578518"/>
                </a:cubicBezTo>
                <a:cubicBezTo>
                  <a:pt x="5859875" y="4580320"/>
                  <a:pt x="5856274" y="4580321"/>
                  <a:pt x="5853573" y="4581222"/>
                </a:cubicBezTo>
                <a:lnTo>
                  <a:pt x="5851377" y="4587815"/>
                </a:lnTo>
                <a:lnTo>
                  <a:pt x="5810096" y="4566315"/>
                </a:lnTo>
                <a:lnTo>
                  <a:pt x="5788639" y="4557928"/>
                </a:lnTo>
                <a:lnTo>
                  <a:pt x="5789669" y="4556899"/>
                </a:lnTo>
                <a:cubicBezTo>
                  <a:pt x="5796869" y="4560503"/>
                  <a:pt x="5800469" y="4556898"/>
                  <a:pt x="5818473" y="4564105"/>
                </a:cubicBezTo>
                <a:cubicBezTo>
                  <a:pt x="5818470" y="4556898"/>
                  <a:pt x="5796869" y="4549693"/>
                  <a:pt x="5807668" y="4546088"/>
                </a:cubicBezTo>
                <a:close/>
                <a:moveTo>
                  <a:pt x="5729194" y="4533590"/>
                </a:moveTo>
                <a:cubicBezTo>
                  <a:pt x="5732624" y="4534153"/>
                  <a:pt x="5736787" y="4535729"/>
                  <a:pt x="5741512" y="4537982"/>
                </a:cubicBezTo>
                <a:lnTo>
                  <a:pt x="5750518" y="4543027"/>
                </a:lnTo>
                <a:lnTo>
                  <a:pt x="5727367" y="4533980"/>
                </a:lnTo>
                <a:close/>
                <a:moveTo>
                  <a:pt x="6445160" y="4529115"/>
                </a:moveTo>
                <a:cubicBezTo>
                  <a:pt x="6449572" y="4529115"/>
                  <a:pt x="6458401" y="4542355"/>
                  <a:pt x="6458401" y="4529115"/>
                </a:cubicBezTo>
                <a:cubicBezTo>
                  <a:pt x="6480467" y="4546768"/>
                  <a:pt x="6493707" y="4546768"/>
                  <a:pt x="6515772" y="4564422"/>
                </a:cubicBezTo>
                <a:cubicBezTo>
                  <a:pt x="6515772" y="4564422"/>
                  <a:pt x="6515772" y="4564422"/>
                  <a:pt x="6515772" y="4560009"/>
                </a:cubicBezTo>
                <a:cubicBezTo>
                  <a:pt x="6515772" y="4560009"/>
                  <a:pt x="6515772" y="4555594"/>
                  <a:pt x="6520185" y="4560009"/>
                </a:cubicBezTo>
                <a:cubicBezTo>
                  <a:pt x="6524600" y="4560009"/>
                  <a:pt x="6529012" y="4564422"/>
                  <a:pt x="6529012" y="4568835"/>
                </a:cubicBezTo>
                <a:cubicBezTo>
                  <a:pt x="6533422" y="4564422"/>
                  <a:pt x="6542253" y="4573248"/>
                  <a:pt x="6551078" y="4577661"/>
                </a:cubicBezTo>
                <a:cubicBezTo>
                  <a:pt x="6551078" y="4577661"/>
                  <a:pt x="6551078" y="4577661"/>
                  <a:pt x="6551078" y="4582076"/>
                </a:cubicBezTo>
                <a:cubicBezTo>
                  <a:pt x="6555491" y="4586487"/>
                  <a:pt x="6555489" y="4590901"/>
                  <a:pt x="6555489" y="4590901"/>
                </a:cubicBezTo>
                <a:cubicBezTo>
                  <a:pt x="6555491" y="4595315"/>
                  <a:pt x="6555491" y="4595315"/>
                  <a:pt x="6551078" y="4590901"/>
                </a:cubicBezTo>
                <a:cubicBezTo>
                  <a:pt x="6590798" y="4617382"/>
                  <a:pt x="6621687" y="4630622"/>
                  <a:pt x="6652582" y="4648276"/>
                </a:cubicBezTo>
                <a:cubicBezTo>
                  <a:pt x="6683477" y="4661515"/>
                  <a:pt x="6709954" y="4679168"/>
                  <a:pt x="6749676" y="4701235"/>
                </a:cubicBezTo>
                <a:cubicBezTo>
                  <a:pt x="6740849" y="4701235"/>
                  <a:pt x="6736434" y="4701234"/>
                  <a:pt x="6736434" y="4710062"/>
                </a:cubicBezTo>
                <a:cubicBezTo>
                  <a:pt x="6780569" y="4740956"/>
                  <a:pt x="6824701" y="4771849"/>
                  <a:pt x="6873247" y="4802742"/>
                </a:cubicBezTo>
                <a:lnTo>
                  <a:pt x="6931107" y="4846849"/>
                </a:lnTo>
                <a:lnTo>
                  <a:pt x="6881150" y="4917110"/>
                </a:lnTo>
                <a:lnTo>
                  <a:pt x="6860008" y="4895422"/>
                </a:lnTo>
                <a:cubicBezTo>
                  <a:pt x="6842355" y="4873356"/>
                  <a:pt x="6837941" y="4873356"/>
                  <a:pt x="6820289" y="4855702"/>
                </a:cubicBezTo>
                <a:cubicBezTo>
                  <a:pt x="6807049" y="4842462"/>
                  <a:pt x="6789395" y="4829222"/>
                  <a:pt x="6776156" y="4815982"/>
                </a:cubicBezTo>
                <a:cubicBezTo>
                  <a:pt x="6767329" y="4807156"/>
                  <a:pt x="6762915" y="4793916"/>
                  <a:pt x="6758502" y="4793916"/>
                </a:cubicBezTo>
                <a:cubicBezTo>
                  <a:pt x="6754090" y="4785089"/>
                  <a:pt x="6749676" y="4789502"/>
                  <a:pt x="6745262" y="4785089"/>
                </a:cubicBezTo>
                <a:cubicBezTo>
                  <a:pt x="6736434" y="4776261"/>
                  <a:pt x="6727609" y="4754195"/>
                  <a:pt x="6718783" y="4758609"/>
                </a:cubicBezTo>
                <a:cubicBezTo>
                  <a:pt x="6696715" y="4732128"/>
                  <a:pt x="6674651" y="4714475"/>
                  <a:pt x="6648171" y="4692409"/>
                </a:cubicBezTo>
                <a:cubicBezTo>
                  <a:pt x="6643758" y="4687995"/>
                  <a:pt x="6643758" y="4683582"/>
                  <a:pt x="6648171" y="4683582"/>
                </a:cubicBezTo>
                <a:cubicBezTo>
                  <a:pt x="6621687" y="4665929"/>
                  <a:pt x="6590798" y="4643862"/>
                  <a:pt x="6559905" y="4621795"/>
                </a:cubicBezTo>
                <a:cubicBezTo>
                  <a:pt x="6529012" y="4599728"/>
                  <a:pt x="6502529" y="4577661"/>
                  <a:pt x="6480466" y="4560009"/>
                </a:cubicBezTo>
                <a:cubicBezTo>
                  <a:pt x="6484876" y="4560009"/>
                  <a:pt x="6489292" y="4564422"/>
                  <a:pt x="6493707" y="4568835"/>
                </a:cubicBezTo>
                <a:cubicBezTo>
                  <a:pt x="6489292" y="4560009"/>
                  <a:pt x="6476054" y="4555594"/>
                  <a:pt x="6467223" y="4542355"/>
                </a:cubicBezTo>
                <a:cubicBezTo>
                  <a:pt x="6453986" y="4537942"/>
                  <a:pt x="6467223" y="4551182"/>
                  <a:pt x="6458401" y="4546768"/>
                </a:cubicBezTo>
                <a:cubicBezTo>
                  <a:pt x="6449572" y="4537942"/>
                  <a:pt x="6458400" y="4537940"/>
                  <a:pt x="6445160" y="4529115"/>
                </a:cubicBezTo>
                <a:close/>
                <a:moveTo>
                  <a:pt x="1284333" y="4527705"/>
                </a:moveTo>
                <a:cubicBezTo>
                  <a:pt x="1312437" y="4523021"/>
                  <a:pt x="1340541" y="4530827"/>
                  <a:pt x="1367083" y="4533950"/>
                </a:cubicBezTo>
                <a:cubicBezTo>
                  <a:pt x="1420168" y="4542537"/>
                  <a:pt x="1472766" y="4552880"/>
                  <a:pt x="1524924" y="4564760"/>
                </a:cubicBezTo>
                <a:lnTo>
                  <a:pt x="1541753" y="4569100"/>
                </a:lnTo>
                <a:lnTo>
                  <a:pt x="1541050" y="4569201"/>
                </a:lnTo>
                <a:cubicBezTo>
                  <a:pt x="1539400" y="4569672"/>
                  <a:pt x="1537512" y="4569201"/>
                  <a:pt x="1537039" y="4571795"/>
                </a:cubicBezTo>
                <a:cubicBezTo>
                  <a:pt x="1536568" y="4573682"/>
                  <a:pt x="1537512" y="4574624"/>
                  <a:pt x="1538927" y="4575568"/>
                </a:cubicBezTo>
                <a:cubicBezTo>
                  <a:pt x="1541523" y="4577454"/>
                  <a:pt x="1541287" y="4579105"/>
                  <a:pt x="1538691" y="4581228"/>
                </a:cubicBezTo>
                <a:lnTo>
                  <a:pt x="1535474" y="4586793"/>
                </a:lnTo>
                <a:lnTo>
                  <a:pt x="1307753" y="4543317"/>
                </a:lnTo>
                <a:cubicBezTo>
                  <a:pt x="1298385" y="4541756"/>
                  <a:pt x="1284334" y="4544880"/>
                  <a:pt x="1284333" y="4527705"/>
                </a:cubicBezTo>
                <a:close/>
                <a:moveTo>
                  <a:pt x="11263867" y="4516927"/>
                </a:moveTo>
                <a:lnTo>
                  <a:pt x="11266134" y="4518903"/>
                </a:lnTo>
                <a:lnTo>
                  <a:pt x="11265805" y="4519283"/>
                </a:lnTo>
                <a:cubicBezTo>
                  <a:pt x="11261026" y="4519640"/>
                  <a:pt x="11258772" y="4521612"/>
                  <a:pt x="11256792" y="4523260"/>
                </a:cubicBezTo>
                <a:lnTo>
                  <a:pt x="11254952" y="4523774"/>
                </a:lnTo>
                <a:lnTo>
                  <a:pt x="11253251" y="4521638"/>
                </a:lnTo>
                <a:lnTo>
                  <a:pt x="11253649" y="4521393"/>
                </a:lnTo>
                <a:close/>
                <a:moveTo>
                  <a:pt x="2526988" y="4507068"/>
                </a:moveTo>
                <a:cubicBezTo>
                  <a:pt x="2523815" y="4507032"/>
                  <a:pt x="2520499" y="4507752"/>
                  <a:pt x="2517470" y="4507320"/>
                </a:cubicBezTo>
                <a:cubicBezTo>
                  <a:pt x="2514875" y="4507031"/>
                  <a:pt x="2509396" y="4505592"/>
                  <a:pt x="2508242" y="4507607"/>
                </a:cubicBezTo>
                <a:cubicBezTo>
                  <a:pt x="2504781" y="4513368"/>
                  <a:pt x="2495840" y="4511064"/>
                  <a:pt x="2493822" y="4518840"/>
                </a:cubicBezTo>
                <a:cubicBezTo>
                  <a:pt x="2493245" y="4521145"/>
                  <a:pt x="2489208" y="4522585"/>
                  <a:pt x="2492957" y="4525753"/>
                </a:cubicBezTo>
                <a:cubicBezTo>
                  <a:pt x="2494111" y="4526617"/>
                  <a:pt x="2493822" y="4528345"/>
                  <a:pt x="2492669" y="4528634"/>
                </a:cubicBezTo>
                <a:cubicBezTo>
                  <a:pt x="2488054" y="4530361"/>
                  <a:pt x="2488343" y="4532954"/>
                  <a:pt x="2491227" y="4536410"/>
                </a:cubicBezTo>
                <a:cubicBezTo>
                  <a:pt x="2492092" y="4537562"/>
                  <a:pt x="2490938" y="4539002"/>
                  <a:pt x="2490361" y="4540154"/>
                </a:cubicBezTo>
                <a:cubicBezTo>
                  <a:pt x="2489208" y="4541883"/>
                  <a:pt x="2488919" y="4543611"/>
                  <a:pt x="2490650" y="4545051"/>
                </a:cubicBezTo>
                <a:cubicBezTo>
                  <a:pt x="2492380" y="4546491"/>
                  <a:pt x="2492092" y="4548219"/>
                  <a:pt x="2492669" y="4549948"/>
                </a:cubicBezTo>
                <a:cubicBezTo>
                  <a:pt x="2494111" y="4554268"/>
                  <a:pt x="2495840" y="4559740"/>
                  <a:pt x="2499013" y="4561756"/>
                </a:cubicBezTo>
                <a:cubicBezTo>
                  <a:pt x="2505934" y="4566076"/>
                  <a:pt x="2512567" y="4570685"/>
                  <a:pt x="2519488" y="4574717"/>
                </a:cubicBezTo>
                <a:cubicBezTo>
                  <a:pt x="2520066" y="4574717"/>
                  <a:pt x="2521219" y="4574717"/>
                  <a:pt x="2521508" y="4574141"/>
                </a:cubicBezTo>
                <a:cubicBezTo>
                  <a:pt x="2524392" y="4571549"/>
                  <a:pt x="2526987" y="4569244"/>
                  <a:pt x="2530736" y="4572989"/>
                </a:cubicBezTo>
                <a:cubicBezTo>
                  <a:pt x="2531890" y="4574430"/>
                  <a:pt x="2532755" y="4572989"/>
                  <a:pt x="2533043" y="4571837"/>
                </a:cubicBezTo>
                <a:cubicBezTo>
                  <a:pt x="2533908" y="4566941"/>
                  <a:pt x="2536215" y="4566941"/>
                  <a:pt x="2539676" y="4569820"/>
                </a:cubicBezTo>
                <a:cubicBezTo>
                  <a:pt x="2541983" y="4571837"/>
                  <a:pt x="2543137" y="4571261"/>
                  <a:pt x="2543137" y="4568381"/>
                </a:cubicBezTo>
                <a:cubicBezTo>
                  <a:pt x="2543137" y="4566652"/>
                  <a:pt x="2542560" y="4564636"/>
                  <a:pt x="2545155" y="4564349"/>
                </a:cubicBezTo>
                <a:cubicBezTo>
                  <a:pt x="2550923" y="4563196"/>
                  <a:pt x="2553230" y="4559164"/>
                  <a:pt x="2552941" y="4553979"/>
                </a:cubicBezTo>
                <a:cubicBezTo>
                  <a:pt x="2552654" y="4550235"/>
                  <a:pt x="2553807" y="4548507"/>
                  <a:pt x="2556403" y="4547067"/>
                </a:cubicBezTo>
                <a:cubicBezTo>
                  <a:pt x="2556403" y="4545915"/>
                  <a:pt x="2556403" y="4544762"/>
                  <a:pt x="2556403" y="4543611"/>
                </a:cubicBezTo>
                <a:cubicBezTo>
                  <a:pt x="2553519" y="4541883"/>
                  <a:pt x="2552654" y="4538714"/>
                  <a:pt x="2553519" y="4535834"/>
                </a:cubicBezTo>
                <a:cubicBezTo>
                  <a:pt x="2554961" y="4530650"/>
                  <a:pt x="2553230" y="4526617"/>
                  <a:pt x="2549481" y="4523161"/>
                </a:cubicBezTo>
                <a:cubicBezTo>
                  <a:pt x="2548039" y="4521721"/>
                  <a:pt x="2546597" y="4520569"/>
                  <a:pt x="2546020" y="4518553"/>
                </a:cubicBezTo>
                <a:cubicBezTo>
                  <a:pt x="2545444" y="4515385"/>
                  <a:pt x="2543713" y="4513656"/>
                  <a:pt x="2540541" y="4513944"/>
                </a:cubicBezTo>
                <a:cubicBezTo>
                  <a:pt x="2538234" y="4513944"/>
                  <a:pt x="2536503" y="4512504"/>
                  <a:pt x="2535639" y="4511352"/>
                </a:cubicBezTo>
                <a:cubicBezTo>
                  <a:pt x="2533188" y="4507896"/>
                  <a:pt x="2530160" y="4507104"/>
                  <a:pt x="2526988" y="4507068"/>
                </a:cubicBezTo>
                <a:close/>
                <a:moveTo>
                  <a:pt x="11245766" y="4499819"/>
                </a:moveTo>
                <a:lnTo>
                  <a:pt x="11252068" y="4506586"/>
                </a:lnTo>
                <a:lnTo>
                  <a:pt x="11242961" y="4510197"/>
                </a:lnTo>
                <a:lnTo>
                  <a:pt x="11236366" y="4504168"/>
                </a:lnTo>
                <a:close/>
                <a:moveTo>
                  <a:pt x="5573648" y="4481231"/>
                </a:moveTo>
                <a:cubicBezTo>
                  <a:pt x="5591650" y="4484834"/>
                  <a:pt x="5620452" y="4488436"/>
                  <a:pt x="5649254" y="4499246"/>
                </a:cubicBezTo>
                <a:cubicBezTo>
                  <a:pt x="5663656" y="4504652"/>
                  <a:pt x="5676257" y="4510056"/>
                  <a:pt x="5685707" y="4515461"/>
                </a:cubicBezTo>
                <a:lnTo>
                  <a:pt x="5689901" y="4519336"/>
                </a:lnTo>
                <a:lnTo>
                  <a:pt x="5645855" y="4502120"/>
                </a:lnTo>
                <a:lnTo>
                  <a:pt x="5576677" y="4482601"/>
                </a:lnTo>
                <a:close/>
                <a:moveTo>
                  <a:pt x="11310913" y="4479870"/>
                </a:moveTo>
                <a:cubicBezTo>
                  <a:pt x="11320293" y="4476765"/>
                  <a:pt x="11306314" y="4482616"/>
                  <a:pt x="11311271" y="4484648"/>
                </a:cubicBezTo>
                <a:cubicBezTo>
                  <a:pt x="11308882" y="4484826"/>
                  <a:pt x="11299145" y="4483151"/>
                  <a:pt x="11301891" y="4487752"/>
                </a:cubicBezTo>
                <a:cubicBezTo>
                  <a:pt x="11301891" y="4487752"/>
                  <a:pt x="11301891" y="4487752"/>
                  <a:pt x="11304281" y="4487573"/>
                </a:cubicBezTo>
                <a:cubicBezTo>
                  <a:pt x="11304281" y="4487573"/>
                  <a:pt x="11304281" y="4487573"/>
                  <a:pt x="11304461" y="4489962"/>
                </a:cubicBezTo>
                <a:cubicBezTo>
                  <a:pt x="11304461" y="4489962"/>
                  <a:pt x="11304461" y="4489962"/>
                  <a:pt x="11302072" y="4490142"/>
                </a:cubicBezTo>
                <a:cubicBezTo>
                  <a:pt x="11302072" y="4490142"/>
                  <a:pt x="11302072" y="4490142"/>
                  <a:pt x="11299682" y="4490320"/>
                </a:cubicBezTo>
                <a:cubicBezTo>
                  <a:pt x="11303355" y="4491247"/>
                  <a:pt x="11298665" y="4492798"/>
                  <a:pt x="11292183" y="4494485"/>
                </a:cubicBezTo>
                <a:lnTo>
                  <a:pt x="11280365" y="4497704"/>
                </a:lnTo>
                <a:lnTo>
                  <a:pt x="11275814" y="4492457"/>
                </a:lnTo>
                <a:lnTo>
                  <a:pt x="11275787" y="4492106"/>
                </a:lnTo>
                <a:cubicBezTo>
                  <a:pt x="11275787" y="4492106"/>
                  <a:pt x="11275787" y="4492106"/>
                  <a:pt x="11278177" y="4491928"/>
                </a:cubicBezTo>
                <a:cubicBezTo>
                  <a:pt x="11278177" y="4491928"/>
                  <a:pt x="11280567" y="4491749"/>
                  <a:pt x="11280567" y="4491749"/>
                </a:cubicBezTo>
                <a:cubicBezTo>
                  <a:pt x="11282957" y="4491570"/>
                  <a:pt x="11285345" y="4491391"/>
                  <a:pt x="11285345" y="4491391"/>
                </a:cubicBezTo>
                <a:cubicBezTo>
                  <a:pt x="11292155" y="4486077"/>
                  <a:pt x="11301713" y="4485362"/>
                  <a:pt x="11303745" y="4480405"/>
                </a:cubicBezTo>
                <a:cubicBezTo>
                  <a:pt x="11306135" y="4480226"/>
                  <a:pt x="11308524" y="4480048"/>
                  <a:pt x="11303924" y="4482794"/>
                </a:cubicBezTo>
                <a:cubicBezTo>
                  <a:pt x="11303924" y="4482794"/>
                  <a:pt x="11311092" y="4482258"/>
                  <a:pt x="11310913" y="4479870"/>
                </a:cubicBezTo>
                <a:close/>
                <a:moveTo>
                  <a:pt x="1520194" y="4462188"/>
                </a:moveTo>
                <a:lnTo>
                  <a:pt x="1551711" y="4467599"/>
                </a:lnTo>
                <a:cubicBezTo>
                  <a:pt x="1679739" y="4496090"/>
                  <a:pt x="1805035" y="4537072"/>
                  <a:pt x="1927599" y="4590154"/>
                </a:cubicBezTo>
                <a:cubicBezTo>
                  <a:pt x="2002543" y="4622939"/>
                  <a:pt x="2073974" y="4661970"/>
                  <a:pt x="2143843" y="4703732"/>
                </a:cubicBezTo>
                <a:lnTo>
                  <a:pt x="2166423" y="4717919"/>
                </a:lnTo>
                <a:lnTo>
                  <a:pt x="2157948" y="4723627"/>
                </a:lnTo>
                <a:cubicBezTo>
                  <a:pt x="2153920" y="4724777"/>
                  <a:pt x="2147591" y="4727652"/>
                  <a:pt x="2149318" y="4733978"/>
                </a:cubicBezTo>
                <a:lnTo>
                  <a:pt x="2144159" y="4753996"/>
                </a:lnTo>
                <a:lnTo>
                  <a:pt x="2083733" y="4722857"/>
                </a:lnTo>
                <a:cubicBezTo>
                  <a:pt x="2077488" y="4721297"/>
                  <a:pt x="2071243" y="4716613"/>
                  <a:pt x="2072802" y="4710367"/>
                </a:cubicBezTo>
                <a:cubicBezTo>
                  <a:pt x="2074364" y="4688511"/>
                  <a:pt x="2058752" y="4685387"/>
                  <a:pt x="2044699" y="4677582"/>
                </a:cubicBezTo>
                <a:cubicBezTo>
                  <a:pt x="1893250" y="4593276"/>
                  <a:pt x="1729310" y="4541756"/>
                  <a:pt x="1557566" y="4512094"/>
                </a:cubicBezTo>
                <a:lnTo>
                  <a:pt x="1520620" y="4504712"/>
                </a:lnTo>
                <a:lnTo>
                  <a:pt x="1521420" y="4503224"/>
                </a:lnTo>
                <a:cubicBezTo>
                  <a:pt x="1522243" y="4500758"/>
                  <a:pt x="1521832" y="4498293"/>
                  <a:pt x="1524300" y="4496238"/>
                </a:cubicBezTo>
                <a:cubicBezTo>
                  <a:pt x="1526770" y="4494184"/>
                  <a:pt x="1526357" y="4491717"/>
                  <a:pt x="1524712" y="4489252"/>
                </a:cubicBezTo>
                <a:cubicBezTo>
                  <a:pt x="1523890" y="4487608"/>
                  <a:pt x="1522243" y="4485552"/>
                  <a:pt x="1523478" y="4483909"/>
                </a:cubicBezTo>
                <a:cubicBezTo>
                  <a:pt x="1527593" y="4478978"/>
                  <a:pt x="1528004" y="4475280"/>
                  <a:pt x="1521420" y="4472813"/>
                </a:cubicBezTo>
                <a:cubicBezTo>
                  <a:pt x="1519775" y="4472402"/>
                  <a:pt x="1519363" y="4469938"/>
                  <a:pt x="1521009" y="4468704"/>
                </a:cubicBezTo>
                <a:close/>
                <a:moveTo>
                  <a:pt x="11205211" y="4456270"/>
                </a:moveTo>
                <a:lnTo>
                  <a:pt x="11209757" y="4461152"/>
                </a:lnTo>
                <a:lnTo>
                  <a:pt x="11195544" y="4466845"/>
                </a:lnTo>
                <a:lnTo>
                  <a:pt x="11189991" y="4461769"/>
                </a:lnTo>
                <a:close/>
                <a:moveTo>
                  <a:pt x="2143438" y="4443446"/>
                </a:moveTo>
                <a:cubicBezTo>
                  <a:pt x="2140815" y="4443652"/>
                  <a:pt x="2137934" y="4444269"/>
                  <a:pt x="2136082" y="4444474"/>
                </a:cubicBezTo>
                <a:cubicBezTo>
                  <a:pt x="2131763" y="4445091"/>
                  <a:pt x="2127031" y="4444063"/>
                  <a:pt x="2122504" y="4444114"/>
                </a:cubicBezTo>
                <a:cubicBezTo>
                  <a:pt x="2117978" y="4444165"/>
                  <a:pt x="2113657" y="4445295"/>
                  <a:pt x="2110160" y="4450226"/>
                </a:cubicBezTo>
                <a:cubicBezTo>
                  <a:pt x="2108926" y="4451870"/>
                  <a:pt x="2106457" y="4453926"/>
                  <a:pt x="2103165" y="4453926"/>
                </a:cubicBezTo>
                <a:cubicBezTo>
                  <a:pt x="2098639" y="4453515"/>
                  <a:pt x="2096170" y="4455980"/>
                  <a:pt x="2095347" y="4460501"/>
                </a:cubicBezTo>
                <a:cubicBezTo>
                  <a:pt x="2094524" y="4463376"/>
                  <a:pt x="2092466" y="4465021"/>
                  <a:pt x="2090410" y="4467076"/>
                </a:cubicBezTo>
                <a:cubicBezTo>
                  <a:pt x="2085061" y="4472008"/>
                  <a:pt x="2082591" y="4477760"/>
                  <a:pt x="2084648" y="4485158"/>
                </a:cubicBezTo>
                <a:cubicBezTo>
                  <a:pt x="2085883" y="4489267"/>
                  <a:pt x="2084648" y="4493788"/>
                  <a:pt x="2080534" y="4496253"/>
                </a:cubicBezTo>
                <a:lnTo>
                  <a:pt x="2080534" y="4499134"/>
                </a:lnTo>
                <a:lnTo>
                  <a:pt x="2074882" y="4506242"/>
                </a:lnTo>
                <a:cubicBezTo>
                  <a:pt x="2072149" y="4507019"/>
                  <a:pt x="2070587" y="4508186"/>
                  <a:pt x="2069026" y="4509740"/>
                </a:cubicBezTo>
                <a:cubicBezTo>
                  <a:pt x="2064340" y="4514016"/>
                  <a:pt x="2064730" y="4519847"/>
                  <a:pt x="2063558" y="4525290"/>
                </a:cubicBezTo>
                <a:cubicBezTo>
                  <a:pt x="2062778" y="4530342"/>
                  <a:pt x="2065121" y="4534230"/>
                  <a:pt x="2067073" y="4538506"/>
                </a:cubicBezTo>
                <a:cubicBezTo>
                  <a:pt x="2069026" y="4543171"/>
                  <a:pt x="2072149" y="4547058"/>
                  <a:pt x="2078007" y="4547058"/>
                </a:cubicBezTo>
                <a:cubicBezTo>
                  <a:pt x="2078787" y="4547058"/>
                  <a:pt x="2079178" y="4547446"/>
                  <a:pt x="2079178" y="4548613"/>
                </a:cubicBezTo>
                <a:cubicBezTo>
                  <a:pt x="2081911" y="4548613"/>
                  <a:pt x="2084253" y="4548613"/>
                  <a:pt x="2086988" y="4548613"/>
                </a:cubicBezTo>
                <a:cubicBezTo>
                  <a:pt x="2088939" y="4545892"/>
                  <a:pt x="2092844" y="4546281"/>
                  <a:pt x="2095577" y="4544337"/>
                </a:cubicBezTo>
                <a:cubicBezTo>
                  <a:pt x="2098311" y="4542393"/>
                  <a:pt x="2100654" y="4540839"/>
                  <a:pt x="2101435" y="4537340"/>
                </a:cubicBezTo>
                <a:lnTo>
                  <a:pt x="2103157" y="4533133"/>
                </a:lnTo>
                <a:lnTo>
                  <a:pt x="2104399" y="4533650"/>
                </a:lnTo>
                <a:cubicBezTo>
                  <a:pt x="2109337" y="4529540"/>
                  <a:pt x="2112630" y="4529540"/>
                  <a:pt x="2113864" y="4536526"/>
                </a:cubicBezTo>
                <a:cubicBezTo>
                  <a:pt x="2114275" y="4538169"/>
                  <a:pt x="2115510" y="4540225"/>
                  <a:pt x="2117155" y="4538169"/>
                </a:cubicBezTo>
                <a:cubicBezTo>
                  <a:pt x="2122505" y="4532827"/>
                  <a:pt x="2126207" y="4536115"/>
                  <a:pt x="2130323" y="4539814"/>
                </a:cubicBezTo>
                <a:cubicBezTo>
                  <a:pt x="2130734" y="4540636"/>
                  <a:pt x="2132380" y="4540636"/>
                  <a:pt x="2133203" y="4540636"/>
                </a:cubicBezTo>
                <a:cubicBezTo>
                  <a:pt x="2143077" y="4534883"/>
                  <a:pt x="2152542" y="4528307"/>
                  <a:pt x="2162417" y="4522144"/>
                </a:cubicBezTo>
                <a:cubicBezTo>
                  <a:pt x="2166944" y="4519266"/>
                  <a:pt x="2169412" y="4511458"/>
                  <a:pt x="2171469" y="4505294"/>
                </a:cubicBezTo>
                <a:cubicBezTo>
                  <a:pt x="2172293" y="4502828"/>
                  <a:pt x="2171882" y="4500362"/>
                  <a:pt x="2174350" y="4498309"/>
                </a:cubicBezTo>
                <a:cubicBezTo>
                  <a:pt x="2176820" y="4496253"/>
                  <a:pt x="2176407" y="4493788"/>
                  <a:pt x="2174762" y="4491321"/>
                </a:cubicBezTo>
                <a:cubicBezTo>
                  <a:pt x="2173939" y="4489678"/>
                  <a:pt x="2172293" y="4487623"/>
                  <a:pt x="2173527" y="4485979"/>
                </a:cubicBezTo>
                <a:cubicBezTo>
                  <a:pt x="2177642" y="4481048"/>
                  <a:pt x="2178053" y="4477349"/>
                  <a:pt x="2171469" y="4474883"/>
                </a:cubicBezTo>
                <a:cubicBezTo>
                  <a:pt x="2169824" y="4474472"/>
                  <a:pt x="2169412" y="4472008"/>
                  <a:pt x="2171058" y="4470775"/>
                </a:cubicBezTo>
                <a:cubicBezTo>
                  <a:pt x="2176407" y="4466254"/>
                  <a:pt x="2170646" y="4464198"/>
                  <a:pt x="2169824" y="4460911"/>
                </a:cubicBezTo>
                <a:cubicBezTo>
                  <a:pt x="2166944" y="4449815"/>
                  <a:pt x="2154188" y="4453104"/>
                  <a:pt x="2149251" y="4444885"/>
                </a:cubicBezTo>
                <a:cubicBezTo>
                  <a:pt x="2148428" y="4443446"/>
                  <a:pt x="2146061" y="4443241"/>
                  <a:pt x="2143438" y="4443446"/>
                </a:cubicBezTo>
                <a:close/>
                <a:moveTo>
                  <a:pt x="1224993" y="4424710"/>
                </a:moveTo>
                <a:lnTo>
                  <a:pt x="1357618" y="4434277"/>
                </a:lnTo>
                <a:lnTo>
                  <a:pt x="1454805" y="4450962"/>
                </a:lnTo>
                <a:lnTo>
                  <a:pt x="1453116" y="4451855"/>
                </a:lnTo>
                <a:cubicBezTo>
                  <a:pt x="1448589" y="4451444"/>
                  <a:pt x="1446121" y="4453910"/>
                  <a:pt x="1445298" y="4458431"/>
                </a:cubicBezTo>
                <a:cubicBezTo>
                  <a:pt x="1444475" y="4461307"/>
                  <a:pt x="1442417" y="4462950"/>
                  <a:pt x="1440360" y="4465006"/>
                </a:cubicBezTo>
                <a:cubicBezTo>
                  <a:pt x="1435011" y="4469938"/>
                  <a:pt x="1432542" y="4475691"/>
                  <a:pt x="1434599" y="4483088"/>
                </a:cubicBezTo>
                <a:lnTo>
                  <a:pt x="1433067" y="4487220"/>
                </a:lnTo>
                <a:lnTo>
                  <a:pt x="1357326" y="4472087"/>
                </a:lnTo>
                <a:cubicBezTo>
                  <a:pt x="1323952" y="4465745"/>
                  <a:pt x="1290481" y="4459939"/>
                  <a:pt x="1256766" y="4455230"/>
                </a:cubicBezTo>
                <a:lnTo>
                  <a:pt x="1241999" y="4453745"/>
                </a:lnTo>
                <a:lnTo>
                  <a:pt x="1239624" y="4447339"/>
                </a:lnTo>
                <a:cubicBezTo>
                  <a:pt x="1241053" y="4442201"/>
                  <a:pt x="1239338" y="4438206"/>
                  <a:pt x="1235622" y="4434780"/>
                </a:cubicBezTo>
                <a:cubicBezTo>
                  <a:pt x="1234194" y="4433353"/>
                  <a:pt x="1232764" y="4432212"/>
                  <a:pt x="1232192" y="4430213"/>
                </a:cubicBezTo>
                <a:cubicBezTo>
                  <a:pt x="1231622" y="4427074"/>
                  <a:pt x="1229906" y="4425361"/>
                  <a:pt x="1226763" y="4425646"/>
                </a:cubicBezTo>
                <a:close/>
                <a:moveTo>
                  <a:pt x="34569" y="4404423"/>
                </a:moveTo>
                <a:lnTo>
                  <a:pt x="34800" y="4404807"/>
                </a:lnTo>
                <a:lnTo>
                  <a:pt x="35068" y="4404541"/>
                </a:lnTo>
                <a:close/>
                <a:moveTo>
                  <a:pt x="12041902" y="4402124"/>
                </a:moveTo>
                <a:lnTo>
                  <a:pt x="12055556" y="4404749"/>
                </a:lnTo>
                <a:cubicBezTo>
                  <a:pt x="12095050" y="4414777"/>
                  <a:pt x="12133995" y="4426504"/>
                  <a:pt x="12172291" y="4439861"/>
                </a:cubicBezTo>
                <a:lnTo>
                  <a:pt x="12192527" y="4447913"/>
                </a:lnTo>
                <a:lnTo>
                  <a:pt x="12192527" y="4476027"/>
                </a:lnTo>
                <a:lnTo>
                  <a:pt x="12181814" y="4471072"/>
                </a:lnTo>
                <a:lnTo>
                  <a:pt x="12045527" y="4429347"/>
                </a:lnTo>
                <a:lnTo>
                  <a:pt x="12042044" y="4419376"/>
                </a:lnTo>
                <a:cubicBezTo>
                  <a:pt x="12041644" y="4415725"/>
                  <a:pt x="12041766" y="4411897"/>
                  <a:pt x="12041537" y="4407897"/>
                </a:cubicBezTo>
                <a:close/>
                <a:moveTo>
                  <a:pt x="561" y="4395377"/>
                </a:moveTo>
                <a:lnTo>
                  <a:pt x="561" y="4431971"/>
                </a:lnTo>
                <a:lnTo>
                  <a:pt x="7131" y="4419005"/>
                </a:lnTo>
                <a:cubicBezTo>
                  <a:pt x="8220" y="4418352"/>
                  <a:pt x="10615" y="4418570"/>
                  <a:pt x="10179" y="4416611"/>
                </a:cubicBezTo>
                <a:cubicBezTo>
                  <a:pt x="9962" y="4414652"/>
                  <a:pt x="8002" y="4414217"/>
                  <a:pt x="6043" y="4413999"/>
                </a:cubicBezTo>
                <a:cubicBezTo>
                  <a:pt x="5824" y="4413999"/>
                  <a:pt x="5606" y="4413999"/>
                  <a:pt x="5389" y="4413999"/>
                </a:cubicBezTo>
                <a:cubicBezTo>
                  <a:pt x="162" y="4413129"/>
                  <a:pt x="-1362" y="4410735"/>
                  <a:pt x="1251" y="4406599"/>
                </a:cubicBezTo>
                <a:cubicBezTo>
                  <a:pt x="3647" y="4402681"/>
                  <a:pt x="2994" y="4399634"/>
                  <a:pt x="816" y="4396369"/>
                </a:cubicBezTo>
                <a:close/>
                <a:moveTo>
                  <a:pt x="1794067" y="4378481"/>
                </a:moveTo>
                <a:lnTo>
                  <a:pt x="1794284" y="4378841"/>
                </a:lnTo>
                <a:lnTo>
                  <a:pt x="1794535" y="4378591"/>
                </a:lnTo>
                <a:close/>
                <a:moveTo>
                  <a:pt x="11636072" y="4361852"/>
                </a:moveTo>
                <a:cubicBezTo>
                  <a:pt x="11638461" y="4361672"/>
                  <a:pt x="11638641" y="4364062"/>
                  <a:pt x="11638641" y="4364062"/>
                </a:cubicBezTo>
                <a:cubicBezTo>
                  <a:pt x="11669702" y="4361740"/>
                  <a:pt x="11698553" y="4361986"/>
                  <a:pt x="11729795" y="4362053"/>
                </a:cubicBezTo>
                <a:cubicBezTo>
                  <a:pt x="11785407" y="4362700"/>
                  <a:pt x="11840517" y="4366689"/>
                  <a:pt x="11894889" y="4373859"/>
                </a:cubicBezTo>
                <a:lnTo>
                  <a:pt x="12002498" y="4394548"/>
                </a:lnTo>
                <a:lnTo>
                  <a:pt x="12001047" y="4407265"/>
                </a:lnTo>
                <a:cubicBezTo>
                  <a:pt x="12001774" y="4409345"/>
                  <a:pt x="12002672" y="4411076"/>
                  <a:pt x="12004792" y="4412968"/>
                </a:cubicBezTo>
                <a:lnTo>
                  <a:pt x="12005869" y="4417792"/>
                </a:lnTo>
                <a:lnTo>
                  <a:pt x="11830259" y="4388180"/>
                </a:lnTo>
                <a:cubicBezTo>
                  <a:pt x="11827692" y="4385970"/>
                  <a:pt x="11822914" y="4386326"/>
                  <a:pt x="11818134" y="4386683"/>
                </a:cubicBezTo>
                <a:cubicBezTo>
                  <a:pt x="11776978" y="4382552"/>
                  <a:pt x="11736002" y="4380811"/>
                  <a:pt x="11695025" y="4379069"/>
                </a:cubicBezTo>
                <a:cubicBezTo>
                  <a:pt x="11702372" y="4380922"/>
                  <a:pt x="11700162" y="4383490"/>
                  <a:pt x="11705118" y="4385522"/>
                </a:cubicBezTo>
                <a:cubicBezTo>
                  <a:pt x="11695382" y="4383848"/>
                  <a:pt x="11690783" y="4386594"/>
                  <a:pt x="11686003" y="4386951"/>
                </a:cubicBezTo>
                <a:cubicBezTo>
                  <a:pt x="11695560" y="4386236"/>
                  <a:pt x="11700519" y="4388269"/>
                  <a:pt x="11700697" y="4390658"/>
                </a:cubicBezTo>
                <a:cubicBezTo>
                  <a:pt x="11686182" y="4389340"/>
                  <a:pt x="11681582" y="4392087"/>
                  <a:pt x="11669456" y="4390591"/>
                </a:cubicBezTo>
                <a:cubicBezTo>
                  <a:pt x="11660256" y="4396084"/>
                  <a:pt x="11672561" y="4399971"/>
                  <a:pt x="11660614" y="4400864"/>
                </a:cubicBezTo>
                <a:cubicBezTo>
                  <a:pt x="11641497" y="4402293"/>
                  <a:pt x="11622205" y="4401333"/>
                  <a:pt x="11603089" y="4402762"/>
                </a:cubicBezTo>
                <a:cubicBezTo>
                  <a:pt x="11603268" y="4405152"/>
                  <a:pt x="11603447" y="4407540"/>
                  <a:pt x="11596099" y="4405687"/>
                </a:cubicBezTo>
                <a:cubicBezTo>
                  <a:pt x="11603625" y="4409929"/>
                  <a:pt x="11601415" y="4412497"/>
                  <a:pt x="11603983" y="4414709"/>
                </a:cubicBezTo>
                <a:cubicBezTo>
                  <a:pt x="11637613" y="4414597"/>
                  <a:pt x="11678947" y="4421117"/>
                  <a:pt x="11667894" y="4433958"/>
                </a:cubicBezTo>
                <a:cubicBezTo>
                  <a:pt x="11653558" y="4435030"/>
                  <a:pt x="11639042" y="4433712"/>
                  <a:pt x="11629663" y="4436816"/>
                </a:cubicBezTo>
                <a:cubicBezTo>
                  <a:pt x="11629663" y="4436816"/>
                  <a:pt x="11629663" y="4436816"/>
                  <a:pt x="11634443" y="4436460"/>
                </a:cubicBezTo>
                <a:cubicBezTo>
                  <a:pt x="11636831" y="4436280"/>
                  <a:pt x="11637010" y="4438669"/>
                  <a:pt x="11637010" y="4438669"/>
                </a:cubicBezTo>
                <a:cubicBezTo>
                  <a:pt x="11637010" y="4438669"/>
                  <a:pt x="11637010" y="4438669"/>
                  <a:pt x="11634620" y="4438848"/>
                </a:cubicBezTo>
                <a:cubicBezTo>
                  <a:pt x="11634620" y="4438848"/>
                  <a:pt x="11634620" y="4438848"/>
                  <a:pt x="11629841" y="4439205"/>
                </a:cubicBezTo>
                <a:cubicBezTo>
                  <a:pt x="11623210" y="4446910"/>
                  <a:pt x="11652239" y="4449545"/>
                  <a:pt x="11659586" y="4451399"/>
                </a:cubicBezTo>
                <a:cubicBezTo>
                  <a:pt x="11657197" y="4451577"/>
                  <a:pt x="11652418" y="4451935"/>
                  <a:pt x="11654986" y="4454145"/>
                </a:cubicBezTo>
                <a:cubicBezTo>
                  <a:pt x="11667112" y="4455642"/>
                  <a:pt x="11686405" y="4456600"/>
                  <a:pt x="11701099" y="4460309"/>
                </a:cubicBezTo>
                <a:cubicBezTo>
                  <a:pt x="11701099" y="4460309"/>
                  <a:pt x="11703488" y="4460129"/>
                  <a:pt x="11708267" y="4459772"/>
                </a:cubicBezTo>
                <a:cubicBezTo>
                  <a:pt x="11708446" y="4462162"/>
                  <a:pt x="11706057" y="4462341"/>
                  <a:pt x="11706057" y="4462341"/>
                </a:cubicBezTo>
                <a:cubicBezTo>
                  <a:pt x="11708446" y="4462162"/>
                  <a:pt x="11708624" y="4464552"/>
                  <a:pt x="11708624" y="4464552"/>
                </a:cubicBezTo>
                <a:cubicBezTo>
                  <a:pt x="11708624" y="4464552"/>
                  <a:pt x="11708804" y="4466941"/>
                  <a:pt x="11711193" y="4466762"/>
                </a:cubicBezTo>
                <a:cubicBezTo>
                  <a:pt x="11728275" y="4470290"/>
                  <a:pt x="11752705" y="4475672"/>
                  <a:pt x="11765366" y="4484337"/>
                </a:cubicBezTo>
                <a:cubicBezTo>
                  <a:pt x="11782271" y="4485475"/>
                  <a:pt x="11785018" y="4490077"/>
                  <a:pt x="11790154" y="4494496"/>
                </a:cubicBezTo>
                <a:cubicBezTo>
                  <a:pt x="11790154" y="4494496"/>
                  <a:pt x="11790154" y="4494496"/>
                  <a:pt x="11792543" y="4494318"/>
                </a:cubicBezTo>
                <a:cubicBezTo>
                  <a:pt x="11792543" y="4494318"/>
                  <a:pt x="11792543" y="4494318"/>
                  <a:pt x="11794932" y="4494140"/>
                </a:cubicBezTo>
                <a:cubicBezTo>
                  <a:pt x="11794932" y="4494140"/>
                  <a:pt x="11797321" y="4493961"/>
                  <a:pt x="11797321" y="4493961"/>
                </a:cubicBezTo>
                <a:cubicBezTo>
                  <a:pt x="11797499" y="4496351"/>
                  <a:pt x="11795111" y="4496529"/>
                  <a:pt x="11795111" y="4496529"/>
                </a:cubicBezTo>
                <a:cubicBezTo>
                  <a:pt x="11795111" y="4496529"/>
                  <a:pt x="11795111" y="4496529"/>
                  <a:pt x="11804669" y="4495815"/>
                </a:cubicBezTo>
                <a:cubicBezTo>
                  <a:pt x="11802457" y="4498383"/>
                  <a:pt x="11800069" y="4498561"/>
                  <a:pt x="11792902" y="4499098"/>
                </a:cubicBezTo>
                <a:cubicBezTo>
                  <a:pt x="11792902" y="4499098"/>
                  <a:pt x="11790510" y="4499276"/>
                  <a:pt x="11790510" y="4499276"/>
                </a:cubicBezTo>
                <a:cubicBezTo>
                  <a:pt x="11788120" y="4499454"/>
                  <a:pt x="11787942" y="4497066"/>
                  <a:pt x="11787942" y="4497066"/>
                </a:cubicBezTo>
                <a:cubicBezTo>
                  <a:pt x="11775399" y="4498003"/>
                  <a:pt x="11766988" y="4499983"/>
                  <a:pt x="11753410" y="4500660"/>
                </a:cubicBezTo>
                <a:lnTo>
                  <a:pt x="11740022" y="4500794"/>
                </a:lnTo>
                <a:lnTo>
                  <a:pt x="11740156" y="4500638"/>
                </a:lnTo>
                <a:cubicBezTo>
                  <a:pt x="11737765" y="4500817"/>
                  <a:pt x="11737765" y="4500817"/>
                  <a:pt x="11737765" y="4500817"/>
                </a:cubicBezTo>
                <a:lnTo>
                  <a:pt x="11740022" y="4500794"/>
                </a:lnTo>
                <a:lnTo>
                  <a:pt x="11737945" y="4503206"/>
                </a:lnTo>
                <a:lnTo>
                  <a:pt x="11735548" y="4503272"/>
                </a:lnTo>
                <a:lnTo>
                  <a:pt x="11735378" y="4500995"/>
                </a:lnTo>
                <a:cubicBezTo>
                  <a:pt x="11735378" y="4500995"/>
                  <a:pt x="11735378" y="4500995"/>
                  <a:pt x="11732986" y="4501174"/>
                </a:cubicBezTo>
                <a:cubicBezTo>
                  <a:pt x="11732986" y="4501174"/>
                  <a:pt x="11732986" y="4501174"/>
                  <a:pt x="11723252" y="4499499"/>
                </a:cubicBezTo>
                <a:cubicBezTo>
                  <a:pt x="11723252" y="4499499"/>
                  <a:pt x="11720862" y="4499678"/>
                  <a:pt x="11720862" y="4499678"/>
                </a:cubicBezTo>
                <a:cubicBezTo>
                  <a:pt x="11720683" y="4497288"/>
                  <a:pt x="11720683" y="4497288"/>
                  <a:pt x="11723073" y="4497109"/>
                </a:cubicBezTo>
                <a:cubicBezTo>
                  <a:pt x="11717010" y="4496362"/>
                  <a:pt x="11709707" y="4495105"/>
                  <a:pt x="11702450" y="4494447"/>
                </a:cubicBezTo>
                <a:cubicBezTo>
                  <a:pt x="11695192" y="4493788"/>
                  <a:pt x="11687979" y="4493726"/>
                  <a:pt x="11682096" y="4495368"/>
                </a:cubicBezTo>
                <a:cubicBezTo>
                  <a:pt x="11682274" y="4497758"/>
                  <a:pt x="11670327" y="4498651"/>
                  <a:pt x="11658380" y="4499544"/>
                </a:cubicBezTo>
                <a:cubicBezTo>
                  <a:pt x="11646433" y="4500437"/>
                  <a:pt x="11637055" y="4503541"/>
                  <a:pt x="11639801" y="4508141"/>
                </a:cubicBezTo>
                <a:cubicBezTo>
                  <a:pt x="11623255" y="4511781"/>
                  <a:pt x="11616086" y="4512317"/>
                  <a:pt x="11596971" y="4513746"/>
                </a:cubicBezTo>
                <a:cubicBezTo>
                  <a:pt x="11601749" y="4513389"/>
                  <a:pt x="11608918" y="4512853"/>
                  <a:pt x="11611486" y="4515064"/>
                </a:cubicBezTo>
                <a:cubicBezTo>
                  <a:pt x="11613875" y="4514884"/>
                  <a:pt x="11616264" y="4514706"/>
                  <a:pt x="11616086" y="4512317"/>
                </a:cubicBezTo>
                <a:cubicBezTo>
                  <a:pt x="11618475" y="4512138"/>
                  <a:pt x="11620865" y="4511960"/>
                  <a:pt x="11621043" y="4514349"/>
                </a:cubicBezTo>
                <a:cubicBezTo>
                  <a:pt x="11621043" y="4514349"/>
                  <a:pt x="11621043" y="4514349"/>
                  <a:pt x="11623433" y="4514170"/>
                </a:cubicBezTo>
                <a:cubicBezTo>
                  <a:pt x="11623433" y="4514170"/>
                  <a:pt x="11623433" y="4514170"/>
                  <a:pt x="11625823" y="4513991"/>
                </a:cubicBezTo>
                <a:cubicBezTo>
                  <a:pt x="11625823" y="4513991"/>
                  <a:pt x="11626001" y="4516381"/>
                  <a:pt x="11623612" y="4516559"/>
                </a:cubicBezTo>
                <a:cubicBezTo>
                  <a:pt x="11623612" y="4516559"/>
                  <a:pt x="11623612" y="4516559"/>
                  <a:pt x="11626001" y="4516381"/>
                </a:cubicBezTo>
                <a:cubicBezTo>
                  <a:pt x="11626001" y="4516381"/>
                  <a:pt x="11626001" y="4516381"/>
                  <a:pt x="11625823" y="4513991"/>
                </a:cubicBezTo>
                <a:cubicBezTo>
                  <a:pt x="11625823" y="4513991"/>
                  <a:pt x="11628211" y="4513813"/>
                  <a:pt x="11628211" y="4513813"/>
                </a:cubicBezTo>
                <a:cubicBezTo>
                  <a:pt x="11630601" y="4513634"/>
                  <a:pt x="11630601" y="4513634"/>
                  <a:pt x="11630601" y="4513634"/>
                </a:cubicBezTo>
                <a:cubicBezTo>
                  <a:pt x="11630779" y="4516023"/>
                  <a:pt x="11630779" y="4516023"/>
                  <a:pt x="11630779" y="4516023"/>
                </a:cubicBezTo>
                <a:cubicBezTo>
                  <a:pt x="11642726" y="4515130"/>
                  <a:pt x="11630601" y="4513634"/>
                  <a:pt x="11632812" y="4511067"/>
                </a:cubicBezTo>
                <a:cubicBezTo>
                  <a:pt x="11635023" y="4508499"/>
                  <a:pt x="11637590" y="4510709"/>
                  <a:pt x="11635380" y="4513277"/>
                </a:cubicBezTo>
                <a:cubicBezTo>
                  <a:pt x="11647327" y="4512384"/>
                  <a:pt x="11635200" y="4510887"/>
                  <a:pt x="11642370" y="4510352"/>
                </a:cubicBezTo>
                <a:cubicBezTo>
                  <a:pt x="11642370" y="4510352"/>
                  <a:pt x="11649537" y="4509816"/>
                  <a:pt x="11656705" y="4509280"/>
                </a:cubicBezTo>
                <a:cubicBezTo>
                  <a:pt x="11656526" y="4506891"/>
                  <a:pt x="11656526" y="4506891"/>
                  <a:pt x="11658916" y="4506711"/>
                </a:cubicBezTo>
                <a:cubicBezTo>
                  <a:pt x="11658916" y="4506711"/>
                  <a:pt x="11661306" y="4506533"/>
                  <a:pt x="11661484" y="4508923"/>
                </a:cubicBezTo>
                <a:cubicBezTo>
                  <a:pt x="11661484" y="4508923"/>
                  <a:pt x="11661484" y="4508923"/>
                  <a:pt x="11661306" y="4506533"/>
                </a:cubicBezTo>
                <a:cubicBezTo>
                  <a:pt x="11671220" y="4510597"/>
                  <a:pt x="11677853" y="4502894"/>
                  <a:pt x="11685379" y="4507137"/>
                </a:cubicBezTo>
                <a:cubicBezTo>
                  <a:pt x="11687767" y="4506957"/>
                  <a:pt x="11687767" y="4506957"/>
                  <a:pt x="11687767" y="4506957"/>
                </a:cubicBezTo>
                <a:cubicBezTo>
                  <a:pt x="11687767" y="4506957"/>
                  <a:pt x="11689978" y="4504389"/>
                  <a:pt x="11692547" y="4506601"/>
                </a:cubicBezTo>
                <a:cubicBezTo>
                  <a:pt x="11694935" y="4506422"/>
                  <a:pt x="11694935" y="4506422"/>
                  <a:pt x="11692725" y="4508990"/>
                </a:cubicBezTo>
                <a:cubicBezTo>
                  <a:pt x="11697145" y="4503854"/>
                  <a:pt x="11704494" y="4505708"/>
                  <a:pt x="11711661" y="4505171"/>
                </a:cubicBezTo>
                <a:cubicBezTo>
                  <a:pt x="11714051" y="4504993"/>
                  <a:pt x="11711661" y="4505171"/>
                  <a:pt x="11711483" y="4502781"/>
                </a:cubicBezTo>
                <a:cubicBezTo>
                  <a:pt x="11713871" y="4502603"/>
                  <a:pt x="11713871" y="4502603"/>
                  <a:pt x="11713871" y="4502603"/>
                </a:cubicBezTo>
                <a:cubicBezTo>
                  <a:pt x="11716262" y="4502425"/>
                  <a:pt x="11716262" y="4502425"/>
                  <a:pt x="11716441" y="4504814"/>
                </a:cubicBezTo>
                <a:cubicBezTo>
                  <a:pt x="11716441" y="4504814"/>
                  <a:pt x="11716441" y="4504814"/>
                  <a:pt x="11718830" y="4504635"/>
                </a:cubicBezTo>
                <a:cubicBezTo>
                  <a:pt x="11721217" y="4504457"/>
                  <a:pt x="11721217" y="4504457"/>
                  <a:pt x="11721398" y="4506846"/>
                </a:cubicBezTo>
                <a:cubicBezTo>
                  <a:pt x="11728699" y="4508102"/>
                  <a:pt x="11727536" y="4504585"/>
                  <a:pt x="11731612" y="4503379"/>
                </a:cubicBezTo>
                <a:lnTo>
                  <a:pt x="11735548" y="4503272"/>
                </a:lnTo>
                <a:lnTo>
                  <a:pt x="11735555" y="4503385"/>
                </a:lnTo>
                <a:cubicBezTo>
                  <a:pt x="11737945" y="4503206"/>
                  <a:pt x="11737945" y="4503206"/>
                  <a:pt x="11737945" y="4503206"/>
                </a:cubicBezTo>
                <a:cubicBezTo>
                  <a:pt x="11738123" y="4505595"/>
                  <a:pt x="11730956" y="4506132"/>
                  <a:pt x="11738303" y="4507985"/>
                </a:cubicBezTo>
                <a:cubicBezTo>
                  <a:pt x="11738123" y="4505595"/>
                  <a:pt x="11743081" y="4507627"/>
                  <a:pt x="11747680" y="4504880"/>
                </a:cubicBezTo>
                <a:cubicBezTo>
                  <a:pt x="11745292" y="4505059"/>
                  <a:pt x="11745292" y="4505059"/>
                  <a:pt x="11745292" y="4505059"/>
                </a:cubicBezTo>
                <a:cubicBezTo>
                  <a:pt x="11742725" y="4502849"/>
                  <a:pt x="11742725" y="4502849"/>
                  <a:pt x="11745113" y="4502671"/>
                </a:cubicBezTo>
                <a:cubicBezTo>
                  <a:pt x="11745113" y="4502671"/>
                  <a:pt x="11747502" y="4502491"/>
                  <a:pt x="11747502" y="4502491"/>
                </a:cubicBezTo>
                <a:cubicBezTo>
                  <a:pt x="11747680" y="4504880"/>
                  <a:pt x="11750070" y="4504703"/>
                  <a:pt x="11750070" y="4504703"/>
                </a:cubicBezTo>
                <a:cubicBezTo>
                  <a:pt x="11757239" y="4504166"/>
                  <a:pt x="11752816" y="4509302"/>
                  <a:pt x="11759985" y="4508767"/>
                </a:cubicBezTo>
                <a:cubicBezTo>
                  <a:pt x="11764763" y="4508409"/>
                  <a:pt x="11773964" y="4502916"/>
                  <a:pt x="11776710" y="4507516"/>
                </a:cubicBezTo>
                <a:cubicBezTo>
                  <a:pt x="11776710" y="4507516"/>
                  <a:pt x="11779100" y="4507338"/>
                  <a:pt x="11779100" y="4507338"/>
                </a:cubicBezTo>
                <a:cubicBezTo>
                  <a:pt x="11779100" y="4507338"/>
                  <a:pt x="11781490" y="4507158"/>
                  <a:pt x="11783879" y="4506980"/>
                </a:cubicBezTo>
                <a:cubicBezTo>
                  <a:pt x="11786269" y="4506801"/>
                  <a:pt x="11786269" y="4506801"/>
                  <a:pt x="11786269" y="4506801"/>
                </a:cubicBezTo>
                <a:cubicBezTo>
                  <a:pt x="11785912" y="4502022"/>
                  <a:pt x="11796004" y="4508477"/>
                  <a:pt x="11800604" y="4505731"/>
                </a:cubicBezTo>
                <a:cubicBezTo>
                  <a:pt x="11802994" y="4505551"/>
                  <a:pt x="11802994" y="4505551"/>
                  <a:pt x="11802994" y="4505551"/>
                </a:cubicBezTo>
                <a:cubicBezTo>
                  <a:pt x="11805384" y="4505372"/>
                  <a:pt x="11805562" y="4507762"/>
                  <a:pt x="11805562" y="4507762"/>
                </a:cubicBezTo>
                <a:cubicBezTo>
                  <a:pt x="11805562" y="4507762"/>
                  <a:pt x="11805562" y="4507762"/>
                  <a:pt x="11807952" y="4507584"/>
                </a:cubicBezTo>
                <a:cubicBezTo>
                  <a:pt x="11810162" y="4505015"/>
                  <a:pt x="11810162" y="4505015"/>
                  <a:pt x="11812729" y="4507226"/>
                </a:cubicBezTo>
                <a:cubicBezTo>
                  <a:pt x="11812729" y="4507226"/>
                  <a:pt x="11815119" y="4507047"/>
                  <a:pt x="11815119" y="4507047"/>
                </a:cubicBezTo>
                <a:cubicBezTo>
                  <a:pt x="11819898" y="4506690"/>
                  <a:pt x="11827067" y="4506154"/>
                  <a:pt x="11829812" y="4510754"/>
                </a:cubicBezTo>
                <a:cubicBezTo>
                  <a:pt x="11829812" y="4510754"/>
                  <a:pt x="11829812" y="4510754"/>
                  <a:pt x="11829634" y="4508364"/>
                </a:cubicBezTo>
                <a:cubicBezTo>
                  <a:pt x="11829634" y="4508364"/>
                  <a:pt x="11832025" y="4508186"/>
                  <a:pt x="11832025" y="4508186"/>
                </a:cubicBezTo>
                <a:cubicBezTo>
                  <a:pt x="11834415" y="4508007"/>
                  <a:pt x="11836802" y="4507829"/>
                  <a:pt x="11836981" y="4510218"/>
                </a:cubicBezTo>
                <a:cubicBezTo>
                  <a:pt x="11853528" y="4506578"/>
                  <a:pt x="11866011" y="4512853"/>
                  <a:pt x="11890082" y="4513457"/>
                </a:cubicBezTo>
                <a:cubicBezTo>
                  <a:pt x="11889905" y="4511067"/>
                  <a:pt x="11892294" y="4510887"/>
                  <a:pt x="11892294" y="4510887"/>
                </a:cubicBezTo>
                <a:cubicBezTo>
                  <a:pt x="11894684" y="4510709"/>
                  <a:pt x="11897252" y="4512920"/>
                  <a:pt x="11897252" y="4512920"/>
                </a:cubicBezTo>
                <a:cubicBezTo>
                  <a:pt x="11897252" y="4512920"/>
                  <a:pt x="11897252" y="4512920"/>
                  <a:pt x="11899819" y="4515131"/>
                </a:cubicBezTo>
                <a:cubicBezTo>
                  <a:pt x="11899819" y="4515131"/>
                  <a:pt x="11899819" y="4515131"/>
                  <a:pt x="11899641" y="4512742"/>
                </a:cubicBezTo>
                <a:cubicBezTo>
                  <a:pt x="11902209" y="4514952"/>
                  <a:pt x="11909556" y="4516806"/>
                  <a:pt x="11914335" y="4516449"/>
                </a:cubicBezTo>
                <a:cubicBezTo>
                  <a:pt x="11914335" y="4516449"/>
                  <a:pt x="11916723" y="4516271"/>
                  <a:pt x="11916723" y="4516271"/>
                </a:cubicBezTo>
                <a:cubicBezTo>
                  <a:pt x="11919113" y="4516091"/>
                  <a:pt x="11919113" y="4516091"/>
                  <a:pt x="11919113" y="4516091"/>
                </a:cubicBezTo>
                <a:cubicBezTo>
                  <a:pt x="11919113" y="4516091"/>
                  <a:pt x="11919113" y="4516091"/>
                  <a:pt x="11921681" y="4518302"/>
                </a:cubicBezTo>
                <a:cubicBezTo>
                  <a:pt x="11931239" y="4517587"/>
                  <a:pt x="11948501" y="4523504"/>
                  <a:pt x="11955669" y="4522969"/>
                </a:cubicBezTo>
                <a:cubicBezTo>
                  <a:pt x="11955669" y="4522969"/>
                  <a:pt x="11955669" y="4522969"/>
                  <a:pt x="11955490" y="4520580"/>
                </a:cubicBezTo>
                <a:cubicBezTo>
                  <a:pt x="11955490" y="4520580"/>
                  <a:pt x="11955490" y="4520580"/>
                  <a:pt x="11957880" y="4520401"/>
                </a:cubicBezTo>
                <a:cubicBezTo>
                  <a:pt x="11960268" y="4520223"/>
                  <a:pt x="11962658" y="4520044"/>
                  <a:pt x="11962836" y="4522433"/>
                </a:cubicBezTo>
                <a:cubicBezTo>
                  <a:pt x="11962836" y="4522433"/>
                  <a:pt x="11962836" y="4522433"/>
                  <a:pt x="11965404" y="4524644"/>
                </a:cubicBezTo>
                <a:cubicBezTo>
                  <a:pt x="11967973" y="4526855"/>
                  <a:pt x="11965585" y="4527033"/>
                  <a:pt x="11963194" y="4527212"/>
                </a:cubicBezTo>
                <a:cubicBezTo>
                  <a:pt x="11963194" y="4527212"/>
                  <a:pt x="11963194" y="4527212"/>
                  <a:pt x="11960806" y="4527391"/>
                </a:cubicBezTo>
                <a:cubicBezTo>
                  <a:pt x="11960628" y="4525001"/>
                  <a:pt x="11958236" y="4525180"/>
                  <a:pt x="11958236" y="4525180"/>
                </a:cubicBezTo>
                <a:cubicBezTo>
                  <a:pt x="11953278" y="4523147"/>
                  <a:pt x="11953457" y="4525537"/>
                  <a:pt x="11946111" y="4523684"/>
                </a:cubicBezTo>
                <a:cubicBezTo>
                  <a:pt x="11946290" y="4526074"/>
                  <a:pt x="11948679" y="4525894"/>
                  <a:pt x="11953636" y="4527927"/>
                </a:cubicBezTo>
                <a:cubicBezTo>
                  <a:pt x="11951247" y="4528105"/>
                  <a:pt x="11948857" y="4528284"/>
                  <a:pt x="11943900" y="4526252"/>
                </a:cubicBezTo>
                <a:cubicBezTo>
                  <a:pt x="11943900" y="4526252"/>
                  <a:pt x="11943900" y="4526252"/>
                  <a:pt x="11943722" y="4523862"/>
                </a:cubicBezTo>
                <a:cubicBezTo>
                  <a:pt x="11936554" y="4524398"/>
                  <a:pt x="11929207" y="4522545"/>
                  <a:pt x="11921860" y="4520692"/>
                </a:cubicBezTo>
                <a:cubicBezTo>
                  <a:pt x="11922039" y="4523081"/>
                  <a:pt x="11934343" y="4526967"/>
                  <a:pt x="11919650" y="4523260"/>
                </a:cubicBezTo>
                <a:cubicBezTo>
                  <a:pt x="11919650" y="4523260"/>
                  <a:pt x="11919650" y="4523260"/>
                  <a:pt x="11919828" y="4525648"/>
                </a:cubicBezTo>
                <a:cubicBezTo>
                  <a:pt x="11919828" y="4525648"/>
                  <a:pt x="11922217" y="4525470"/>
                  <a:pt x="11922217" y="4525470"/>
                </a:cubicBezTo>
                <a:cubicBezTo>
                  <a:pt x="11922217" y="4525470"/>
                  <a:pt x="11922396" y="4527860"/>
                  <a:pt x="11920007" y="4528038"/>
                </a:cubicBezTo>
                <a:cubicBezTo>
                  <a:pt x="11923769" y="4530160"/>
                  <a:pt x="11925008" y="4530667"/>
                  <a:pt x="11926525" y="4530855"/>
                </a:cubicBezTo>
                <a:lnTo>
                  <a:pt x="11934700" y="4531745"/>
                </a:lnTo>
                <a:lnTo>
                  <a:pt x="11944258" y="4531030"/>
                </a:lnTo>
                <a:cubicBezTo>
                  <a:pt x="11946825" y="4533241"/>
                  <a:pt x="11946825" y="4533241"/>
                  <a:pt x="11949394" y="4535453"/>
                </a:cubicBezTo>
                <a:cubicBezTo>
                  <a:pt x="11949394" y="4535453"/>
                  <a:pt x="11949394" y="4535453"/>
                  <a:pt x="11949215" y="4533063"/>
                </a:cubicBezTo>
                <a:cubicBezTo>
                  <a:pt x="11951605" y="4532883"/>
                  <a:pt x="11951605" y="4532883"/>
                  <a:pt x="11951605" y="4532883"/>
                </a:cubicBezTo>
                <a:cubicBezTo>
                  <a:pt x="11953993" y="4532705"/>
                  <a:pt x="11953993" y="4532705"/>
                  <a:pt x="11953993" y="4532705"/>
                </a:cubicBezTo>
                <a:cubicBezTo>
                  <a:pt x="11953993" y="4532705"/>
                  <a:pt x="11953993" y="4532705"/>
                  <a:pt x="11954173" y="4535095"/>
                </a:cubicBezTo>
                <a:cubicBezTo>
                  <a:pt x="11956919" y="4539695"/>
                  <a:pt x="11961341" y="4534559"/>
                  <a:pt x="11964087" y="4539160"/>
                </a:cubicBezTo>
                <a:cubicBezTo>
                  <a:pt x="11966655" y="4541369"/>
                  <a:pt x="11961698" y="4539338"/>
                  <a:pt x="11956919" y="4539695"/>
                </a:cubicBezTo>
                <a:cubicBezTo>
                  <a:pt x="11961698" y="4539338"/>
                  <a:pt x="11966655" y="4541369"/>
                  <a:pt x="11969046" y="4541191"/>
                </a:cubicBezTo>
                <a:cubicBezTo>
                  <a:pt x="11966477" y="4538980"/>
                  <a:pt x="11966477" y="4538980"/>
                  <a:pt x="11966477" y="4538980"/>
                </a:cubicBezTo>
                <a:cubicBezTo>
                  <a:pt x="11966299" y="4536592"/>
                  <a:pt x="11966299" y="4536592"/>
                  <a:pt x="11968687" y="4536412"/>
                </a:cubicBezTo>
                <a:cubicBezTo>
                  <a:pt x="11963729" y="4534380"/>
                  <a:pt x="11968331" y="4531634"/>
                  <a:pt x="11973109" y="4531276"/>
                </a:cubicBezTo>
                <a:cubicBezTo>
                  <a:pt x="11975498" y="4531097"/>
                  <a:pt x="11975498" y="4531097"/>
                  <a:pt x="11977888" y="4530919"/>
                </a:cubicBezTo>
                <a:cubicBezTo>
                  <a:pt x="11980278" y="4530740"/>
                  <a:pt x="11982667" y="4530561"/>
                  <a:pt x="11982846" y="4532951"/>
                </a:cubicBezTo>
                <a:cubicBezTo>
                  <a:pt x="11985234" y="4532772"/>
                  <a:pt x="11985413" y="4535162"/>
                  <a:pt x="11983023" y="4535341"/>
                </a:cubicBezTo>
                <a:cubicBezTo>
                  <a:pt x="11980634" y="4535519"/>
                  <a:pt x="11980634" y="4535519"/>
                  <a:pt x="11978245" y="4535698"/>
                </a:cubicBezTo>
                <a:cubicBezTo>
                  <a:pt x="11983023" y="4535341"/>
                  <a:pt x="11980813" y="4537909"/>
                  <a:pt x="11983383" y="4540118"/>
                </a:cubicBezTo>
                <a:cubicBezTo>
                  <a:pt x="11983383" y="4540118"/>
                  <a:pt x="11983383" y="4540118"/>
                  <a:pt x="11985770" y="4539940"/>
                </a:cubicBezTo>
                <a:cubicBezTo>
                  <a:pt x="11988159" y="4539762"/>
                  <a:pt x="11990550" y="4539584"/>
                  <a:pt x="11990550" y="4539584"/>
                </a:cubicBezTo>
                <a:cubicBezTo>
                  <a:pt x="11993118" y="4541794"/>
                  <a:pt x="11993118" y="4541794"/>
                  <a:pt x="11990729" y="4541973"/>
                </a:cubicBezTo>
                <a:cubicBezTo>
                  <a:pt x="11990729" y="4541973"/>
                  <a:pt x="11990729" y="4541973"/>
                  <a:pt x="11990907" y="4544362"/>
                </a:cubicBezTo>
                <a:cubicBezTo>
                  <a:pt x="11990907" y="4544362"/>
                  <a:pt x="11986128" y="4544720"/>
                  <a:pt x="11988696" y="4546930"/>
                </a:cubicBezTo>
                <a:cubicBezTo>
                  <a:pt x="11993118" y="4541794"/>
                  <a:pt x="12010379" y="4547712"/>
                  <a:pt x="11995330" y="4539226"/>
                </a:cubicBezTo>
                <a:cubicBezTo>
                  <a:pt x="12000196" y="4540064"/>
                  <a:pt x="12003915" y="4541588"/>
                  <a:pt x="12007290" y="4542537"/>
                </a:cubicBezTo>
                <a:lnTo>
                  <a:pt x="12011727" y="4542474"/>
                </a:lnTo>
                <a:lnTo>
                  <a:pt x="12012411" y="4542754"/>
                </a:lnTo>
                <a:cubicBezTo>
                  <a:pt x="12012411" y="4542754"/>
                  <a:pt x="12012411" y="4542754"/>
                  <a:pt x="12014801" y="4542576"/>
                </a:cubicBezTo>
                <a:cubicBezTo>
                  <a:pt x="12017189" y="4542398"/>
                  <a:pt x="12017189" y="4542398"/>
                  <a:pt x="12017189" y="4542398"/>
                </a:cubicBezTo>
                <a:lnTo>
                  <a:pt x="12011727" y="4542474"/>
                </a:lnTo>
                <a:lnTo>
                  <a:pt x="12007455" y="4540722"/>
                </a:lnTo>
                <a:cubicBezTo>
                  <a:pt x="12007274" y="4538333"/>
                  <a:pt x="12009664" y="4538154"/>
                  <a:pt x="12012054" y="4537976"/>
                </a:cubicBezTo>
                <a:cubicBezTo>
                  <a:pt x="12012054" y="4537976"/>
                  <a:pt x="12012054" y="4537976"/>
                  <a:pt x="12014443" y="4537796"/>
                </a:cubicBezTo>
                <a:cubicBezTo>
                  <a:pt x="12009486" y="4535765"/>
                  <a:pt x="12007098" y="4535943"/>
                  <a:pt x="12002138" y="4533911"/>
                </a:cubicBezTo>
                <a:cubicBezTo>
                  <a:pt x="12001960" y="4531522"/>
                  <a:pt x="12006918" y="4533555"/>
                  <a:pt x="12004350" y="4531343"/>
                </a:cubicBezTo>
                <a:cubicBezTo>
                  <a:pt x="12004171" y="4528953"/>
                  <a:pt x="12009129" y="4530987"/>
                  <a:pt x="12011518" y="4530807"/>
                </a:cubicBezTo>
                <a:cubicBezTo>
                  <a:pt x="12011518" y="4530807"/>
                  <a:pt x="12011340" y="4528418"/>
                  <a:pt x="12008950" y="4528597"/>
                </a:cubicBezTo>
                <a:cubicBezTo>
                  <a:pt x="12008950" y="4528597"/>
                  <a:pt x="12008771" y="4526208"/>
                  <a:pt x="12011340" y="4528418"/>
                </a:cubicBezTo>
                <a:cubicBezTo>
                  <a:pt x="12011340" y="4528418"/>
                  <a:pt x="12013729" y="4528239"/>
                  <a:pt x="12013729" y="4528239"/>
                </a:cubicBezTo>
                <a:cubicBezTo>
                  <a:pt x="12013729" y="4528239"/>
                  <a:pt x="12013729" y="4528239"/>
                  <a:pt x="12016297" y="4530450"/>
                </a:cubicBezTo>
                <a:cubicBezTo>
                  <a:pt x="12025676" y="4527346"/>
                  <a:pt x="12029138" y="4541505"/>
                  <a:pt x="12033558" y="4536368"/>
                </a:cubicBezTo>
                <a:cubicBezTo>
                  <a:pt x="12040907" y="4538222"/>
                  <a:pt x="12028779" y="4536725"/>
                  <a:pt x="12031527" y="4541325"/>
                </a:cubicBezTo>
                <a:cubicBezTo>
                  <a:pt x="12028779" y="4536725"/>
                  <a:pt x="12021433" y="4534872"/>
                  <a:pt x="12021791" y="4539651"/>
                </a:cubicBezTo>
                <a:cubicBezTo>
                  <a:pt x="12021791" y="4539651"/>
                  <a:pt x="12021791" y="4539651"/>
                  <a:pt x="12024358" y="4541861"/>
                </a:cubicBezTo>
                <a:cubicBezTo>
                  <a:pt x="12026747" y="4541682"/>
                  <a:pt x="12029316" y="4543892"/>
                  <a:pt x="12029316" y="4543892"/>
                </a:cubicBezTo>
                <a:cubicBezTo>
                  <a:pt x="12029494" y="4546283"/>
                  <a:pt x="12027105" y="4546461"/>
                  <a:pt x="12022148" y="4544429"/>
                </a:cubicBezTo>
                <a:cubicBezTo>
                  <a:pt x="12022148" y="4544429"/>
                  <a:pt x="12022148" y="4544429"/>
                  <a:pt x="12019758" y="4544607"/>
                </a:cubicBezTo>
                <a:cubicBezTo>
                  <a:pt x="12022504" y="4549208"/>
                  <a:pt x="12029316" y="4543892"/>
                  <a:pt x="12036841" y="4548136"/>
                </a:cubicBezTo>
                <a:cubicBezTo>
                  <a:pt x="12036841" y="4548136"/>
                  <a:pt x="12036663" y="4545746"/>
                  <a:pt x="12039230" y="4547958"/>
                </a:cubicBezTo>
                <a:cubicBezTo>
                  <a:pt x="12041619" y="4547779"/>
                  <a:pt x="12041619" y="4547779"/>
                  <a:pt x="12041799" y="4550169"/>
                </a:cubicBezTo>
                <a:cubicBezTo>
                  <a:pt x="12046398" y="4547421"/>
                  <a:pt x="12054102" y="4554054"/>
                  <a:pt x="12059061" y="4556085"/>
                </a:cubicBezTo>
                <a:cubicBezTo>
                  <a:pt x="12059061" y="4556085"/>
                  <a:pt x="12059061" y="4556085"/>
                  <a:pt x="12056493" y="4553876"/>
                </a:cubicBezTo>
                <a:cubicBezTo>
                  <a:pt x="12056493" y="4553876"/>
                  <a:pt x="12056313" y="4551486"/>
                  <a:pt x="12058882" y="4553696"/>
                </a:cubicBezTo>
                <a:cubicBezTo>
                  <a:pt x="12061271" y="4553518"/>
                  <a:pt x="12061271" y="4553518"/>
                  <a:pt x="12063661" y="4553339"/>
                </a:cubicBezTo>
                <a:cubicBezTo>
                  <a:pt x="12063661" y="4553339"/>
                  <a:pt x="12063661" y="4553339"/>
                  <a:pt x="12063840" y="4555729"/>
                </a:cubicBezTo>
                <a:cubicBezTo>
                  <a:pt x="12068796" y="4557761"/>
                  <a:pt x="12076322" y="4562004"/>
                  <a:pt x="12081280" y="4564036"/>
                </a:cubicBezTo>
                <a:cubicBezTo>
                  <a:pt x="12083669" y="4563857"/>
                  <a:pt x="12088627" y="4565889"/>
                  <a:pt x="12091015" y="4565710"/>
                </a:cubicBezTo>
                <a:cubicBezTo>
                  <a:pt x="12093585" y="4567922"/>
                  <a:pt x="12098541" y="4569954"/>
                  <a:pt x="12103320" y="4569597"/>
                </a:cubicBezTo>
                <a:cubicBezTo>
                  <a:pt x="12103320" y="4569597"/>
                  <a:pt x="12105710" y="4569418"/>
                  <a:pt x="12105710" y="4569418"/>
                </a:cubicBezTo>
                <a:cubicBezTo>
                  <a:pt x="12105710" y="4569418"/>
                  <a:pt x="12105887" y="4571807"/>
                  <a:pt x="12108278" y="4571629"/>
                </a:cubicBezTo>
                <a:cubicBezTo>
                  <a:pt x="12115624" y="4573481"/>
                  <a:pt x="12125539" y="4577547"/>
                  <a:pt x="12135454" y="4581610"/>
                </a:cubicBezTo>
                <a:cubicBezTo>
                  <a:pt x="12142801" y="4583464"/>
                  <a:pt x="12147758" y="4585497"/>
                  <a:pt x="12150326" y="4587707"/>
                </a:cubicBezTo>
                <a:cubicBezTo>
                  <a:pt x="12150326" y="4587707"/>
                  <a:pt x="12152716" y="4587528"/>
                  <a:pt x="12155104" y="4587350"/>
                </a:cubicBezTo>
                <a:cubicBezTo>
                  <a:pt x="12152716" y="4587528"/>
                  <a:pt x="12152537" y="4585138"/>
                  <a:pt x="12152537" y="4585138"/>
                </a:cubicBezTo>
                <a:cubicBezTo>
                  <a:pt x="12150148" y="4585317"/>
                  <a:pt x="12149968" y="4582928"/>
                  <a:pt x="12149968" y="4582928"/>
                </a:cubicBezTo>
                <a:cubicBezTo>
                  <a:pt x="12152358" y="4582749"/>
                  <a:pt x="12152358" y="4582749"/>
                  <a:pt x="12154926" y="4584960"/>
                </a:cubicBezTo>
                <a:cubicBezTo>
                  <a:pt x="12147223" y="4578327"/>
                  <a:pt x="12159526" y="4582214"/>
                  <a:pt x="12162095" y="4584424"/>
                </a:cubicBezTo>
                <a:cubicBezTo>
                  <a:pt x="12162095" y="4584424"/>
                  <a:pt x="12162095" y="4584424"/>
                  <a:pt x="12164663" y="4586635"/>
                </a:cubicBezTo>
                <a:cubicBezTo>
                  <a:pt x="12167052" y="4586456"/>
                  <a:pt x="12167052" y="4586456"/>
                  <a:pt x="12169441" y="4586277"/>
                </a:cubicBezTo>
                <a:cubicBezTo>
                  <a:pt x="12169619" y="4588667"/>
                  <a:pt x="12169619" y="4588667"/>
                  <a:pt x="12169619" y="4588667"/>
                </a:cubicBezTo>
                <a:cubicBezTo>
                  <a:pt x="12167231" y="4588846"/>
                  <a:pt x="12167231" y="4588846"/>
                  <a:pt x="12167231" y="4588846"/>
                </a:cubicBezTo>
                <a:cubicBezTo>
                  <a:pt x="12169797" y="4591057"/>
                  <a:pt x="12172188" y="4590878"/>
                  <a:pt x="12172188" y="4590878"/>
                </a:cubicBezTo>
                <a:cubicBezTo>
                  <a:pt x="12172188" y="4590878"/>
                  <a:pt x="12172009" y="4588489"/>
                  <a:pt x="12172009" y="4588489"/>
                </a:cubicBezTo>
                <a:cubicBezTo>
                  <a:pt x="12174399" y="4588310"/>
                  <a:pt x="12174399" y="4588310"/>
                  <a:pt x="12174399" y="4588310"/>
                </a:cubicBezTo>
                <a:cubicBezTo>
                  <a:pt x="12174399" y="4588310"/>
                  <a:pt x="12176968" y="4590521"/>
                  <a:pt x="12176968" y="4590521"/>
                </a:cubicBezTo>
                <a:cubicBezTo>
                  <a:pt x="12182104" y="4594943"/>
                  <a:pt x="12185269" y="4597109"/>
                  <a:pt x="12189629" y="4599186"/>
                </a:cubicBezTo>
                <a:lnTo>
                  <a:pt x="12192527" y="4600374"/>
                </a:lnTo>
                <a:lnTo>
                  <a:pt x="12192527" y="4647229"/>
                </a:lnTo>
                <a:lnTo>
                  <a:pt x="12175761" y="4638666"/>
                </a:lnTo>
                <a:lnTo>
                  <a:pt x="12178244" y="4637916"/>
                </a:lnTo>
                <a:lnTo>
                  <a:pt x="12183108" y="4640519"/>
                </a:lnTo>
                <a:cubicBezTo>
                  <a:pt x="12181823" y="4639414"/>
                  <a:pt x="12179942" y="4638354"/>
                  <a:pt x="12178405" y="4637868"/>
                </a:cubicBezTo>
                <a:lnTo>
                  <a:pt x="12178244" y="4637916"/>
                </a:lnTo>
                <a:lnTo>
                  <a:pt x="12153073" y="4624444"/>
                </a:lnTo>
                <a:cubicBezTo>
                  <a:pt x="12142539" y="4620126"/>
                  <a:pt x="12132071" y="4616703"/>
                  <a:pt x="12123440" y="4613745"/>
                </a:cubicBezTo>
                <a:cubicBezTo>
                  <a:pt x="12113525" y="4609680"/>
                  <a:pt x="12113168" y="4604902"/>
                  <a:pt x="12108567" y="4607648"/>
                </a:cubicBezTo>
                <a:cubicBezTo>
                  <a:pt x="12105999" y="4605437"/>
                  <a:pt x="12098475" y="4601194"/>
                  <a:pt x="12095907" y="4598984"/>
                </a:cubicBezTo>
                <a:cubicBezTo>
                  <a:pt x="12095907" y="4598984"/>
                  <a:pt x="12093516" y="4599163"/>
                  <a:pt x="12093516" y="4599163"/>
                </a:cubicBezTo>
                <a:cubicBezTo>
                  <a:pt x="12076434" y="4595634"/>
                  <a:pt x="12068908" y="4591391"/>
                  <a:pt x="12049079" y="4583263"/>
                </a:cubicBezTo>
                <a:cubicBezTo>
                  <a:pt x="12049079" y="4583263"/>
                  <a:pt x="12049079" y="4583263"/>
                  <a:pt x="12046690" y="4583441"/>
                </a:cubicBezTo>
                <a:cubicBezTo>
                  <a:pt x="12041732" y="4581409"/>
                  <a:pt x="12036774" y="4579377"/>
                  <a:pt x="12036595" y="4576988"/>
                </a:cubicBezTo>
                <a:cubicBezTo>
                  <a:pt x="12034027" y="4574777"/>
                  <a:pt x="12036417" y="4574598"/>
                  <a:pt x="12038807" y="4574420"/>
                </a:cubicBezTo>
                <a:cubicBezTo>
                  <a:pt x="12041195" y="4574242"/>
                  <a:pt x="12043763" y="4576452"/>
                  <a:pt x="12043763" y="4576452"/>
                </a:cubicBezTo>
                <a:cubicBezTo>
                  <a:pt x="12043942" y="4578841"/>
                  <a:pt x="12046331" y="4578663"/>
                  <a:pt x="12048721" y="4578483"/>
                </a:cubicBezTo>
                <a:cubicBezTo>
                  <a:pt x="12060846" y="4579980"/>
                  <a:pt x="12075541" y="4583687"/>
                  <a:pt x="12078287" y="4588287"/>
                </a:cubicBezTo>
                <a:cubicBezTo>
                  <a:pt x="12080497" y="4585720"/>
                  <a:pt x="12085633" y="4590141"/>
                  <a:pt x="12095549" y="4594205"/>
                </a:cubicBezTo>
                <a:cubicBezTo>
                  <a:pt x="12095549" y="4594205"/>
                  <a:pt x="12098117" y="4596416"/>
                  <a:pt x="12100507" y="4596238"/>
                </a:cubicBezTo>
                <a:cubicBezTo>
                  <a:pt x="12102343" y="4596700"/>
                  <a:pt x="12105097" y="4597395"/>
                  <a:pt x="12108166" y="4598255"/>
                </a:cubicBezTo>
                <a:lnTo>
                  <a:pt x="12108877" y="4598479"/>
                </a:lnTo>
                <a:lnTo>
                  <a:pt x="12112810" y="4600123"/>
                </a:lnTo>
                <a:lnTo>
                  <a:pt x="12112780" y="4599708"/>
                </a:lnTo>
                <a:lnTo>
                  <a:pt x="12117700" y="4601259"/>
                </a:lnTo>
                <a:lnTo>
                  <a:pt x="12121196" y="4602870"/>
                </a:lnTo>
                <a:lnTo>
                  <a:pt x="12122725" y="4604187"/>
                </a:lnTo>
                <a:lnTo>
                  <a:pt x="12125880" y="4605480"/>
                </a:lnTo>
                <a:lnTo>
                  <a:pt x="12127861" y="4608609"/>
                </a:lnTo>
                <a:cubicBezTo>
                  <a:pt x="12127683" y="4606219"/>
                  <a:pt x="12130252" y="4608429"/>
                  <a:pt x="12132640" y="4608251"/>
                </a:cubicBezTo>
                <a:cubicBezTo>
                  <a:pt x="12130071" y="4606041"/>
                  <a:pt x="12130071" y="4606041"/>
                  <a:pt x="12130071" y="4606041"/>
                </a:cubicBezTo>
                <a:cubicBezTo>
                  <a:pt x="12130071" y="4606041"/>
                  <a:pt x="12130071" y="4606041"/>
                  <a:pt x="12127683" y="4606219"/>
                </a:cubicBezTo>
                <a:lnTo>
                  <a:pt x="12125880" y="4605480"/>
                </a:lnTo>
                <a:lnTo>
                  <a:pt x="12125478" y="4604845"/>
                </a:lnTo>
                <a:lnTo>
                  <a:pt x="12121196" y="4602870"/>
                </a:lnTo>
                <a:lnTo>
                  <a:pt x="12120158" y="4601976"/>
                </a:lnTo>
                <a:cubicBezTo>
                  <a:pt x="12117767" y="4602155"/>
                  <a:pt x="12115200" y="4599944"/>
                  <a:pt x="12112632" y="4597733"/>
                </a:cubicBezTo>
                <a:lnTo>
                  <a:pt x="12112780" y="4599708"/>
                </a:lnTo>
                <a:lnTo>
                  <a:pt x="12108877" y="4598479"/>
                </a:lnTo>
                <a:lnTo>
                  <a:pt x="12076226" y="4584837"/>
                </a:lnTo>
                <a:cubicBezTo>
                  <a:pt x="12065029" y="4579667"/>
                  <a:pt x="12054428" y="4574454"/>
                  <a:pt x="12043229" y="4569284"/>
                </a:cubicBezTo>
                <a:cubicBezTo>
                  <a:pt x="12043229" y="4569284"/>
                  <a:pt x="12043229" y="4569284"/>
                  <a:pt x="12040661" y="4567073"/>
                </a:cubicBezTo>
                <a:cubicBezTo>
                  <a:pt x="12040661" y="4567073"/>
                  <a:pt x="12040661" y="4567073"/>
                  <a:pt x="12038270" y="4567252"/>
                </a:cubicBezTo>
                <a:cubicBezTo>
                  <a:pt x="12008883" y="4559837"/>
                  <a:pt x="11977106" y="4552602"/>
                  <a:pt x="11935593" y="4543692"/>
                </a:cubicBezTo>
                <a:cubicBezTo>
                  <a:pt x="11928246" y="4541838"/>
                  <a:pt x="11918332" y="4537775"/>
                  <a:pt x="11908595" y="4536099"/>
                </a:cubicBezTo>
                <a:cubicBezTo>
                  <a:pt x="11903818" y="4536457"/>
                  <a:pt x="11896648" y="4536993"/>
                  <a:pt x="11899039" y="4536814"/>
                </a:cubicBezTo>
                <a:cubicBezTo>
                  <a:pt x="11899039" y="4536814"/>
                  <a:pt x="11896648" y="4536993"/>
                  <a:pt x="11896648" y="4536993"/>
                </a:cubicBezTo>
                <a:cubicBezTo>
                  <a:pt x="11894080" y="4534782"/>
                  <a:pt x="11889480" y="4537529"/>
                  <a:pt x="11889480" y="4537529"/>
                </a:cubicBezTo>
                <a:cubicBezTo>
                  <a:pt x="11877355" y="4536033"/>
                  <a:pt x="11862661" y="4532326"/>
                  <a:pt x="11848147" y="4531007"/>
                </a:cubicBezTo>
                <a:cubicBezTo>
                  <a:pt x="11848147" y="4531007"/>
                  <a:pt x="11845757" y="4531187"/>
                  <a:pt x="11845757" y="4531187"/>
                </a:cubicBezTo>
                <a:cubicBezTo>
                  <a:pt x="11845757" y="4531187"/>
                  <a:pt x="11845757" y="4531187"/>
                  <a:pt x="11843367" y="4531365"/>
                </a:cubicBezTo>
                <a:cubicBezTo>
                  <a:pt x="11840979" y="4531544"/>
                  <a:pt x="11838411" y="4529334"/>
                  <a:pt x="11836022" y="4529513"/>
                </a:cubicBezTo>
                <a:cubicBezTo>
                  <a:pt x="11836022" y="4529513"/>
                  <a:pt x="11833633" y="4529691"/>
                  <a:pt x="11833633" y="4529691"/>
                </a:cubicBezTo>
                <a:cubicBezTo>
                  <a:pt x="11828853" y="4530049"/>
                  <a:pt x="11823895" y="4528016"/>
                  <a:pt x="11819117" y="4528373"/>
                </a:cubicBezTo>
                <a:cubicBezTo>
                  <a:pt x="11816726" y="4528552"/>
                  <a:pt x="11814336" y="4528730"/>
                  <a:pt x="11814518" y="4531120"/>
                </a:cubicBezTo>
                <a:cubicBezTo>
                  <a:pt x="11812128" y="4531298"/>
                  <a:pt x="11809560" y="4529088"/>
                  <a:pt x="11811949" y="4528909"/>
                </a:cubicBezTo>
                <a:cubicBezTo>
                  <a:pt x="11807170" y="4529266"/>
                  <a:pt x="11804601" y="4527055"/>
                  <a:pt x="11799823" y="4527413"/>
                </a:cubicBezTo>
                <a:cubicBezTo>
                  <a:pt x="11800002" y="4529803"/>
                  <a:pt x="11800002" y="4529803"/>
                  <a:pt x="11797613" y="4529981"/>
                </a:cubicBezTo>
                <a:cubicBezTo>
                  <a:pt x="11780708" y="4528842"/>
                  <a:pt x="11766370" y="4529913"/>
                  <a:pt x="11749469" y="4528775"/>
                </a:cubicBezTo>
                <a:cubicBezTo>
                  <a:pt x="11751855" y="4528597"/>
                  <a:pt x="11752036" y="4530986"/>
                  <a:pt x="11752036" y="4530986"/>
                </a:cubicBezTo>
                <a:cubicBezTo>
                  <a:pt x="11742299" y="4529311"/>
                  <a:pt x="11735130" y="4529847"/>
                  <a:pt x="11725395" y="4528172"/>
                </a:cubicBezTo>
                <a:cubicBezTo>
                  <a:pt x="11706101" y="4527212"/>
                  <a:pt x="11686986" y="4528641"/>
                  <a:pt x="11668050" y="4532459"/>
                </a:cubicBezTo>
                <a:cubicBezTo>
                  <a:pt x="11668050" y="4532459"/>
                  <a:pt x="11665838" y="4535027"/>
                  <a:pt x="11665838" y="4535027"/>
                </a:cubicBezTo>
                <a:cubicBezTo>
                  <a:pt x="11663450" y="4535207"/>
                  <a:pt x="11663450" y="4535207"/>
                  <a:pt x="11661060" y="4535385"/>
                </a:cubicBezTo>
                <a:cubicBezTo>
                  <a:pt x="11658671" y="4535564"/>
                  <a:pt x="11658671" y="4535564"/>
                  <a:pt x="11658492" y="4533174"/>
                </a:cubicBezTo>
                <a:lnTo>
                  <a:pt x="11656103" y="4533352"/>
                </a:lnTo>
                <a:cubicBezTo>
                  <a:pt x="11653713" y="4533532"/>
                  <a:pt x="11651323" y="4533710"/>
                  <a:pt x="11648935" y="4533888"/>
                </a:cubicBezTo>
                <a:cubicBezTo>
                  <a:pt x="11646545" y="4534067"/>
                  <a:pt x="11646545" y="4534067"/>
                  <a:pt x="11644155" y="4534246"/>
                </a:cubicBezTo>
                <a:cubicBezTo>
                  <a:pt x="11641767" y="4534425"/>
                  <a:pt x="11636987" y="4534782"/>
                  <a:pt x="11632030" y="4532750"/>
                </a:cubicBezTo>
                <a:cubicBezTo>
                  <a:pt x="11632030" y="4532750"/>
                  <a:pt x="11632208" y="4535139"/>
                  <a:pt x="11632208" y="4535139"/>
                </a:cubicBezTo>
                <a:cubicBezTo>
                  <a:pt x="11629821" y="4535318"/>
                  <a:pt x="11629821" y="4535318"/>
                  <a:pt x="11629821" y="4535318"/>
                </a:cubicBezTo>
                <a:cubicBezTo>
                  <a:pt x="11629821" y="4535318"/>
                  <a:pt x="11629821" y="4535318"/>
                  <a:pt x="11627430" y="4535496"/>
                </a:cubicBezTo>
                <a:cubicBezTo>
                  <a:pt x="11627250" y="4533106"/>
                  <a:pt x="11627250" y="4533106"/>
                  <a:pt x="11627250" y="4533106"/>
                </a:cubicBezTo>
                <a:cubicBezTo>
                  <a:pt x="11624861" y="4533286"/>
                  <a:pt x="11622474" y="4533464"/>
                  <a:pt x="11620083" y="4533643"/>
                </a:cubicBezTo>
                <a:cubicBezTo>
                  <a:pt x="11622651" y="4535854"/>
                  <a:pt x="11625040" y="4535674"/>
                  <a:pt x="11625219" y="4538064"/>
                </a:cubicBezTo>
                <a:cubicBezTo>
                  <a:pt x="11625219" y="4538064"/>
                  <a:pt x="11625219" y="4538064"/>
                  <a:pt x="11622829" y="4538244"/>
                </a:cubicBezTo>
                <a:cubicBezTo>
                  <a:pt x="11654785" y="4547867"/>
                  <a:pt x="11690984" y="4549967"/>
                  <a:pt x="11717446" y="4550391"/>
                </a:cubicBezTo>
                <a:cubicBezTo>
                  <a:pt x="11719835" y="4550212"/>
                  <a:pt x="11719835" y="4550212"/>
                  <a:pt x="11720014" y="4552602"/>
                </a:cubicBezTo>
                <a:cubicBezTo>
                  <a:pt x="11720014" y="4552602"/>
                  <a:pt x="11717624" y="4552780"/>
                  <a:pt x="11717624" y="4552780"/>
                </a:cubicBezTo>
                <a:cubicBezTo>
                  <a:pt x="11717624" y="4552780"/>
                  <a:pt x="11717624" y="4552780"/>
                  <a:pt x="11715234" y="4552960"/>
                </a:cubicBezTo>
                <a:cubicBezTo>
                  <a:pt x="11688772" y="4552534"/>
                  <a:pt x="11650185" y="4550615"/>
                  <a:pt x="11618230" y="4540990"/>
                </a:cubicBezTo>
                <a:cubicBezTo>
                  <a:pt x="11606282" y="4541883"/>
                  <a:pt x="11603536" y="4537283"/>
                  <a:pt x="11591590" y="4538176"/>
                </a:cubicBezTo>
                <a:cubicBezTo>
                  <a:pt x="11586631" y="4536143"/>
                  <a:pt x="11586453" y="4533754"/>
                  <a:pt x="11586275" y="4531365"/>
                </a:cubicBezTo>
                <a:cubicBezTo>
                  <a:pt x="11576717" y="4532080"/>
                  <a:pt x="11567159" y="4532795"/>
                  <a:pt x="11557780" y="4535897"/>
                </a:cubicBezTo>
                <a:cubicBezTo>
                  <a:pt x="11557780" y="4535897"/>
                  <a:pt x="11555391" y="4536077"/>
                  <a:pt x="11555211" y="4533688"/>
                </a:cubicBezTo>
                <a:cubicBezTo>
                  <a:pt x="11555211" y="4533688"/>
                  <a:pt x="11555211" y="4533688"/>
                  <a:pt x="11557601" y="4533509"/>
                </a:cubicBezTo>
                <a:cubicBezTo>
                  <a:pt x="11566981" y="4530405"/>
                  <a:pt x="11576538" y="4529690"/>
                  <a:pt x="11586096" y="4528976"/>
                </a:cubicBezTo>
                <a:cubicBezTo>
                  <a:pt x="11588485" y="4528797"/>
                  <a:pt x="11588307" y="4526407"/>
                  <a:pt x="11588307" y="4526407"/>
                </a:cubicBezTo>
                <a:cubicBezTo>
                  <a:pt x="11588307" y="4526407"/>
                  <a:pt x="11585917" y="4526586"/>
                  <a:pt x="11585739" y="4524198"/>
                </a:cubicBezTo>
                <a:cubicBezTo>
                  <a:pt x="11583170" y="4521986"/>
                  <a:pt x="11580959" y="4524554"/>
                  <a:pt x="11573791" y="4525091"/>
                </a:cubicBezTo>
                <a:cubicBezTo>
                  <a:pt x="11571402" y="4525269"/>
                  <a:pt x="11566802" y="4528015"/>
                  <a:pt x="11564412" y="4528193"/>
                </a:cubicBezTo>
                <a:cubicBezTo>
                  <a:pt x="11562023" y="4528373"/>
                  <a:pt x="11562023" y="4528373"/>
                  <a:pt x="11562023" y="4528373"/>
                </a:cubicBezTo>
                <a:cubicBezTo>
                  <a:pt x="11562023" y="4528373"/>
                  <a:pt x="11559633" y="4528551"/>
                  <a:pt x="11559633" y="4528551"/>
                </a:cubicBezTo>
                <a:cubicBezTo>
                  <a:pt x="11559633" y="4528551"/>
                  <a:pt x="11559633" y="4528551"/>
                  <a:pt x="11557423" y="4531119"/>
                </a:cubicBezTo>
                <a:cubicBezTo>
                  <a:pt x="11557423" y="4531119"/>
                  <a:pt x="11555033" y="4531298"/>
                  <a:pt x="11555033" y="4531298"/>
                </a:cubicBezTo>
                <a:cubicBezTo>
                  <a:pt x="11552644" y="4531476"/>
                  <a:pt x="11552644" y="4531476"/>
                  <a:pt x="11552644" y="4531476"/>
                </a:cubicBezTo>
                <a:cubicBezTo>
                  <a:pt x="11550076" y="4529266"/>
                  <a:pt x="11550076" y="4529266"/>
                  <a:pt x="11552465" y="4529087"/>
                </a:cubicBezTo>
                <a:cubicBezTo>
                  <a:pt x="11552465" y="4529087"/>
                  <a:pt x="11552465" y="4529087"/>
                  <a:pt x="11554676" y="4526520"/>
                </a:cubicBezTo>
                <a:cubicBezTo>
                  <a:pt x="11549898" y="4526877"/>
                  <a:pt x="11547507" y="4527055"/>
                  <a:pt x="11542729" y="4527413"/>
                </a:cubicBezTo>
                <a:cubicBezTo>
                  <a:pt x="11542729" y="4527413"/>
                  <a:pt x="11542729" y="4527413"/>
                  <a:pt x="11537951" y="4527770"/>
                </a:cubicBezTo>
                <a:cubicBezTo>
                  <a:pt x="11535561" y="4527949"/>
                  <a:pt x="11535382" y="4525559"/>
                  <a:pt x="11532993" y="4525738"/>
                </a:cubicBezTo>
                <a:cubicBezTo>
                  <a:pt x="11528393" y="4528484"/>
                  <a:pt x="11523615" y="4528842"/>
                  <a:pt x="11518836" y="4529199"/>
                </a:cubicBezTo>
                <a:cubicBezTo>
                  <a:pt x="11514056" y="4529557"/>
                  <a:pt x="11509278" y="4529914"/>
                  <a:pt x="11507067" y="4532481"/>
                </a:cubicBezTo>
                <a:cubicBezTo>
                  <a:pt x="11509456" y="4532303"/>
                  <a:pt x="11509456" y="4532303"/>
                  <a:pt x="11511846" y="4532124"/>
                </a:cubicBezTo>
                <a:cubicBezTo>
                  <a:pt x="11514414" y="4534335"/>
                  <a:pt x="11519014" y="4531588"/>
                  <a:pt x="11521404" y="4531410"/>
                </a:cubicBezTo>
                <a:cubicBezTo>
                  <a:pt x="11521404" y="4531410"/>
                  <a:pt x="11521404" y="4531410"/>
                  <a:pt x="11523793" y="4531230"/>
                </a:cubicBezTo>
                <a:cubicBezTo>
                  <a:pt x="11528571" y="4530873"/>
                  <a:pt x="11533529" y="4532905"/>
                  <a:pt x="11535919" y="4532727"/>
                </a:cubicBezTo>
                <a:cubicBezTo>
                  <a:pt x="11535919" y="4532727"/>
                  <a:pt x="11535919" y="4532727"/>
                  <a:pt x="11536097" y="4535117"/>
                </a:cubicBezTo>
                <a:cubicBezTo>
                  <a:pt x="11536097" y="4535117"/>
                  <a:pt x="11533888" y="4537684"/>
                  <a:pt x="11533888" y="4537684"/>
                </a:cubicBezTo>
                <a:cubicBezTo>
                  <a:pt x="11534066" y="4540074"/>
                  <a:pt x="11534066" y="4540074"/>
                  <a:pt x="11531675" y="4540253"/>
                </a:cubicBezTo>
                <a:cubicBezTo>
                  <a:pt x="11531675" y="4540253"/>
                  <a:pt x="11531675" y="4540253"/>
                  <a:pt x="11529286" y="4540431"/>
                </a:cubicBezTo>
                <a:cubicBezTo>
                  <a:pt x="11526896" y="4540610"/>
                  <a:pt x="11526896" y="4540610"/>
                  <a:pt x="11526896" y="4540610"/>
                </a:cubicBezTo>
                <a:cubicBezTo>
                  <a:pt x="11526896" y="4540610"/>
                  <a:pt x="11526718" y="4538221"/>
                  <a:pt x="11529108" y="4538041"/>
                </a:cubicBezTo>
                <a:cubicBezTo>
                  <a:pt x="11529108" y="4538041"/>
                  <a:pt x="11531319" y="4535474"/>
                  <a:pt x="11531319" y="4535474"/>
                </a:cubicBezTo>
                <a:cubicBezTo>
                  <a:pt x="11528929" y="4535653"/>
                  <a:pt x="11526361" y="4533442"/>
                  <a:pt x="11523971" y="4533620"/>
                </a:cubicBezTo>
                <a:cubicBezTo>
                  <a:pt x="11519192" y="4533978"/>
                  <a:pt x="11512203" y="4536903"/>
                  <a:pt x="11509635" y="4534692"/>
                </a:cubicBezTo>
                <a:cubicBezTo>
                  <a:pt x="11504857" y="4535049"/>
                  <a:pt x="11504857" y="4535049"/>
                  <a:pt x="11502467" y="4535228"/>
                </a:cubicBezTo>
                <a:cubicBezTo>
                  <a:pt x="11500077" y="4535407"/>
                  <a:pt x="11497688" y="4535585"/>
                  <a:pt x="11492909" y="4535942"/>
                </a:cubicBezTo>
                <a:cubicBezTo>
                  <a:pt x="11490520" y="4536122"/>
                  <a:pt x="11488130" y="4536300"/>
                  <a:pt x="11483531" y="4539047"/>
                </a:cubicBezTo>
                <a:cubicBezTo>
                  <a:pt x="11483531" y="4539047"/>
                  <a:pt x="11483531" y="4539047"/>
                  <a:pt x="11481141" y="4539225"/>
                </a:cubicBezTo>
                <a:cubicBezTo>
                  <a:pt x="11478751" y="4539405"/>
                  <a:pt x="11476364" y="4539583"/>
                  <a:pt x="11473973" y="4539761"/>
                </a:cubicBezTo>
                <a:cubicBezTo>
                  <a:pt x="11474152" y="4542151"/>
                  <a:pt x="11476541" y="4541971"/>
                  <a:pt x="11476541" y="4541971"/>
                </a:cubicBezTo>
                <a:cubicBezTo>
                  <a:pt x="11476541" y="4541971"/>
                  <a:pt x="11476541" y="4541971"/>
                  <a:pt x="11471941" y="4544719"/>
                </a:cubicBezTo>
                <a:cubicBezTo>
                  <a:pt x="11469373" y="4542508"/>
                  <a:pt x="11466983" y="4542686"/>
                  <a:pt x="11466983" y="4542686"/>
                </a:cubicBezTo>
                <a:cubicBezTo>
                  <a:pt x="11467162" y="4545076"/>
                  <a:pt x="11464773" y="4545254"/>
                  <a:pt x="11464773" y="4545254"/>
                </a:cubicBezTo>
                <a:cubicBezTo>
                  <a:pt x="11462383" y="4545433"/>
                  <a:pt x="11462383" y="4545433"/>
                  <a:pt x="11462205" y="4543044"/>
                </a:cubicBezTo>
                <a:cubicBezTo>
                  <a:pt x="11462205" y="4543044"/>
                  <a:pt x="11459814" y="4543222"/>
                  <a:pt x="11457425" y="4543400"/>
                </a:cubicBezTo>
                <a:cubicBezTo>
                  <a:pt x="11455037" y="4543580"/>
                  <a:pt x="11452826" y="4546148"/>
                  <a:pt x="11450436" y="4546327"/>
                </a:cubicBezTo>
                <a:cubicBezTo>
                  <a:pt x="11450436" y="4546327"/>
                  <a:pt x="11450436" y="4546327"/>
                  <a:pt x="11448225" y="4548895"/>
                </a:cubicBezTo>
                <a:cubicBezTo>
                  <a:pt x="11445836" y="4549073"/>
                  <a:pt x="11445836" y="4549073"/>
                  <a:pt x="11443447" y="4549251"/>
                </a:cubicBezTo>
                <a:cubicBezTo>
                  <a:pt x="11441057" y="4549431"/>
                  <a:pt x="11438668" y="4549609"/>
                  <a:pt x="11436457" y="4552178"/>
                </a:cubicBezTo>
                <a:cubicBezTo>
                  <a:pt x="11434067" y="4552356"/>
                  <a:pt x="11431679" y="4552534"/>
                  <a:pt x="11431679" y="4552534"/>
                </a:cubicBezTo>
                <a:cubicBezTo>
                  <a:pt x="11429289" y="4552714"/>
                  <a:pt x="11426899" y="4552893"/>
                  <a:pt x="11426899" y="4552893"/>
                </a:cubicBezTo>
                <a:cubicBezTo>
                  <a:pt x="11426899" y="4552893"/>
                  <a:pt x="11426721" y="4550502"/>
                  <a:pt x="11429109" y="4550324"/>
                </a:cubicBezTo>
                <a:cubicBezTo>
                  <a:pt x="11431499" y="4550145"/>
                  <a:pt x="11433889" y="4549966"/>
                  <a:pt x="11438668" y="4549609"/>
                </a:cubicBezTo>
                <a:cubicBezTo>
                  <a:pt x="11440878" y="4547041"/>
                  <a:pt x="11443268" y="4546863"/>
                  <a:pt x="11443268" y="4546863"/>
                </a:cubicBezTo>
                <a:lnTo>
                  <a:pt x="11440878" y="4547041"/>
                </a:lnTo>
                <a:cubicBezTo>
                  <a:pt x="11440878" y="4547041"/>
                  <a:pt x="11440878" y="4547041"/>
                  <a:pt x="11438489" y="4547220"/>
                </a:cubicBezTo>
                <a:cubicBezTo>
                  <a:pt x="11436100" y="4547398"/>
                  <a:pt x="11436100" y="4547398"/>
                  <a:pt x="11436100" y="4547398"/>
                </a:cubicBezTo>
                <a:cubicBezTo>
                  <a:pt x="11433711" y="4547577"/>
                  <a:pt x="11431321" y="4547756"/>
                  <a:pt x="11429109" y="4550324"/>
                </a:cubicBezTo>
                <a:cubicBezTo>
                  <a:pt x="11424332" y="4550681"/>
                  <a:pt x="11421942" y="4550860"/>
                  <a:pt x="11419552" y="4551038"/>
                </a:cubicBezTo>
                <a:cubicBezTo>
                  <a:pt x="11417163" y="4551217"/>
                  <a:pt x="11414952" y="4553785"/>
                  <a:pt x="11412563" y="4553964"/>
                </a:cubicBezTo>
                <a:cubicBezTo>
                  <a:pt x="11412563" y="4553964"/>
                  <a:pt x="11412563" y="4553964"/>
                  <a:pt x="11410173" y="4554143"/>
                </a:cubicBezTo>
                <a:cubicBezTo>
                  <a:pt x="11410173" y="4554143"/>
                  <a:pt x="11407785" y="4554321"/>
                  <a:pt x="11405395" y="4554500"/>
                </a:cubicBezTo>
                <a:cubicBezTo>
                  <a:pt x="11405395" y="4554500"/>
                  <a:pt x="11405574" y="4556888"/>
                  <a:pt x="11405574" y="4556888"/>
                </a:cubicBezTo>
                <a:cubicBezTo>
                  <a:pt x="11405752" y="4559278"/>
                  <a:pt x="11405752" y="4559278"/>
                  <a:pt x="11405752" y="4559278"/>
                </a:cubicBezTo>
                <a:cubicBezTo>
                  <a:pt x="11403541" y="4561846"/>
                  <a:pt x="11403541" y="4561846"/>
                  <a:pt x="11401152" y="4562024"/>
                </a:cubicBezTo>
                <a:cubicBezTo>
                  <a:pt x="11401152" y="4562024"/>
                  <a:pt x="11398763" y="4562204"/>
                  <a:pt x="11398763" y="4562204"/>
                </a:cubicBezTo>
                <a:cubicBezTo>
                  <a:pt x="11396373" y="4562382"/>
                  <a:pt x="11393805" y="4560171"/>
                  <a:pt x="11391416" y="4560349"/>
                </a:cubicBezTo>
                <a:cubicBezTo>
                  <a:pt x="11391416" y="4560349"/>
                  <a:pt x="11391416" y="4560349"/>
                  <a:pt x="11389027" y="4560529"/>
                </a:cubicBezTo>
                <a:cubicBezTo>
                  <a:pt x="11389205" y="4562917"/>
                  <a:pt x="11389383" y="4565307"/>
                  <a:pt x="11382037" y="4563454"/>
                </a:cubicBezTo>
                <a:cubicBezTo>
                  <a:pt x="11375048" y="4566379"/>
                  <a:pt x="11370447" y="4569126"/>
                  <a:pt x="11365668" y="4569483"/>
                </a:cubicBezTo>
                <a:lnTo>
                  <a:pt x="11347774" y="4575406"/>
                </a:lnTo>
                <a:lnTo>
                  <a:pt x="11341255" y="4567892"/>
                </a:lnTo>
                <a:lnTo>
                  <a:pt x="11359639" y="4562172"/>
                </a:lnTo>
                <a:cubicBezTo>
                  <a:pt x="11390847" y="4553707"/>
                  <a:pt x="11422482" y="4546479"/>
                  <a:pt x="11454671" y="4540825"/>
                </a:cubicBezTo>
                <a:cubicBezTo>
                  <a:pt x="11456631" y="4540749"/>
                  <a:pt x="11460131" y="4539829"/>
                  <a:pt x="11458790" y="4535560"/>
                </a:cubicBezTo>
                <a:cubicBezTo>
                  <a:pt x="11455485" y="4531366"/>
                  <a:pt x="11451638" y="4533477"/>
                  <a:pt x="11447716" y="4533628"/>
                </a:cubicBezTo>
                <a:cubicBezTo>
                  <a:pt x="11427336" y="4534803"/>
                  <a:pt x="11407753" y="4538795"/>
                  <a:pt x="11388302" y="4543715"/>
                </a:cubicBezTo>
                <a:lnTo>
                  <a:pt x="11333077" y="4558466"/>
                </a:lnTo>
                <a:lnTo>
                  <a:pt x="11317663" y="4540696"/>
                </a:lnTo>
                <a:lnTo>
                  <a:pt x="11320158" y="4539247"/>
                </a:lnTo>
                <a:cubicBezTo>
                  <a:pt x="11327506" y="4541101"/>
                  <a:pt x="11327327" y="4538711"/>
                  <a:pt x="11341484" y="4535250"/>
                </a:cubicBezTo>
                <a:cubicBezTo>
                  <a:pt x="11350863" y="4532146"/>
                  <a:pt x="11331749" y="4533575"/>
                  <a:pt x="11345907" y="4530114"/>
                </a:cubicBezTo>
                <a:cubicBezTo>
                  <a:pt x="11340949" y="4528081"/>
                  <a:pt x="11350327" y="4524977"/>
                  <a:pt x="11338559" y="4528261"/>
                </a:cubicBezTo>
                <a:cubicBezTo>
                  <a:pt x="11338381" y="4525870"/>
                  <a:pt x="11347937" y="4525156"/>
                  <a:pt x="11347759" y="4522767"/>
                </a:cubicBezTo>
                <a:cubicBezTo>
                  <a:pt x="11347759" y="4522767"/>
                  <a:pt x="11347759" y="4522767"/>
                  <a:pt x="11350149" y="4522588"/>
                </a:cubicBezTo>
                <a:cubicBezTo>
                  <a:pt x="11350149" y="4522588"/>
                  <a:pt x="11347580" y="4520377"/>
                  <a:pt x="11349971" y="4520199"/>
                </a:cubicBezTo>
                <a:cubicBezTo>
                  <a:pt x="11349971" y="4520199"/>
                  <a:pt x="11349971" y="4520199"/>
                  <a:pt x="11352360" y="4520020"/>
                </a:cubicBezTo>
                <a:cubicBezTo>
                  <a:pt x="11352360" y="4520020"/>
                  <a:pt x="11354571" y="4517452"/>
                  <a:pt x="11354571" y="4517452"/>
                </a:cubicBezTo>
                <a:cubicBezTo>
                  <a:pt x="11356959" y="4517274"/>
                  <a:pt x="11359349" y="4517094"/>
                  <a:pt x="11363949" y="4514348"/>
                </a:cubicBezTo>
                <a:cubicBezTo>
                  <a:pt x="11377928" y="4508497"/>
                  <a:pt x="11385097" y="4507961"/>
                  <a:pt x="11389697" y="4505214"/>
                </a:cubicBezTo>
                <a:cubicBezTo>
                  <a:pt x="11387307" y="4505393"/>
                  <a:pt x="11389697" y="4505214"/>
                  <a:pt x="11391908" y="4502647"/>
                </a:cubicBezTo>
                <a:cubicBezTo>
                  <a:pt x="11391908" y="4502647"/>
                  <a:pt x="11396685" y="4502290"/>
                  <a:pt x="11396685" y="4502290"/>
                </a:cubicBezTo>
                <a:cubicBezTo>
                  <a:pt x="11396685" y="4502290"/>
                  <a:pt x="11399076" y="4502110"/>
                  <a:pt x="11399076" y="4502110"/>
                </a:cubicBezTo>
                <a:cubicBezTo>
                  <a:pt x="11398182" y="4490165"/>
                  <a:pt x="11433666" y="4482706"/>
                  <a:pt x="11454634" y="4473929"/>
                </a:cubicBezTo>
                <a:cubicBezTo>
                  <a:pt x="11451887" y="4469330"/>
                  <a:pt x="11442330" y="4470044"/>
                  <a:pt x="11444362" y="4465087"/>
                </a:cubicBezTo>
                <a:cubicBezTo>
                  <a:pt x="11461088" y="4463837"/>
                  <a:pt x="11460910" y="4461447"/>
                  <a:pt x="11472857" y="4460554"/>
                </a:cubicBezTo>
                <a:cubicBezTo>
                  <a:pt x="11481878" y="4452671"/>
                  <a:pt x="11469573" y="4448786"/>
                  <a:pt x="11452848" y="4450036"/>
                </a:cubicBezTo>
                <a:cubicBezTo>
                  <a:pt x="11452848" y="4450036"/>
                  <a:pt x="11452848" y="4450036"/>
                  <a:pt x="11450458" y="4450215"/>
                </a:cubicBezTo>
                <a:cubicBezTo>
                  <a:pt x="11448069" y="4450393"/>
                  <a:pt x="11443291" y="4450751"/>
                  <a:pt x="11443291" y="4450751"/>
                </a:cubicBezTo>
                <a:cubicBezTo>
                  <a:pt x="11443291" y="4450751"/>
                  <a:pt x="11443291" y="4450751"/>
                  <a:pt x="11445860" y="4452961"/>
                </a:cubicBezTo>
                <a:cubicBezTo>
                  <a:pt x="11445860" y="4452961"/>
                  <a:pt x="11448247" y="4452782"/>
                  <a:pt x="11448247" y="4452782"/>
                </a:cubicBezTo>
                <a:cubicBezTo>
                  <a:pt x="11448247" y="4452782"/>
                  <a:pt x="11448426" y="4455172"/>
                  <a:pt x="11446037" y="4455351"/>
                </a:cubicBezTo>
                <a:cubicBezTo>
                  <a:pt x="11443827" y="4457918"/>
                  <a:pt x="11424711" y="4459347"/>
                  <a:pt x="11438691" y="4453497"/>
                </a:cubicBezTo>
                <a:cubicBezTo>
                  <a:pt x="11438691" y="4453497"/>
                  <a:pt x="11438691" y="4453497"/>
                  <a:pt x="11436302" y="4453675"/>
                </a:cubicBezTo>
                <a:cubicBezTo>
                  <a:pt x="11436302" y="4453675"/>
                  <a:pt x="11433911" y="4453854"/>
                  <a:pt x="11433911" y="4453854"/>
                </a:cubicBezTo>
                <a:cubicBezTo>
                  <a:pt x="11431522" y="4454034"/>
                  <a:pt x="11431522" y="4454034"/>
                  <a:pt x="11431344" y="4451644"/>
                </a:cubicBezTo>
                <a:cubicBezTo>
                  <a:pt x="11433733" y="4451466"/>
                  <a:pt x="11436121" y="4451286"/>
                  <a:pt x="11436121" y="4451286"/>
                </a:cubicBezTo>
                <a:cubicBezTo>
                  <a:pt x="11436121" y="4451286"/>
                  <a:pt x="11438512" y="4451108"/>
                  <a:pt x="11438512" y="4451108"/>
                </a:cubicBezTo>
                <a:cubicBezTo>
                  <a:pt x="11438512" y="4451108"/>
                  <a:pt x="11438512" y="4451108"/>
                  <a:pt x="11440901" y="4450929"/>
                </a:cubicBezTo>
                <a:cubicBezTo>
                  <a:pt x="11440901" y="4450929"/>
                  <a:pt x="11443291" y="4450751"/>
                  <a:pt x="11443112" y="4448361"/>
                </a:cubicBezTo>
                <a:cubicBezTo>
                  <a:pt x="11431165" y="4449254"/>
                  <a:pt x="11421608" y="4449969"/>
                  <a:pt x="11418861" y="4445369"/>
                </a:cubicBezTo>
                <a:cubicBezTo>
                  <a:pt x="11418861" y="4445369"/>
                  <a:pt x="11437440" y="4436771"/>
                  <a:pt x="11449029" y="4431100"/>
                </a:cubicBezTo>
                <a:cubicBezTo>
                  <a:pt x="11463187" y="4427638"/>
                  <a:pt x="11482481" y="4428598"/>
                  <a:pt x="11491681" y="4423105"/>
                </a:cubicBezTo>
                <a:cubicBezTo>
                  <a:pt x="11486903" y="4423462"/>
                  <a:pt x="11481945" y="4421430"/>
                  <a:pt x="11481945" y="4421430"/>
                </a:cubicBezTo>
                <a:cubicBezTo>
                  <a:pt x="11502735" y="4410265"/>
                  <a:pt x="11515999" y="4394857"/>
                  <a:pt x="11549273" y="4389965"/>
                </a:cubicBezTo>
                <a:cubicBezTo>
                  <a:pt x="11549093" y="4387577"/>
                  <a:pt x="11549093" y="4387577"/>
                  <a:pt x="11548915" y="4385187"/>
                </a:cubicBezTo>
                <a:cubicBezTo>
                  <a:pt x="11493451" y="4390535"/>
                  <a:pt x="11439118" y="4398952"/>
                  <a:pt x="11386015" y="4410281"/>
                </a:cubicBezTo>
                <a:lnTo>
                  <a:pt x="11239347" y="4450422"/>
                </a:lnTo>
                <a:lnTo>
                  <a:pt x="11235062" y="4445482"/>
                </a:lnTo>
                <a:lnTo>
                  <a:pt x="11281959" y="4428535"/>
                </a:lnTo>
                <a:cubicBezTo>
                  <a:pt x="11322353" y="4415941"/>
                  <a:pt x="11363586" y="4405049"/>
                  <a:pt x="11405551" y="4395904"/>
                </a:cubicBezTo>
                <a:cubicBezTo>
                  <a:pt x="11457583" y="4384807"/>
                  <a:pt x="11507402" y="4376277"/>
                  <a:pt x="11559790" y="4369958"/>
                </a:cubicBezTo>
                <a:lnTo>
                  <a:pt x="11626694" y="4364955"/>
                </a:lnTo>
                <a:cubicBezTo>
                  <a:pt x="11626515" y="4362566"/>
                  <a:pt x="11628903" y="4362387"/>
                  <a:pt x="11628903" y="4362387"/>
                </a:cubicBezTo>
                <a:cubicBezTo>
                  <a:pt x="11628903" y="4362387"/>
                  <a:pt x="11628903" y="4362387"/>
                  <a:pt x="11636072" y="4361852"/>
                </a:cubicBezTo>
                <a:close/>
                <a:moveTo>
                  <a:pt x="4827371" y="4336159"/>
                </a:moveTo>
                <a:cubicBezTo>
                  <a:pt x="4841216" y="4335887"/>
                  <a:pt x="4855060" y="4335615"/>
                  <a:pt x="4872142" y="4337410"/>
                </a:cubicBezTo>
                <a:cubicBezTo>
                  <a:pt x="4916916" y="4338662"/>
                  <a:pt x="4972297" y="4337572"/>
                  <a:pt x="5017069" y="4338823"/>
                </a:cubicBezTo>
                <a:cubicBezTo>
                  <a:pt x="5061842" y="4340073"/>
                  <a:pt x="5098073" y="4340427"/>
                  <a:pt x="5105713" y="4349867"/>
                </a:cubicBezTo>
                <a:cubicBezTo>
                  <a:pt x="5107780" y="4346630"/>
                  <a:pt x="5107780" y="4346630"/>
                  <a:pt x="5107780" y="4346630"/>
                </a:cubicBezTo>
                <a:cubicBezTo>
                  <a:pt x="5107780" y="4346630"/>
                  <a:pt x="5107780" y="4346630"/>
                  <a:pt x="5113086" y="4345459"/>
                </a:cubicBezTo>
                <a:cubicBezTo>
                  <a:pt x="5116322" y="4347528"/>
                  <a:pt x="5119559" y="4349595"/>
                  <a:pt x="5122795" y="4351662"/>
                </a:cubicBezTo>
                <a:cubicBezTo>
                  <a:pt x="5122795" y="4351662"/>
                  <a:pt x="5122795" y="4351662"/>
                  <a:pt x="5117488" y="4352833"/>
                </a:cubicBezTo>
                <a:cubicBezTo>
                  <a:pt x="5117488" y="4352833"/>
                  <a:pt x="5117488" y="4352833"/>
                  <a:pt x="5112184" y="4354003"/>
                </a:cubicBezTo>
                <a:cubicBezTo>
                  <a:pt x="5129266" y="4355798"/>
                  <a:pt x="5146347" y="4357593"/>
                  <a:pt x="5163428" y="4359388"/>
                </a:cubicBezTo>
                <a:cubicBezTo>
                  <a:pt x="5161361" y="4362626"/>
                  <a:pt x="5179609" y="4369727"/>
                  <a:pt x="5172235" y="4374135"/>
                </a:cubicBezTo>
                <a:cubicBezTo>
                  <a:pt x="5262947" y="4381943"/>
                  <a:pt x="5324166" y="4407379"/>
                  <a:pt x="5386920" y="4401883"/>
                </a:cubicBezTo>
                <a:cubicBezTo>
                  <a:pt x="5440499" y="4417880"/>
                  <a:pt x="5467555" y="4439727"/>
                  <a:pt x="5527341" y="4446011"/>
                </a:cubicBezTo>
                <a:cubicBezTo>
                  <a:pt x="5528507" y="4451317"/>
                  <a:pt x="5540283" y="4454281"/>
                  <a:pt x="5543519" y="4456350"/>
                </a:cubicBezTo>
                <a:cubicBezTo>
                  <a:pt x="5569142" y="4459043"/>
                  <a:pt x="5599167" y="4469108"/>
                  <a:pt x="5629193" y="4479174"/>
                </a:cubicBezTo>
                <a:cubicBezTo>
                  <a:pt x="5649510" y="4483038"/>
                  <a:pt x="5667759" y="4490137"/>
                  <a:pt x="5683938" y="4500476"/>
                </a:cubicBezTo>
                <a:cubicBezTo>
                  <a:pt x="5690411" y="4504612"/>
                  <a:pt x="5693648" y="4506679"/>
                  <a:pt x="5700119" y="4510815"/>
                </a:cubicBezTo>
                <a:cubicBezTo>
                  <a:pt x="5698050" y="4514053"/>
                  <a:pt x="5698050" y="4514053"/>
                  <a:pt x="5698050" y="4514053"/>
                </a:cubicBezTo>
                <a:cubicBezTo>
                  <a:pt x="5687441" y="4516393"/>
                  <a:pt x="5672428" y="4511359"/>
                  <a:pt x="5656249" y="4501021"/>
                </a:cubicBezTo>
                <a:cubicBezTo>
                  <a:pt x="5637999" y="4493920"/>
                  <a:pt x="5619751" y="4486820"/>
                  <a:pt x="5605905" y="4487093"/>
                </a:cubicBezTo>
                <a:cubicBezTo>
                  <a:pt x="5596197" y="4480890"/>
                  <a:pt x="5589725" y="4476754"/>
                  <a:pt x="5580017" y="4470551"/>
                </a:cubicBezTo>
                <a:cubicBezTo>
                  <a:pt x="5544685" y="4461654"/>
                  <a:pt x="5532912" y="4458689"/>
                  <a:pt x="5500815" y="4451861"/>
                </a:cubicBezTo>
                <a:cubicBezTo>
                  <a:pt x="5508190" y="4447453"/>
                  <a:pt x="5485803" y="4446828"/>
                  <a:pt x="5476097" y="4440625"/>
                </a:cubicBezTo>
                <a:cubicBezTo>
                  <a:pt x="5467555" y="4439727"/>
                  <a:pt x="5451640" y="4443236"/>
                  <a:pt x="5468723" y="4445033"/>
                </a:cubicBezTo>
                <a:cubicBezTo>
                  <a:pt x="5437795" y="4443509"/>
                  <a:pt x="5399229" y="4432546"/>
                  <a:pt x="5360661" y="4421580"/>
                </a:cubicBezTo>
                <a:cubicBezTo>
                  <a:pt x="5320028" y="4413856"/>
                  <a:pt x="5281462" y="4402892"/>
                  <a:pt x="5238760" y="4398403"/>
                </a:cubicBezTo>
                <a:cubicBezTo>
                  <a:pt x="5240827" y="4395166"/>
                  <a:pt x="5232285" y="4394267"/>
                  <a:pt x="5236424" y="4387792"/>
                </a:cubicBezTo>
                <a:cubicBezTo>
                  <a:pt x="5185179" y="4382405"/>
                  <a:pt x="5163694" y="4373237"/>
                  <a:pt x="5135103" y="4382324"/>
                </a:cubicBezTo>
                <a:cubicBezTo>
                  <a:pt x="5111549" y="4376394"/>
                  <a:pt x="5095633" y="4379904"/>
                  <a:pt x="5077385" y="4372803"/>
                </a:cubicBezTo>
                <a:cubicBezTo>
                  <a:pt x="5066776" y="4375143"/>
                  <a:pt x="5078553" y="4378109"/>
                  <a:pt x="5076486" y="4381346"/>
                </a:cubicBezTo>
                <a:cubicBezTo>
                  <a:pt x="5059404" y="4379551"/>
                  <a:pt x="5042322" y="4377756"/>
                  <a:pt x="5019936" y="4377129"/>
                </a:cubicBezTo>
                <a:cubicBezTo>
                  <a:pt x="5031447" y="4366247"/>
                  <a:pt x="5009060" y="4365621"/>
                  <a:pt x="5003756" y="4366791"/>
                </a:cubicBezTo>
                <a:cubicBezTo>
                  <a:pt x="5001420" y="4356182"/>
                  <a:pt x="5017334" y="4352670"/>
                  <a:pt x="5035317" y="4345924"/>
                </a:cubicBezTo>
                <a:cubicBezTo>
                  <a:pt x="5017069" y="4338823"/>
                  <a:pt x="4952245" y="4347557"/>
                  <a:pt x="4929858" y="4346932"/>
                </a:cubicBezTo>
                <a:cubicBezTo>
                  <a:pt x="4929858" y="4346932"/>
                  <a:pt x="4933095" y="4348999"/>
                  <a:pt x="4933095" y="4348999"/>
                </a:cubicBezTo>
                <a:cubicBezTo>
                  <a:pt x="4938399" y="4347829"/>
                  <a:pt x="4936331" y="4351067"/>
                  <a:pt x="4936331" y="4351067"/>
                </a:cubicBezTo>
                <a:cubicBezTo>
                  <a:pt x="4936331" y="4351067"/>
                  <a:pt x="4931028" y="4352236"/>
                  <a:pt x="4931028" y="4352236"/>
                </a:cubicBezTo>
                <a:cubicBezTo>
                  <a:pt x="4925722" y="4353407"/>
                  <a:pt x="4922486" y="4351339"/>
                  <a:pt x="4922486" y="4351339"/>
                </a:cubicBezTo>
                <a:cubicBezTo>
                  <a:pt x="4922486" y="4351339"/>
                  <a:pt x="4922486" y="4351339"/>
                  <a:pt x="4925722" y="4353407"/>
                </a:cubicBezTo>
                <a:cubicBezTo>
                  <a:pt x="4928959" y="4355475"/>
                  <a:pt x="4895961" y="4357190"/>
                  <a:pt x="4900098" y="4350713"/>
                </a:cubicBezTo>
                <a:cubicBezTo>
                  <a:pt x="4900098" y="4350713"/>
                  <a:pt x="4900098" y="4350713"/>
                  <a:pt x="4898031" y="4353952"/>
                </a:cubicBezTo>
                <a:cubicBezTo>
                  <a:pt x="4898031" y="4353952"/>
                  <a:pt x="4894795" y="4351884"/>
                  <a:pt x="4892726" y="4355121"/>
                </a:cubicBezTo>
                <a:cubicBezTo>
                  <a:pt x="4892726" y="4355121"/>
                  <a:pt x="4889489" y="4353054"/>
                  <a:pt x="4889489" y="4353054"/>
                </a:cubicBezTo>
                <a:cubicBezTo>
                  <a:pt x="4886253" y="4350987"/>
                  <a:pt x="4886253" y="4350987"/>
                  <a:pt x="4886253" y="4350987"/>
                </a:cubicBezTo>
                <a:cubicBezTo>
                  <a:pt x="4886253" y="4350987"/>
                  <a:pt x="4886253" y="4350987"/>
                  <a:pt x="4891558" y="4349816"/>
                </a:cubicBezTo>
                <a:cubicBezTo>
                  <a:pt x="4891558" y="4349816"/>
                  <a:pt x="4891558" y="4349816"/>
                  <a:pt x="4888324" y="4347749"/>
                </a:cubicBezTo>
                <a:cubicBezTo>
                  <a:pt x="4855327" y="4349463"/>
                  <a:pt x="4884186" y="4354224"/>
                  <a:pt x="4882117" y="4357462"/>
                </a:cubicBezTo>
                <a:cubicBezTo>
                  <a:pt x="4883284" y="4362766"/>
                  <a:pt x="4872674" y="4365107"/>
                  <a:pt x="4872674" y="4365107"/>
                </a:cubicBezTo>
                <a:cubicBezTo>
                  <a:pt x="4873841" y="4370411"/>
                  <a:pt x="4904769" y="4371935"/>
                  <a:pt x="4888855" y="4375445"/>
                </a:cubicBezTo>
                <a:cubicBezTo>
                  <a:pt x="4867635" y="4380125"/>
                  <a:pt x="4846416" y="4384805"/>
                  <a:pt x="4801645" y="4383553"/>
                </a:cubicBezTo>
                <a:cubicBezTo>
                  <a:pt x="4799310" y="4372943"/>
                  <a:pt x="4821696" y="4373569"/>
                  <a:pt x="4834374" y="4367991"/>
                </a:cubicBezTo>
                <a:cubicBezTo>
                  <a:pt x="4836442" y="4364753"/>
                  <a:pt x="4815223" y="4369434"/>
                  <a:pt x="4814057" y="4364129"/>
                </a:cubicBezTo>
                <a:cubicBezTo>
                  <a:pt x="4803448" y="4366468"/>
                  <a:pt x="4789603" y="4366740"/>
                  <a:pt x="4787532" y="4369977"/>
                </a:cubicBezTo>
                <a:cubicBezTo>
                  <a:pt x="4709763" y="4370441"/>
                  <a:pt x="4647275" y="4389787"/>
                  <a:pt x="4582185" y="4384673"/>
                </a:cubicBezTo>
                <a:cubicBezTo>
                  <a:pt x="4566270" y="4388183"/>
                  <a:pt x="4555661" y="4390522"/>
                  <a:pt x="4545051" y="4392862"/>
                </a:cubicBezTo>
                <a:cubicBezTo>
                  <a:pt x="4517361" y="4393408"/>
                  <a:pt x="4525900" y="4394304"/>
                  <a:pt x="4492906" y="4396019"/>
                </a:cubicBezTo>
                <a:cubicBezTo>
                  <a:pt x="4487602" y="4397189"/>
                  <a:pt x="4488768" y="4402495"/>
                  <a:pt x="4488768" y="4402495"/>
                </a:cubicBezTo>
                <a:cubicBezTo>
                  <a:pt x="4449566" y="4413921"/>
                  <a:pt x="4425112" y="4416534"/>
                  <a:pt x="4403892" y="4421214"/>
                </a:cubicBezTo>
                <a:cubicBezTo>
                  <a:pt x="4377368" y="4427063"/>
                  <a:pt x="4358218" y="4428506"/>
                  <a:pt x="4328459" y="4432288"/>
                </a:cubicBezTo>
                <a:cubicBezTo>
                  <a:pt x="4319017" y="4439934"/>
                  <a:pt x="4332862" y="4439662"/>
                  <a:pt x="4337266" y="4447034"/>
                </a:cubicBezTo>
                <a:cubicBezTo>
                  <a:pt x="4331960" y="4448204"/>
                  <a:pt x="4329891" y="4451442"/>
                  <a:pt x="4327823" y="4454679"/>
                </a:cubicBezTo>
                <a:cubicBezTo>
                  <a:pt x="4301300" y="4460529"/>
                  <a:pt x="4294828" y="4456394"/>
                  <a:pt x="4266235" y="4465482"/>
                </a:cubicBezTo>
                <a:cubicBezTo>
                  <a:pt x="4262999" y="4463413"/>
                  <a:pt x="4265067" y="4460176"/>
                  <a:pt x="4256527" y="4459279"/>
                </a:cubicBezTo>
                <a:cubicBezTo>
                  <a:pt x="4261831" y="4458108"/>
                  <a:pt x="4260664" y="4452803"/>
                  <a:pt x="4281882" y="4448123"/>
                </a:cubicBezTo>
                <a:cubicBezTo>
                  <a:pt x="4257429" y="4450735"/>
                  <a:pt x="4228836" y="4459823"/>
                  <a:pt x="4200245" y="4468911"/>
                </a:cubicBezTo>
                <a:cubicBezTo>
                  <a:pt x="4173720" y="4474760"/>
                  <a:pt x="4145128" y="4483848"/>
                  <a:pt x="4124810" y="4479985"/>
                </a:cubicBezTo>
                <a:cubicBezTo>
                  <a:pt x="4077332" y="4504363"/>
                  <a:pt x="4036964" y="4510486"/>
                  <a:pt x="3988319" y="4529558"/>
                </a:cubicBezTo>
                <a:cubicBezTo>
                  <a:pt x="3971504" y="4541612"/>
                  <a:pt x="4010706" y="4530184"/>
                  <a:pt x="3992723" y="4536930"/>
                </a:cubicBezTo>
                <a:cubicBezTo>
                  <a:pt x="3980045" y="4542508"/>
                  <a:pt x="3981212" y="4547814"/>
                  <a:pt x="3970603" y="4550154"/>
                </a:cubicBezTo>
                <a:cubicBezTo>
                  <a:pt x="3971504" y="4541612"/>
                  <a:pt x="3950286" y="4546291"/>
                  <a:pt x="3963865" y="4532170"/>
                </a:cubicBezTo>
                <a:cubicBezTo>
                  <a:pt x="3942646" y="4536849"/>
                  <a:pt x="3909917" y="4552413"/>
                  <a:pt x="3887796" y="4565635"/>
                </a:cubicBezTo>
                <a:cubicBezTo>
                  <a:pt x="3814697" y="4587320"/>
                  <a:pt x="3745100" y="4624922"/>
                  <a:pt x="3650147" y="4673678"/>
                </a:cubicBezTo>
                <a:cubicBezTo>
                  <a:pt x="3662558" y="4654252"/>
                  <a:pt x="3692052" y="4636622"/>
                  <a:pt x="3716242" y="4620161"/>
                </a:cubicBezTo>
                <a:cubicBezTo>
                  <a:pt x="3757513" y="4605496"/>
                  <a:pt x="3810293" y="4579948"/>
                  <a:pt x="3852466" y="4556740"/>
                </a:cubicBezTo>
                <a:cubicBezTo>
                  <a:pt x="3852466" y="4556740"/>
                  <a:pt x="3852466" y="4556740"/>
                  <a:pt x="3849230" y="4554671"/>
                </a:cubicBezTo>
                <a:cubicBezTo>
                  <a:pt x="3847161" y="4557910"/>
                  <a:pt x="3841856" y="4559079"/>
                  <a:pt x="3840690" y="4553774"/>
                </a:cubicBezTo>
                <a:lnTo>
                  <a:pt x="3842615" y="4552216"/>
                </a:lnTo>
                <a:lnTo>
                  <a:pt x="3853368" y="4548196"/>
                </a:lnTo>
                <a:cubicBezTo>
                  <a:pt x="3850132" y="4546129"/>
                  <a:pt x="3850132" y="4546129"/>
                  <a:pt x="3850132" y="4546129"/>
                </a:cubicBezTo>
                <a:lnTo>
                  <a:pt x="3842615" y="4552216"/>
                </a:lnTo>
                <a:lnTo>
                  <a:pt x="3785268" y="4573646"/>
                </a:lnTo>
                <a:cubicBezTo>
                  <a:pt x="3764261" y="4582452"/>
                  <a:pt x="3744435" y="4590301"/>
                  <a:pt x="3724250" y="4593362"/>
                </a:cubicBezTo>
                <a:cubicBezTo>
                  <a:pt x="3702130" y="4606585"/>
                  <a:pt x="3668499" y="4630691"/>
                  <a:pt x="3657623" y="4619182"/>
                </a:cubicBezTo>
                <a:cubicBezTo>
                  <a:pt x="3687118" y="4601552"/>
                  <a:pt x="3703934" y="4589499"/>
                  <a:pt x="3736663" y="4573935"/>
                </a:cubicBezTo>
                <a:cubicBezTo>
                  <a:pt x="3734594" y="4577174"/>
                  <a:pt x="3737830" y="4579241"/>
                  <a:pt x="3732526" y="4580411"/>
                </a:cubicBezTo>
                <a:cubicBezTo>
                  <a:pt x="3735762" y="4582479"/>
                  <a:pt x="3762020" y="4562780"/>
                  <a:pt x="3767324" y="4561610"/>
                </a:cubicBezTo>
                <a:cubicBezTo>
                  <a:pt x="3776767" y="4553966"/>
                  <a:pt x="3780003" y="4556034"/>
                  <a:pt x="3781169" y="4561339"/>
                </a:cubicBezTo>
                <a:cubicBezTo>
                  <a:pt x="3792681" y="4550456"/>
                  <a:pt x="3837187" y="4537857"/>
                  <a:pt x="3857239" y="4527873"/>
                </a:cubicBezTo>
                <a:cubicBezTo>
                  <a:pt x="3864613" y="4523465"/>
                  <a:pt x="3866681" y="4520228"/>
                  <a:pt x="3874054" y="4515820"/>
                </a:cubicBezTo>
                <a:cubicBezTo>
                  <a:pt x="3937444" y="4487932"/>
                  <a:pt x="4006407" y="4472722"/>
                  <a:pt x="4068897" y="4453377"/>
                </a:cubicBezTo>
                <a:cubicBezTo>
                  <a:pt x="4092185" y="4445460"/>
                  <a:pt x="4123747" y="4424591"/>
                  <a:pt x="4126082" y="4435202"/>
                </a:cubicBezTo>
                <a:cubicBezTo>
                  <a:pt x="4141995" y="4431693"/>
                  <a:pt x="4157910" y="4428183"/>
                  <a:pt x="4162047" y="4421707"/>
                </a:cubicBezTo>
                <a:cubicBezTo>
                  <a:pt x="4175893" y="4421435"/>
                  <a:pt x="4170587" y="4422605"/>
                  <a:pt x="4169687" y="4431147"/>
                </a:cubicBezTo>
                <a:cubicBezTo>
                  <a:pt x="4126347" y="4449050"/>
                  <a:pt x="4070064" y="4458683"/>
                  <a:pt x="4034098" y="4472178"/>
                </a:cubicBezTo>
                <a:cubicBezTo>
                  <a:pt x="4030862" y="4470110"/>
                  <a:pt x="4028793" y="4473348"/>
                  <a:pt x="4032029" y="4475416"/>
                </a:cubicBezTo>
                <a:cubicBezTo>
                  <a:pt x="4032029" y="4475416"/>
                  <a:pt x="4037334" y="4474245"/>
                  <a:pt x="4037334" y="4474245"/>
                </a:cubicBezTo>
                <a:cubicBezTo>
                  <a:pt x="4044708" y="4469838"/>
                  <a:pt x="4047944" y="4471906"/>
                  <a:pt x="4051180" y="4473973"/>
                </a:cubicBezTo>
                <a:lnTo>
                  <a:pt x="4043941" y="4478299"/>
                </a:lnTo>
                <a:lnTo>
                  <a:pt x="4038501" y="4479551"/>
                </a:lnTo>
                <a:cubicBezTo>
                  <a:pt x="4043806" y="4478381"/>
                  <a:pt x="4043806" y="4478381"/>
                  <a:pt x="4043806" y="4478381"/>
                </a:cubicBezTo>
                <a:lnTo>
                  <a:pt x="4043941" y="4478299"/>
                </a:lnTo>
                <a:lnTo>
                  <a:pt x="4112622" y="4462508"/>
                </a:lnTo>
                <a:cubicBezTo>
                  <a:pt x="4136864" y="4455770"/>
                  <a:pt x="4160960" y="4448370"/>
                  <a:pt x="4185868" y="4441486"/>
                </a:cubicBezTo>
                <a:cubicBezTo>
                  <a:pt x="4237746" y="4424482"/>
                  <a:pt x="4290793" y="4412781"/>
                  <a:pt x="4341772" y="4404319"/>
                </a:cubicBezTo>
                <a:cubicBezTo>
                  <a:pt x="4352382" y="4401980"/>
                  <a:pt x="4359756" y="4397572"/>
                  <a:pt x="4372434" y="4391994"/>
                </a:cubicBezTo>
                <a:cubicBezTo>
                  <a:pt x="4418108" y="4384702"/>
                  <a:pt x="4444632" y="4378852"/>
                  <a:pt x="4490306" y="4371560"/>
                </a:cubicBezTo>
                <a:lnTo>
                  <a:pt x="4492080" y="4366272"/>
                </a:lnTo>
                <a:lnTo>
                  <a:pt x="4649337" y="4346801"/>
                </a:lnTo>
                <a:lnTo>
                  <a:pt x="4649938" y="4348174"/>
                </a:lnTo>
                <a:cubicBezTo>
                  <a:pt x="4649422" y="4348983"/>
                  <a:pt x="4648095" y="4349275"/>
                  <a:pt x="4646478" y="4348241"/>
                </a:cubicBezTo>
                <a:lnTo>
                  <a:pt x="4645363" y="4349296"/>
                </a:lnTo>
                <a:lnTo>
                  <a:pt x="4641172" y="4349411"/>
                </a:lnTo>
                <a:cubicBezTo>
                  <a:pt x="4642790" y="4350445"/>
                  <a:pt x="4644116" y="4350153"/>
                  <a:pt x="4645039" y="4349602"/>
                </a:cubicBezTo>
                <a:lnTo>
                  <a:pt x="4645363" y="4349296"/>
                </a:lnTo>
                <a:lnTo>
                  <a:pt x="4657411" y="4348959"/>
                </a:lnTo>
                <a:cubicBezTo>
                  <a:pt x="4662749" y="4349521"/>
                  <a:pt x="4667829" y="4350486"/>
                  <a:pt x="4672100" y="4350935"/>
                </a:cubicBezTo>
                <a:cubicBezTo>
                  <a:pt x="4721010" y="4345710"/>
                  <a:pt x="4771990" y="4337248"/>
                  <a:pt x="4827371" y="4336159"/>
                </a:cubicBezTo>
                <a:close/>
                <a:moveTo>
                  <a:pt x="8033214" y="4292073"/>
                </a:moveTo>
                <a:lnTo>
                  <a:pt x="8037039" y="4292105"/>
                </a:lnTo>
                <a:lnTo>
                  <a:pt x="8031840" y="4295503"/>
                </a:lnTo>
                <a:close/>
                <a:moveTo>
                  <a:pt x="169855" y="4288914"/>
                </a:moveTo>
                <a:cubicBezTo>
                  <a:pt x="167232" y="4289119"/>
                  <a:pt x="164351" y="4289736"/>
                  <a:pt x="162500" y="4289941"/>
                </a:cubicBezTo>
                <a:cubicBezTo>
                  <a:pt x="158181" y="4290558"/>
                  <a:pt x="153448" y="4289530"/>
                  <a:pt x="148922" y="4289581"/>
                </a:cubicBezTo>
                <a:cubicBezTo>
                  <a:pt x="144396" y="4289632"/>
                  <a:pt x="140075" y="4290762"/>
                  <a:pt x="136578" y="4295694"/>
                </a:cubicBezTo>
                <a:cubicBezTo>
                  <a:pt x="135343" y="4297339"/>
                  <a:pt x="132874" y="4299393"/>
                  <a:pt x="129582" y="4299393"/>
                </a:cubicBezTo>
                <a:cubicBezTo>
                  <a:pt x="125056" y="4298982"/>
                  <a:pt x="122587" y="4301448"/>
                  <a:pt x="121764" y="4305969"/>
                </a:cubicBezTo>
                <a:cubicBezTo>
                  <a:pt x="120941" y="4308844"/>
                  <a:pt x="118884" y="4310489"/>
                  <a:pt x="116827" y="4312543"/>
                </a:cubicBezTo>
                <a:cubicBezTo>
                  <a:pt x="111478" y="4317475"/>
                  <a:pt x="109009" y="4323228"/>
                  <a:pt x="111066" y="4330625"/>
                </a:cubicBezTo>
                <a:cubicBezTo>
                  <a:pt x="112299" y="4334734"/>
                  <a:pt x="111066" y="4339255"/>
                  <a:pt x="106951" y="4341721"/>
                </a:cubicBezTo>
                <a:cubicBezTo>
                  <a:pt x="106951" y="4343366"/>
                  <a:pt x="106951" y="4345008"/>
                  <a:pt x="106951" y="4346652"/>
                </a:cubicBezTo>
                <a:cubicBezTo>
                  <a:pt x="110655" y="4348706"/>
                  <a:pt x="112299" y="4351173"/>
                  <a:pt x="111888" y="4356515"/>
                </a:cubicBezTo>
                <a:cubicBezTo>
                  <a:pt x="111478" y="4363912"/>
                  <a:pt x="114769" y="4369665"/>
                  <a:pt x="122998" y="4371308"/>
                </a:cubicBezTo>
                <a:cubicBezTo>
                  <a:pt x="126702" y="4371719"/>
                  <a:pt x="125879" y="4374597"/>
                  <a:pt x="125879" y="4377062"/>
                </a:cubicBezTo>
                <a:cubicBezTo>
                  <a:pt x="125879" y="4381172"/>
                  <a:pt x="127525" y="4381993"/>
                  <a:pt x="130816" y="4379118"/>
                </a:cubicBezTo>
                <a:cubicBezTo>
                  <a:pt x="135754" y="4375008"/>
                  <a:pt x="139046" y="4375008"/>
                  <a:pt x="140281" y="4381993"/>
                </a:cubicBezTo>
                <a:cubicBezTo>
                  <a:pt x="140692" y="4383637"/>
                  <a:pt x="141927" y="4385692"/>
                  <a:pt x="143573" y="4383637"/>
                </a:cubicBezTo>
                <a:cubicBezTo>
                  <a:pt x="148922" y="4378296"/>
                  <a:pt x="152625" y="4381582"/>
                  <a:pt x="156740" y="4385281"/>
                </a:cubicBezTo>
                <a:cubicBezTo>
                  <a:pt x="157151" y="4386103"/>
                  <a:pt x="158797" y="4386103"/>
                  <a:pt x="159619" y="4386103"/>
                </a:cubicBezTo>
                <a:cubicBezTo>
                  <a:pt x="169495" y="4380350"/>
                  <a:pt x="178959" y="4373775"/>
                  <a:pt x="188835" y="4367611"/>
                </a:cubicBezTo>
                <a:cubicBezTo>
                  <a:pt x="193361" y="4364734"/>
                  <a:pt x="195830" y="4356925"/>
                  <a:pt x="197886" y="4350762"/>
                </a:cubicBezTo>
                <a:cubicBezTo>
                  <a:pt x="198709" y="4348295"/>
                  <a:pt x="198298" y="4345830"/>
                  <a:pt x="200767" y="4343776"/>
                </a:cubicBezTo>
                <a:cubicBezTo>
                  <a:pt x="203236" y="4341721"/>
                  <a:pt x="202824" y="4339255"/>
                  <a:pt x="201179" y="4336789"/>
                </a:cubicBezTo>
                <a:cubicBezTo>
                  <a:pt x="200356" y="4335145"/>
                  <a:pt x="198709" y="4333091"/>
                  <a:pt x="199944" y="4331446"/>
                </a:cubicBezTo>
                <a:cubicBezTo>
                  <a:pt x="204060" y="4326516"/>
                  <a:pt x="204471" y="4322817"/>
                  <a:pt x="197886" y="4320350"/>
                </a:cubicBezTo>
                <a:cubicBezTo>
                  <a:pt x="196242" y="4319940"/>
                  <a:pt x="195830" y="4317475"/>
                  <a:pt x="197476" y="4316242"/>
                </a:cubicBezTo>
                <a:cubicBezTo>
                  <a:pt x="202824" y="4311721"/>
                  <a:pt x="197064" y="4309667"/>
                  <a:pt x="196242" y="4306379"/>
                </a:cubicBezTo>
                <a:cubicBezTo>
                  <a:pt x="193361" y="4295283"/>
                  <a:pt x="180606" y="4298571"/>
                  <a:pt x="175668" y="4290352"/>
                </a:cubicBezTo>
                <a:cubicBezTo>
                  <a:pt x="174844" y="4288914"/>
                  <a:pt x="172478" y="4288708"/>
                  <a:pt x="169855" y="4288914"/>
                </a:cubicBezTo>
                <a:close/>
                <a:moveTo>
                  <a:pt x="977647" y="4288630"/>
                </a:moveTo>
                <a:cubicBezTo>
                  <a:pt x="974269" y="4288592"/>
                  <a:pt x="970736" y="4289360"/>
                  <a:pt x="967512" y="4288900"/>
                </a:cubicBezTo>
                <a:cubicBezTo>
                  <a:pt x="964747" y="4288592"/>
                  <a:pt x="958912" y="4287058"/>
                  <a:pt x="957684" y="4289205"/>
                </a:cubicBezTo>
                <a:cubicBezTo>
                  <a:pt x="953998" y="4295341"/>
                  <a:pt x="944476" y="4292887"/>
                  <a:pt x="942327" y="4301168"/>
                </a:cubicBezTo>
                <a:cubicBezTo>
                  <a:pt x="941713" y="4303623"/>
                  <a:pt x="937412" y="4305156"/>
                  <a:pt x="941405" y="4308530"/>
                </a:cubicBezTo>
                <a:cubicBezTo>
                  <a:pt x="942635" y="4309449"/>
                  <a:pt x="942327" y="4311291"/>
                  <a:pt x="941099" y="4311597"/>
                </a:cubicBezTo>
                <a:cubicBezTo>
                  <a:pt x="936184" y="4313438"/>
                  <a:pt x="936492" y="4316199"/>
                  <a:pt x="939563" y="4319880"/>
                </a:cubicBezTo>
                <a:cubicBezTo>
                  <a:pt x="940483" y="4321107"/>
                  <a:pt x="939256" y="4322640"/>
                  <a:pt x="938641" y="4323867"/>
                </a:cubicBezTo>
                <a:cubicBezTo>
                  <a:pt x="937412" y="4325707"/>
                  <a:pt x="937105" y="4327549"/>
                  <a:pt x="938948" y="4329082"/>
                </a:cubicBezTo>
                <a:cubicBezTo>
                  <a:pt x="940791" y="4330615"/>
                  <a:pt x="940483" y="4332456"/>
                  <a:pt x="941099" y="4334296"/>
                </a:cubicBezTo>
                <a:cubicBezTo>
                  <a:pt x="942635" y="4338898"/>
                  <a:pt x="944476" y="4344724"/>
                  <a:pt x="947855" y="4346871"/>
                </a:cubicBezTo>
                <a:cubicBezTo>
                  <a:pt x="955226" y="4351473"/>
                  <a:pt x="962290" y="4356382"/>
                  <a:pt x="969661" y="4360676"/>
                </a:cubicBezTo>
                <a:cubicBezTo>
                  <a:pt x="970275" y="4360676"/>
                  <a:pt x="971504" y="4360676"/>
                  <a:pt x="971811" y="4360062"/>
                </a:cubicBezTo>
                <a:cubicBezTo>
                  <a:pt x="974882" y="4357302"/>
                  <a:pt x="977646" y="4354847"/>
                  <a:pt x="981638" y="4358834"/>
                </a:cubicBezTo>
                <a:cubicBezTo>
                  <a:pt x="982868" y="4360369"/>
                  <a:pt x="983788" y="4358834"/>
                  <a:pt x="984096" y="4357608"/>
                </a:cubicBezTo>
                <a:cubicBezTo>
                  <a:pt x="985018" y="4352394"/>
                  <a:pt x="987473" y="4352394"/>
                  <a:pt x="991160" y="4355460"/>
                </a:cubicBezTo>
                <a:cubicBezTo>
                  <a:pt x="993616" y="4357608"/>
                  <a:pt x="994846" y="4356995"/>
                  <a:pt x="994846" y="4353927"/>
                </a:cubicBezTo>
                <a:cubicBezTo>
                  <a:pt x="994846" y="4352087"/>
                  <a:pt x="994232" y="4349940"/>
                  <a:pt x="996995" y="4349634"/>
                </a:cubicBezTo>
                <a:cubicBezTo>
                  <a:pt x="1003138" y="4348406"/>
                  <a:pt x="1005595" y="4344111"/>
                  <a:pt x="1005287" y="4338590"/>
                </a:cubicBezTo>
                <a:cubicBezTo>
                  <a:pt x="1004982" y="4334603"/>
                  <a:pt x="1006210" y="4332762"/>
                  <a:pt x="1008973" y="4331229"/>
                </a:cubicBezTo>
                <a:cubicBezTo>
                  <a:pt x="1008973" y="4330001"/>
                  <a:pt x="1008973" y="4328774"/>
                  <a:pt x="1008973" y="4327549"/>
                </a:cubicBezTo>
                <a:cubicBezTo>
                  <a:pt x="1005902" y="4325707"/>
                  <a:pt x="1004982" y="4322333"/>
                  <a:pt x="1005902" y="4319266"/>
                </a:cubicBezTo>
                <a:cubicBezTo>
                  <a:pt x="1007437" y="4313744"/>
                  <a:pt x="1005595" y="4309449"/>
                  <a:pt x="1001602" y="4305770"/>
                </a:cubicBezTo>
                <a:cubicBezTo>
                  <a:pt x="1000067" y="4304236"/>
                  <a:pt x="998531" y="4303009"/>
                  <a:pt x="997917" y="4300863"/>
                </a:cubicBezTo>
                <a:cubicBezTo>
                  <a:pt x="997303" y="4297489"/>
                  <a:pt x="995460" y="4295647"/>
                  <a:pt x="992080" y="4295954"/>
                </a:cubicBezTo>
                <a:cubicBezTo>
                  <a:pt x="989625" y="4295954"/>
                  <a:pt x="987781" y="4294420"/>
                  <a:pt x="986860" y="4293194"/>
                </a:cubicBezTo>
                <a:cubicBezTo>
                  <a:pt x="984250" y="4289512"/>
                  <a:pt x="981025" y="4288669"/>
                  <a:pt x="977647" y="4288630"/>
                </a:cubicBezTo>
                <a:close/>
                <a:moveTo>
                  <a:pt x="1901443" y="4270646"/>
                </a:moveTo>
                <a:cubicBezTo>
                  <a:pt x="1897193" y="4270694"/>
                  <a:pt x="1893136" y="4271755"/>
                  <a:pt x="1889852" y="4276385"/>
                </a:cubicBezTo>
                <a:cubicBezTo>
                  <a:pt x="1888693" y="4277929"/>
                  <a:pt x="1886374" y="4279858"/>
                  <a:pt x="1883283" y="4279858"/>
                </a:cubicBezTo>
                <a:cubicBezTo>
                  <a:pt x="1879033" y="4279473"/>
                  <a:pt x="1876715" y="4281788"/>
                  <a:pt x="1875942" y="4286033"/>
                </a:cubicBezTo>
                <a:cubicBezTo>
                  <a:pt x="1875169" y="4288733"/>
                  <a:pt x="1873238" y="4290277"/>
                  <a:pt x="1871306" y="4292207"/>
                </a:cubicBezTo>
                <a:cubicBezTo>
                  <a:pt x="1866283" y="4296838"/>
                  <a:pt x="1863965" y="4302239"/>
                  <a:pt x="1865896" y="4309186"/>
                </a:cubicBezTo>
                <a:cubicBezTo>
                  <a:pt x="1867055" y="4313044"/>
                  <a:pt x="1865896" y="4317289"/>
                  <a:pt x="1862033" y="4319604"/>
                </a:cubicBezTo>
                <a:cubicBezTo>
                  <a:pt x="1862033" y="4321148"/>
                  <a:pt x="1862033" y="4322690"/>
                  <a:pt x="1862033" y="4324234"/>
                </a:cubicBezTo>
                <a:cubicBezTo>
                  <a:pt x="1865511" y="4326164"/>
                  <a:pt x="1867055" y="4328479"/>
                  <a:pt x="1866669" y="4333495"/>
                </a:cubicBezTo>
                <a:cubicBezTo>
                  <a:pt x="1866283" y="4340441"/>
                  <a:pt x="1869374" y="4345843"/>
                  <a:pt x="1877101" y="4347387"/>
                </a:cubicBezTo>
                <a:cubicBezTo>
                  <a:pt x="1880579" y="4347773"/>
                  <a:pt x="1879806" y="4350474"/>
                  <a:pt x="1879806" y="4352790"/>
                </a:cubicBezTo>
                <a:cubicBezTo>
                  <a:pt x="1879806" y="4356649"/>
                  <a:pt x="1881352" y="4357419"/>
                  <a:pt x="1884442" y="4354719"/>
                </a:cubicBezTo>
                <a:cubicBezTo>
                  <a:pt x="1889079" y="4350860"/>
                  <a:pt x="1892170" y="4350860"/>
                  <a:pt x="1893329" y="4357419"/>
                </a:cubicBezTo>
                <a:cubicBezTo>
                  <a:pt x="1893715" y="4358963"/>
                  <a:pt x="1894875" y="4360893"/>
                  <a:pt x="1896420" y="4358963"/>
                </a:cubicBezTo>
                <a:cubicBezTo>
                  <a:pt x="1901443" y="4353947"/>
                  <a:pt x="1904920" y="4357033"/>
                  <a:pt x="1908784" y="4360507"/>
                </a:cubicBezTo>
                <a:cubicBezTo>
                  <a:pt x="1909170" y="4361279"/>
                  <a:pt x="1910716" y="4361279"/>
                  <a:pt x="1911488" y="4361279"/>
                </a:cubicBezTo>
                <a:cubicBezTo>
                  <a:pt x="1920761" y="4355877"/>
                  <a:pt x="1929648" y="4349702"/>
                  <a:pt x="1938920" y="4343915"/>
                </a:cubicBezTo>
                <a:cubicBezTo>
                  <a:pt x="1943171" y="4341213"/>
                  <a:pt x="1945489" y="4333881"/>
                  <a:pt x="1947420" y="4328093"/>
                </a:cubicBezTo>
                <a:cubicBezTo>
                  <a:pt x="1948193" y="4325778"/>
                  <a:pt x="1947807" y="4323462"/>
                  <a:pt x="1950125" y="4321534"/>
                </a:cubicBezTo>
                <a:cubicBezTo>
                  <a:pt x="1952444" y="4319604"/>
                  <a:pt x="1952057" y="4317289"/>
                  <a:pt x="1950512" y="4314973"/>
                </a:cubicBezTo>
                <a:cubicBezTo>
                  <a:pt x="1949739" y="4313430"/>
                  <a:pt x="1948193" y="4311500"/>
                  <a:pt x="1949352" y="4309956"/>
                </a:cubicBezTo>
                <a:cubicBezTo>
                  <a:pt x="1953217" y="4305327"/>
                  <a:pt x="1953603" y="4301853"/>
                  <a:pt x="1947420" y="4299538"/>
                </a:cubicBezTo>
                <a:cubicBezTo>
                  <a:pt x="1945876" y="4299152"/>
                  <a:pt x="1945489" y="4296838"/>
                  <a:pt x="1947035" y="4295680"/>
                </a:cubicBezTo>
                <a:cubicBezTo>
                  <a:pt x="1952057" y="4291435"/>
                  <a:pt x="1946647" y="4289505"/>
                  <a:pt x="1945876" y="4286418"/>
                </a:cubicBezTo>
                <a:cubicBezTo>
                  <a:pt x="1943171" y="4275999"/>
                  <a:pt x="1931193" y="4279087"/>
                  <a:pt x="1926557" y="4271369"/>
                </a:cubicBezTo>
                <a:cubicBezTo>
                  <a:pt x="1925011" y="4268668"/>
                  <a:pt x="1917670" y="4270598"/>
                  <a:pt x="1914193" y="4270984"/>
                </a:cubicBezTo>
                <a:cubicBezTo>
                  <a:pt x="1910137" y="4271563"/>
                  <a:pt x="1905694" y="4270598"/>
                  <a:pt x="1901443" y="4270646"/>
                </a:cubicBezTo>
                <a:close/>
                <a:moveTo>
                  <a:pt x="2679608" y="4269753"/>
                </a:moveTo>
                <a:cubicBezTo>
                  <a:pt x="2676436" y="4269717"/>
                  <a:pt x="2673119" y="4270437"/>
                  <a:pt x="2670091" y="4270005"/>
                </a:cubicBezTo>
                <a:cubicBezTo>
                  <a:pt x="2667495" y="4269716"/>
                  <a:pt x="2662016" y="4268277"/>
                  <a:pt x="2660863" y="4270293"/>
                </a:cubicBezTo>
                <a:cubicBezTo>
                  <a:pt x="2657402" y="4276053"/>
                  <a:pt x="2648461" y="4273749"/>
                  <a:pt x="2646443" y="4281526"/>
                </a:cubicBezTo>
                <a:cubicBezTo>
                  <a:pt x="2645866" y="4283830"/>
                  <a:pt x="2641828" y="4285270"/>
                  <a:pt x="2645577" y="4288438"/>
                </a:cubicBezTo>
                <a:cubicBezTo>
                  <a:pt x="2646732" y="4289302"/>
                  <a:pt x="2646443" y="4291030"/>
                  <a:pt x="2645290" y="4291319"/>
                </a:cubicBezTo>
                <a:cubicBezTo>
                  <a:pt x="2640675" y="4293046"/>
                  <a:pt x="2640964" y="4295639"/>
                  <a:pt x="2643848" y="4299095"/>
                </a:cubicBezTo>
                <a:cubicBezTo>
                  <a:pt x="2644712" y="4300247"/>
                  <a:pt x="2643559" y="4301687"/>
                  <a:pt x="2642982" y="4302839"/>
                </a:cubicBezTo>
                <a:cubicBezTo>
                  <a:pt x="2641828" y="4304568"/>
                  <a:pt x="2641540" y="4306296"/>
                  <a:pt x="2643270" y="4307736"/>
                </a:cubicBezTo>
                <a:cubicBezTo>
                  <a:pt x="2645001" y="4309176"/>
                  <a:pt x="2644712" y="4310904"/>
                  <a:pt x="2645290" y="4312633"/>
                </a:cubicBezTo>
                <a:cubicBezTo>
                  <a:pt x="2646732" y="4316953"/>
                  <a:pt x="2648461" y="4322425"/>
                  <a:pt x="2651634" y="4324441"/>
                </a:cubicBezTo>
                <a:cubicBezTo>
                  <a:pt x="2658555" y="4328761"/>
                  <a:pt x="2665188" y="4333370"/>
                  <a:pt x="2672109" y="4337402"/>
                </a:cubicBezTo>
                <a:cubicBezTo>
                  <a:pt x="2672686" y="4337402"/>
                  <a:pt x="2673839" y="4337402"/>
                  <a:pt x="2674128" y="4336826"/>
                </a:cubicBezTo>
                <a:cubicBezTo>
                  <a:pt x="2677012" y="4334234"/>
                  <a:pt x="2679607" y="4331929"/>
                  <a:pt x="2683356" y="4335674"/>
                </a:cubicBezTo>
                <a:cubicBezTo>
                  <a:pt x="2684511" y="4337115"/>
                  <a:pt x="2685375" y="4335674"/>
                  <a:pt x="2685664" y="4334523"/>
                </a:cubicBezTo>
                <a:cubicBezTo>
                  <a:pt x="2686529" y="4329626"/>
                  <a:pt x="2688835" y="4329626"/>
                  <a:pt x="2692297" y="4332506"/>
                </a:cubicBezTo>
                <a:cubicBezTo>
                  <a:pt x="2694603" y="4334523"/>
                  <a:pt x="2695758" y="4333946"/>
                  <a:pt x="2695758" y="4331066"/>
                </a:cubicBezTo>
                <a:cubicBezTo>
                  <a:pt x="2695758" y="4329337"/>
                  <a:pt x="2695181" y="4327321"/>
                  <a:pt x="2697776" y="4327034"/>
                </a:cubicBezTo>
                <a:cubicBezTo>
                  <a:pt x="2703544" y="4325882"/>
                  <a:pt x="2705851" y="4321849"/>
                  <a:pt x="2705562" y="4316665"/>
                </a:cubicBezTo>
                <a:cubicBezTo>
                  <a:pt x="2705274" y="4312920"/>
                  <a:pt x="2706428" y="4311192"/>
                  <a:pt x="2709023" y="4309752"/>
                </a:cubicBezTo>
                <a:cubicBezTo>
                  <a:pt x="2709023" y="4308600"/>
                  <a:pt x="2709023" y="4307447"/>
                  <a:pt x="2709023" y="4306296"/>
                </a:cubicBezTo>
                <a:cubicBezTo>
                  <a:pt x="2706139" y="4304568"/>
                  <a:pt x="2705274" y="4301400"/>
                  <a:pt x="2706139" y="4298519"/>
                </a:cubicBezTo>
                <a:cubicBezTo>
                  <a:pt x="2707581" y="4293335"/>
                  <a:pt x="2705851" y="4289302"/>
                  <a:pt x="2702102" y="4285846"/>
                </a:cubicBezTo>
                <a:cubicBezTo>
                  <a:pt x="2700660" y="4284406"/>
                  <a:pt x="2699218" y="4283254"/>
                  <a:pt x="2698641" y="4281238"/>
                </a:cubicBezTo>
                <a:cubicBezTo>
                  <a:pt x="2698065" y="4278070"/>
                  <a:pt x="2696334" y="4276341"/>
                  <a:pt x="2693161" y="4276629"/>
                </a:cubicBezTo>
                <a:cubicBezTo>
                  <a:pt x="2690855" y="4276629"/>
                  <a:pt x="2689124" y="4275189"/>
                  <a:pt x="2688259" y="4274037"/>
                </a:cubicBezTo>
                <a:cubicBezTo>
                  <a:pt x="2685808" y="4270581"/>
                  <a:pt x="2682780" y="4269789"/>
                  <a:pt x="2679608" y="4269753"/>
                </a:cubicBezTo>
                <a:close/>
                <a:moveTo>
                  <a:pt x="466847" y="4265809"/>
                </a:moveTo>
                <a:cubicBezTo>
                  <a:pt x="463703" y="4265773"/>
                  <a:pt x="460416" y="4266486"/>
                  <a:pt x="457415" y="4266059"/>
                </a:cubicBezTo>
                <a:cubicBezTo>
                  <a:pt x="454844" y="4265774"/>
                  <a:pt x="449414" y="4264346"/>
                  <a:pt x="448270" y="4266344"/>
                </a:cubicBezTo>
                <a:cubicBezTo>
                  <a:pt x="444840" y="4272053"/>
                  <a:pt x="435980" y="4269770"/>
                  <a:pt x="433980" y="4277477"/>
                </a:cubicBezTo>
                <a:cubicBezTo>
                  <a:pt x="433408" y="4279760"/>
                  <a:pt x="429406" y="4281187"/>
                  <a:pt x="433122" y="4284328"/>
                </a:cubicBezTo>
                <a:cubicBezTo>
                  <a:pt x="434265" y="4285183"/>
                  <a:pt x="433980" y="4286895"/>
                  <a:pt x="432836" y="4287181"/>
                </a:cubicBezTo>
                <a:cubicBezTo>
                  <a:pt x="428263" y="4288893"/>
                  <a:pt x="428549" y="4291463"/>
                  <a:pt x="431407" y="4294888"/>
                </a:cubicBezTo>
                <a:cubicBezTo>
                  <a:pt x="432265" y="4296030"/>
                  <a:pt x="431122" y="4297457"/>
                  <a:pt x="430550" y="4298598"/>
                </a:cubicBezTo>
                <a:cubicBezTo>
                  <a:pt x="429406" y="4300312"/>
                  <a:pt x="429120" y="4302024"/>
                  <a:pt x="430835" y="4303451"/>
                </a:cubicBezTo>
                <a:cubicBezTo>
                  <a:pt x="432550" y="4304879"/>
                  <a:pt x="432265" y="4306592"/>
                  <a:pt x="432836" y="4308305"/>
                </a:cubicBezTo>
                <a:cubicBezTo>
                  <a:pt x="434265" y="4312586"/>
                  <a:pt x="435980" y="4318009"/>
                  <a:pt x="439124" y="4320008"/>
                </a:cubicBezTo>
                <a:cubicBezTo>
                  <a:pt x="445983" y="4324289"/>
                  <a:pt x="452556" y="4328856"/>
                  <a:pt x="459416" y="4332852"/>
                </a:cubicBezTo>
                <a:cubicBezTo>
                  <a:pt x="459987" y="4332852"/>
                  <a:pt x="461130" y="4332852"/>
                  <a:pt x="461417" y="4332281"/>
                </a:cubicBezTo>
                <a:cubicBezTo>
                  <a:pt x="464275" y="4329712"/>
                  <a:pt x="466847" y="4327428"/>
                  <a:pt x="470562" y="4331139"/>
                </a:cubicBezTo>
                <a:cubicBezTo>
                  <a:pt x="471706" y="4332567"/>
                  <a:pt x="472564" y="4331139"/>
                  <a:pt x="472848" y="4329997"/>
                </a:cubicBezTo>
                <a:cubicBezTo>
                  <a:pt x="473706" y="4325145"/>
                  <a:pt x="475992" y="4325145"/>
                  <a:pt x="479422" y="4327999"/>
                </a:cubicBezTo>
                <a:cubicBezTo>
                  <a:pt x="481709" y="4329997"/>
                  <a:pt x="482853" y="4329426"/>
                  <a:pt x="482853" y="4326572"/>
                </a:cubicBezTo>
                <a:cubicBezTo>
                  <a:pt x="482853" y="4324858"/>
                  <a:pt x="482281" y="4322861"/>
                  <a:pt x="484853" y="4322576"/>
                </a:cubicBezTo>
                <a:cubicBezTo>
                  <a:pt x="490570" y="4321434"/>
                  <a:pt x="492856" y="4317438"/>
                  <a:pt x="492570" y="4312300"/>
                </a:cubicBezTo>
                <a:cubicBezTo>
                  <a:pt x="492284" y="4308590"/>
                  <a:pt x="493427" y="4306876"/>
                  <a:pt x="495999" y="4305449"/>
                </a:cubicBezTo>
                <a:cubicBezTo>
                  <a:pt x="495999" y="4304308"/>
                  <a:pt x="495999" y="4303166"/>
                  <a:pt x="495999" y="4302024"/>
                </a:cubicBezTo>
                <a:cubicBezTo>
                  <a:pt x="493141" y="4300312"/>
                  <a:pt x="492284" y="4297171"/>
                  <a:pt x="493141" y="4294317"/>
                </a:cubicBezTo>
                <a:cubicBezTo>
                  <a:pt x="494571" y="4289179"/>
                  <a:pt x="492856" y="4285183"/>
                  <a:pt x="489139" y="4281758"/>
                </a:cubicBezTo>
                <a:cubicBezTo>
                  <a:pt x="487711" y="4280330"/>
                  <a:pt x="486282" y="4279189"/>
                  <a:pt x="485710" y="4277190"/>
                </a:cubicBezTo>
                <a:cubicBezTo>
                  <a:pt x="485139" y="4274052"/>
                  <a:pt x="483423" y="4272338"/>
                  <a:pt x="480281" y="4272624"/>
                </a:cubicBezTo>
                <a:cubicBezTo>
                  <a:pt x="477993" y="4272624"/>
                  <a:pt x="476279" y="4271197"/>
                  <a:pt x="475420" y="4270055"/>
                </a:cubicBezTo>
                <a:cubicBezTo>
                  <a:pt x="472991" y="4266629"/>
                  <a:pt x="469991" y="4265844"/>
                  <a:pt x="466847" y="4265809"/>
                </a:cubicBezTo>
                <a:close/>
                <a:moveTo>
                  <a:pt x="2199972" y="4248323"/>
                </a:moveTo>
                <a:cubicBezTo>
                  <a:pt x="2197020" y="4248289"/>
                  <a:pt x="2193933" y="4248960"/>
                  <a:pt x="2191115" y="4248558"/>
                </a:cubicBezTo>
                <a:cubicBezTo>
                  <a:pt x="2188700" y="4248290"/>
                  <a:pt x="2183602" y="4246950"/>
                  <a:pt x="2182528" y="4248826"/>
                </a:cubicBezTo>
                <a:cubicBezTo>
                  <a:pt x="2179307" y="4254186"/>
                  <a:pt x="2170988" y="4252042"/>
                  <a:pt x="2169110" y="4259279"/>
                </a:cubicBezTo>
                <a:cubicBezTo>
                  <a:pt x="2168573" y="4261423"/>
                  <a:pt x="2164815" y="4262763"/>
                  <a:pt x="2168304" y="4265712"/>
                </a:cubicBezTo>
                <a:cubicBezTo>
                  <a:pt x="2169377" y="4266515"/>
                  <a:pt x="2169110" y="4268124"/>
                  <a:pt x="2168036" y="4268391"/>
                </a:cubicBezTo>
                <a:cubicBezTo>
                  <a:pt x="2163742" y="4270000"/>
                  <a:pt x="2164010" y="4272412"/>
                  <a:pt x="2166694" y="4275629"/>
                </a:cubicBezTo>
                <a:cubicBezTo>
                  <a:pt x="2167499" y="4276700"/>
                  <a:pt x="2166426" y="4278040"/>
                  <a:pt x="2165889" y="4279113"/>
                </a:cubicBezTo>
                <a:cubicBezTo>
                  <a:pt x="2164815" y="4280721"/>
                  <a:pt x="2164546" y="4282329"/>
                  <a:pt x="2166157" y="4283669"/>
                </a:cubicBezTo>
                <a:cubicBezTo>
                  <a:pt x="2167767" y="4285010"/>
                  <a:pt x="2167499" y="4286618"/>
                  <a:pt x="2168036" y="4288226"/>
                </a:cubicBezTo>
                <a:cubicBezTo>
                  <a:pt x="2169377" y="4292246"/>
                  <a:pt x="2170988" y="4297338"/>
                  <a:pt x="2173940" y="4299215"/>
                </a:cubicBezTo>
                <a:cubicBezTo>
                  <a:pt x="2180381" y="4303235"/>
                  <a:pt x="2186553" y="4307524"/>
                  <a:pt x="2192994" y="4311276"/>
                </a:cubicBezTo>
                <a:cubicBezTo>
                  <a:pt x="2193530" y="4311276"/>
                  <a:pt x="2194604" y="4311276"/>
                  <a:pt x="2194873" y="4310740"/>
                </a:cubicBezTo>
                <a:cubicBezTo>
                  <a:pt x="2197557" y="4308327"/>
                  <a:pt x="2199972" y="4306184"/>
                  <a:pt x="2203460" y="4309668"/>
                </a:cubicBezTo>
                <a:cubicBezTo>
                  <a:pt x="2204534" y="4311008"/>
                  <a:pt x="2205340" y="4309668"/>
                  <a:pt x="2205607" y="4308595"/>
                </a:cubicBezTo>
                <a:cubicBezTo>
                  <a:pt x="2206412" y="4304040"/>
                  <a:pt x="2208559" y="4304040"/>
                  <a:pt x="2211780" y="4306719"/>
                </a:cubicBezTo>
                <a:cubicBezTo>
                  <a:pt x="2213927" y="4308595"/>
                  <a:pt x="2215000" y="4308060"/>
                  <a:pt x="2215000" y="4305379"/>
                </a:cubicBezTo>
                <a:cubicBezTo>
                  <a:pt x="2215000" y="4303771"/>
                  <a:pt x="2214464" y="4301895"/>
                  <a:pt x="2216879" y="4301627"/>
                </a:cubicBezTo>
                <a:cubicBezTo>
                  <a:pt x="2222246" y="4300555"/>
                  <a:pt x="2224394" y="4296803"/>
                  <a:pt x="2224125" y="4291978"/>
                </a:cubicBezTo>
                <a:cubicBezTo>
                  <a:pt x="2223857" y="4288494"/>
                  <a:pt x="2224930" y="4286886"/>
                  <a:pt x="2227345" y="4285545"/>
                </a:cubicBezTo>
                <a:cubicBezTo>
                  <a:pt x="2227345" y="4284473"/>
                  <a:pt x="2227345" y="4283402"/>
                  <a:pt x="2227345" y="4282329"/>
                </a:cubicBezTo>
                <a:cubicBezTo>
                  <a:pt x="2224661" y="4280721"/>
                  <a:pt x="2223857" y="4277773"/>
                  <a:pt x="2224661" y="4275092"/>
                </a:cubicBezTo>
                <a:cubicBezTo>
                  <a:pt x="2226004" y="4270267"/>
                  <a:pt x="2224394" y="4266515"/>
                  <a:pt x="2220904" y="4263299"/>
                </a:cubicBezTo>
                <a:cubicBezTo>
                  <a:pt x="2219563" y="4261959"/>
                  <a:pt x="2218221" y="4260887"/>
                  <a:pt x="2217684" y="4259010"/>
                </a:cubicBezTo>
                <a:cubicBezTo>
                  <a:pt x="2217148" y="4256063"/>
                  <a:pt x="2215537" y="4254455"/>
                  <a:pt x="2212586" y="4254723"/>
                </a:cubicBezTo>
                <a:cubicBezTo>
                  <a:pt x="2210438" y="4254723"/>
                  <a:pt x="2208828" y="4253382"/>
                  <a:pt x="2208022" y="4252310"/>
                </a:cubicBezTo>
                <a:cubicBezTo>
                  <a:pt x="2205741" y="4249094"/>
                  <a:pt x="2202924" y="4248356"/>
                  <a:pt x="2199972" y="4248323"/>
                </a:cubicBezTo>
                <a:close/>
                <a:moveTo>
                  <a:pt x="8123737" y="4241413"/>
                </a:moveTo>
                <a:lnTo>
                  <a:pt x="8089513" y="4261177"/>
                </a:lnTo>
                <a:lnTo>
                  <a:pt x="8096070" y="4256709"/>
                </a:lnTo>
                <a:cubicBezTo>
                  <a:pt x="8102755" y="4252720"/>
                  <a:pt x="8110367" y="4248571"/>
                  <a:pt x="8118486" y="4244258"/>
                </a:cubicBezTo>
                <a:close/>
                <a:moveTo>
                  <a:pt x="8260283" y="4206978"/>
                </a:moveTo>
                <a:cubicBezTo>
                  <a:pt x="8087343" y="4295416"/>
                  <a:pt x="7932217" y="4405632"/>
                  <a:pt x="7788387" y="4535128"/>
                </a:cubicBezTo>
                <a:lnTo>
                  <a:pt x="7670453" y="4654472"/>
                </a:lnTo>
                <a:lnTo>
                  <a:pt x="7661012" y="4663632"/>
                </a:lnTo>
                <a:lnTo>
                  <a:pt x="7661002" y="4664037"/>
                </a:lnTo>
                <a:lnTo>
                  <a:pt x="7586553" y="4739376"/>
                </a:lnTo>
                <a:lnTo>
                  <a:pt x="7585732" y="4740372"/>
                </a:lnTo>
                <a:lnTo>
                  <a:pt x="7583567" y="4742502"/>
                </a:lnTo>
                <a:cubicBezTo>
                  <a:pt x="7583567" y="4742502"/>
                  <a:pt x="7583567" y="4742502"/>
                  <a:pt x="7544134" y="4786647"/>
                </a:cubicBezTo>
                <a:cubicBezTo>
                  <a:pt x="7527813" y="4805378"/>
                  <a:pt x="7511493" y="4824109"/>
                  <a:pt x="7495174" y="4842840"/>
                </a:cubicBezTo>
                <a:cubicBezTo>
                  <a:pt x="7495174" y="4842840"/>
                  <a:pt x="7499227" y="4841525"/>
                  <a:pt x="7499227" y="4841525"/>
                </a:cubicBezTo>
                <a:cubicBezTo>
                  <a:pt x="7499227" y="4841525"/>
                  <a:pt x="7496486" y="4846893"/>
                  <a:pt x="7496486" y="4846893"/>
                </a:cubicBezTo>
                <a:cubicBezTo>
                  <a:pt x="7492434" y="4848208"/>
                  <a:pt x="7489696" y="4853575"/>
                  <a:pt x="7485645" y="4854889"/>
                </a:cubicBezTo>
                <a:cubicBezTo>
                  <a:pt x="7481590" y="4856204"/>
                  <a:pt x="7481590" y="4856204"/>
                  <a:pt x="7481590" y="4856204"/>
                </a:cubicBezTo>
                <a:cubicBezTo>
                  <a:pt x="7484220" y="4864309"/>
                  <a:pt x="7469326" y="4873621"/>
                  <a:pt x="7462533" y="4880302"/>
                </a:cubicBezTo>
                <a:lnTo>
                  <a:pt x="7396408" y="4965340"/>
                </a:lnTo>
                <a:lnTo>
                  <a:pt x="7386734" y="4949130"/>
                </a:lnTo>
                <a:lnTo>
                  <a:pt x="7387379" y="4947232"/>
                </a:lnTo>
                <a:cubicBezTo>
                  <a:pt x="7387560" y="4946054"/>
                  <a:pt x="7387231" y="4945041"/>
                  <a:pt x="7385206" y="4945698"/>
                </a:cubicBezTo>
                <a:cubicBezTo>
                  <a:pt x="7391996" y="4939017"/>
                  <a:pt x="7412359" y="4918970"/>
                  <a:pt x="7428686" y="4900239"/>
                </a:cubicBezTo>
                <a:cubicBezTo>
                  <a:pt x="7434164" y="4889505"/>
                  <a:pt x="7440957" y="4882822"/>
                  <a:pt x="7450484" y="4870774"/>
                </a:cubicBezTo>
                <a:cubicBezTo>
                  <a:pt x="7453222" y="4865406"/>
                  <a:pt x="7458701" y="4854671"/>
                  <a:pt x="7464176" y="4843936"/>
                </a:cubicBezTo>
                <a:cubicBezTo>
                  <a:pt x="7466807" y="4852042"/>
                  <a:pt x="7473704" y="4831886"/>
                  <a:pt x="7472281" y="4841308"/>
                </a:cubicBezTo>
                <a:cubicBezTo>
                  <a:pt x="7476334" y="4839993"/>
                  <a:pt x="7476334" y="4839993"/>
                  <a:pt x="7479070" y="4834625"/>
                </a:cubicBezTo>
                <a:cubicBezTo>
                  <a:pt x="7491339" y="4817208"/>
                  <a:pt x="7509083" y="4789057"/>
                  <a:pt x="7525404" y="4770326"/>
                </a:cubicBezTo>
                <a:cubicBezTo>
                  <a:pt x="7518611" y="4777008"/>
                  <a:pt x="7534931" y="4758276"/>
                  <a:pt x="7549939" y="4735492"/>
                </a:cubicBezTo>
                <a:cubicBezTo>
                  <a:pt x="7552676" y="4730125"/>
                  <a:pt x="7556728" y="4728810"/>
                  <a:pt x="7559466" y="4723443"/>
                </a:cubicBezTo>
                <a:cubicBezTo>
                  <a:pt x="7536356" y="4748856"/>
                  <a:pt x="7507877" y="4771531"/>
                  <a:pt x="7482027" y="4802312"/>
                </a:cubicBezTo>
                <a:cubicBezTo>
                  <a:pt x="7483345" y="4806366"/>
                  <a:pt x="7480603" y="4811731"/>
                  <a:pt x="7484656" y="4810417"/>
                </a:cubicBezTo>
                <a:cubicBezTo>
                  <a:pt x="7477865" y="4817099"/>
                  <a:pt x="7480603" y="4811731"/>
                  <a:pt x="7476551" y="4813046"/>
                </a:cubicBezTo>
                <a:cubicBezTo>
                  <a:pt x="7460233" y="4831777"/>
                  <a:pt x="7442489" y="4859929"/>
                  <a:pt x="7423431" y="4884028"/>
                </a:cubicBezTo>
                <a:cubicBezTo>
                  <a:pt x="7423431" y="4884028"/>
                  <a:pt x="7412585" y="4892025"/>
                  <a:pt x="7408532" y="4893339"/>
                </a:cubicBezTo>
                <a:lnTo>
                  <a:pt x="7377642" y="4933906"/>
                </a:lnTo>
                <a:lnTo>
                  <a:pt x="7371705" y="4923962"/>
                </a:lnTo>
                <a:lnTo>
                  <a:pt x="7412804" y="4865078"/>
                </a:lnTo>
                <a:cubicBezTo>
                  <a:pt x="7418173" y="4867817"/>
                  <a:pt x="7420912" y="4862449"/>
                  <a:pt x="7426278" y="4865187"/>
                </a:cubicBezTo>
                <a:cubicBezTo>
                  <a:pt x="7453548" y="4824987"/>
                  <a:pt x="7475240" y="4808994"/>
                  <a:pt x="7506563" y="4767478"/>
                </a:cubicBezTo>
                <a:cubicBezTo>
                  <a:pt x="7502512" y="4768793"/>
                  <a:pt x="7502512" y="4768793"/>
                  <a:pt x="7502512" y="4768793"/>
                </a:cubicBezTo>
                <a:cubicBezTo>
                  <a:pt x="7499772" y="4774160"/>
                  <a:pt x="7495719" y="4775475"/>
                  <a:pt x="7498457" y="4770108"/>
                </a:cubicBezTo>
                <a:cubicBezTo>
                  <a:pt x="7498457" y="4770108"/>
                  <a:pt x="7497144" y="4766055"/>
                  <a:pt x="7501197" y="4764739"/>
                </a:cubicBezTo>
                <a:cubicBezTo>
                  <a:pt x="7505249" y="4763425"/>
                  <a:pt x="7503932" y="4759372"/>
                  <a:pt x="7507985" y="4758058"/>
                </a:cubicBezTo>
                <a:cubicBezTo>
                  <a:pt x="7531207" y="4719172"/>
                  <a:pt x="7571847" y="4692553"/>
                  <a:pt x="7581486" y="4667031"/>
                </a:cubicBezTo>
                <a:cubicBezTo>
                  <a:pt x="7585539" y="4665716"/>
                  <a:pt x="7599121" y="4652352"/>
                  <a:pt x="7594958" y="4667141"/>
                </a:cubicBezTo>
                <a:cubicBezTo>
                  <a:pt x="7594958" y="4667141"/>
                  <a:pt x="7594958" y="4667141"/>
                  <a:pt x="7611279" y="4648409"/>
                </a:cubicBezTo>
                <a:cubicBezTo>
                  <a:pt x="7605912" y="4645670"/>
                  <a:pt x="7592330" y="4659034"/>
                  <a:pt x="7604597" y="4641618"/>
                </a:cubicBezTo>
                <a:cubicBezTo>
                  <a:pt x="7604597" y="4641618"/>
                  <a:pt x="7614020" y="4643041"/>
                  <a:pt x="7630341" y="4624310"/>
                </a:cubicBezTo>
                <a:cubicBezTo>
                  <a:pt x="7620917" y="4622886"/>
                  <a:pt x="7667037" y="4585534"/>
                  <a:pt x="7669772" y="4580167"/>
                </a:cubicBezTo>
                <a:cubicBezTo>
                  <a:pt x="7672511" y="4574798"/>
                  <a:pt x="7673828" y="4578851"/>
                  <a:pt x="7671089" y="4584218"/>
                </a:cubicBezTo>
                <a:cubicBezTo>
                  <a:pt x="7677880" y="4577536"/>
                  <a:pt x="7681933" y="4576222"/>
                  <a:pt x="7676562" y="4573483"/>
                </a:cubicBezTo>
                <a:cubicBezTo>
                  <a:pt x="7702305" y="4556177"/>
                  <a:pt x="7732211" y="4524080"/>
                  <a:pt x="7767483" y="4494724"/>
                </a:cubicBezTo>
                <a:lnTo>
                  <a:pt x="7802680" y="4462325"/>
                </a:lnTo>
                <a:lnTo>
                  <a:pt x="7803693" y="4464004"/>
                </a:lnTo>
                <a:cubicBezTo>
                  <a:pt x="7953432" y="4375643"/>
                  <a:pt x="8099247" y="4276059"/>
                  <a:pt x="8260283" y="4206978"/>
                </a:cubicBezTo>
                <a:close/>
                <a:moveTo>
                  <a:pt x="12104979" y="4195416"/>
                </a:moveTo>
                <a:lnTo>
                  <a:pt x="12104627" y="4195647"/>
                </a:lnTo>
                <a:lnTo>
                  <a:pt x="12105096" y="4195750"/>
                </a:lnTo>
                <a:close/>
                <a:moveTo>
                  <a:pt x="8417265" y="4178010"/>
                </a:moveTo>
                <a:lnTo>
                  <a:pt x="8418128" y="4180665"/>
                </a:lnTo>
                <a:cubicBezTo>
                  <a:pt x="8418128" y="4180665"/>
                  <a:pt x="8414073" y="4181980"/>
                  <a:pt x="8410021" y="4183294"/>
                </a:cubicBezTo>
                <a:lnTo>
                  <a:pt x="8411558" y="4180282"/>
                </a:lnTo>
                <a:close/>
                <a:moveTo>
                  <a:pt x="2911863" y="4177805"/>
                </a:moveTo>
                <a:lnTo>
                  <a:pt x="2911932" y="4178870"/>
                </a:lnTo>
                <a:lnTo>
                  <a:pt x="2905910" y="4189712"/>
                </a:lnTo>
                <a:cubicBezTo>
                  <a:pt x="2899929" y="4204670"/>
                  <a:pt x="2896939" y="4219628"/>
                  <a:pt x="2890958" y="4234584"/>
                </a:cubicBezTo>
                <a:cubicBezTo>
                  <a:pt x="2884977" y="4248045"/>
                  <a:pt x="2876753" y="4256272"/>
                  <a:pt x="2867408" y="4258516"/>
                </a:cubicBezTo>
                <a:cubicBezTo>
                  <a:pt x="2862736" y="4259638"/>
                  <a:pt x="2857782" y="4259264"/>
                  <a:pt x="2852690" y="4257301"/>
                </a:cubicBezTo>
                <a:lnTo>
                  <a:pt x="2850586" y="4255847"/>
                </a:lnTo>
                <a:lnTo>
                  <a:pt x="2863321" y="4241270"/>
                </a:lnTo>
                <a:cubicBezTo>
                  <a:pt x="2871802" y="4219766"/>
                  <a:pt x="2898330" y="4186571"/>
                  <a:pt x="2911863" y="4177805"/>
                </a:cubicBezTo>
                <a:close/>
                <a:moveTo>
                  <a:pt x="2155642" y="4162411"/>
                </a:moveTo>
                <a:cubicBezTo>
                  <a:pt x="2152499" y="4162376"/>
                  <a:pt x="2149211" y="4163089"/>
                  <a:pt x="2146210" y="4162661"/>
                </a:cubicBezTo>
                <a:cubicBezTo>
                  <a:pt x="2143638" y="4162376"/>
                  <a:pt x="2138208" y="4160948"/>
                  <a:pt x="2137065" y="4162946"/>
                </a:cubicBezTo>
                <a:cubicBezTo>
                  <a:pt x="2133635" y="4168655"/>
                  <a:pt x="2124776" y="4166371"/>
                  <a:pt x="2122775" y="4174078"/>
                </a:cubicBezTo>
                <a:cubicBezTo>
                  <a:pt x="2122204" y="4176362"/>
                  <a:pt x="2118202" y="4177790"/>
                  <a:pt x="2121917" y="4180929"/>
                </a:cubicBezTo>
                <a:cubicBezTo>
                  <a:pt x="2123060" y="4181786"/>
                  <a:pt x="2122775" y="4183498"/>
                  <a:pt x="2121632" y="4183784"/>
                </a:cubicBezTo>
                <a:cubicBezTo>
                  <a:pt x="2117059" y="4185496"/>
                  <a:pt x="2117344" y="4188066"/>
                  <a:pt x="2120202" y="4191491"/>
                </a:cubicBezTo>
                <a:cubicBezTo>
                  <a:pt x="2121060" y="4192631"/>
                  <a:pt x="2119917" y="4194060"/>
                  <a:pt x="2119345" y="4195201"/>
                </a:cubicBezTo>
                <a:cubicBezTo>
                  <a:pt x="2118202" y="4196914"/>
                  <a:pt x="2117915" y="4198626"/>
                  <a:pt x="2119631" y="4200054"/>
                </a:cubicBezTo>
                <a:cubicBezTo>
                  <a:pt x="2121345" y="4201481"/>
                  <a:pt x="2121060" y="4203194"/>
                  <a:pt x="2121632" y="4204906"/>
                </a:cubicBezTo>
                <a:cubicBezTo>
                  <a:pt x="2123060" y="4209187"/>
                  <a:pt x="2124776" y="4214610"/>
                  <a:pt x="2127918" y="4216609"/>
                </a:cubicBezTo>
                <a:cubicBezTo>
                  <a:pt x="2134779" y="4220890"/>
                  <a:pt x="2141352" y="4225458"/>
                  <a:pt x="2148210" y="4229454"/>
                </a:cubicBezTo>
                <a:cubicBezTo>
                  <a:pt x="2148782" y="4229454"/>
                  <a:pt x="2149926" y="4229454"/>
                  <a:pt x="2150212" y="4228883"/>
                </a:cubicBezTo>
                <a:cubicBezTo>
                  <a:pt x="2153071" y="4226314"/>
                  <a:pt x="2155643" y="4224031"/>
                  <a:pt x="2159357" y="4227741"/>
                </a:cubicBezTo>
                <a:cubicBezTo>
                  <a:pt x="2160501" y="4229169"/>
                  <a:pt x="2161358" y="4227741"/>
                  <a:pt x="2161644" y="4226599"/>
                </a:cubicBezTo>
                <a:cubicBezTo>
                  <a:pt x="2162501" y="4221748"/>
                  <a:pt x="2164788" y="4221748"/>
                  <a:pt x="2168218" y="4224601"/>
                </a:cubicBezTo>
                <a:cubicBezTo>
                  <a:pt x="2170504" y="4226599"/>
                  <a:pt x="2171647" y="4226029"/>
                  <a:pt x="2171647" y="4223174"/>
                </a:cubicBezTo>
                <a:cubicBezTo>
                  <a:pt x="2171647" y="4221461"/>
                  <a:pt x="2171076" y="4219463"/>
                  <a:pt x="2173648" y="4219178"/>
                </a:cubicBezTo>
                <a:cubicBezTo>
                  <a:pt x="2179364" y="4218036"/>
                  <a:pt x="2181650" y="4214041"/>
                  <a:pt x="2181365" y="4208902"/>
                </a:cubicBezTo>
                <a:cubicBezTo>
                  <a:pt x="2181079" y="4205192"/>
                  <a:pt x="2182222" y="4203479"/>
                  <a:pt x="2184794" y="4202052"/>
                </a:cubicBezTo>
                <a:cubicBezTo>
                  <a:pt x="2184794" y="4200909"/>
                  <a:pt x="2184794" y="4199769"/>
                  <a:pt x="2184794" y="4198626"/>
                </a:cubicBezTo>
                <a:cubicBezTo>
                  <a:pt x="2181936" y="4196914"/>
                  <a:pt x="2181079" y="4193774"/>
                  <a:pt x="2181936" y="4190919"/>
                </a:cubicBezTo>
                <a:cubicBezTo>
                  <a:pt x="2183366" y="4185781"/>
                  <a:pt x="2181650" y="4181786"/>
                  <a:pt x="2177935" y="4178360"/>
                </a:cubicBezTo>
                <a:cubicBezTo>
                  <a:pt x="2176506" y="4176933"/>
                  <a:pt x="2175077" y="4175792"/>
                  <a:pt x="2174506" y="4173793"/>
                </a:cubicBezTo>
                <a:cubicBezTo>
                  <a:pt x="2173935" y="4170654"/>
                  <a:pt x="2172219" y="4168941"/>
                  <a:pt x="2169075" y="4169226"/>
                </a:cubicBezTo>
                <a:cubicBezTo>
                  <a:pt x="2166789" y="4169226"/>
                  <a:pt x="2165074" y="4167799"/>
                  <a:pt x="2164216" y="4166657"/>
                </a:cubicBezTo>
                <a:cubicBezTo>
                  <a:pt x="2161787" y="4163232"/>
                  <a:pt x="2158787" y="4162447"/>
                  <a:pt x="2155642" y="4162411"/>
                </a:cubicBezTo>
                <a:close/>
                <a:moveTo>
                  <a:pt x="8275193" y="4161059"/>
                </a:moveTo>
                <a:lnTo>
                  <a:pt x="8211485" y="4193307"/>
                </a:lnTo>
                <a:lnTo>
                  <a:pt x="8233021" y="4181353"/>
                </a:lnTo>
                <a:cubicBezTo>
                  <a:pt x="8243762" y="4175630"/>
                  <a:pt x="8254206" y="4170283"/>
                  <a:pt x="8263739" y="4165792"/>
                </a:cubicBezTo>
                <a:close/>
                <a:moveTo>
                  <a:pt x="7487078" y="4154552"/>
                </a:moveTo>
                <a:lnTo>
                  <a:pt x="7486612" y="4154663"/>
                </a:lnTo>
                <a:lnTo>
                  <a:pt x="7486866" y="4154913"/>
                </a:lnTo>
                <a:close/>
                <a:moveTo>
                  <a:pt x="4746036" y="4153981"/>
                </a:moveTo>
                <a:cubicBezTo>
                  <a:pt x="4746036" y="4153981"/>
                  <a:pt x="4750448" y="4153981"/>
                  <a:pt x="4750448" y="4153981"/>
                </a:cubicBezTo>
                <a:cubicBezTo>
                  <a:pt x="4750448" y="4153981"/>
                  <a:pt x="4746036" y="4158393"/>
                  <a:pt x="4746036" y="4158393"/>
                </a:cubicBezTo>
                <a:cubicBezTo>
                  <a:pt x="4746036" y="4158393"/>
                  <a:pt x="4746036" y="4158393"/>
                  <a:pt x="4723969" y="4158393"/>
                </a:cubicBezTo>
                <a:cubicBezTo>
                  <a:pt x="4723969" y="4158393"/>
                  <a:pt x="4723969" y="4158393"/>
                  <a:pt x="4746036" y="4153981"/>
                </a:cubicBezTo>
                <a:close/>
                <a:moveTo>
                  <a:pt x="1563783" y="4151395"/>
                </a:moveTo>
                <a:lnTo>
                  <a:pt x="1563208" y="4151531"/>
                </a:lnTo>
                <a:lnTo>
                  <a:pt x="1563517" y="4151838"/>
                </a:lnTo>
                <a:close/>
                <a:moveTo>
                  <a:pt x="62799" y="4123701"/>
                </a:moveTo>
                <a:cubicBezTo>
                  <a:pt x="57392" y="4125771"/>
                  <a:pt x="52402" y="4128669"/>
                  <a:pt x="50323" y="4135292"/>
                </a:cubicBezTo>
                <a:cubicBezTo>
                  <a:pt x="49907" y="4136535"/>
                  <a:pt x="47412" y="4137362"/>
                  <a:pt x="47828" y="4139846"/>
                </a:cubicBezTo>
                <a:cubicBezTo>
                  <a:pt x="49075" y="4146469"/>
                  <a:pt x="44086" y="4148539"/>
                  <a:pt x="39926" y="4149782"/>
                </a:cubicBezTo>
                <a:cubicBezTo>
                  <a:pt x="37015" y="4150610"/>
                  <a:pt x="35352" y="4151851"/>
                  <a:pt x="33689" y="4153507"/>
                </a:cubicBezTo>
                <a:cubicBezTo>
                  <a:pt x="28699" y="4158061"/>
                  <a:pt x="29115" y="4164271"/>
                  <a:pt x="27867" y="4170067"/>
                </a:cubicBezTo>
                <a:cubicBezTo>
                  <a:pt x="27036" y="4175448"/>
                  <a:pt x="29531" y="4179589"/>
                  <a:pt x="31610" y="4184141"/>
                </a:cubicBezTo>
                <a:cubicBezTo>
                  <a:pt x="33689" y="4189110"/>
                  <a:pt x="37015" y="4193250"/>
                  <a:pt x="43254" y="4193250"/>
                </a:cubicBezTo>
                <a:cubicBezTo>
                  <a:pt x="44086" y="4193250"/>
                  <a:pt x="44501" y="4193663"/>
                  <a:pt x="44501" y="4194905"/>
                </a:cubicBezTo>
                <a:cubicBezTo>
                  <a:pt x="47412" y="4194905"/>
                  <a:pt x="49907" y="4194905"/>
                  <a:pt x="52819" y="4194905"/>
                </a:cubicBezTo>
                <a:cubicBezTo>
                  <a:pt x="54896" y="4192007"/>
                  <a:pt x="59055" y="4192422"/>
                  <a:pt x="61966" y="4190352"/>
                </a:cubicBezTo>
                <a:cubicBezTo>
                  <a:pt x="64878" y="4188282"/>
                  <a:pt x="67372" y="4186626"/>
                  <a:pt x="68204" y="4182901"/>
                </a:cubicBezTo>
                <a:cubicBezTo>
                  <a:pt x="68620" y="4178760"/>
                  <a:pt x="70699" y="4175035"/>
                  <a:pt x="72778" y="4171723"/>
                </a:cubicBezTo>
                <a:cubicBezTo>
                  <a:pt x="74858" y="4167996"/>
                  <a:pt x="76521" y="4164271"/>
                  <a:pt x="78600" y="4160959"/>
                </a:cubicBezTo>
                <a:cubicBezTo>
                  <a:pt x="80264" y="4157233"/>
                  <a:pt x="83590" y="4153922"/>
                  <a:pt x="87749" y="4151851"/>
                </a:cubicBezTo>
                <a:cubicBezTo>
                  <a:pt x="87749" y="4146884"/>
                  <a:pt x="87749" y="4141916"/>
                  <a:pt x="87749" y="4136948"/>
                </a:cubicBezTo>
                <a:cubicBezTo>
                  <a:pt x="85253" y="4135708"/>
                  <a:pt x="84005" y="4134050"/>
                  <a:pt x="82759" y="4131153"/>
                </a:cubicBezTo>
                <a:cubicBezTo>
                  <a:pt x="81095" y="4127842"/>
                  <a:pt x="77353" y="4125357"/>
                  <a:pt x="73610" y="4125357"/>
                </a:cubicBezTo>
                <a:cubicBezTo>
                  <a:pt x="69868" y="4125357"/>
                  <a:pt x="66541" y="4124528"/>
                  <a:pt x="62799" y="4123701"/>
                </a:cubicBezTo>
                <a:close/>
                <a:moveTo>
                  <a:pt x="1179813" y="4118855"/>
                </a:moveTo>
                <a:cubicBezTo>
                  <a:pt x="1176435" y="4118817"/>
                  <a:pt x="1172903" y="4119584"/>
                  <a:pt x="1169677" y="4119125"/>
                </a:cubicBezTo>
                <a:cubicBezTo>
                  <a:pt x="1166914" y="4118817"/>
                  <a:pt x="1161078" y="4117283"/>
                  <a:pt x="1159850" y="4119430"/>
                </a:cubicBezTo>
                <a:cubicBezTo>
                  <a:pt x="1156164" y="4125565"/>
                  <a:pt x="1146642" y="4123112"/>
                  <a:pt x="1144493" y="4131393"/>
                </a:cubicBezTo>
                <a:cubicBezTo>
                  <a:pt x="1143879" y="4133848"/>
                  <a:pt x="1139579" y="4135381"/>
                  <a:pt x="1143571" y="4138755"/>
                </a:cubicBezTo>
                <a:cubicBezTo>
                  <a:pt x="1144801" y="4139675"/>
                  <a:pt x="1144493" y="4141516"/>
                  <a:pt x="1143265" y="4141823"/>
                </a:cubicBezTo>
                <a:cubicBezTo>
                  <a:pt x="1138350" y="4143663"/>
                  <a:pt x="1138658" y="4146424"/>
                  <a:pt x="1141730" y="4150105"/>
                </a:cubicBezTo>
                <a:cubicBezTo>
                  <a:pt x="1142651" y="4151332"/>
                  <a:pt x="1141422" y="4152865"/>
                  <a:pt x="1140807" y="4154092"/>
                </a:cubicBezTo>
                <a:cubicBezTo>
                  <a:pt x="1139579" y="4155932"/>
                  <a:pt x="1139272" y="4157774"/>
                  <a:pt x="1141115" y="4159306"/>
                </a:cubicBezTo>
                <a:cubicBezTo>
                  <a:pt x="1142957" y="4160840"/>
                  <a:pt x="1142651" y="4162681"/>
                  <a:pt x="1143265" y="4164521"/>
                </a:cubicBezTo>
                <a:cubicBezTo>
                  <a:pt x="1144801" y="4169123"/>
                  <a:pt x="1146642" y="4174950"/>
                  <a:pt x="1150021" y="4177097"/>
                </a:cubicBezTo>
                <a:cubicBezTo>
                  <a:pt x="1157392" y="4181698"/>
                  <a:pt x="1164456" y="4186607"/>
                  <a:pt x="1171827" y="4190901"/>
                </a:cubicBezTo>
                <a:cubicBezTo>
                  <a:pt x="1172441" y="4190901"/>
                  <a:pt x="1173670" y="4190901"/>
                  <a:pt x="1173977" y="4190286"/>
                </a:cubicBezTo>
                <a:cubicBezTo>
                  <a:pt x="1177048" y="4187526"/>
                  <a:pt x="1179813" y="4185072"/>
                  <a:pt x="1183804" y="4189059"/>
                </a:cubicBezTo>
                <a:cubicBezTo>
                  <a:pt x="1185035" y="4190594"/>
                  <a:pt x="1185956" y="4189059"/>
                  <a:pt x="1186262" y="4187834"/>
                </a:cubicBezTo>
                <a:cubicBezTo>
                  <a:pt x="1187184" y="4182619"/>
                  <a:pt x="1189641" y="4182619"/>
                  <a:pt x="1193326" y="4185686"/>
                </a:cubicBezTo>
                <a:cubicBezTo>
                  <a:pt x="1195783" y="4187834"/>
                  <a:pt x="1197012" y="4187220"/>
                  <a:pt x="1197012" y="4184152"/>
                </a:cubicBezTo>
                <a:cubicBezTo>
                  <a:pt x="1197012" y="4182312"/>
                  <a:pt x="1196398" y="4180165"/>
                  <a:pt x="1199161" y="4179858"/>
                </a:cubicBezTo>
                <a:cubicBezTo>
                  <a:pt x="1205304" y="4178631"/>
                  <a:pt x="1207761" y="4174336"/>
                  <a:pt x="1207453" y="4168815"/>
                </a:cubicBezTo>
                <a:cubicBezTo>
                  <a:pt x="1207148" y="4164828"/>
                  <a:pt x="1208376" y="4162987"/>
                  <a:pt x="1211139" y="4161453"/>
                </a:cubicBezTo>
                <a:cubicBezTo>
                  <a:pt x="1211139" y="4160226"/>
                  <a:pt x="1211139" y="4159000"/>
                  <a:pt x="1211139" y="4157774"/>
                </a:cubicBezTo>
                <a:cubicBezTo>
                  <a:pt x="1208068" y="4155932"/>
                  <a:pt x="1207148" y="4152559"/>
                  <a:pt x="1208068" y="4149490"/>
                </a:cubicBezTo>
                <a:cubicBezTo>
                  <a:pt x="1209603" y="4143970"/>
                  <a:pt x="1207761" y="4139675"/>
                  <a:pt x="1203768" y="4135995"/>
                </a:cubicBezTo>
                <a:cubicBezTo>
                  <a:pt x="1202233" y="4134461"/>
                  <a:pt x="1200697" y="4133234"/>
                  <a:pt x="1200082" y="4131088"/>
                </a:cubicBezTo>
                <a:cubicBezTo>
                  <a:pt x="1199469" y="4127713"/>
                  <a:pt x="1197626" y="4125872"/>
                  <a:pt x="1194247" y="4126178"/>
                </a:cubicBezTo>
                <a:cubicBezTo>
                  <a:pt x="1191791" y="4126178"/>
                  <a:pt x="1189947" y="4124646"/>
                  <a:pt x="1189027" y="4123418"/>
                </a:cubicBezTo>
                <a:cubicBezTo>
                  <a:pt x="1186416" y="4119737"/>
                  <a:pt x="1183191" y="4118894"/>
                  <a:pt x="1179813" y="4118855"/>
                </a:cubicBezTo>
                <a:close/>
                <a:moveTo>
                  <a:pt x="1820574" y="4114885"/>
                </a:moveTo>
                <a:cubicBezTo>
                  <a:pt x="1815497" y="4116829"/>
                  <a:pt x="1810811" y="4119550"/>
                  <a:pt x="1808860" y="4125770"/>
                </a:cubicBezTo>
                <a:cubicBezTo>
                  <a:pt x="1808469" y="4126936"/>
                  <a:pt x="1806126" y="4127713"/>
                  <a:pt x="1806517" y="4130045"/>
                </a:cubicBezTo>
                <a:cubicBezTo>
                  <a:pt x="1807688" y="4136265"/>
                  <a:pt x="1803002" y="4138209"/>
                  <a:pt x="1799097" y="4139375"/>
                </a:cubicBezTo>
                <a:cubicBezTo>
                  <a:pt x="1796364" y="4140152"/>
                  <a:pt x="1794802" y="4141319"/>
                  <a:pt x="1793241" y="4142873"/>
                </a:cubicBezTo>
                <a:cubicBezTo>
                  <a:pt x="1788555" y="4147149"/>
                  <a:pt x="1788946" y="4152980"/>
                  <a:pt x="1787774" y="4158423"/>
                </a:cubicBezTo>
                <a:cubicBezTo>
                  <a:pt x="1786993" y="4163476"/>
                  <a:pt x="1789336" y="4167363"/>
                  <a:pt x="1791288" y="4171639"/>
                </a:cubicBezTo>
                <a:cubicBezTo>
                  <a:pt x="1793241" y="4176304"/>
                  <a:pt x="1796364" y="4180191"/>
                  <a:pt x="1802222" y="4180191"/>
                </a:cubicBezTo>
                <a:cubicBezTo>
                  <a:pt x="1803002" y="4180191"/>
                  <a:pt x="1803393" y="4180579"/>
                  <a:pt x="1803393" y="4181746"/>
                </a:cubicBezTo>
                <a:cubicBezTo>
                  <a:pt x="1806126" y="4181746"/>
                  <a:pt x="1808469" y="4181746"/>
                  <a:pt x="1811203" y="4181746"/>
                </a:cubicBezTo>
                <a:cubicBezTo>
                  <a:pt x="1813154" y="4179025"/>
                  <a:pt x="1817059" y="4179414"/>
                  <a:pt x="1819792" y="4177470"/>
                </a:cubicBezTo>
                <a:cubicBezTo>
                  <a:pt x="1822527" y="4175526"/>
                  <a:pt x="1824869" y="4173972"/>
                  <a:pt x="1825650" y="4170473"/>
                </a:cubicBezTo>
                <a:cubicBezTo>
                  <a:pt x="1826040" y="4166586"/>
                  <a:pt x="1827993" y="4163087"/>
                  <a:pt x="1829945" y="4159977"/>
                </a:cubicBezTo>
                <a:cubicBezTo>
                  <a:pt x="1831898" y="4156479"/>
                  <a:pt x="1833459" y="4152980"/>
                  <a:pt x="1835412" y="4149870"/>
                </a:cubicBezTo>
                <a:cubicBezTo>
                  <a:pt x="1836974" y="4146372"/>
                  <a:pt x="1840097" y="4143263"/>
                  <a:pt x="1844002" y="4141319"/>
                </a:cubicBezTo>
                <a:cubicBezTo>
                  <a:pt x="1844002" y="4136654"/>
                  <a:pt x="1844002" y="4131989"/>
                  <a:pt x="1844002" y="4127324"/>
                </a:cubicBezTo>
                <a:cubicBezTo>
                  <a:pt x="1841659" y="4126159"/>
                  <a:pt x="1840487" y="4124603"/>
                  <a:pt x="1839317" y="4121882"/>
                </a:cubicBezTo>
                <a:cubicBezTo>
                  <a:pt x="1837754" y="4118773"/>
                  <a:pt x="1834241" y="4116440"/>
                  <a:pt x="1830726" y="4116440"/>
                </a:cubicBezTo>
                <a:cubicBezTo>
                  <a:pt x="1827212" y="4116440"/>
                  <a:pt x="1824088" y="4115663"/>
                  <a:pt x="1820574" y="4114885"/>
                </a:cubicBezTo>
                <a:close/>
                <a:moveTo>
                  <a:pt x="12023157" y="4105920"/>
                </a:moveTo>
                <a:cubicBezTo>
                  <a:pt x="12022046" y="4104927"/>
                  <a:pt x="12021411" y="4105300"/>
                  <a:pt x="12020602" y="4106498"/>
                </a:cubicBezTo>
                <a:cubicBezTo>
                  <a:pt x="12015494" y="4115151"/>
                  <a:pt x="12007885" y="4121000"/>
                  <a:pt x="11999343" y="4125489"/>
                </a:cubicBezTo>
                <a:cubicBezTo>
                  <a:pt x="11997254" y="4126519"/>
                  <a:pt x="11997087" y="4127801"/>
                  <a:pt x="11997019" y="4129813"/>
                </a:cubicBezTo>
                <a:cubicBezTo>
                  <a:pt x="11997254" y="4134015"/>
                  <a:pt x="11997493" y="4138675"/>
                  <a:pt x="11994420" y="4141727"/>
                </a:cubicBezTo>
                <a:cubicBezTo>
                  <a:pt x="11991348" y="4144780"/>
                  <a:pt x="11991019" y="4147801"/>
                  <a:pt x="11991431" y="4151636"/>
                </a:cubicBezTo>
                <a:cubicBezTo>
                  <a:pt x="11991537" y="4152822"/>
                  <a:pt x="11991459" y="4153921"/>
                  <a:pt x="11991477" y="4155292"/>
                </a:cubicBezTo>
                <a:cubicBezTo>
                  <a:pt x="11991281" y="4161785"/>
                  <a:pt x="11991633" y="4168088"/>
                  <a:pt x="11996086" y="4173430"/>
                </a:cubicBezTo>
                <a:cubicBezTo>
                  <a:pt x="11997012" y="4174333"/>
                  <a:pt x="11996656" y="4175068"/>
                  <a:pt x="11996209" y="4175988"/>
                </a:cubicBezTo>
                <a:cubicBezTo>
                  <a:pt x="11994687" y="4178656"/>
                  <a:pt x="11986508" y="4182867"/>
                  <a:pt x="11983576" y="4182353"/>
                </a:cubicBezTo>
                <a:cubicBezTo>
                  <a:pt x="11979082" y="4181309"/>
                  <a:pt x="11974605" y="4181636"/>
                  <a:pt x="11970329" y="4183422"/>
                </a:cubicBezTo>
                <a:cubicBezTo>
                  <a:pt x="11964504" y="4185593"/>
                  <a:pt x="11959140" y="4188217"/>
                  <a:pt x="11953408" y="4190660"/>
                </a:cubicBezTo>
                <a:cubicBezTo>
                  <a:pt x="11951769" y="4191229"/>
                  <a:pt x="11951964" y="4192231"/>
                  <a:pt x="11952255" y="4193508"/>
                </a:cubicBezTo>
                <a:cubicBezTo>
                  <a:pt x="11953604" y="4199160"/>
                  <a:pt x="11953604" y="4199160"/>
                  <a:pt x="11948218" y="4199955"/>
                </a:cubicBezTo>
                <a:cubicBezTo>
                  <a:pt x="11943201" y="4200928"/>
                  <a:pt x="11942124" y="4202677"/>
                  <a:pt x="11943741" y="4207778"/>
                </a:cubicBezTo>
                <a:cubicBezTo>
                  <a:pt x="11944499" y="4209962"/>
                  <a:pt x="11945169" y="4212332"/>
                  <a:pt x="11943367" y="4214638"/>
                </a:cubicBezTo>
                <a:cubicBezTo>
                  <a:pt x="11938589" y="4220271"/>
                  <a:pt x="11938394" y="4226763"/>
                  <a:pt x="11940306" y="4233597"/>
                </a:cubicBezTo>
                <a:cubicBezTo>
                  <a:pt x="11941549" y="4238062"/>
                  <a:pt x="11943434" y="4242611"/>
                  <a:pt x="11943673" y="4247270"/>
                </a:cubicBezTo>
                <a:cubicBezTo>
                  <a:pt x="11943684" y="4248184"/>
                  <a:pt x="11943880" y="4249188"/>
                  <a:pt x="11944889" y="4249450"/>
                </a:cubicBezTo>
                <a:cubicBezTo>
                  <a:pt x="11950203" y="4250210"/>
                  <a:pt x="11951166" y="4254313"/>
                  <a:pt x="11952314" y="4258504"/>
                </a:cubicBezTo>
                <a:cubicBezTo>
                  <a:pt x="11952604" y="4259780"/>
                  <a:pt x="11952989" y="4261330"/>
                  <a:pt x="11954823" y="4261766"/>
                </a:cubicBezTo>
                <a:cubicBezTo>
                  <a:pt x="11959957" y="4262894"/>
                  <a:pt x="11964474" y="4265766"/>
                  <a:pt x="11969250" y="4267630"/>
                </a:cubicBezTo>
                <a:cubicBezTo>
                  <a:pt x="11973203" y="4269320"/>
                  <a:pt x="11977245" y="4270826"/>
                  <a:pt x="11981900" y="4270132"/>
                </a:cubicBezTo>
                <a:cubicBezTo>
                  <a:pt x="11983909" y="4269743"/>
                  <a:pt x="11984833" y="4270646"/>
                  <a:pt x="11985313" y="4272468"/>
                </a:cubicBezTo>
                <a:cubicBezTo>
                  <a:pt x="11985418" y="4273656"/>
                  <a:pt x="11985613" y="4274659"/>
                  <a:pt x="11985992" y="4275751"/>
                </a:cubicBezTo>
                <a:cubicBezTo>
                  <a:pt x="11986372" y="4276844"/>
                  <a:pt x="11987303" y="4278205"/>
                  <a:pt x="11988579" y="4277915"/>
                </a:cubicBezTo>
                <a:cubicBezTo>
                  <a:pt x="11990039" y="4277715"/>
                  <a:pt x="11990386" y="4276065"/>
                  <a:pt x="11990370" y="4274694"/>
                </a:cubicBezTo>
                <a:cubicBezTo>
                  <a:pt x="11990453" y="4274054"/>
                  <a:pt x="11990263" y="4273507"/>
                  <a:pt x="11990163" y="4272777"/>
                </a:cubicBezTo>
                <a:cubicBezTo>
                  <a:pt x="11989271" y="4267120"/>
                  <a:pt x="11991713" y="4264897"/>
                  <a:pt x="11996948" y="4266755"/>
                </a:cubicBezTo>
                <a:cubicBezTo>
                  <a:pt x="11997957" y="4267018"/>
                  <a:pt x="11998877" y="4267464"/>
                  <a:pt x="11999701" y="4267637"/>
                </a:cubicBezTo>
                <a:cubicBezTo>
                  <a:pt x="12001169" y="4267894"/>
                  <a:pt x="12002463" y="4268976"/>
                  <a:pt x="12003811" y="4267131"/>
                </a:cubicBezTo>
                <a:cubicBezTo>
                  <a:pt x="12004892" y="4265839"/>
                  <a:pt x="12004513" y="4264747"/>
                  <a:pt x="12003766" y="4263475"/>
                </a:cubicBezTo>
                <a:cubicBezTo>
                  <a:pt x="12002457" y="4261022"/>
                  <a:pt x="12003265" y="4259825"/>
                  <a:pt x="12006091" y="4259152"/>
                </a:cubicBezTo>
                <a:cubicBezTo>
                  <a:pt x="12009649" y="4258379"/>
                  <a:pt x="12013291" y="4256964"/>
                  <a:pt x="12014889" y="4253198"/>
                </a:cubicBezTo>
                <a:cubicBezTo>
                  <a:pt x="12016132" y="4250166"/>
                  <a:pt x="12017581" y="4249052"/>
                  <a:pt x="12020536" y="4251394"/>
                </a:cubicBezTo>
                <a:cubicBezTo>
                  <a:pt x="12021185" y="4251935"/>
                  <a:pt x="12022194" y="4252198"/>
                  <a:pt x="12023096" y="4251273"/>
                </a:cubicBezTo>
                <a:cubicBezTo>
                  <a:pt x="12023909" y="4250531"/>
                  <a:pt x="12023257" y="4249533"/>
                  <a:pt x="12022973" y="4248715"/>
                </a:cubicBezTo>
                <a:cubicBezTo>
                  <a:pt x="12022310" y="4246802"/>
                  <a:pt x="12021462" y="4244801"/>
                  <a:pt x="12021256" y="4242884"/>
                </a:cubicBezTo>
                <a:cubicBezTo>
                  <a:pt x="12020185" y="4237594"/>
                  <a:pt x="12021441" y="4235476"/>
                  <a:pt x="12026162" y="4232771"/>
                </a:cubicBezTo>
                <a:cubicBezTo>
                  <a:pt x="12029888" y="4230715"/>
                  <a:pt x="12033149" y="4228209"/>
                  <a:pt x="12035295" y="4224252"/>
                </a:cubicBezTo>
                <a:cubicBezTo>
                  <a:pt x="12036905" y="4221400"/>
                  <a:pt x="12035612" y="4220318"/>
                  <a:pt x="12032775" y="4220077"/>
                </a:cubicBezTo>
                <a:cubicBezTo>
                  <a:pt x="12030851" y="4219826"/>
                  <a:pt x="12029129" y="4221034"/>
                  <a:pt x="12027394" y="4221329"/>
                </a:cubicBezTo>
                <a:cubicBezTo>
                  <a:pt x="12025387" y="4221718"/>
                  <a:pt x="12022650" y="4222208"/>
                  <a:pt x="12021892" y="4220022"/>
                </a:cubicBezTo>
                <a:cubicBezTo>
                  <a:pt x="12021128" y="4217380"/>
                  <a:pt x="12023120" y="4215620"/>
                  <a:pt x="12025577" y="4214768"/>
                </a:cubicBezTo>
                <a:cubicBezTo>
                  <a:pt x="12026669" y="4214390"/>
                  <a:pt x="12028131" y="4214190"/>
                  <a:pt x="12029314" y="4213627"/>
                </a:cubicBezTo>
                <a:cubicBezTo>
                  <a:pt x="12030679" y="4213154"/>
                  <a:pt x="12031950" y="4212408"/>
                  <a:pt x="12031470" y="4210586"/>
                </a:cubicBezTo>
                <a:cubicBezTo>
                  <a:pt x="12031086" y="4209035"/>
                  <a:pt x="12029714" y="4209052"/>
                  <a:pt x="12028164" y="4209436"/>
                </a:cubicBezTo>
                <a:cubicBezTo>
                  <a:pt x="12026703" y="4209636"/>
                  <a:pt x="12025154" y="4210019"/>
                  <a:pt x="12023782" y="4210036"/>
                </a:cubicBezTo>
                <a:cubicBezTo>
                  <a:pt x="12021591" y="4210335"/>
                  <a:pt x="12020019" y="4208891"/>
                  <a:pt x="12019267" y="4207164"/>
                </a:cubicBezTo>
                <a:cubicBezTo>
                  <a:pt x="12018515" y="4205435"/>
                  <a:pt x="12020054" y="4204138"/>
                  <a:pt x="12021231" y="4203118"/>
                </a:cubicBezTo>
                <a:cubicBezTo>
                  <a:pt x="12027111" y="4198021"/>
                  <a:pt x="12037648" y="4199725"/>
                  <a:pt x="12042031" y="4206622"/>
                </a:cubicBezTo>
                <a:cubicBezTo>
                  <a:pt x="12044081" y="4209888"/>
                  <a:pt x="12045453" y="4209872"/>
                  <a:pt x="12047249" y="4207108"/>
                </a:cubicBezTo>
                <a:cubicBezTo>
                  <a:pt x="12050121" y="4202595"/>
                  <a:pt x="12053843" y="4200541"/>
                  <a:pt x="12059431" y="4201206"/>
                </a:cubicBezTo>
                <a:cubicBezTo>
                  <a:pt x="12060896" y="4201463"/>
                  <a:pt x="12063365" y="4201525"/>
                  <a:pt x="12063795" y="4199235"/>
                </a:cubicBezTo>
                <a:cubicBezTo>
                  <a:pt x="12064922" y="4194102"/>
                  <a:pt x="12068635" y="4191134"/>
                  <a:pt x="12072811" y="4188616"/>
                </a:cubicBezTo>
                <a:cubicBezTo>
                  <a:pt x="12075989" y="4186750"/>
                  <a:pt x="12077789" y="4184444"/>
                  <a:pt x="12077372" y="4180152"/>
                </a:cubicBezTo>
                <a:cubicBezTo>
                  <a:pt x="12076858" y="4175588"/>
                  <a:pt x="12079129" y="4174189"/>
                  <a:pt x="12083901" y="4175595"/>
                </a:cubicBezTo>
                <a:cubicBezTo>
                  <a:pt x="12084083" y="4175685"/>
                  <a:pt x="12084268" y="4175775"/>
                  <a:pt x="12084452" y="4175863"/>
                </a:cubicBezTo>
                <a:cubicBezTo>
                  <a:pt x="12086196" y="4176483"/>
                  <a:pt x="12088031" y="4176918"/>
                  <a:pt x="12089017" y="4175353"/>
                </a:cubicBezTo>
                <a:cubicBezTo>
                  <a:pt x="12090188" y="4173877"/>
                  <a:pt x="12088076" y="4173079"/>
                  <a:pt x="12087423" y="4172081"/>
                </a:cubicBezTo>
                <a:cubicBezTo>
                  <a:pt x="12082964" y="4166282"/>
                  <a:pt x="12082803" y="4160525"/>
                  <a:pt x="12087117" y="4154441"/>
                </a:cubicBezTo>
                <a:cubicBezTo>
                  <a:pt x="12088556" y="4152412"/>
                  <a:pt x="12088444" y="4150768"/>
                  <a:pt x="12087050" y="4148956"/>
                </a:cubicBezTo>
                <a:cubicBezTo>
                  <a:pt x="12086214" y="4147870"/>
                  <a:pt x="12085290" y="4146966"/>
                  <a:pt x="12084453" y="4145879"/>
                </a:cubicBezTo>
                <a:cubicBezTo>
                  <a:pt x="12083338" y="4144429"/>
                  <a:pt x="12083320" y="4143058"/>
                  <a:pt x="12084492" y="4141581"/>
                </a:cubicBezTo>
                <a:lnTo>
                  <a:pt x="12085881" y="4140813"/>
                </a:lnTo>
                <a:lnTo>
                  <a:pt x="12078440" y="4119536"/>
                </a:lnTo>
                <a:lnTo>
                  <a:pt x="12077400" y="4122468"/>
                </a:lnTo>
                <a:cubicBezTo>
                  <a:pt x="12077055" y="4124117"/>
                  <a:pt x="12076698" y="4124853"/>
                  <a:pt x="12074596" y="4124970"/>
                </a:cubicBezTo>
                <a:cubicBezTo>
                  <a:pt x="12072400" y="4124812"/>
                  <a:pt x="12072110" y="4123535"/>
                  <a:pt x="12071909" y="4122076"/>
                </a:cubicBezTo>
                <a:cubicBezTo>
                  <a:pt x="12071714" y="4121072"/>
                  <a:pt x="12071887" y="4120247"/>
                  <a:pt x="12071965" y="4119149"/>
                </a:cubicBezTo>
                <a:cubicBezTo>
                  <a:pt x="12072182" y="4114484"/>
                  <a:pt x="12071169" y="4113765"/>
                  <a:pt x="12066892" y="4115553"/>
                </a:cubicBezTo>
                <a:cubicBezTo>
                  <a:pt x="12065983" y="4116020"/>
                  <a:pt x="12064801" y="4116582"/>
                  <a:pt x="12063697" y="4116047"/>
                </a:cubicBezTo>
                <a:cubicBezTo>
                  <a:pt x="12062498" y="4115239"/>
                  <a:pt x="12063212" y="4113767"/>
                  <a:pt x="12063290" y="4112670"/>
                </a:cubicBezTo>
                <a:cubicBezTo>
                  <a:pt x="12063279" y="4111756"/>
                  <a:pt x="12063453" y="4110930"/>
                  <a:pt x="12063809" y="4110196"/>
                </a:cubicBezTo>
                <a:cubicBezTo>
                  <a:pt x="12064291" y="4108498"/>
                  <a:pt x="12064051" y="4107472"/>
                  <a:pt x="12063347" y="4106932"/>
                </a:cubicBezTo>
                <a:cubicBezTo>
                  <a:pt x="12062643" y="4106392"/>
                  <a:pt x="12061476" y="4106338"/>
                  <a:pt x="12060107" y="4106583"/>
                </a:cubicBezTo>
                <a:cubicBezTo>
                  <a:pt x="12057280" y="4107255"/>
                  <a:pt x="12054275" y="4108297"/>
                  <a:pt x="12051449" y="4108969"/>
                </a:cubicBezTo>
                <a:cubicBezTo>
                  <a:pt x="12048076" y="4109832"/>
                  <a:pt x="12044603" y="4109964"/>
                  <a:pt x="12042461" y="4106881"/>
                </a:cubicBezTo>
                <a:cubicBezTo>
                  <a:pt x="12040605" y="4104618"/>
                  <a:pt x="12039056" y="4105002"/>
                  <a:pt x="12036965" y="4106032"/>
                </a:cubicBezTo>
                <a:cubicBezTo>
                  <a:pt x="12032421" y="4108371"/>
                  <a:pt x="12027773" y="4109522"/>
                  <a:pt x="12023157" y="4105920"/>
                </a:cubicBezTo>
                <a:close/>
                <a:moveTo>
                  <a:pt x="8680064" y="4090618"/>
                </a:moveTo>
                <a:lnTo>
                  <a:pt x="8680242" y="4091166"/>
                </a:lnTo>
                <a:cubicBezTo>
                  <a:pt x="8680242" y="4091166"/>
                  <a:pt x="8680242" y="4091166"/>
                  <a:pt x="8681559" y="4095219"/>
                </a:cubicBezTo>
                <a:cubicBezTo>
                  <a:pt x="8681559" y="4095219"/>
                  <a:pt x="8681559" y="4095219"/>
                  <a:pt x="8677505" y="4096534"/>
                </a:cubicBezTo>
                <a:cubicBezTo>
                  <a:pt x="8677505" y="4096534"/>
                  <a:pt x="8673452" y="4097848"/>
                  <a:pt x="8669399" y="4099162"/>
                </a:cubicBezTo>
                <a:cubicBezTo>
                  <a:pt x="8670713" y="4103215"/>
                  <a:pt x="8669289" y="4112637"/>
                  <a:pt x="8666551" y="4118002"/>
                </a:cubicBezTo>
                <a:cubicBezTo>
                  <a:pt x="8666551" y="4118002"/>
                  <a:pt x="8666551" y="4118002"/>
                  <a:pt x="8682762" y="4112745"/>
                </a:cubicBezTo>
                <a:lnTo>
                  <a:pt x="8688107" y="4115471"/>
                </a:lnTo>
                <a:lnTo>
                  <a:pt x="8676246" y="4118267"/>
                </a:lnTo>
                <a:lnTo>
                  <a:pt x="8598520" y="4140793"/>
                </a:lnTo>
                <a:lnTo>
                  <a:pt x="8597651" y="4140350"/>
                </a:lnTo>
                <a:cubicBezTo>
                  <a:pt x="8597651" y="4140350"/>
                  <a:pt x="8597651" y="4140350"/>
                  <a:pt x="8601703" y="4139035"/>
                </a:cubicBezTo>
                <a:cubicBezTo>
                  <a:pt x="8605757" y="4137721"/>
                  <a:pt x="8605757" y="4137721"/>
                  <a:pt x="8609809" y="4136406"/>
                </a:cubicBezTo>
                <a:cubicBezTo>
                  <a:pt x="8613863" y="4135092"/>
                  <a:pt x="8613863" y="4135092"/>
                  <a:pt x="8613863" y="4135092"/>
                </a:cubicBezTo>
                <a:cubicBezTo>
                  <a:pt x="8613863" y="4135092"/>
                  <a:pt x="8617915" y="4133778"/>
                  <a:pt x="8617915" y="4133778"/>
                </a:cubicBezTo>
                <a:cubicBezTo>
                  <a:pt x="8624707" y="4127097"/>
                  <a:pt x="8634126" y="4128519"/>
                  <a:pt x="8642233" y="4125890"/>
                </a:cubicBezTo>
                <a:cubicBezTo>
                  <a:pt x="8646286" y="4124576"/>
                  <a:pt x="8654391" y="4121947"/>
                  <a:pt x="8658446" y="4120631"/>
                </a:cubicBezTo>
                <a:cubicBezTo>
                  <a:pt x="8661183" y="4115265"/>
                  <a:pt x="8658553" y="4107158"/>
                  <a:pt x="8657239" y="4103107"/>
                </a:cubicBezTo>
                <a:cubicBezTo>
                  <a:pt x="8657239" y="4103107"/>
                  <a:pt x="8653187" y="4104421"/>
                  <a:pt x="8649134" y="4105736"/>
                </a:cubicBezTo>
                <a:cubicBezTo>
                  <a:pt x="8645080" y="4107050"/>
                  <a:pt x="8636975" y="4109679"/>
                  <a:pt x="8631607" y="4106941"/>
                </a:cubicBezTo>
                <a:cubicBezTo>
                  <a:pt x="8631607" y="4106941"/>
                  <a:pt x="8631607" y="4106941"/>
                  <a:pt x="8632923" y="4110993"/>
                </a:cubicBezTo>
                <a:cubicBezTo>
                  <a:pt x="8624707" y="4127097"/>
                  <a:pt x="8582972" y="4122715"/>
                  <a:pt x="8547811" y="4138599"/>
                </a:cubicBezTo>
                <a:cubicBezTo>
                  <a:pt x="8547811" y="4138599"/>
                  <a:pt x="8547811" y="4138599"/>
                  <a:pt x="8549125" y="4142651"/>
                </a:cubicBezTo>
                <a:cubicBezTo>
                  <a:pt x="8549125" y="4142651"/>
                  <a:pt x="8549125" y="4142651"/>
                  <a:pt x="8545073" y="4143966"/>
                </a:cubicBezTo>
                <a:cubicBezTo>
                  <a:pt x="8539704" y="4141228"/>
                  <a:pt x="8535653" y="4142543"/>
                  <a:pt x="8538391" y="4137175"/>
                </a:cubicBezTo>
                <a:cubicBezTo>
                  <a:pt x="8504961" y="4148020"/>
                  <a:pt x="8480646" y="4155908"/>
                  <a:pt x="8450061" y="4165828"/>
                </a:cubicBezTo>
                <a:lnTo>
                  <a:pt x="8438329" y="4169633"/>
                </a:lnTo>
                <a:lnTo>
                  <a:pt x="8493923" y="4147520"/>
                </a:lnTo>
                <a:lnTo>
                  <a:pt x="8537076" y="4133122"/>
                </a:lnTo>
                <a:cubicBezTo>
                  <a:pt x="8537076" y="4133122"/>
                  <a:pt x="8541129" y="4131808"/>
                  <a:pt x="8541129" y="4131808"/>
                </a:cubicBezTo>
                <a:cubicBezTo>
                  <a:pt x="8545181" y="4130492"/>
                  <a:pt x="8550671" y="4128433"/>
                  <a:pt x="8557092" y="4126000"/>
                </a:cubicBezTo>
                <a:lnTo>
                  <a:pt x="8570031" y="4121173"/>
                </a:lnTo>
                <a:lnTo>
                  <a:pt x="8604541" y="4110911"/>
                </a:lnTo>
                <a:lnTo>
                  <a:pt x="8638439" y="4102327"/>
                </a:lnTo>
                <a:lnTo>
                  <a:pt x="8647819" y="4101682"/>
                </a:lnTo>
                <a:cubicBezTo>
                  <a:pt x="8651873" y="4100368"/>
                  <a:pt x="8659977" y="4097739"/>
                  <a:pt x="8664031" y="4096424"/>
                </a:cubicBezTo>
                <a:cubicBezTo>
                  <a:pt x="8668084" y="4095110"/>
                  <a:pt x="8668084" y="4095110"/>
                  <a:pt x="8668084" y="4095110"/>
                </a:cubicBezTo>
                <a:cubicBezTo>
                  <a:pt x="8668084" y="4095110"/>
                  <a:pt x="8668084" y="4095110"/>
                  <a:pt x="8672135" y="4093796"/>
                </a:cubicBezTo>
                <a:lnTo>
                  <a:pt x="8638439" y="4102327"/>
                </a:lnTo>
                <a:lnTo>
                  <a:pt x="8631891" y="4102778"/>
                </a:lnTo>
                <a:lnTo>
                  <a:pt x="8648082" y="4097963"/>
                </a:lnTo>
                <a:close/>
                <a:moveTo>
                  <a:pt x="1907815" y="4085695"/>
                </a:moveTo>
                <a:cubicBezTo>
                  <a:pt x="1904672" y="4085660"/>
                  <a:pt x="1901385" y="4086374"/>
                  <a:pt x="1898383" y="4085946"/>
                </a:cubicBezTo>
                <a:cubicBezTo>
                  <a:pt x="1895812" y="4085661"/>
                  <a:pt x="1890382" y="4084233"/>
                  <a:pt x="1889239" y="4086231"/>
                </a:cubicBezTo>
                <a:cubicBezTo>
                  <a:pt x="1885808" y="4091939"/>
                  <a:pt x="1876949" y="4089657"/>
                  <a:pt x="1874949" y="4097364"/>
                </a:cubicBezTo>
                <a:cubicBezTo>
                  <a:pt x="1874377" y="4099648"/>
                  <a:pt x="1870375" y="4101075"/>
                  <a:pt x="1874090" y="4104214"/>
                </a:cubicBezTo>
                <a:cubicBezTo>
                  <a:pt x="1875233" y="4105070"/>
                  <a:pt x="1874949" y="4106783"/>
                  <a:pt x="1873805" y="4107068"/>
                </a:cubicBezTo>
                <a:cubicBezTo>
                  <a:pt x="1869232" y="4108781"/>
                  <a:pt x="1869517" y="4111350"/>
                  <a:pt x="1872376" y="4114775"/>
                </a:cubicBezTo>
                <a:cubicBezTo>
                  <a:pt x="1873233" y="4115917"/>
                  <a:pt x="1872090" y="4117344"/>
                  <a:pt x="1871519" y="4118486"/>
                </a:cubicBezTo>
                <a:cubicBezTo>
                  <a:pt x="1870375" y="4120199"/>
                  <a:pt x="1870088" y="4121912"/>
                  <a:pt x="1871804" y="4123339"/>
                </a:cubicBezTo>
                <a:cubicBezTo>
                  <a:pt x="1873518" y="4124766"/>
                  <a:pt x="1873233" y="4126478"/>
                  <a:pt x="1873805" y="4128192"/>
                </a:cubicBezTo>
                <a:cubicBezTo>
                  <a:pt x="1875233" y="4132472"/>
                  <a:pt x="1876949" y="4137896"/>
                  <a:pt x="1880093" y="4139895"/>
                </a:cubicBezTo>
                <a:cubicBezTo>
                  <a:pt x="1886952" y="4144176"/>
                  <a:pt x="1893525" y="4148744"/>
                  <a:pt x="1900385" y="4152740"/>
                </a:cubicBezTo>
                <a:cubicBezTo>
                  <a:pt x="1900955" y="4152740"/>
                  <a:pt x="1902099" y="4152740"/>
                  <a:pt x="1902386" y="4152169"/>
                </a:cubicBezTo>
                <a:cubicBezTo>
                  <a:pt x="1905244" y="4149599"/>
                  <a:pt x="1907816" y="4147316"/>
                  <a:pt x="1911531" y="4151026"/>
                </a:cubicBezTo>
                <a:cubicBezTo>
                  <a:pt x="1912674" y="4152454"/>
                  <a:pt x="1913533" y="4151026"/>
                  <a:pt x="1913817" y="4149884"/>
                </a:cubicBezTo>
                <a:cubicBezTo>
                  <a:pt x="1914674" y="4145032"/>
                  <a:pt x="1916961" y="4145032"/>
                  <a:pt x="1920391" y="4147887"/>
                </a:cubicBezTo>
                <a:cubicBezTo>
                  <a:pt x="1922678" y="4149884"/>
                  <a:pt x="1923822" y="4149314"/>
                  <a:pt x="1923822" y="4146459"/>
                </a:cubicBezTo>
                <a:cubicBezTo>
                  <a:pt x="1923822" y="4144746"/>
                  <a:pt x="1923250" y="4142748"/>
                  <a:pt x="1925822" y="4142464"/>
                </a:cubicBezTo>
                <a:cubicBezTo>
                  <a:pt x="1931538" y="4141321"/>
                  <a:pt x="1933825" y="4137325"/>
                  <a:pt x="1933538" y="4132188"/>
                </a:cubicBezTo>
                <a:cubicBezTo>
                  <a:pt x="1933253" y="4128476"/>
                  <a:pt x="1934396" y="4126764"/>
                  <a:pt x="1936968" y="4125337"/>
                </a:cubicBezTo>
                <a:cubicBezTo>
                  <a:pt x="1936968" y="4124195"/>
                  <a:pt x="1936968" y="4123053"/>
                  <a:pt x="1936968" y="4121912"/>
                </a:cubicBezTo>
                <a:cubicBezTo>
                  <a:pt x="1934109" y="4120199"/>
                  <a:pt x="1933253" y="4117059"/>
                  <a:pt x="1934109" y="4114204"/>
                </a:cubicBezTo>
                <a:cubicBezTo>
                  <a:pt x="1935539" y="4109066"/>
                  <a:pt x="1933825" y="4105070"/>
                  <a:pt x="1930108" y="4101645"/>
                </a:cubicBezTo>
                <a:cubicBezTo>
                  <a:pt x="1928680" y="4100217"/>
                  <a:pt x="1927251" y="4099077"/>
                  <a:pt x="1926679" y="4097078"/>
                </a:cubicBezTo>
                <a:cubicBezTo>
                  <a:pt x="1926108" y="4093939"/>
                  <a:pt x="1924392" y="4092226"/>
                  <a:pt x="1921250" y="4092511"/>
                </a:cubicBezTo>
                <a:cubicBezTo>
                  <a:pt x="1918962" y="4092511"/>
                  <a:pt x="1917247" y="4091084"/>
                  <a:pt x="1916389" y="4089941"/>
                </a:cubicBezTo>
                <a:cubicBezTo>
                  <a:pt x="1913960" y="4086516"/>
                  <a:pt x="1910959" y="4085731"/>
                  <a:pt x="1907815" y="4085695"/>
                </a:cubicBezTo>
                <a:close/>
                <a:moveTo>
                  <a:pt x="9339348" y="4071359"/>
                </a:moveTo>
                <a:cubicBezTo>
                  <a:pt x="9359771" y="4068098"/>
                  <a:pt x="9379347" y="4068583"/>
                  <a:pt x="9398075" y="4072818"/>
                </a:cubicBezTo>
                <a:cubicBezTo>
                  <a:pt x="9405566" y="4074512"/>
                  <a:pt x="9409312" y="4075358"/>
                  <a:pt x="9416803" y="4077052"/>
                </a:cubicBezTo>
                <a:cubicBezTo>
                  <a:pt x="9415956" y="4080799"/>
                  <a:pt x="9415956" y="4080799"/>
                  <a:pt x="9415956" y="4080799"/>
                </a:cubicBezTo>
                <a:cubicBezTo>
                  <a:pt x="9406769" y="4086601"/>
                  <a:pt x="9390939" y="4086962"/>
                  <a:pt x="9372213" y="4082727"/>
                </a:cubicBezTo>
                <a:cubicBezTo>
                  <a:pt x="9352637" y="4082241"/>
                  <a:pt x="9333061" y="4081755"/>
                  <a:pt x="9320130" y="4086709"/>
                </a:cubicBezTo>
                <a:cubicBezTo>
                  <a:pt x="9308893" y="4084170"/>
                  <a:pt x="9301402" y="4082475"/>
                  <a:pt x="9290165" y="4079936"/>
                </a:cubicBezTo>
                <a:cubicBezTo>
                  <a:pt x="9253911" y="4083558"/>
                  <a:pt x="9241828" y="4084763"/>
                  <a:pt x="9209321" y="4089233"/>
                </a:cubicBezTo>
                <a:cubicBezTo>
                  <a:pt x="9214761" y="4082583"/>
                  <a:pt x="9193491" y="4089592"/>
                  <a:pt x="9182254" y="4087053"/>
                </a:cubicBezTo>
                <a:cubicBezTo>
                  <a:pt x="9173916" y="4089107"/>
                  <a:pt x="9160138" y="4097808"/>
                  <a:pt x="9176814" y="4093701"/>
                </a:cubicBezTo>
                <a:cubicBezTo>
                  <a:pt x="9147206" y="4102764"/>
                  <a:pt x="9107209" y="4105538"/>
                  <a:pt x="9067209" y="4108313"/>
                </a:cubicBezTo>
                <a:cubicBezTo>
                  <a:pt x="9026364" y="4114835"/>
                  <a:pt x="8986367" y="4117610"/>
                  <a:pt x="8944673" y="4127880"/>
                </a:cubicBezTo>
                <a:cubicBezTo>
                  <a:pt x="8945520" y="4124132"/>
                  <a:pt x="8937181" y="4126186"/>
                  <a:pt x="8938876" y="4118691"/>
                </a:cubicBezTo>
                <a:cubicBezTo>
                  <a:pt x="8888845" y="4131015"/>
                  <a:pt x="8865524" y="4129681"/>
                  <a:pt x="8841713" y="4147933"/>
                </a:cubicBezTo>
                <a:cubicBezTo>
                  <a:pt x="8817544" y="4150348"/>
                  <a:pt x="8803765" y="4159050"/>
                  <a:pt x="8784189" y="4158564"/>
                </a:cubicBezTo>
                <a:cubicBezTo>
                  <a:pt x="8775004" y="4164364"/>
                  <a:pt x="8787087" y="4163158"/>
                  <a:pt x="8786241" y="4166905"/>
                </a:cubicBezTo>
                <a:cubicBezTo>
                  <a:pt x="8769565" y="4171013"/>
                  <a:pt x="8752887" y="4175122"/>
                  <a:pt x="8731617" y="4182129"/>
                </a:cubicBezTo>
                <a:cubicBezTo>
                  <a:pt x="8738751" y="4167987"/>
                  <a:pt x="8717481" y="4174995"/>
                  <a:pt x="8712889" y="4177895"/>
                </a:cubicBezTo>
                <a:cubicBezTo>
                  <a:pt x="8707092" y="4168708"/>
                  <a:pt x="8720871" y="4160006"/>
                  <a:pt x="8735497" y="4147556"/>
                </a:cubicBezTo>
                <a:cubicBezTo>
                  <a:pt x="8715920" y="4147069"/>
                  <a:pt x="8657907" y="4177284"/>
                  <a:pt x="8636637" y="4184293"/>
                </a:cubicBezTo>
                <a:cubicBezTo>
                  <a:pt x="8636637" y="4184293"/>
                  <a:pt x="8640383" y="4185140"/>
                  <a:pt x="8640383" y="4185140"/>
                </a:cubicBezTo>
                <a:cubicBezTo>
                  <a:pt x="8644977" y="4182239"/>
                  <a:pt x="8644129" y="4185986"/>
                  <a:pt x="8644129" y="4185986"/>
                </a:cubicBezTo>
                <a:cubicBezTo>
                  <a:pt x="8644129" y="4185986"/>
                  <a:pt x="8639537" y="4188887"/>
                  <a:pt x="8639537" y="4188887"/>
                </a:cubicBezTo>
                <a:cubicBezTo>
                  <a:pt x="8634943" y="4191787"/>
                  <a:pt x="8631198" y="4190941"/>
                  <a:pt x="8631198" y="4190941"/>
                </a:cubicBezTo>
                <a:cubicBezTo>
                  <a:pt x="8631198" y="4190941"/>
                  <a:pt x="8631198" y="4190941"/>
                  <a:pt x="8634943" y="4191787"/>
                </a:cubicBezTo>
                <a:cubicBezTo>
                  <a:pt x="8638690" y="4192634"/>
                  <a:pt x="8608233" y="4205445"/>
                  <a:pt x="8609928" y="4197950"/>
                </a:cubicBezTo>
                <a:cubicBezTo>
                  <a:pt x="8609928" y="4197950"/>
                  <a:pt x="8609928" y="4197950"/>
                  <a:pt x="8609081" y="4201697"/>
                </a:cubicBezTo>
                <a:cubicBezTo>
                  <a:pt x="8609081" y="4201697"/>
                  <a:pt x="8605335" y="4200851"/>
                  <a:pt x="8604488" y="4204599"/>
                </a:cubicBezTo>
                <a:cubicBezTo>
                  <a:pt x="8604488" y="4204599"/>
                  <a:pt x="8600741" y="4203752"/>
                  <a:pt x="8600741" y="4203752"/>
                </a:cubicBezTo>
                <a:cubicBezTo>
                  <a:pt x="8596996" y="4202904"/>
                  <a:pt x="8596996" y="4202904"/>
                  <a:pt x="8596996" y="4202904"/>
                </a:cubicBezTo>
                <a:cubicBezTo>
                  <a:pt x="8596996" y="4202904"/>
                  <a:pt x="8596996" y="4202904"/>
                  <a:pt x="8601590" y="4200004"/>
                </a:cubicBezTo>
                <a:cubicBezTo>
                  <a:pt x="8601590" y="4200004"/>
                  <a:pt x="8601590" y="4200004"/>
                  <a:pt x="8597843" y="4199157"/>
                </a:cubicBezTo>
                <a:cubicBezTo>
                  <a:pt x="8567388" y="4211967"/>
                  <a:pt x="8596149" y="4206653"/>
                  <a:pt x="8595301" y="4210401"/>
                </a:cubicBezTo>
                <a:cubicBezTo>
                  <a:pt x="8598201" y="4214993"/>
                  <a:pt x="8589015" y="4220795"/>
                  <a:pt x="8589015" y="4220795"/>
                </a:cubicBezTo>
                <a:cubicBezTo>
                  <a:pt x="8591913" y="4225390"/>
                  <a:pt x="8621522" y="4216327"/>
                  <a:pt x="8607743" y="4225029"/>
                </a:cubicBezTo>
                <a:cubicBezTo>
                  <a:pt x="8589372" y="4236632"/>
                  <a:pt x="8571000" y="4248235"/>
                  <a:pt x="8528460" y="4262253"/>
                </a:cubicBezTo>
                <a:cubicBezTo>
                  <a:pt x="8522663" y="4253065"/>
                  <a:pt x="8543933" y="4246056"/>
                  <a:pt x="8553967" y="4236506"/>
                </a:cubicBezTo>
                <a:cubicBezTo>
                  <a:pt x="8554813" y="4232758"/>
                  <a:pt x="8536441" y="4244362"/>
                  <a:pt x="8533543" y="4239768"/>
                </a:cubicBezTo>
                <a:cubicBezTo>
                  <a:pt x="8524358" y="4245569"/>
                  <a:pt x="8511426" y="4250525"/>
                  <a:pt x="8510580" y="4254271"/>
                </a:cubicBezTo>
                <a:cubicBezTo>
                  <a:pt x="8437583" y="4281099"/>
                  <a:pt x="8385369" y="4320503"/>
                  <a:pt x="8322407" y="4337782"/>
                </a:cubicBezTo>
                <a:cubicBezTo>
                  <a:pt x="8308626" y="4346485"/>
                  <a:pt x="8299442" y="4352286"/>
                  <a:pt x="8290256" y="4358087"/>
                </a:cubicBezTo>
                <a:cubicBezTo>
                  <a:pt x="8264394" y="4367998"/>
                  <a:pt x="8272731" y="4365942"/>
                  <a:pt x="8242274" y="4378753"/>
                </a:cubicBezTo>
                <a:cubicBezTo>
                  <a:pt x="8237684" y="4381653"/>
                  <a:pt x="8240582" y="4386248"/>
                  <a:pt x="8240582" y="4386248"/>
                </a:cubicBezTo>
                <a:cubicBezTo>
                  <a:pt x="8207584" y="4410302"/>
                  <a:pt x="8185467" y="4421057"/>
                  <a:pt x="8167096" y="4432660"/>
                </a:cubicBezTo>
                <a:cubicBezTo>
                  <a:pt x="8144130" y="4447164"/>
                  <a:pt x="8126605" y="4455020"/>
                  <a:pt x="8099897" y="4468677"/>
                </a:cubicBezTo>
                <a:cubicBezTo>
                  <a:pt x="8093610" y="4479073"/>
                  <a:pt x="8106540" y="4474118"/>
                  <a:pt x="8113186" y="4479559"/>
                </a:cubicBezTo>
                <a:cubicBezTo>
                  <a:pt x="8108593" y="4482461"/>
                  <a:pt x="8107744" y="4486208"/>
                  <a:pt x="8106897" y="4489956"/>
                </a:cubicBezTo>
                <a:cubicBezTo>
                  <a:pt x="8083934" y="4504459"/>
                  <a:pt x="8076441" y="4502766"/>
                  <a:pt x="8052630" y="4521017"/>
                </a:cubicBezTo>
                <a:cubicBezTo>
                  <a:pt x="8048883" y="4520170"/>
                  <a:pt x="8049732" y="4516422"/>
                  <a:pt x="8041394" y="4518476"/>
                </a:cubicBezTo>
                <a:cubicBezTo>
                  <a:pt x="8045984" y="4515576"/>
                  <a:pt x="8043086" y="4510982"/>
                  <a:pt x="8061459" y="4499379"/>
                </a:cubicBezTo>
                <a:cubicBezTo>
                  <a:pt x="8039342" y="4510135"/>
                  <a:pt x="8015531" y="4528387"/>
                  <a:pt x="7991718" y="4546638"/>
                </a:cubicBezTo>
                <a:cubicBezTo>
                  <a:pt x="7968754" y="4561141"/>
                  <a:pt x="7944944" y="4579393"/>
                  <a:pt x="7924520" y="4582654"/>
                </a:cubicBezTo>
                <a:cubicBezTo>
                  <a:pt x="7888134" y="4621698"/>
                  <a:pt x="7852239" y="4641156"/>
                  <a:pt x="7812953" y="4675604"/>
                </a:cubicBezTo>
                <a:cubicBezTo>
                  <a:pt x="7801227" y="4692650"/>
                  <a:pt x="7834224" y="4668597"/>
                  <a:pt x="7819595" y="4681047"/>
                </a:cubicBezTo>
                <a:cubicBezTo>
                  <a:pt x="7809564" y="4690596"/>
                  <a:pt x="7812462" y="4695190"/>
                  <a:pt x="7803278" y="4700992"/>
                </a:cubicBezTo>
                <a:cubicBezTo>
                  <a:pt x="7801227" y="4692650"/>
                  <a:pt x="7782854" y="4704253"/>
                  <a:pt x="7790836" y="4686362"/>
                </a:cubicBezTo>
                <a:cubicBezTo>
                  <a:pt x="7772465" y="4697964"/>
                  <a:pt x="7746958" y="4723711"/>
                  <a:pt x="7730639" y="4743655"/>
                </a:cubicBezTo>
                <a:cubicBezTo>
                  <a:pt x="7669235" y="4788861"/>
                  <a:pt x="7616528" y="4847850"/>
                  <a:pt x="7543758" y="4925936"/>
                </a:cubicBezTo>
                <a:cubicBezTo>
                  <a:pt x="7548842" y="4903451"/>
                  <a:pt x="7570599" y="4876858"/>
                  <a:pt x="7587769" y="4853165"/>
                </a:cubicBezTo>
                <a:cubicBezTo>
                  <a:pt x="7621615" y="4825364"/>
                  <a:pt x="7662593" y="4783421"/>
                  <a:pt x="7694386" y="4747277"/>
                </a:cubicBezTo>
                <a:cubicBezTo>
                  <a:pt x="7694386" y="4747277"/>
                  <a:pt x="7694386" y="4747277"/>
                  <a:pt x="7690640" y="4746431"/>
                </a:cubicBezTo>
                <a:cubicBezTo>
                  <a:pt x="7689793" y="4750179"/>
                  <a:pt x="7685200" y="4753079"/>
                  <a:pt x="7682301" y="4748485"/>
                </a:cubicBezTo>
                <a:lnTo>
                  <a:pt x="7683585" y="4746365"/>
                </a:lnTo>
                <a:lnTo>
                  <a:pt x="7692334" y="4738936"/>
                </a:lnTo>
                <a:cubicBezTo>
                  <a:pt x="7688590" y="4738088"/>
                  <a:pt x="7688590" y="4738088"/>
                  <a:pt x="7688590" y="4738088"/>
                </a:cubicBezTo>
                <a:lnTo>
                  <a:pt x="7683585" y="4746365"/>
                </a:lnTo>
                <a:lnTo>
                  <a:pt x="7636913" y="4785985"/>
                </a:lnTo>
                <a:cubicBezTo>
                  <a:pt x="7620142" y="4801397"/>
                  <a:pt x="7604157" y="4815508"/>
                  <a:pt x="7586206" y="4825238"/>
                </a:cubicBezTo>
                <a:cubicBezTo>
                  <a:pt x="7569888" y="4845183"/>
                  <a:pt x="7546432" y="4879273"/>
                  <a:pt x="7532297" y="4872137"/>
                </a:cubicBezTo>
                <a:cubicBezTo>
                  <a:pt x="7554059" y="4845544"/>
                  <a:pt x="7565786" y="4828499"/>
                  <a:pt x="7591291" y="4802752"/>
                </a:cubicBezTo>
                <a:cubicBezTo>
                  <a:pt x="7590444" y="4806500"/>
                  <a:pt x="7594190" y="4807347"/>
                  <a:pt x="7589596" y="4810248"/>
                </a:cubicBezTo>
                <a:cubicBezTo>
                  <a:pt x="7593342" y="4811095"/>
                  <a:pt x="7611356" y="4783655"/>
                  <a:pt x="7615951" y="4780753"/>
                </a:cubicBezTo>
                <a:cubicBezTo>
                  <a:pt x="7622237" y="4770359"/>
                  <a:pt x="7625982" y="4771205"/>
                  <a:pt x="7628880" y="4775800"/>
                </a:cubicBezTo>
                <a:cubicBezTo>
                  <a:pt x="7636017" y="4761655"/>
                  <a:pt x="7673605" y="4734702"/>
                  <a:pt x="7689080" y="4718504"/>
                </a:cubicBezTo>
                <a:cubicBezTo>
                  <a:pt x="7694518" y="4711856"/>
                  <a:pt x="7695367" y="4708109"/>
                  <a:pt x="7700807" y="4701461"/>
                </a:cubicBezTo>
                <a:cubicBezTo>
                  <a:pt x="7750972" y="4653714"/>
                  <a:pt x="7810680" y="4616004"/>
                  <a:pt x="7862895" y="4576601"/>
                </a:cubicBezTo>
                <a:cubicBezTo>
                  <a:pt x="7882113" y="4561251"/>
                  <a:pt x="7904720" y="4530909"/>
                  <a:pt x="7910519" y="4540097"/>
                </a:cubicBezTo>
                <a:cubicBezTo>
                  <a:pt x="7924296" y="4531395"/>
                  <a:pt x="7938074" y="4522693"/>
                  <a:pt x="7939770" y="4515199"/>
                </a:cubicBezTo>
                <a:cubicBezTo>
                  <a:pt x="7952702" y="4510243"/>
                  <a:pt x="7948108" y="4513145"/>
                  <a:pt x="7950160" y="4521485"/>
                </a:cubicBezTo>
                <a:cubicBezTo>
                  <a:pt x="7915468" y="4553034"/>
                  <a:pt x="7865795" y="4581196"/>
                  <a:pt x="7836542" y="4606095"/>
                </a:cubicBezTo>
                <a:cubicBezTo>
                  <a:pt x="7832797" y="4605248"/>
                  <a:pt x="7831949" y="4608996"/>
                  <a:pt x="7835694" y="4609843"/>
                </a:cubicBezTo>
                <a:cubicBezTo>
                  <a:pt x="7835694" y="4609843"/>
                  <a:pt x="7840289" y="4606941"/>
                  <a:pt x="7840289" y="4606941"/>
                </a:cubicBezTo>
                <a:cubicBezTo>
                  <a:pt x="7845729" y="4600293"/>
                  <a:pt x="7849474" y="4601140"/>
                  <a:pt x="7853219" y="4601987"/>
                </a:cubicBezTo>
                <a:lnTo>
                  <a:pt x="7847879" y="4608512"/>
                </a:lnTo>
                <a:lnTo>
                  <a:pt x="7843186" y="4611536"/>
                </a:lnTo>
                <a:cubicBezTo>
                  <a:pt x="7847779" y="4608636"/>
                  <a:pt x="7847779" y="4608636"/>
                  <a:pt x="7847779" y="4608636"/>
                </a:cubicBezTo>
                <a:lnTo>
                  <a:pt x="7847879" y="4608512"/>
                </a:lnTo>
                <a:lnTo>
                  <a:pt x="7907124" y="4570351"/>
                </a:lnTo>
                <a:cubicBezTo>
                  <a:pt x="7927641" y="4555786"/>
                  <a:pt x="7947797" y="4540647"/>
                  <a:pt x="7968888" y="4525719"/>
                </a:cubicBezTo>
                <a:cubicBezTo>
                  <a:pt x="8011919" y="4492118"/>
                  <a:pt x="8057846" y="4463109"/>
                  <a:pt x="8102928" y="4437849"/>
                </a:cubicBezTo>
                <a:cubicBezTo>
                  <a:pt x="8112115" y="4432048"/>
                  <a:pt x="8117554" y="4425400"/>
                  <a:pt x="8127588" y="4415851"/>
                </a:cubicBezTo>
                <a:cubicBezTo>
                  <a:pt x="8168076" y="4393491"/>
                  <a:pt x="8191042" y="4378988"/>
                  <a:pt x="8231530" y="4356628"/>
                </a:cubicBezTo>
                <a:lnTo>
                  <a:pt x="8231403" y="4351052"/>
                </a:lnTo>
                <a:lnTo>
                  <a:pt x="8372720" y="4279369"/>
                </a:lnTo>
                <a:lnTo>
                  <a:pt x="8373753" y="4280456"/>
                </a:lnTo>
                <a:cubicBezTo>
                  <a:pt x="8373542" y="4281392"/>
                  <a:pt x="8372393" y="4282117"/>
                  <a:pt x="8370519" y="4281694"/>
                </a:cubicBezTo>
                <a:lnTo>
                  <a:pt x="8369828" y="4283063"/>
                </a:lnTo>
                <a:lnTo>
                  <a:pt x="8365927" y="4284594"/>
                </a:lnTo>
                <a:cubicBezTo>
                  <a:pt x="8367800" y="4285019"/>
                  <a:pt x="8368949" y="4284293"/>
                  <a:pt x="8369628" y="4283462"/>
                </a:cubicBezTo>
                <a:lnTo>
                  <a:pt x="8369828" y="4283063"/>
                </a:lnTo>
                <a:lnTo>
                  <a:pt x="8381049" y="4278658"/>
                </a:lnTo>
                <a:cubicBezTo>
                  <a:pt x="8386260" y="4277375"/>
                  <a:pt x="8391365" y="4276559"/>
                  <a:pt x="8395535" y="4275533"/>
                </a:cubicBezTo>
                <a:cubicBezTo>
                  <a:pt x="8439770" y="4254020"/>
                  <a:pt x="8484849" y="4228759"/>
                  <a:pt x="8536576" y="4208940"/>
                </a:cubicBezTo>
                <a:cubicBezTo>
                  <a:pt x="8549507" y="4203985"/>
                  <a:pt x="8562439" y="4199031"/>
                  <a:pt x="8579115" y="4194923"/>
                </a:cubicBezTo>
                <a:cubicBezTo>
                  <a:pt x="8621655" y="4180906"/>
                  <a:pt x="8673381" y="4161087"/>
                  <a:pt x="8715920" y="4147069"/>
                </a:cubicBezTo>
                <a:cubicBezTo>
                  <a:pt x="8758461" y="4133052"/>
                  <a:pt x="8792662" y="4121088"/>
                  <a:pt x="8803051" y="4127376"/>
                </a:cubicBezTo>
                <a:cubicBezTo>
                  <a:pt x="8803899" y="4123628"/>
                  <a:pt x="8803899" y="4123628"/>
                  <a:pt x="8803899" y="4123628"/>
                </a:cubicBezTo>
                <a:cubicBezTo>
                  <a:pt x="8803899" y="4123628"/>
                  <a:pt x="8803899" y="4123628"/>
                  <a:pt x="8808492" y="4120728"/>
                </a:cubicBezTo>
                <a:cubicBezTo>
                  <a:pt x="8812237" y="4121574"/>
                  <a:pt x="8815983" y="4122421"/>
                  <a:pt x="8819729" y="4123268"/>
                </a:cubicBezTo>
                <a:cubicBezTo>
                  <a:pt x="8819729" y="4123268"/>
                  <a:pt x="8819729" y="4123268"/>
                  <a:pt x="8815135" y="4126169"/>
                </a:cubicBezTo>
                <a:cubicBezTo>
                  <a:pt x="8815135" y="4126169"/>
                  <a:pt x="8815135" y="4126169"/>
                  <a:pt x="8810543" y="4129070"/>
                </a:cubicBezTo>
                <a:cubicBezTo>
                  <a:pt x="8827221" y="4124962"/>
                  <a:pt x="8843897" y="4120853"/>
                  <a:pt x="8860574" y="4116745"/>
                </a:cubicBezTo>
                <a:cubicBezTo>
                  <a:pt x="8859727" y="4120493"/>
                  <a:pt x="8879303" y="4120979"/>
                  <a:pt x="8873863" y="4127627"/>
                </a:cubicBezTo>
                <a:cubicBezTo>
                  <a:pt x="8961841" y="4104188"/>
                  <a:pt x="9028058" y="4107340"/>
                  <a:pt x="9085224" y="4080873"/>
                </a:cubicBezTo>
                <a:cubicBezTo>
                  <a:pt x="9141052" y="4077737"/>
                  <a:pt x="9173916" y="4089107"/>
                  <a:pt x="9232285" y="4074729"/>
                </a:cubicBezTo>
                <a:cubicBezTo>
                  <a:pt x="9235183" y="4079323"/>
                  <a:pt x="9247268" y="4078117"/>
                  <a:pt x="9251013" y="4078963"/>
                </a:cubicBezTo>
                <a:cubicBezTo>
                  <a:pt x="9276029" y="4072800"/>
                  <a:pt x="9307689" y="4072080"/>
                  <a:pt x="9339348" y="4071359"/>
                </a:cubicBezTo>
                <a:close/>
                <a:moveTo>
                  <a:pt x="1478793" y="4065921"/>
                </a:moveTo>
                <a:cubicBezTo>
                  <a:pt x="1473522" y="4067087"/>
                  <a:pt x="1468837" y="4068253"/>
                  <a:pt x="1463566" y="4068253"/>
                </a:cubicBezTo>
                <a:cubicBezTo>
                  <a:pt x="1458296" y="4068253"/>
                  <a:pt x="1453027" y="4071751"/>
                  <a:pt x="1450684" y="4076414"/>
                </a:cubicBezTo>
                <a:cubicBezTo>
                  <a:pt x="1448926" y="4080495"/>
                  <a:pt x="1447170" y="4082827"/>
                  <a:pt x="1443656" y="4084576"/>
                </a:cubicBezTo>
                <a:cubicBezTo>
                  <a:pt x="1443656" y="4091572"/>
                  <a:pt x="1443656" y="4098567"/>
                  <a:pt x="1443656" y="4105562"/>
                </a:cubicBezTo>
                <a:cubicBezTo>
                  <a:pt x="1449512" y="4108478"/>
                  <a:pt x="1454197" y="4113142"/>
                  <a:pt x="1456540" y="4118389"/>
                </a:cubicBezTo>
                <a:cubicBezTo>
                  <a:pt x="1459466" y="4123052"/>
                  <a:pt x="1461809" y="4128298"/>
                  <a:pt x="1464737" y="4133546"/>
                </a:cubicBezTo>
                <a:cubicBezTo>
                  <a:pt x="1467666" y="4138210"/>
                  <a:pt x="1470593" y="4143456"/>
                  <a:pt x="1471179" y="4149286"/>
                </a:cubicBezTo>
                <a:cubicBezTo>
                  <a:pt x="1472350" y="4154533"/>
                  <a:pt x="1475865" y="4156865"/>
                  <a:pt x="1479964" y="4159779"/>
                </a:cubicBezTo>
                <a:cubicBezTo>
                  <a:pt x="1484063" y="4162695"/>
                  <a:pt x="1489918" y="4162111"/>
                  <a:pt x="1492847" y="4166192"/>
                </a:cubicBezTo>
                <a:cubicBezTo>
                  <a:pt x="1496946" y="4166192"/>
                  <a:pt x="1500459" y="4166192"/>
                  <a:pt x="1504560" y="4166192"/>
                </a:cubicBezTo>
                <a:cubicBezTo>
                  <a:pt x="1504560" y="4164444"/>
                  <a:pt x="1505144" y="4163860"/>
                  <a:pt x="1506316" y="4163860"/>
                </a:cubicBezTo>
                <a:cubicBezTo>
                  <a:pt x="1515100" y="4163860"/>
                  <a:pt x="1519784" y="4158030"/>
                  <a:pt x="1522712" y="4151035"/>
                </a:cubicBezTo>
                <a:cubicBezTo>
                  <a:pt x="1525641" y="4144621"/>
                  <a:pt x="1529154" y="4138793"/>
                  <a:pt x="1527982" y="4131214"/>
                </a:cubicBezTo>
                <a:cubicBezTo>
                  <a:pt x="1526226" y="4123052"/>
                  <a:pt x="1526812" y="4114308"/>
                  <a:pt x="1519784" y="4107895"/>
                </a:cubicBezTo>
                <a:cubicBezTo>
                  <a:pt x="1517441" y="4105562"/>
                  <a:pt x="1515100" y="4103814"/>
                  <a:pt x="1511001" y="4102649"/>
                </a:cubicBezTo>
                <a:cubicBezTo>
                  <a:pt x="1505144" y="4100899"/>
                  <a:pt x="1498117" y="4097985"/>
                  <a:pt x="1499874" y="4088657"/>
                </a:cubicBezTo>
                <a:cubicBezTo>
                  <a:pt x="1500459" y="4085159"/>
                  <a:pt x="1496946" y="4083992"/>
                  <a:pt x="1496360" y="4082244"/>
                </a:cubicBezTo>
                <a:cubicBezTo>
                  <a:pt x="1493432" y="4072917"/>
                  <a:pt x="1486406" y="4068836"/>
                  <a:pt x="1478793" y="4065921"/>
                </a:cubicBezTo>
                <a:close/>
                <a:moveTo>
                  <a:pt x="728988" y="4062217"/>
                </a:moveTo>
                <a:cubicBezTo>
                  <a:pt x="721607" y="4062794"/>
                  <a:pt x="713504" y="4064529"/>
                  <a:pt x="708294" y="4065107"/>
                </a:cubicBezTo>
                <a:cubicBezTo>
                  <a:pt x="683980" y="4068576"/>
                  <a:pt x="655037" y="4053545"/>
                  <a:pt x="635354" y="4081295"/>
                </a:cubicBezTo>
                <a:cubicBezTo>
                  <a:pt x="631881" y="4085920"/>
                  <a:pt x="624935" y="4091701"/>
                  <a:pt x="615672" y="4091701"/>
                </a:cubicBezTo>
                <a:cubicBezTo>
                  <a:pt x="602937" y="4090545"/>
                  <a:pt x="595990" y="4097482"/>
                  <a:pt x="593676" y="4110202"/>
                </a:cubicBezTo>
                <a:cubicBezTo>
                  <a:pt x="591360" y="4118295"/>
                  <a:pt x="585572" y="4122921"/>
                  <a:pt x="579782" y="4128703"/>
                </a:cubicBezTo>
                <a:cubicBezTo>
                  <a:pt x="564731" y="4142578"/>
                  <a:pt x="557784" y="4158765"/>
                  <a:pt x="563574" y="4179578"/>
                </a:cubicBezTo>
                <a:cubicBezTo>
                  <a:pt x="567046" y="4191141"/>
                  <a:pt x="563574" y="4203859"/>
                  <a:pt x="551996" y="4210798"/>
                </a:cubicBezTo>
                <a:cubicBezTo>
                  <a:pt x="551996" y="4215422"/>
                  <a:pt x="551996" y="4220048"/>
                  <a:pt x="551996" y="4224673"/>
                </a:cubicBezTo>
                <a:cubicBezTo>
                  <a:pt x="562416" y="4230454"/>
                  <a:pt x="567046" y="4237392"/>
                  <a:pt x="565889" y="4252424"/>
                </a:cubicBezTo>
                <a:cubicBezTo>
                  <a:pt x="564731" y="4273236"/>
                  <a:pt x="573993" y="4289425"/>
                  <a:pt x="597149" y="4294049"/>
                </a:cubicBezTo>
                <a:cubicBezTo>
                  <a:pt x="607568" y="4295206"/>
                  <a:pt x="605253" y="4303299"/>
                  <a:pt x="605253" y="4310236"/>
                </a:cubicBezTo>
                <a:cubicBezTo>
                  <a:pt x="605253" y="4321801"/>
                  <a:pt x="609884" y="4324113"/>
                  <a:pt x="619145" y="4316019"/>
                </a:cubicBezTo>
                <a:cubicBezTo>
                  <a:pt x="633039" y="4304457"/>
                  <a:pt x="642302" y="4304457"/>
                  <a:pt x="645775" y="4324113"/>
                </a:cubicBezTo>
                <a:cubicBezTo>
                  <a:pt x="646932" y="4328737"/>
                  <a:pt x="650405" y="4334519"/>
                  <a:pt x="655037" y="4328737"/>
                </a:cubicBezTo>
                <a:cubicBezTo>
                  <a:pt x="670087" y="4313706"/>
                  <a:pt x="680506" y="4322956"/>
                  <a:pt x="692085" y="4333363"/>
                </a:cubicBezTo>
                <a:cubicBezTo>
                  <a:pt x="693241" y="4335675"/>
                  <a:pt x="697873" y="4335675"/>
                  <a:pt x="700189" y="4335675"/>
                </a:cubicBezTo>
                <a:cubicBezTo>
                  <a:pt x="727975" y="4319487"/>
                  <a:pt x="754603" y="4300987"/>
                  <a:pt x="782390" y="4283643"/>
                </a:cubicBezTo>
                <a:cubicBezTo>
                  <a:pt x="795124" y="4275549"/>
                  <a:pt x="802071" y="4253580"/>
                  <a:pt x="807860" y="4236236"/>
                </a:cubicBezTo>
                <a:cubicBezTo>
                  <a:pt x="810175" y="4229298"/>
                  <a:pt x="809018" y="4222360"/>
                  <a:pt x="815964" y="4216579"/>
                </a:cubicBezTo>
                <a:cubicBezTo>
                  <a:pt x="822911" y="4210798"/>
                  <a:pt x="821753" y="4203859"/>
                  <a:pt x="817122" y="4196922"/>
                </a:cubicBezTo>
                <a:cubicBezTo>
                  <a:pt x="814807" y="4192297"/>
                  <a:pt x="810175" y="4186515"/>
                  <a:pt x="813649" y="4181891"/>
                </a:cubicBezTo>
                <a:cubicBezTo>
                  <a:pt x="825227" y="4168016"/>
                  <a:pt x="826384" y="4157610"/>
                  <a:pt x="807860" y="4150671"/>
                </a:cubicBezTo>
                <a:cubicBezTo>
                  <a:pt x="803230" y="4149515"/>
                  <a:pt x="802071" y="4142578"/>
                  <a:pt x="806703" y="4139109"/>
                </a:cubicBezTo>
                <a:cubicBezTo>
                  <a:pt x="821753" y="4126389"/>
                  <a:pt x="805545" y="4120608"/>
                  <a:pt x="803230" y="4111359"/>
                </a:cubicBezTo>
                <a:lnTo>
                  <a:pt x="800148" y="4106383"/>
                </a:lnTo>
                <a:lnTo>
                  <a:pt x="802890" y="4103652"/>
                </a:lnTo>
                <a:cubicBezTo>
                  <a:pt x="802890" y="4096656"/>
                  <a:pt x="802890" y="4089661"/>
                  <a:pt x="802890" y="4082665"/>
                </a:cubicBezTo>
                <a:cubicBezTo>
                  <a:pt x="799377" y="4080917"/>
                  <a:pt x="797620" y="4078584"/>
                  <a:pt x="795863" y="4074503"/>
                </a:cubicBezTo>
                <a:cubicBezTo>
                  <a:pt x="793520" y="4069840"/>
                  <a:pt x="788251" y="4066343"/>
                  <a:pt x="782980" y="4066343"/>
                </a:cubicBezTo>
                <a:cubicBezTo>
                  <a:pt x="777710" y="4066343"/>
                  <a:pt x="773025" y="4065176"/>
                  <a:pt x="767754" y="4064010"/>
                </a:cubicBezTo>
                <a:lnTo>
                  <a:pt x="755486" y="4075410"/>
                </a:lnTo>
                <a:lnTo>
                  <a:pt x="745342" y="4066264"/>
                </a:lnTo>
                <a:cubicBezTo>
                  <a:pt x="743027" y="4062217"/>
                  <a:pt x="736369" y="4061639"/>
                  <a:pt x="728988" y="4062217"/>
                </a:cubicBezTo>
                <a:close/>
                <a:moveTo>
                  <a:pt x="4481235" y="4061300"/>
                </a:moveTo>
                <a:cubicBezTo>
                  <a:pt x="4481235" y="4065715"/>
                  <a:pt x="4467995" y="4065714"/>
                  <a:pt x="4472408" y="4070128"/>
                </a:cubicBezTo>
                <a:cubicBezTo>
                  <a:pt x="4454755" y="4070127"/>
                  <a:pt x="4454755" y="4083368"/>
                  <a:pt x="4441515" y="4078953"/>
                </a:cubicBezTo>
                <a:cubicBezTo>
                  <a:pt x="4441515" y="4083367"/>
                  <a:pt x="4450342" y="4083367"/>
                  <a:pt x="4437102" y="4087781"/>
                </a:cubicBezTo>
                <a:cubicBezTo>
                  <a:pt x="4441514" y="4087781"/>
                  <a:pt x="4441514" y="4087781"/>
                  <a:pt x="4437102" y="4092193"/>
                </a:cubicBezTo>
                <a:cubicBezTo>
                  <a:pt x="4437102" y="4092193"/>
                  <a:pt x="4437102" y="4092193"/>
                  <a:pt x="4432688" y="4092193"/>
                </a:cubicBezTo>
                <a:cubicBezTo>
                  <a:pt x="4432688" y="4092193"/>
                  <a:pt x="4428276" y="4092193"/>
                  <a:pt x="4428276" y="4092193"/>
                </a:cubicBezTo>
                <a:cubicBezTo>
                  <a:pt x="4428276" y="4092193"/>
                  <a:pt x="4423861" y="4092193"/>
                  <a:pt x="4423861" y="4092193"/>
                </a:cubicBezTo>
                <a:cubicBezTo>
                  <a:pt x="4415035" y="4096606"/>
                  <a:pt x="4384144" y="4101021"/>
                  <a:pt x="4375315" y="4109847"/>
                </a:cubicBezTo>
                <a:cubicBezTo>
                  <a:pt x="4340008" y="4123088"/>
                  <a:pt x="4300287" y="4131914"/>
                  <a:pt x="4287049" y="4145154"/>
                </a:cubicBezTo>
                <a:cubicBezTo>
                  <a:pt x="4269397" y="4149567"/>
                  <a:pt x="4247328" y="4162808"/>
                  <a:pt x="4220849" y="4176047"/>
                </a:cubicBezTo>
                <a:cubicBezTo>
                  <a:pt x="4220849" y="4176047"/>
                  <a:pt x="4220849" y="4176047"/>
                  <a:pt x="4220848" y="4180461"/>
                </a:cubicBezTo>
                <a:cubicBezTo>
                  <a:pt x="4216436" y="4180461"/>
                  <a:pt x="4216436" y="4180461"/>
                  <a:pt x="4212022" y="4180461"/>
                </a:cubicBezTo>
                <a:cubicBezTo>
                  <a:pt x="4212022" y="4180461"/>
                  <a:pt x="4207610" y="4180460"/>
                  <a:pt x="4207610" y="4180460"/>
                </a:cubicBezTo>
                <a:lnTo>
                  <a:pt x="4204240" y="4181664"/>
                </a:lnTo>
                <a:lnTo>
                  <a:pt x="4201430" y="4163951"/>
                </a:lnTo>
                <a:lnTo>
                  <a:pt x="4344422" y="4109848"/>
                </a:lnTo>
                <a:cubicBezTo>
                  <a:pt x="4366489" y="4101021"/>
                  <a:pt x="4388555" y="4087781"/>
                  <a:pt x="4415035" y="4087781"/>
                </a:cubicBezTo>
                <a:cubicBezTo>
                  <a:pt x="4415035" y="4083367"/>
                  <a:pt x="4419448" y="4083367"/>
                  <a:pt x="4419448" y="4083367"/>
                </a:cubicBezTo>
                <a:cubicBezTo>
                  <a:pt x="4423861" y="4083367"/>
                  <a:pt x="4428276" y="4083367"/>
                  <a:pt x="4428276" y="4083367"/>
                </a:cubicBezTo>
                <a:cubicBezTo>
                  <a:pt x="4432688" y="4074541"/>
                  <a:pt x="4463583" y="4070127"/>
                  <a:pt x="4481235" y="4061300"/>
                </a:cubicBezTo>
                <a:close/>
                <a:moveTo>
                  <a:pt x="2482520" y="4058836"/>
                </a:moveTo>
                <a:cubicBezTo>
                  <a:pt x="2475372" y="4061574"/>
                  <a:pt x="2468774" y="4065405"/>
                  <a:pt x="2466025" y="4074163"/>
                </a:cubicBezTo>
                <a:cubicBezTo>
                  <a:pt x="2465475" y="4075805"/>
                  <a:pt x="2462175" y="4076901"/>
                  <a:pt x="2462725" y="4080185"/>
                </a:cubicBezTo>
                <a:cubicBezTo>
                  <a:pt x="2464375" y="4088944"/>
                  <a:pt x="2457776" y="4091680"/>
                  <a:pt x="2452277" y="4093323"/>
                </a:cubicBezTo>
                <a:cubicBezTo>
                  <a:pt x="2448429" y="4094418"/>
                  <a:pt x="2446229" y="4096060"/>
                  <a:pt x="2444030" y="4098250"/>
                </a:cubicBezTo>
                <a:cubicBezTo>
                  <a:pt x="2437431" y="4104271"/>
                  <a:pt x="2437981" y="4112482"/>
                  <a:pt x="2436331" y="4120146"/>
                </a:cubicBezTo>
                <a:cubicBezTo>
                  <a:pt x="2435231" y="4127262"/>
                  <a:pt x="2438531" y="4132736"/>
                  <a:pt x="2441280" y="4138757"/>
                </a:cubicBezTo>
                <a:cubicBezTo>
                  <a:pt x="2444030" y="4145327"/>
                  <a:pt x="2448429" y="4150800"/>
                  <a:pt x="2456676" y="4150800"/>
                </a:cubicBezTo>
                <a:cubicBezTo>
                  <a:pt x="2457776" y="4150800"/>
                  <a:pt x="2458326" y="4151348"/>
                  <a:pt x="2458326" y="4152990"/>
                </a:cubicBezTo>
                <a:cubicBezTo>
                  <a:pt x="2462175" y="4152990"/>
                  <a:pt x="2465475" y="4152990"/>
                  <a:pt x="2469324" y="4152990"/>
                </a:cubicBezTo>
                <a:cubicBezTo>
                  <a:pt x="2472073" y="4149158"/>
                  <a:pt x="2477571" y="4149706"/>
                  <a:pt x="2481421" y="4146969"/>
                </a:cubicBezTo>
                <a:cubicBezTo>
                  <a:pt x="2485270" y="4144232"/>
                  <a:pt x="2488569" y="4142043"/>
                  <a:pt x="2489669" y="4137115"/>
                </a:cubicBezTo>
                <a:cubicBezTo>
                  <a:pt x="2490219" y="4131641"/>
                  <a:pt x="2492969" y="4126715"/>
                  <a:pt x="2495718" y="4122336"/>
                </a:cubicBezTo>
                <a:cubicBezTo>
                  <a:pt x="2498468" y="4117409"/>
                  <a:pt x="2500667" y="4112482"/>
                  <a:pt x="2503416" y="4108103"/>
                </a:cubicBezTo>
                <a:cubicBezTo>
                  <a:pt x="2505615" y="4103177"/>
                  <a:pt x="2510014" y="4098797"/>
                  <a:pt x="2515513" y="4096060"/>
                </a:cubicBezTo>
                <a:cubicBezTo>
                  <a:pt x="2515513" y="4089491"/>
                  <a:pt x="2515513" y="4082922"/>
                  <a:pt x="2515513" y="4076353"/>
                </a:cubicBezTo>
                <a:cubicBezTo>
                  <a:pt x="2512214" y="4074711"/>
                  <a:pt x="2510564" y="4072521"/>
                  <a:pt x="2508915" y="4068690"/>
                </a:cubicBezTo>
                <a:cubicBezTo>
                  <a:pt x="2506715" y="4064310"/>
                  <a:pt x="2501767" y="4061026"/>
                  <a:pt x="2496818" y="4061026"/>
                </a:cubicBezTo>
                <a:cubicBezTo>
                  <a:pt x="2491869" y="4061026"/>
                  <a:pt x="2487470" y="4059932"/>
                  <a:pt x="2482520" y="4058836"/>
                </a:cubicBezTo>
                <a:close/>
                <a:moveTo>
                  <a:pt x="8962879" y="4034981"/>
                </a:moveTo>
                <a:lnTo>
                  <a:pt x="8961521" y="4036278"/>
                </a:lnTo>
                <a:cubicBezTo>
                  <a:pt x="8960985" y="4038422"/>
                  <a:pt x="8957227" y="4039762"/>
                  <a:pt x="8960716" y="4042711"/>
                </a:cubicBezTo>
                <a:cubicBezTo>
                  <a:pt x="8961789" y="4043514"/>
                  <a:pt x="8961521" y="4045123"/>
                  <a:pt x="8960448" y="4045390"/>
                </a:cubicBezTo>
                <a:cubicBezTo>
                  <a:pt x="8956155" y="4046999"/>
                  <a:pt x="8956421" y="4049411"/>
                  <a:pt x="8959104" y="4052628"/>
                </a:cubicBezTo>
                <a:cubicBezTo>
                  <a:pt x="8959910" y="4053699"/>
                  <a:pt x="8958837" y="4055039"/>
                  <a:pt x="8958300" y="4056112"/>
                </a:cubicBezTo>
                <a:lnTo>
                  <a:pt x="8958431" y="4058362"/>
                </a:lnTo>
                <a:lnTo>
                  <a:pt x="8957421" y="4058444"/>
                </a:lnTo>
                <a:cubicBezTo>
                  <a:pt x="8949981" y="4059667"/>
                  <a:pt x="8943899" y="4061639"/>
                  <a:pt x="8940505" y="4064980"/>
                </a:cubicBezTo>
                <a:cubicBezTo>
                  <a:pt x="8921665" y="4062133"/>
                  <a:pt x="8941929" y="4055560"/>
                  <a:pt x="8916296" y="4059395"/>
                </a:cubicBezTo>
                <a:cubicBezTo>
                  <a:pt x="8910929" y="4056656"/>
                  <a:pt x="8902823" y="4059285"/>
                  <a:pt x="8898771" y="4060600"/>
                </a:cubicBezTo>
                <a:cubicBezTo>
                  <a:pt x="8886613" y="4064543"/>
                  <a:pt x="8873139" y="4064435"/>
                  <a:pt x="8863718" y="4063010"/>
                </a:cubicBezTo>
                <a:cubicBezTo>
                  <a:pt x="8842139" y="4065530"/>
                  <a:pt x="8839400" y="4070898"/>
                  <a:pt x="8832610" y="4077580"/>
                </a:cubicBezTo>
                <a:cubicBezTo>
                  <a:pt x="8820450" y="4081523"/>
                  <a:pt x="8829979" y="4069473"/>
                  <a:pt x="8817821" y="4073418"/>
                </a:cubicBezTo>
                <a:cubicBezTo>
                  <a:pt x="8817821" y="4073418"/>
                  <a:pt x="8817821" y="4073418"/>
                  <a:pt x="8813768" y="4074732"/>
                </a:cubicBezTo>
                <a:cubicBezTo>
                  <a:pt x="8811029" y="4080100"/>
                  <a:pt x="8782660" y="4089301"/>
                  <a:pt x="8784085" y="4079881"/>
                </a:cubicBezTo>
                <a:cubicBezTo>
                  <a:pt x="8775979" y="4082510"/>
                  <a:pt x="8763818" y="4086454"/>
                  <a:pt x="8761081" y="4091821"/>
                </a:cubicBezTo>
                <a:cubicBezTo>
                  <a:pt x="8757028" y="4093137"/>
                  <a:pt x="8755714" y="4089083"/>
                  <a:pt x="8754399" y="4085030"/>
                </a:cubicBezTo>
                <a:cubicBezTo>
                  <a:pt x="8750346" y="4086344"/>
                  <a:pt x="8751661" y="4090397"/>
                  <a:pt x="8752975" y="4094451"/>
                </a:cubicBezTo>
                <a:cubicBezTo>
                  <a:pt x="8743556" y="4093026"/>
                  <a:pt x="8728769" y="4088864"/>
                  <a:pt x="8723291" y="4099599"/>
                </a:cubicBezTo>
                <a:cubicBezTo>
                  <a:pt x="8709817" y="4099490"/>
                  <a:pt x="8728769" y="4088864"/>
                  <a:pt x="8712557" y="4094123"/>
                </a:cubicBezTo>
                <a:cubicBezTo>
                  <a:pt x="8704451" y="4096752"/>
                  <a:pt x="8699084" y="4094014"/>
                  <a:pt x="8695031" y="4095327"/>
                </a:cubicBezTo>
                <a:cubicBezTo>
                  <a:pt x="8695031" y="4095327"/>
                  <a:pt x="8690977" y="4096643"/>
                  <a:pt x="8690977" y="4096643"/>
                </a:cubicBezTo>
                <a:cubicBezTo>
                  <a:pt x="8686924" y="4097958"/>
                  <a:pt x="8688239" y="4102010"/>
                  <a:pt x="8684187" y="4103324"/>
                </a:cubicBezTo>
                <a:cubicBezTo>
                  <a:pt x="8682871" y="4099272"/>
                  <a:pt x="8678819" y="4100586"/>
                  <a:pt x="8678819" y="4100586"/>
                </a:cubicBezTo>
                <a:cubicBezTo>
                  <a:pt x="8678819" y="4100586"/>
                  <a:pt x="8678819" y="4100586"/>
                  <a:pt x="8681559" y="4095219"/>
                </a:cubicBezTo>
                <a:cubicBezTo>
                  <a:pt x="8685610" y="4093905"/>
                  <a:pt x="8693716" y="4091276"/>
                  <a:pt x="8699084" y="4094014"/>
                </a:cubicBezTo>
                <a:lnTo>
                  <a:pt x="8703135" y="4092699"/>
                </a:lnTo>
                <a:cubicBezTo>
                  <a:pt x="8701165" y="4086620"/>
                  <a:pt x="8724945" y="4082265"/>
                  <a:pt x="8739828" y="4077649"/>
                </a:cubicBezTo>
                <a:lnTo>
                  <a:pt x="8743274" y="4076099"/>
                </a:lnTo>
                <a:lnTo>
                  <a:pt x="8767011" y="4070647"/>
                </a:lnTo>
                <a:close/>
                <a:moveTo>
                  <a:pt x="4437654" y="4028753"/>
                </a:moveTo>
                <a:cubicBezTo>
                  <a:pt x="4438205" y="4028201"/>
                  <a:pt x="4439309" y="4028201"/>
                  <a:pt x="4441515" y="4030408"/>
                </a:cubicBezTo>
                <a:lnTo>
                  <a:pt x="4437102" y="4030408"/>
                </a:lnTo>
                <a:cubicBezTo>
                  <a:pt x="4437102" y="4030408"/>
                  <a:pt x="4437102" y="4029305"/>
                  <a:pt x="4437654" y="4028753"/>
                </a:cubicBezTo>
                <a:close/>
                <a:moveTo>
                  <a:pt x="9007280" y="4026895"/>
                </a:moveTo>
                <a:cubicBezTo>
                  <a:pt x="9018978" y="4024652"/>
                  <a:pt x="9027797" y="4025043"/>
                  <a:pt x="9034685" y="4028525"/>
                </a:cubicBezTo>
                <a:lnTo>
                  <a:pt x="9046777" y="4043948"/>
                </a:lnTo>
                <a:lnTo>
                  <a:pt x="9041717" y="4045589"/>
                </a:lnTo>
                <a:cubicBezTo>
                  <a:pt x="9041717" y="4045589"/>
                  <a:pt x="9006665" y="4048000"/>
                  <a:pt x="9025505" y="4050848"/>
                </a:cubicBezTo>
                <a:lnTo>
                  <a:pt x="9017023" y="4051942"/>
                </a:lnTo>
                <a:lnTo>
                  <a:pt x="9013315" y="4040298"/>
                </a:lnTo>
                <a:cubicBezTo>
                  <a:pt x="9011973" y="4038958"/>
                  <a:pt x="9010630" y="4037886"/>
                  <a:pt x="9010094" y="4036009"/>
                </a:cubicBezTo>
                <a:cubicBezTo>
                  <a:pt x="9009559" y="4033062"/>
                  <a:pt x="9007948" y="4031454"/>
                  <a:pt x="9004994" y="4031722"/>
                </a:cubicBezTo>
                <a:cubicBezTo>
                  <a:pt x="9002847" y="4031722"/>
                  <a:pt x="9001238" y="4030381"/>
                  <a:pt x="9000432" y="4029309"/>
                </a:cubicBezTo>
                <a:lnTo>
                  <a:pt x="8998708" y="4028456"/>
                </a:lnTo>
                <a:close/>
                <a:moveTo>
                  <a:pt x="11971023" y="4025791"/>
                </a:moveTo>
                <a:lnTo>
                  <a:pt x="11970555" y="4025901"/>
                </a:lnTo>
                <a:lnTo>
                  <a:pt x="11970807" y="4026152"/>
                </a:lnTo>
                <a:close/>
                <a:moveTo>
                  <a:pt x="4566880" y="4002824"/>
                </a:moveTo>
                <a:cubicBezTo>
                  <a:pt x="4567295" y="4003652"/>
                  <a:pt x="4554055" y="4009444"/>
                  <a:pt x="4560675" y="4012754"/>
                </a:cubicBezTo>
                <a:cubicBezTo>
                  <a:pt x="4556261" y="4012753"/>
                  <a:pt x="4538608" y="4008341"/>
                  <a:pt x="4543021" y="4017166"/>
                </a:cubicBezTo>
                <a:cubicBezTo>
                  <a:pt x="4543021" y="4017166"/>
                  <a:pt x="4543021" y="4017166"/>
                  <a:pt x="4547435" y="4017166"/>
                </a:cubicBezTo>
                <a:cubicBezTo>
                  <a:pt x="4547435" y="4017166"/>
                  <a:pt x="4547435" y="4017166"/>
                  <a:pt x="4547435" y="4021581"/>
                </a:cubicBezTo>
                <a:cubicBezTo>
                  <a:pt x="4547435" y="4021581"/>
                  <a:pt x="4547435" y="4021581"/>
                  <a:pt x="4543021" y="4021581"/>
                </a:cubicBezTo>
                <a:cubicBezTo>
                  <a:pt x="4543021" y="4021581"/>
                  <a:pt x="4543021" y="4021581"/>
                  <a:pt x="4538608" y="4021581"/>
                </a:cubicBezTo>
                <a:cubicBezTo>
                  <a:pt x="4551848" y="4025994"/>
                  <a:pt x="4503302" y="4030408"/>
                  <a:pt x="4490062" y="4034822"/>
                </a:cubicBezTo>
                <a:cubicBezTo>
                  <a:pt x="4490062" y="4034822"/>
                  <a:pt x="4485648" y="4039233"/>
                  <a:pt x="4485648" y="4039233"/>
                </a:cubicBezTo>
                <a:cubicBezTo>
                  <a:pt x="4485648" y="4039233"/>
                  <a:pt x="4481235" y="4039233"/>
                  <a:pt x="4481235" y="4039233"/>
                </a:cubicBezTo>
                <a:cubicBezTo>
                  <a:pt x="4481235" y="4034821"/>
                  <a:pt x="4481235" y="4034821"/>
                  <a:pt x="4481235" y="4034821"/>
                </a:cubicBezTo>
                <a:cubicBezTo>
                  <a:pt x="4441515" y="4048060"/>
                  <a:pt x="4384144" y="4065714"/>
                  <a:pt x="4340008" y="4078953"/>
                </a:cubicBezTo>
                <a:cubicBezTo>
                  <a:pt x="4340008" y="4078953"/>
                  <a:pt x="4331182" y="4078953"/>
                  <a:pt x="4326769" y="4078953"/>
                </a:cubicBezTo>
                <a:cubicBezTo>
                  <a:pt x="4313530" y="4083367"/>
                  <a:pt x="4295876" y="4092193"/>
                  <a:pt x="4278222" y="4096606"/>
                </a:cubicBezTo>
                <a:cubicBezTo>
                  <a:pt x="4278222" y="4096606"/>
                  <a:pt x="4282635" y="4092193"/>
                  <a:pt x="4282635" y="4092193"/>
                </a:cubicBezTo>
                <a:cubicBezTo>
                  <a:pt x="4273808" y="4096606"/>
                  <a:pt x="4260569" y="4105434"/>
                  <a:pt x="4247330" y="4109847"/>
                </a:cubicBezTo>
                <a:lnTo>
                  <a:pt x="4203151" y="4127666"/>
                </a:lnTo>
                <a:lnTo>
                  <a:pt x="4204719" y="4106477"/>
                </a:lnTo>
                <a:lnTo>
                  <a:pt x="4212023" y="4105434"/>
                </a:lnTo>
                <a:cubicBezTo>
                  <a:pt x="4242915" y="4096608"/>
                  <a:pt x="4309116" y="4065714"/>
                  <a:pt x="4335596" y="4065714"/>
                </a:cubicBezTo>
                <a:cubicBezTo>
                  <a:pt x="4340008" y="4061300"/>
                  <a:pt x="4340008" y="4061300"/>
                  <a:pt x="4340008" y="4061300"/>
                </a:cubicBezTo>
                <a:cubicBezTo>
                  <a:pt x="4344422" y="4061300"/>
                  <a:pt x="4344422" y="4061300"/>
                  <a:pt x="4344422" y="4061300"/>
                </a:cubicBezTo>
                <a:cubicBezTo>
                  <a:pt x="4344422" y="4061300"/>
                  <a:pt x="4344422" y="4061300"/>
                  <a:pt x="4344422" y="4065714"/>
                </a:cubicBezTo>
                <a:lnTo>
                  <a:pt x="4348836" y="4065714"/>
                </a:lnTo>
                <a:cubicBezTo>
                  <a:pt x="4357663" y="4061300"/>
                  <a:pt x="4357661" y="4056887"/>
                  <a:pt x="4348836" y="4061300"/>
                </a:cubicBezTo>
                <a:cubicBezTo>
                  <a:pt x="4353249" y="4052473"/>
                  <a:pt x="4375315" y="4048060"/>
                  <a:pt x="4388554" y="4048060"/>
                </a:cubicBezTo>
                <a:cubicBezTo>
                  <a:pt x="4384144" y="4048060"/>
                  <a:pt x="4384144" y="4048060"/>
                  <a:pt x="4388555" y="4043648"/>
                </a:cubicBezTo>
                <a:cubicBezTo>
                  <a:pt x="4392968" y="4043647"/>
                  <a:pt x="4392968" y="4043647"/>
                  <a:pt x="4397382" y="4043647"/>
                </a:cubicBezTo>
                <a:cubicBezTo>
                  <a:pt x="4423861" y="4039233"/>
                  <a:pt x="4415035" y="4039234"/>
                  <a:pt x="4441515" y="4030408"/>
                </a:cubicBezTo>
                <a:cubicBezTo>
                  <a:pt x="4441515" y="4030408"/>
                  <a:pt x="4441515" y="4030408"/>
                  <a:pt x="4445928" y="4025995"/>
                </a:cubicBezTo>
                <a:cubicBezTo>
                  <a:pt x="4445928" y="4025995"/>
                  <a:pt x="4445928" y="4025995"/>
                  <a:pt x="4463583" y="4021581"/>
                </a:cubicBezTo>
                <a:cubicBezTo>
                  <a:pt x="4463583" y="4021581"/>
                  <a:pt x="4463583" y="4021581"/>
                  <a:pt x="4467994" y="4021581"/>
                </a:cubicBezTo>
                <a:cubicBezTo>
                  <a:pt x="4467994" y="4021581"/>
                  <a:pt x="4472407" y="4021581"/>
                  <a:pt x="4472407" y="4021581"/>
                </a:cubicBezTo>
                <a:cubicBezTo>
                  <a:pt x="4476821" y="4021581"/>
                  <a:pt x="4476821" y="4021581"/>
                  <a:pt x="4476821" y="4021581"/>
                </a:cubicBezTo>
                <a:cubicBezTo>
                  <a:pt x="4481235" y="4021581"/>
                  <a:pt x="4481235" y="4017166"/>
                  <a:pt x="4490064" y="4017166"/>
                </a:cubicBezTo>
                <a:cubicBezTo>
                  <a:pt x="4490062" y="4021581"/>
                  <a:pt x="4481235" y="4021581"/>
                  <a:pt x="4485648" y="4025994"/>
                </a:cubicBezTo>
                <a:cubicBezTo>
                  <a:pt x="4490060" y="4025994"/>
                  <a:pt x="4490060" y="4025994"/>
                  <a:pt x="4494475" y="4025995"/>
                </a:cubicBezTo>
                <a:cubicBezTo>
                  <a:pt x="4494475" y="4025995"/>
                  <a:pt x="4494474" y="4021581"/>
                  <a:pt x="4494474" y="4021581"/>
                </a:cubicBezTo>
                <a:cubicBezTo>
                  <a:pt x="4494474" y="4021581"/>
                  <a:pt x="4494474" y="4021581"/>
                  <a:pt x="4498888" y="4021581"/>
                </a:cubicBezTo>
                <a:cubicBezTo>
                  <a:pt x="4498888" y="4021581"/>
                  <a:pt x="4503302" y="4021581"/>
                  <a:pt x="4503302" y="4021581"/>
                </a:cubicBezTo>
                <a:cubicBezTo>
                  <a:pt x="4507715" y="4021581"/>
                  <a:pt x="4512129" y="4021581"/>
                  <a:pt x="4512129" y="4021581"/>
                </a:cubicBezTo>
                <a:cubicBezTo>
                  <a:pt x="4525368" y="4012753"/>
                  <a:pt x="4543021" y="4012753"/>
                  <a:pt x="4547435" y="4003927"/>
                </a:cubicBezTo>
                <a:cubicBezTo>
                  <a:pt x="4551848" y="4003927"/>
                  <a:pt x="4556261" y="4003927"/>
                  <a:pt x="4547435" y="4008341"/>
                </a:cubicBezTo>
                <a:cubicBezTo>
                  <a:pt x="4547435" y="4008341"/>
                  <a:pt x="4560675" y="4008341"/>
                  <a:pt x="4560674" y="4003927"/>
                </a:cubicBezTo>
                <a:cubicBezTo>
                  <a:pt x="4565087" y="4002824"/>
                  <a:pt x="4566742" y="4002548"/>
                  <a:pt x="4566880" y="4002824"/>
                </a:cubicBezTo>
                <a:close/>
                <a:moveTo>
                  <a:pt x="1693946" y="3997940"/>
                </a:moveTo>
                <a:cubicBezTo>
                  <a:pt x="1687664" y="3999446"/>
                  <a:pt x="1681131" y="3998693"/>
                  <a:pt x="1674849" y="3999195"/>
                </a:cubicBezTo>
                <a:cubicBezTo>
                  <a:pt x="1669572" y="3999446"/>
                  <a:pt x="1664296" y="3999950"/>
                  <a:pt x="1659521" y="4003214"/>
                </a:cubicBezTo>
                <a:cubicBezTo>
                  <a:pt x="1657510" y="4004721"/>
                  <a:pt x="1656003" y="4004218"/>
                  <a:pt x="1654495" y="4002461"/>
                </a:cubicBezTo>
                <a:cubicBezTo>
                  <a:pt x="1653742" y="4001205"/>
                  <a:pt x="1652987" y="4000200"/>
                  <a:pt x="1651983" y="3999195"/>
                </a:cubicBezTo>
                <a:cubicBezTo>
                  <a:pt x="1650977" y="3998191"/>
                  <a:pt x="1649218" y="3997186"/>
                  <a:pt x="1647963" y="3998191"/>
                </a:cubicBezTo>
                <a:cubicBezTo>
                  <a:pt x="1646455" y="3999195"/>
                  <a:pt x="1646956" y="4001205"/>
                  <a:pt x="1647711" y="4002712"/>
                </a:cubicBezTo>
                <a:cubicBezTo>
                  <a:pt x="1647963" y="4003466"/>
                  <a:pt x="1648464" y="4003967"/>
                  <a:pt x="1648967" y="4004721"/>
                </a:cubicBezTo>
                <a:cubicBezTo>
                  <a:pt x="1652987" y="4010498"/>
                  <a:pt x="1651479" y="4014264"/>
                  <a:pt x="1644695" y="4015017"/>
                </a:cubicBezTo>
                <a:cubicBezTo>
                  <a:pt x="1643440" y="4015269"/>
                  <a:pt x="1642183" y="4015269"/>
                  <a:pt x="1641176" y="4015521"/>
                </a:cubicBezTo>
                <a:cubicBezTo>
                  <a:pt x="1639419" y="4016023"/>
                  <a:pt x="1637409" y="4015521"/>
                  <a:pt x="1636905" y="4018284"/>
                </a:cubicBezTo>
                <a:cubicBezTo>
                  <a:pt x="1636403" y="4020293"/>
                  <a:pt x="1637409" y="4021296"/>
                  <a:pt x="1638915" y="4022302"/>
                </a:cubicBezTo>
                <a:cubicBezTo>
                  <a:pt x="1641680" y="4024310"/>
                  <a:pt x="1641429" y="4026068"/>
                  <a:pt x="1638664" y="4028329"/>
                </a:cubicBezTo>
                <a:cubicBezTo>
                  <a:pt x="1635146" y="4031092"/>
                  <a:pt x="1631880" y="4034607"/>
                  <a:pt x="1632132" y="4039631"/>
                </a:cubicBezTo>
                <a:cubicBezTo>
                  <a:pt x="1632382" y="4043649"/>
                  <a:pt x="1631378" y="4045659"/>
                  <a:pt x="1626854" y="4044654"/>
                </a:cubicBezTo>
                <a:cubicBezTo>
                  <a:pt x="1625849" y="4044403"/>
                  <a:pt x="1624593" y="4044654"/>
                  <a:pt x="1624090" y="4046160"/>
                </a:cubicBezTo>
                <a:cubicBezTo>
                  <a:pt x="1623588" y="4047417"/>
                  <a:pt x="1624844" y="4048170"/>
                  <a:pt x="1625598" y="4048924"/>
                </a:cubicBezTo>
                <a:cubicBezTo>
                  <a:pt x="1627357" y="4050681"/>
                  <a:pt x="1629368" y="4052439"/>
                  <a:pt x="1630624" y="4054449"/>
                </a:cubicBezTo>
                <a:cubicBezTo>
                  <a:pt x="1634644" y="4059723"/>
                  <a:pt x="1634392" y="4062738"/>
                  <a:pt x="1630624" y="4068263"/>
                </a:cubicBezTo>
                <a:cubicBezTo>
                  <a:pt x="1627609" y="4072532"/>
                  <a:pt x="1625347" y="4077053"/>
                  <a:pt x="1625094" y="4082578"/>
                </a:cubicBezTo>
                <a:cubicBezTo>
                  <a:pt x="1624844" y="4086597"/>
                  <a:pt x="1626854" y="4087099"/>
                  <a:pt x="1630121" y="4085843"/>
                </a:cubicBezTo>
                <a:cubicBezTo>
                  <a:pt x="1632382" y="4085090"/>
                  <a:pt x="1633640" y="4082829"/>
                  <a:pt x="1635398" y="4081574"/>
                </a:cubicBezTo>
                <a:cubicBezTo>
                  <a:pt x="1637409" y="4080067"/>
                  <a:pt x="1640172" y="4078058"/>
                  <a:pt x="1642183" y="4080067"/>
                </a:cubicBezTo>
                <a:cubicBezTo>
                  <a:pt x="1644444" y="4082578"/>
                  <a:pt x="1643187" y="4085592"/>
                  <a:pt x="1640926" y="4087853"/>
                </a:cubicBezTo>
                <a:cubicBezTo>
                  <a:pt x="1639921" y="4088857"/>
                  <a:pt x="1638413" y="4089861"/>
                  <a:pt x="1637409" y="4091118"/>
                </a:cubicBezTo>
                <a:cubicBezTo>
                  <a:pt x="1636152" y="4092373"/>
                  <a:pt x="1635146" y="4093881"/>
                  <a:pt x="1636654" y="4095639"/>
                </a:cubicBezTo>
                <a:cubicBezTo>
                  <a:pt x="1637911" y="4097145"/>
                  <a:pt x="1639419" y="4096392"/>
                  <a:pt x="1640926" y="4095135"/>
                </a:cubicBezTo>
                <a:cubicBezTo>
                  <a:pt x="1642434" y="4094132"/>
                  <a:pt x="1643942" y="4092875"/>
                  <a:pt x="1645450" y="4092122"/>
                </a:cubicBezTo>
                <a:cubicBezTo>
                  <a:pt x="1647711" y="4090614"/>
                  <a:pt x="1650223" y="4091369"/>
                  <a:pt x="1651983" y="4092875"/>
                </a:cubicBezTo>
                <a:cubicBezTo>
                  <a:pt x="1653742" y="4094382"/>
                  <a:pt x="1652736" y="4096643"/>
                  <a:pt x="1651983" y="4098401"/>
                </a:cubicBezTo>
                <a:cubicBezTo>
                  <a:pt x="1648214" y="4107192"/>
                  <a:pt x="1635649" y="4110960"/>
                  <a:pt x="1627105" y="4105685"/>
                </a:cubicBezTo>
                <a:cubicBezTo>
                  <a:pt x="1623086" y="4103173"/>
                  <a:pt x="1621578" y="4103927"/>
                  <a:pt x="1621075" y="4107945"/>
                </a:cubicBezTo>
                <a:cubicBezTo>
                  <a:pt x="1620321" y="4114475"/>
                  <a:pt x="1617306" y="4118745"/>
                  <a:pt x="1610772" y="4121004"/>
                </a:cubicBezTo>
                <a:cubicBezTo>
                  <a:pt x="1609014" y="4121507"/>
                  <a:pt x="1606249" y="4122763"/>
                  <a:pt x="1607004" y="4125525"/>
                </a:cubicBezTo>
                <a:cubicBezTo>
                  <a:pt x="1608510" y="4131804"/>
                  <a:pt x="1605998" y="4137078"/>
                  <a:pt x="1602732" y="4142103"/>
                </a:cubicBezTo>
                <a:cubicBezTo>
                  <a:pt x="1600219" y="4145868"/>
                  <a:pt x="1599465" y="4149385"/>
                  <a:pt x="1602228" y="4153906"/>
                </a:cubicBezTo>
                <a:cubicBezTo>
                  <a:pt x="1605244" y="4158678"/>
                  <a:pt x="1603485" y="4161440"/>
                  <a:pt x="1597455" y="4162446"/>
                </a:cubicBezTo>
                <a:cubicBezTo>
                  <a:pt x="1597204" y="4162446"/>
                  <a:pt x="1596952" y="4162446"/>
                  <a:pt x="1596701" y="4162446"/>
                </a:cubicBezTo>
                <a:cubicBezTo>
                  <a:pt x="1594439" y="4162696"/>
                  <a:pt x="1592177" y="4163199"/>
                  <a:pt x="1591926" y="4165459"/>
                </a:cubicBezTo>
                <a:cubicBezTo>
                  <a:pt x="1591424" y="4167720"/>
                  <a:pt x="1594188" y="4167468"/>
                  <a:pt x="1595444" y="4168221"/>
                </a:cubicBezTo>
                <a:cubicBezTo>
                  <a:pt x="1603485" y="4172240"/>
                  <a:pt x="1606751" y="4178519"/>
                  <a:pt x="1605244" y="4187560"/>
                </a:cubicBezTo>
                <a:cubicBezTo>
                  <a:pt x="1604743" y="4190574"/>
                  <a:pt x="1605747" y="4192332"/>
                  <a:pt x="1608259" y="4193589"/>
                </a:cubicBezTo>
                <a:cubicBezTo>
                  <a:pt x="1609767" y="4194342"/>
                  <a:pt x="1611275" y="4194843"/>
                  <a:pt x="1612782" y="4195597"/>
                </a:cubicBezTo>
                <a:cubicBezTo>
                  <a:pt x="1614793" y="4196602"/>
                  <a:pt x="1615547" y="4198110"/>
                  <a:pt x="1615044" y="4200369"/>
                </a:cubicBezTo>
                <a:lnTo>
                  <a:pt x="1613921" y="4201966"/>
                </a:lnTo>
                <a:lnTo>
                  <a:pt x="1633560" y="4221497"/>
                </a:lnTo>
                <a:lnTo>
                  <a:pt x="1633136" y="4217699"/>
                </a:lnTo>
                <a:cubicBezTo>
                  <a:pt x="1632633" y="4215690"/>
                  <a:pt x="1632633" y="4214685"/>
                  <a:pt x="1634895" y="4213429"/>
                </a:cubicBezTo>
                <a:cubicBezTo>
                  <a:pt x="1637409" y="4212424"/>
                  <a:pt x="1638413" y="4213681"/>
                  <a:pt x="1639419" y="4215188"/>
                </a:cubicBezTo>
                <a:cubicBezTo>
                  <a:pt x="1640172" y="4216192"/>
                  <a:pt x="1640423" y="4217196"/>
                  <a:pt x="1640926" y="4218453"/>
                </a:cubicBezTo>
                <a:cubicBezTo>
                  <a:pt x="1643187" y="4223726"/>
                  <a:pt x="1644695" y="4223978"/>
                  <a:pt x="1648464" y="4219708"/>
                </a:cubicBezTo>
                <a:cubicBezTo>
                  <a:pt x="1649218" y="4218703"/>
                  <a:pt x="1650223" y="4217448"/>
                  <a:pt x="1651731" y="4217448"/>
                </a:cubicBezTo>
                <a:cubicBezTo>
                  <a:pt x="1653490" y="4217699"/>
                  <a:pt x="1653490" y="4219708"/>
                  <a:pt x="1653993" y="4220964"/>
                </a:cubicBezTo>
                <a:cubicBezTo>
                  <a:pt x="1654495" y="4221969"/>
                  <a:pt x="1654746" y="4222972"/>
                  <a:pt x="1654746" y="4223978"/>
                </a:cubicBezTo>
                <a:cubicBezTo>
                  <a:pt x="1655123" y="4226113"/>
                  <a:pt x="1655940" y="4227117"/>
                  <a:pt x="1657008" y="4227338"/>
                </a:cubicBezTo>
                <a:cubicBezTo>
                  <a:pt x="1658076" y="4227556"/>
                  <a:pt x="1659395" y="4226992"/>
                  <a:pt x="1660777" y="4225986"/>
                </a:cubicBezTo>
                <a:cubicBezTo>
                  <a:pt x="1663541" y="4223726"/>
                  <a:pt x="1666305" y="4220964"/>
                  <a:pt x="1669069" y="4218703"/>
                </a:cubicBezTo>
                <a:cubicBezTo>
                  <a:pt x="1672337" y="4215940"/>
                  <a:pt x="1676105" y="4213932"/>
                  <a:pt x="1680127" y="4216192"/>
                </a:cubicBezTo>
                <a:cubicBezTo>
                  <a:pt x="1683392" y="4217699"/>
                  <a:pt x="1684900" y="4216443"/>
                  <a:pt x="1686659" y="4214182"/>
                </a:cubicBezTo>
                <a:cubicBezTo>
                  <a:pt x="1690428" y="4209160"/>
                  <a:pt x="1694951" y="4205392"/>
                  <a:pt x="1701986" y="4206900"/>
                </a:cubicBezTo>
                <a:cubicBezTo>
                  <a:pt x="1703746" y="4207402"/>
                  <a:pt x="1704248" y="4206649"/>
                  <a:pt x="1704501" y="4204890"/>
                </a:cubicBezTo>
                <a:cubicBezTo>
                  <a:pt x="1705505" y="4192583"/>
                  <a:pt x="1710782" y="4182036"/>
                  <a:pt x="1717818" y="4172491"/>
                </a:cubicBezTo>
                <a:cubicBezTo>
                  <a:pt x="1719577" y="4170231"/>
                  <a:pt x="1719075" y="4168725"/>
                  <a:pt x="1718069" y="4166464"/>
                </a:cubicBezTo>
                <a:cubicBezTo>
                  <a:pt x="1715556" y="4161943"/>
                  <a:pt x="1712793" y="4156920"/>
                  <a:pt x="1714551" y="4151897"/>
                </a:cubicBezTo>
                <a:cubicBezTo>
                  <a:pt x="1716310" y="4146874"/>
                  <a:pt x="1715055" y="4143357"/>
                  <a:pt x="1712540" y="4139339"/>
                </a:cubicBezTo>
                <a:cubicBezTo>
                  <a:pt x="1711787" y="4138083"/>
                  <a:pt x="1711285" y="4136827"/>
                  <a:pt x="1710532" y="4135321"/>
                </a:cubicBezTo>
                <a:cubicBezTo>
                  <a:pt x="1707264" y="4128037"/>
                  <a:pt x="1703494" y="4121256"/>
                  <a:pt x="1695705" y="4117740"/>
                </a:cubicBezTo>
                <a:cubicBezTo>
                  <a:pt x="1694197" y="4117237"/>
                  <a:pt x="1694197" y="4116233"/>
                  <a:pt x="1694197" y="4114977"/>
                </a:cubicBezTo>
                <a:cubicBezTo>
                  <a:pt x="1694450" y="4111210"/>
                  <a:pt x="1701234" y="4102168"/>
                  <a:pt x="1704752" y="4101164"/>
                </a:cubicBezTo>
                <a:cubicBezTo>
                  <a:pt x="1710279" y="4099908"/>
                  <a:pt x="1715055" y="4097145"/>
                  <a:pt x="1718824" y="4092875"/>
                </a:cubicBezTo>
                <a:cubicBezTo>
                  <a:pt x="1724099" y="4087350"/>
                  <a:pt x="1728622" y="4081574"/>
                  <a:pt x="1733649" y="4075797"/>
                </a:cubicBezTo>
                <a:cubicBezTo>
                  <a:pt x="1735157" y="4074290"/>
                  <a:pt x="1734402" y="4073286"/>
                  <a:pt x="1733398" y="4072030"/>
                </a:cubicBezTo>
                <a:cubicBezTo>
                  <a:pt x="1728875" y="4066506"/>
                  <a:pt x="1728875" y="4066506"/>
                  <a:pt x="1734402" y="4062738"/>
                </a:cubicBezTo>
                <a:cubicBezTo>
                  <a:pt x="1739429" y="4058970"/>
                  <a:pt x="1739680" y="4056459"/>
                  <a:pt x="1735157" y="4051686"/>
                </a:cubicBezTo>
                <a:cubicBezTo>
                  <a:pt x="1733147" y="4049678"/>
                  <a:pt x="1731136" y="4047417"/>
                  <a:pt x="1731890" y="4043900"/>
                </a:cubicBezTo>
                <a:cubicBezTo>
                  <a:pt x="1734151" y="4035110"/>
                  <a:pt x="1730885" y="4027827"/>
                  <a:pt x="1725106" y="4021296"/>
                </a:cubicBezTo>
                <a:cubicBezTo>
                  <a:pt x="1721336" y="4017027"/>
                  <a:pt x="1716813" y="4013009"/>
                  <a:pt x="1714048" y="4007985"/>
                </a:cubicBezTo>
                <a:cubicBezTo>
                  <a:pt x="1713546" y="4006982"/>
                  <a:pt x="1712793" y="4005977"/>
                  <a:pt x="1711536" y="4006227"/>
                </a:cubicBezTo>
                <a:cubicBezTo>
                  <a:pt x="1705254" y="4008237"/>
                  <a:pt x="1701986" y="4004218"/>
                  <a:pt x="1698470" y="4000200"/>
                </a:cubicBezTo>
                <a:cubicBezTo>
                  <a:pt x="1697465" y="3998945"/>
                  <a:pt x="1696207" y="3997437"/>
                  <a:pt x="1693946" y="3997940"/>
                </a:cubicBezTo>
                <a:close/>
                <a:moveTo>
                  <a:pt x="7349351" y="3985391"/>
                </a:moveTo>
                <a:cubicBezTo>
                  <a:pt x="7345838" y="3986169"/>
                  <a:pt x="7342714" y="3986946"/>
                  <a:pt x="7339201" y="3986946"/>
                </a:cubicBezTo>
                <a:cubicBezTo>
                  <a:pt x="7335682" y="3986946"/>
                  <a:pt x="7332171" y="3989279"/>
                  <a:pt x="7330609" y="3992388"/>
                </a:cubicBezTo>
                <a:cubicBezTo>
                  <a:pt x="7329439" y="3995109"/>
                  <a:pt x="7328269" y="3996665"/>
                  <a:pt x="7325925" y="3997830"/>
                </a:cubicBezTo>
                <a:cubicBezTo>
                  <a:pt x="7325925" y="4002495"/>
                  <a:pt x="7325925" y="4007160"/>
                  <a:pt x="7325925" y="4011825"/>
                </a:cubicBezTo>
                <a:cubicBezTo>
                  <a:pt x="7329828" y="4013768"/>
                  <a:pt x="7332947" y="4016878"/>
                  <a:pt x="7334512" y="4020376"/>
                </a:cubicBezTo>
                <a:cubicBezTo>
                  <a:pt x="7336468" y="4023486"/>
                  <a:pt x="7338023" y="4026985"/>
                  <a:pt x="7339977" y="4030483"/>
                </a:cubicBezTo>
                <a:cubicBezTo>
                  <a:pt x="7341933" y="4033593"/>
                  <a:pt x="7343886" y="4037092"/>
                  <a:pt x="7344275" y="4040979"/>
                </a:cubicBezTo>
                <a:cubicBezTo>
                  <a:pt x="7345053" y="4044478"/>
                  <a:pt x="7347398" y="4046032"/>
                  <a:pt x="7350129" y="4047976"/>
                </a:cubicBezTo>
                <a:cubicBezTo>
                  <a:pt x="7352870" y="4049920"/>
                  <a:pt x="7356775" y="4049530"/>
                  <a:pt x="7358726" y="4052252"/>
                </a:cubicBezTo>
                <a:cubicBezTo>
                  <a:pt x="7361456" y="4052252"/>
                  <a:pt x="7363802" y="4052252"/>
                  <a:pt x="7366531" y="4052252"/>
                </a:cubicBezTo>
                <a:cubicBezTo>
                  <a:pt x="7366531" y="4051085"/>
                  <a:pt x="7366925" y="4050697"/>
                  <a:pt x="7367703" y="4050697"/>
                </a:cubicBezTo>
                <a:cubicBezTo>
                  <a:pt x="7373564" y="4050697"/>
                  <a:pt x="7376688" y="4046809"/>
                  <a:pt x="7378637" y="4042145"/>
                </a:cubicBezTo>
                <a:cubicBezTo>
                  <a:pt x="7380590" y="4037869"/>
                  <a:pt x="7382931" y="4033981"/>
                  <a:pt x="7382159" y="4028928"/>
                </a:cubicBezTo>
                <a:cubicBezTo>
                  <a:pt x="7380980" y="4023486"/>
                  <a:pt x="7381373" y="4017655"/>
                  <a:pt x="7376688" y="4013379"/>
                </a:cubicBezTo>
                <a:cubicBezTo>
                  <a:pt x="7375123" y="4011825"/>
                  <a:pt x="7373564" y="4010658"/>
                  <a:pt x="7370828" y="4009881"/>
                </a:cubicBezTo>
                <a:cubicBezTo>
                  <a:pt x="7366925" y="4008714"/>
                  <a:pt x="7362244" y="4006771"/>
                  <a:pt x="7363412" y="4000551"/>
                </a:cubicBezTo>
                <a:cubicBezTo>
                  <a:pt x="7363802" y="3998219"/>
                  <a:pt x="7361456" y="3997442"/>
                  <a:pt x="7361072" y="3996276"/>
                </a:cubicBezTo>
                <a:cubicBezTo>
                  <a:pt x="7359115" y="3990056"/>
                  <a:pt x="7354427" y="3987335"/>
                  <a:pt x="7349351" y="3985391"/>
                </a:cubicBezTo>
                <a:close/>
                <a:moveTo>
                  <a:pt x="11847266" y="3983392"/>
                </a:moveTo>
                <a:cubicBezTo>
                  <a:pt x="11840335" y="3983934"/>
                  <a:pt x="11832726" y="3985563"/>
                  <a:pt x="11827835" y="3986105"/>
                </a:cubicBezTo>
                <a:cubicBezTo>
                  <a:pt x="11805004" y="3989363"/>
                  <a:pt x="11777827" y="3975248"/>
                  <a:pt x="11759345" y="4001306"/>
                </a:cubicBezTo>
                <a:cubicBezTo>
                  <a:pt x="11756084" y="4005649"/>
                  <a:pt x="11749560" y="4011077"/>
                  <a:pt x="11740863" y="4011077"/>
                </a:cubicBezTo>
                <a:cubicBezTo>
                  <a:pt x="11728905" y="4009992"/>
                  <a:pt x="11722383" y="4016506"/>
                  <a:pt x="11720208" y="4028450"/>
                </a:cubicBezTo>
                <a:cubicBezTo>
                  <a:pt x="11718034" y="4036049"/>
                  <a:pt x="11712599" y="4040392"/>
                  <a:pt x="11707163" y="4045821"/>
                </a:cubicBezTo>
                <a:cubicBezTo>
                  <a:pt x="11693031" y="4058850"/>
                  <a:pt x="11686508" y="4074050"/>
                  <a:pt x="11691944" y="4093593"/>
                </a:cubicBezTo>
                <a:cubicBezTo>
                  <a:pt x="11695205" y="4104451"/>
                  <a:pt x="11691944" y="4116393"/>
                  <a:pt x="11681073" y="4122908"/>
                </a:cubicBezTo>
                <a:cubicBezTo>
                  <a:pt x="11681073" y="4127250"/>
                  <a:pt x="11681073" y="4131594"/>
                  <a:pt x="11681073" y="4135937"/>
                </a:cubicBezTo>
                <a:cubicBezTo>
                  <a:pt x="11690856" y="4141365"/>
                  <a:pt x="11695205" y="4147880"/>
                  <a:pt x="11694118" y="4161994"/>
                </a:cubicBezTo>
                <a:cubicBezTo>
                  <a:pt x="11693031" y="4181537"/>
                  <a:pt x="11701726" y="4196738"/>
                  <a:pt x="11723469" y="4201080"/>
                </a:cubicBezTo>
                <a:cubicBezTo>
                  <a:pt x="11733254" y="4202167"/>
                  <a:pt x="11731079" y="4209766"/>
                  <a:pt x="11731079" y="4216280"/>
                </a:cubicBezTo>
                <a:cubicBezTo>
                  <a:pt x="11731079" y="4227138"/>
                  <a:pt x="11735429" y="4229310"/>
                  <a:pt x="11744124" y="4221709"/>
                </a:cubicBezTo>
                <a:cubicBezTo>
                  <a:pt x="11757171" y="4210852"/>
                  <a:pt x="11765867" y="4210852"/>
                  <a:pt x="11769129" y="4229310"/>
                </a:cubicBezTo>
                <a:cubicBezTo>
                  <a:pt x="11770216" y="4233652"/>
                  <a:pt x="11773477" y="4239081"/>
                  <a:pt x="11777827" y="4233652"/>
                </a:cubicBezTo>
                <a:cubicBezTo>
                  <a:pt x="11791958" y="4219538"/>
                  <a:pt x="11801743" y="4228224"/>
                  <a:pt x="11812614" y="4237995"/>
                </a:cubicBezTo>
                <a:cubicBezTo>
                  <a:pt x="11813701" y="4240166"/>
                  <a:pt x="11818050" y="4240166"/>
                  <a:pt x="11820225" y="4240166"/>
                </a:cubicBezTo>
                <a:cubicBezTo>
                  <a:pt x="11846313" y="4224966"/>
                  <a:pt x="11871318" y="4207595"/>
                  <a:pt x="11897408" y="4191309"/>
                </a:cubicBezTo>
                <a:cubicBezTo>
                  <a:pt x="11909367" y="4183708"/>
                  <a:pt x="11915889" y="4163080"/>
                  <a:pt x="11921325" y="4146794"/>
                </a:cubicBezTo>
                <a:cubicBezTo>
                  <a:pt x="11923501" y="4140279"/>
                  <a:pt x="11922413" y="4133765"/>
                  <a:pt x="11928935" y="4128337"/>
                </a:cubicBezTo>
                <a:cubicBezTo>
                  <a:pt x="11935458" y="4122908"/>
                  <a:pt x="11934371" y="4116393"/>
                  <a:pt x="11930022" y="4109879"/>
                </a:cubicBezTo>
                <a:cubicBezTo>
                  <a:pt x="11927848" y="4105536"/>
                  <a:pt x="11923501" y="4100107"/>
                  <a:pt x="11926761" y="4095765"/>
                </a:cubicBezTo>
                <a:cubicBezTo>
                  <a:pt x="11937632" y="4082736"/>
                  <a:pt x="11938719" y="4072964"/>
                  <a:pt x="11921325" y="4066450"/>
                </a:cubicBezTo>
                <a:cubicBezTo>
                  <a:pt x="11916977" y="4065364"/>
                  <a:pt x="11915889" y="4058850"/>
                  <a:pt x="11920239" y="4055593"/>
                </a:cubicBezTo>
                <a:cubicBezTo>
                  <a:pt x="11934371" y="4043649"/>
                  <a:pt x="11919151" y="4038221"/>
                  <a:pt x="11916977" y="4029535"/>
                </a:cubicBezTo>
                <a:cubicBezTo>
                  <a:pt x="11909367" y="4000220"/>
                  <a:pt x="11875667" y="4008906"/>
                  <a:pt x="11862620" y="3987192"/>
                </a:cubicBezTo>
                <a:cubicBezTo>
                  <a:pt x="11860446" y="3983392"/>
                  <a:pt x="11854196" y="3982849"/>
                  <a:pt x="11847266" y="3983392"/>
                </a:cubicBezTo>
                <a:close/>
                <a:moveTo>
                  <a:pt x="3112014" y="3979711"/>
                </a:moveTo>
                <a:lnTo>
                  <a:pt x="3121222" y="4017705"/>
                </a:lnTo>
                <a:lnTo>
                  <a:pt x="3132651" y="4064866"/>
                </a:lnTo>
                <a:lnTo>
                  <a:pt x="3130139" y="4066458"/>
                </a:lnTo>
                <a:lnTo>
                  <a:pt x="3103560" y="4061175"/>
                </a:lnTo>
                <a:cubicBezTo>
                  <a:pt x="3093560" y="4060707"/>
                  <a:pt x="3083467" y="4061454"/>
                  <a:pt x="3073375" y="4062576"/>
                </a:cubicBezTo>
                <a:lnTo>
                  <a:pt x="3017811" y="4066745"/>
                </a:lnTo>
                <a:lnTo>
                  <a:pt x="3027531" y="4054843"/>
                </a:lnTo>
                <a:cubicBezTo>
                  <a:pt x="3044781" y="4046870"/>
                  <a:pt x="3064414" y="4027747"/>
                  <a:pt x="3084843" y="4004908"/>
                </a:cubicBezTo>
                <a:close/>
                <a:moveTo>
                  <a:pt x="6720181" y="3970564"/>
                </a:moveTo>
                <a:cubicBezTo>
                  <a:pt x="6720181" y="3970564"/>
                  <a:pt x="6723781" y="3970564"/>
                  <a:pt x="6723783" y="3974167"/>
                </a:cubicBezTo>
                <a:lnTo>
                  <a:pt x="6719744" y="3971003"/>
                </a:lnTo>
                <a:close/>
                <a:moveTo>
                  <a:pt x="10459203" y="3932285"/>
                </a:moveTo>
                <a:lnTo>
                  <a:pt x="10464840" y="3934850"/>
                </a:lnTo>
                <a:lnTo>
                  <a:pt x="10458833" y="3937292"/>
                </a:lnTo>
                <a:close/>
                <a:moveTo>
                  <a:pt x="12076945" y="3900916"/>
                </a:moveTo>
                <a:cubicBezTo>
                  <a:pt x="12071832" y="3902142"/>
                  <a:pt x="12066516" y="3901529"/>
                  <a:pt x="12061404" y="3901938"/>
                </a:cubicBezTo>
                <a:cubicBezTo>
                  <a:pt x="12057111" y="3902142"/>
                  <a:pt x="12052817" y="3902550"/>
                  <a:pt x="12048930" y="3905208"/>
                </a:cubicBezTo>
                <a:cubicBezTo>
                  <a:pt x="12047295" y="3906433"/>
                  <a:pt x="12046068" y="3906026"/>
                  <a:pt x="12044841" y="3904595"/>
                </a:cubicBezTo>
                <a:cubicBezTo>
                  <a:pt x="12044227" y="3903572"/>
                  <a:pt x="12043614" y="3902755"/>
                  <a:pt x="12042796" y="3901938"/>
                </a:cubicBezTo>
                <a:cubicBezTo>
                  <a:pt x="12041978" y="3901120"/>
                  <a:pt x="12040547" y="3900303"/>
                  <a:pt x="12039524" y="3901120"/>
                </a:cubicBezTo>
                <a:cubicBezTo>
                  <a:pt x="12038297" y="3901938"/>
                  <a:pt x="12038706" y="3903572"/>
                  <a:pt x="12039321" y="3904799"/>
                </a:cubicBezTo>
                <a:cubicBezTo>
                  <a:pt x="12039524" y="3905412"/>
                  <a:pt x="12039935" y="3905821"/>
                  <a:pt x="12040343" y="3906433"/>
                </a:cubicBezTo>
                <a:cubicBezTo>
                  <a:pt x="12043614" y="3911134"/>
                  <a:pt x="12042387" y="3914200"/>
                  <a:pt x="12036867" y="3914813"/>
                </a:cubicBezTo>
                <a:cubicBezTo>
                  <a:pt x="12035845" y="3915018"/>
                  <a:pt x="12034821" y="3915018"/>
                  <a:pt x="12034003" y="3915222"/>
                </a:cubicBezTo>
                <a:cubicBezTo>
                  <a:pt x="12032573" y="3915631"/>
                  <a:pt x="12030935" y="3915222"/>
                  <a:pt x="12030527" y="3917471"/>
                </a:cubicBezTo>
                <a:cubicBezTo>
                  <a:pt x="12030118" y="3919105"/>
                  <a:pt x="12030935" y="3919923"/>
                  <a:pt x="12032164" y="3920741"/>
                </a:cubicBezTo>
                <a:cubicBezTo>
                  <a:pt x="12034412" y="3922375"/>
                  <a:pt x="12034207" y="3923806"/>
                  <a:pt x="12031959" y="3925645"/>
                </a:cubicBezTo>
                <a:cubicBezTo>
                  <a:pt x="12029097" y="3927894"/>
                  <a:pt x="12026438" y="3930755"/>
                  <a:pt x="12026642" y="3934842"/>
                </a:cubicBezTo>
                <a:cubicBezTo>
                  <a:pt x="12026847" y="3938112"/>
                  <a:pt x="12026029" y="3939748"/>
                  <a:pt x="12022348" y="3938930"/>
                </a:cubicBezTo>
                <a:cubicBezTo>
                  <a:pt x="12021530" y="3938726"/>
                  <a:pt x="12020508" y="3938930"/>
                  <a:pt x="12020098" y="3940157"/>
                </a:cubicBezTo>
                <a:cubicBezTo>
                  <a:pt x="12019689" y="3941179"/>
                  <a:pt x="12020713" y="3941791"/>
                  <a:pt x="12021326" y="3942404"/>
                </a:cubicBezTo>
                <a:cubicBezTo>
                  <a:pt x="12022757" y="3943835"/>
                  <a:pt x="12024392" y="3945265"/>
                  <a:pt x="12025416" y="3946901"/>
                </a:cubicBezTo>
                <a:cubicBezTo>
                  <a:pt x="12028688" y="3951193"/>
                  <a:pt x="12028482" y="3953645"/>
                  <a:pt x="12025416" y="3958141"/>
                </a:cubicBezTo>
                <a:cubicBezTo>
                  <a:pt x="12022961" y="3961616"/>
                  <a:pt x="12021121" y="3965294"/>
                  <a:pt x="12020917" y="3969791"/>
                </a:cubicBezTo>
                <a:cubicBezTo>
                  <a:pt x="12020713" y="3973061"/>
                  <a:pt x="12022348" y="3973470"/>
                  <a:pt x="12025006" y="3972448"/>
                </a:cubicBezTo>
                <a:cubicBezTo>
                  <a:pt x="12026847" y="3971835"/>
                  <a:pt x="12027869" y="3969995"/>
                  <a:pt x="12029301" y="3968973"/>
                </a:cubicBezTo>
                <a:cubicBezTo>
                  <a:pt x="12030935" y="3967748"/>
                  <a:pt x="12033186" y="3966112"/>
                  <a:pt x="12034821" y="3967748"/>
                </a:cubicBezTo>
                <a:cubicBezTo>
                  <a:pt x="12036663" y="3969791"/>
                  <a:pt x="12035641" y="3972244"/>
                  <a:pt x="12033799" y="3974083"/>
                </a:cubicBezTo>
                <a:cubicBezTo>
                  <a:pt x="12032982" y="3974901"/>
                  <a:pt x="12031754" y="3975719"/>
                  <a:pt x="12030935" y="3976740"/>
                </a:cubicBezTo>
                <a:cubicBezTo>
                  <a:pt x="12029914" y="3977762"/>
                  <a:pt x="12029097" y="3978988"/>
                  <a:pt x="12030323" y="3980418"/>
                </a:cubicBezTo>
                <a:cubicBezTo>
                  <a:pt x="12031345" y="3981645"/>
                  <a:pt x="12032573" y="3981032"/>
                  <a:pt x="12033799" y="3980011"/>
                </a:cubicBezTo>
                <a:cubicBezTo>
                  <a:pt x="12035026" y="3979193"/>
                  <a:pt x="12036254" y="3978171"/>
                  <a:pt x="12037479" y="3977557"/>
                </a:cubicBezTo>
                <a:cubicBezTo>
                  <a:pt x="12039321" y="3976331"/>
                  <a:pt x="12041365" y="3976944"/>
                  <a:pt x="12042796" y="3978171"/>
                </a:cubicBezTo>
                <a:cubicBezTo>
                  <a:pt x="12044227" y="3979397"/>
                  <a:pt x="12043409" y="3981236"/>
                  <a:pt x="12042796" y="3982667"/>
                </a:cubicBezTo>
                <a:cubicBezTo>
                  <a:pt x="12039730" y="3989820"/>
                  <a:pt x="12029505" y="3992886"/>
                  <a:pt x="12022552" y="3988594"/>
                </a:cubicBezTo>
                <a:cubicBezTo>
                  <a:pt x="12019280" y="3986550"/>
                  <a:pt x="12018054" y="3987164"/>
                  <a:pt x="12017645" y="3990434"/>
                </a:cubicBezTo>
                <a:cubicBezTo>
                  <a:pt x="12017031" y="3995747"/>
                  <a:pt x="12014577" y="3999222"/>
                  <a:pt x="12009262" y="4001061"/>
                </a:cubicBezTo>
                <a:cubicBezTo>
                  <a:pt x="12007830" y="4001470"/>
                  <a:pt x="12005581" y="4002492"/>
                  <a:pt x="12006194" y="4004740"/>
                </a:cubicBezTo>
                <a:cubicBezTo>
                  <a:pt x="12007421" y="4009849"/>
                  <a:pt x="12005377" y="4014142"/>
                  <a:pt x="12002718" y="4018229"/>
                </a:cubicBezTo>
                <a:cubicBezTo>
                  <a:pt x="12000672" y="4021295"/>
                  <a:pt x="12000059" y="4024156"/>
                  <a:pt x="12002309" y="4027834"/>
                </a:cubicBezTo>
                <a:cubicBezTo>
                  <a:pt x="12004763" y="4031718"/>
                  <a:pt x="12003331" y="4033966"/>
                  <a:pt x="11998423" y="4034783"/>
                </a:cubicBezTo>
                <a:cubicBezTo>
                  <a:pt x="11998219" y="4034783"/>
                  <a:pt x="11998015" y="4034783"/>
                  <a:pt x="11997810" y="4034783"/>
                </a:cubicBezTo>
                <a:cubicBezTo>
                  <a:pt x="11995969" y="4034987"/>
                  <a:pt x="11994129" y="4035396"/>
                  <a:pt x="11993925" y="4037236"/>
                </a:cubicBezTo>
                <a:cubicBezTo>
                  <a:pt x="11993516" y="4039075"/>
                  <a:pt x="11995765" y="4038871"/>
                  <a:pt x="11996788" y="4039484"/>
                </a:cubicBezTo>
                <a:cubicBezTo>
                  <a:pt x="12003331" y="4042754"/>
                  <a:pt x="12005989" y="4047864"/>
                  <a:pt x="12004763" y="4055221"/>
                </a:cubicBezTo>
                <a:cubicBezTo>
                  <a:pt x="12004353" y="4057674"/>
                  <a:pt x="12005172" y="4059104"/>
                  <a:pt x="12007216" y="4060126"/>
                </a:cubicBezTo>
                <a:cubicBezTo>
                  <a:pt x="12008444" y="4060740"/>
                  <a:pt x="12009670" y="4061149"/>
                  <a:pt x="12010897" y="4061762"/>
                </a:cubicBezTo>
                <a:cubicBezTo>
                  <a:pt x="12012534" y="4062579"/>
                  <a:pt x="12013146" y="4063805"/>
                  <a:pt x="12012738" y="4065645"/>
                </a:cubicBezTo>
                <a:lnTo>
                  <a:pt x="12011822" y="4066943"/>
                </a:lnTo>
                <a:lnTo>
                  <a:pt x="12027804" y="4082837"/>
                </a:lnTo>
                <a:lnTo>
                  <a:pt x="12027460" y="4079747"/>
                </a:lnTo>
                <a:cubicBezTo>
                  <a:pt x="12027051" y="4078111"/>
                  <a:pt x="12027051" y="4077294"/>
                  <a:pt x="12028892" y="4076272"/>
                </a:cubicBezTo>
                <a:cubicBezTo>
                  <a:pt x="12030935" y="4075455"/>
                  <a:pt x="12031754" y="4076477"/>
                  <a:pt x="12032573" y="4077702"/>
                </a:cubicBezTo>
                <a:cubicBezTo>
                  <a:pt x="12033186" y="4078520"/>
                  <a:pt x="12033391" y="4079338"/>
                  <a:pt x="12033799" y="4080360"/>
                </a:cubicBezTo>
                <a:cubicBezTo>
                  <a:pt x="12035641" y="4084652"/>
                  <a:pt x="12036867" y="4084857"/>
                  <a:pt x="12039935" y="4081381"/>
                </a:cubicBezTo>
                <a:cubicBezTo>
                  <a:pt x="12040547" y="4080565"/>
                  <a:pt x="12041365" y="4079542"/>
                  <a:pt x="12042591" y="4079542"/>
                </a:cubicBezTo>
                <a:cubicBezTo>
                  <a:pt x="12044023" y="4079747"/>
                  <a:pt x="12044023" y="4081381"/>
                  <a:pt x="12044433" y="4082403"/>
                </a:cubicBezTo>
                <a:cubicBezTo>
                  <a:pt x="12044841" y="4083221"/>
                  <a:pt x="12045046" y="4084039"/>
                  <a:pt x="12045046" y="4084857"/>
                </a:cubicBezTo>
                <a:cubicBezTo>
                  <a:pt x="12045353" y="4086594"/>
                  <a:pt x="12046017" y="4087410"/>
                  <a:pt x="12046886" y="4087590"/>
                </a:cubicBezTo>
                <a:cubicBezTo>
                  <a:pt x="12047755" y="4087769"/>
                  <a:pt x="12048829" y="4087309"/>
                  <a:pt x="12049953" y="4086491"/>
                </a:cubicBezTo>
                <a:cubicBezTo>
                  <a:pt x="12052202" y="4084652"/>
                  <a:pt x="12054451" y="4082403"/>
                  <a:pt x="12056702" y="4080565"/>
                </a:cubicBezTo>
                <a:cubicBezTo>
                  <a:pt x="12059358" y="4078316"/>
                  <a:pt x="12062426" y="4076681"/>
                  <a:pt x="12065698" y="4078520"/>
                </a:cubicBezTo>
                <a:cubicBezTo>
                  <a:pt x="12068356" y="4079747"/>
                  <a:pt x="12069583" y="4078725"/>
                  <a:pt x="12071015" y="4076886"/>
                </a:cubicBezTo>
                <a:cubicBezTo>
                  <a:pt x="12074082" y="4072798"/>
                  <a:pt x="12077763" y="4069733"/>
                  <a:pt x="12083487" y="4070958"/>
                </a:cubicBezTo>
                <a:cubicBezTo>
                  <a:pt x="12084921" y="4071367"/>
                  <a:pt x="12085328" y="4070754"/>
                  <a:pt x="12085533" y="4069324"/>
                </a:cubicBezTo>
                <a:cubicBezTo>
                  <a:pt x="12086351" y="4059309"/>
                  <a:pt x="12090645" y="4050725"/>
                  <a:pt x="12096370" y="4042958"/>
                </a:cubicBezTo>
                <a:cubicBezTo>
                  <a:pt x="12097802" y="4041119"/>
                  <a:pt x="12097392" y="4039893"/>
                  <a:pt x="12096575" y="4038054"/>
                </a:cubicBezTo>
                <a:cubicBezTo>
                  <a:pt x="12094530" y="4034375"/>
                  <a:pt x="12092280" y="4030288"/>
                  <a:pt x="12093711" y="4026200"/>
                </a:cubicBezTo>
                <a:cubicBezTo>
                  <a:pt x="12095143" y="4022112"/>
                  <a:pt x="12094121" y="4019250"/>
                  <a:pt x="12092076" y="4015980"/>
                </a:cubicBezTo>
                <a:cubicBezTo>
                  <a:pt x="12091463" y="4014959"/>
                  <a:pt x="12091054" y="4013937"/>
                  <a:pt x="12090440" y="4012710"/>
                </a:cubicBezTo>
                <a:cubicBezTo>
                  <a:pt x="12087782" y="4006784"/>
                  <a:pt x="12084716" y="4001265"/>
                  <a:pt x="12078376" y="3998404"/>
                </a:cubicBezTo>
                <a:cubicBezTo>
                  <a:pt x="12077150" y="3997995"/>
                  <a:pt x="12077150" y="3997178"/>
                  <a:pt x="12077150" y="3996156"/>
                </a:cubicBezTo>
                <a:cubicBezTo>
                  <a:pt x="12077354" y="3993090"/>
                  <a:pt x="12082874" y="3985733"/>
                  <a:pt x="12085737" y="3984915"/>
                </a:cubicBezTo>
                <a:cubicBezTo>
                  <a:pt x="12090236" y="3983894"/>
                  <a:pt x="12094121" y="3981645"/>
                  <a:pt x="12097188" y="3978171"/>
                </a:cubicBezTo>
                <a:cubicBezTo>
                  <a:pt x="12101483" y="3973674"/>
                  <a:pt x="12105164" y="3968973"/>
                  <a:pt x="12109253" y="3964273"/>
                </a:cubicBezTo>
                <a:cubicBezTo>
                  <a:pt x="12110479" y="3963047"/>
                  <a:pt x="12109866" y="3962229"/>
                  <a:pt x="12109049" y="3961207"/>
                </a:cubicBezTo>
                <a:cubicBezTo>
                  <a:pt x="12105369" y="3956710"/>
                  <a:pt x="12105369" y="3956710"/>
                  <a:pt x="12109866" y="3953645"/>
                </a:cubicBezTo>
                <a:cubicBezTo>
                  <a:pt x="12113956" y="3950579"/>
                  <a:pt x="12114160" y="3948536"/>
                  <a:pt x="12110479" y="3944653"/>
                </a:cubicBezTo>
                <a:cubicBezTo>
                  <a:pt x="12108845" y="3943018"/>
                  <a:pt x="12107207" y="3941179"/>
                  <a:pt x="12107821" y="3938317"/>
                </a:cubicBezTo>
                <a:cubicBezTo>
                  <a:pt x="12109662" y="3931164"/>
                  <a:pt x="12107003" y="3925237"/>
                  <a:pt x="12102300" y="3919923"/>
                </a:cubicBezTo>
                <a:cubicBezTo>
                  <a:pt x="12099233" y="3916449"/>
                  <a:pt x="12095552" y="3913179"/>
                  <a:pt x="12093303" y="3909091"/>
                </a:cubicBezTo>
                <a:cubicBezTo>
                  <a:pt x="12092894" y="3908273"/>
                  <a:pt x="12092280" y="3907456"/>
                  <a:pt x="12091258" y="3907660"/>
                </a:cubicBezTo>
                <a:cubicBezTo>
                  <a:pt x="12086146" y="3909296"/>
                  <a:pt x="12083487" y="3906026"/>
                  <a:pt x="12080626" y="3902755"/>
                </a:cubicBezTo>
                <a:cubicBezTo>
                  <a:pt x="12079807" y="3901734"/>
                  <a:pt x="12078785" y="3900507"/>
                  <a:pt x="12076945" y="3900916"/>
                </a:cubicBezTo>
                <a:close/>
                <a:moveTo>
                  <a:pt x="2111582" y="3893581"/>
                </a:moveTo>
                <a:cubicBezTo>
                  <a:pt x="2107332" y="3893629"/>
                  <a:pt x="2103275" y="3894690"/>
                  <a:pt x="2099991" y="3899321"/>
                </a:cubicBezTo>
                <a:cubicBezTo>
                  <a:pt x="2098832" y="3900864"/>
                  <a:pt x="2096513" y="3902794"/>
                  <a:pt x="2093422" y="3902794"/>
                </a:cubicBezTo>
                <a:cubicBezTo>
                  <a:pt x="2089172" y="3902408"/>
                  <a:pt x="2086854" y="3904723"/>
                  <a:pt x="2086081" y="3908968"/>
                </a:cubicBezTo>
                <a:cubicBezTo>
                  <a:pt x="2085308" y="3911669"/>
                  <a:pt x="2083377" y="3913212"/>
                  <a:pt x="2081445" y="3915142"/>
                </a:cubicBezTo>
                <a:cubicBezTo>
                  <a:pt x="2076423" y="3919773"/>
                  <a:pt x="2074104" y="3925175"/>
                  <a:pt x="2076036" y="3932121"/>
                </a:cubicBezTo>
                <a:cubicBezTo>
                  <a:pt x="2077194" y="3935979"/>
                  <a:pt x="2076036" y="3940224"/>
                  <a:pt x="2072172" y="3942540"/>
                </a:cubicBezTo>
                <a:cubicBezTo>
                  <a:pt x="2072172" y="3944083"/>
                  <a:pt x="2072172" y="3945626"/>
                  <a:pt x="2072172" y="3947169"/>
                </a:cubicBezTo>
                <a:cubicBezTo>
                  <a:pt x="2075650" y="3949099"/>
                  <a:pt x="2077194" y="3951414"/>
                  <a:pt x="2076809" y="3956430"/>
                </a:cubicBezTo>
                <a:cubicBezTo>
                  <a:pt x="2076423" y="3963377"/>
                  <a:pt x="2079513" y="3968778"/>
                  <a:pt x="2087240" y="3970322"/>
                </a:cubicBezTo>
                <a:cubicBezTo>
                  <a:pt x="2090718" y="3970708"/>
                  <a:pt x="2089945" y="3973409"/>
                  <a:pt x="2089945" y="3975725"/>
                </a:cubicBezTo>
                <a:cubicBezTo>
                  <a:pt x="2089945" y="3979584"/>
                  <a:pt x="2091491" y="3980355"/>
                  <a:pt x="2094581" y="3977654"/>
                </a:cubicBezTo>
                <a:cubicBezTo>
                  <a:pt x="2099218" y="3973795"/>
                  <a:pt x="2102309" y="3973795"/>
                  <a:pt x="2103468" y="3980355"/>
                </a:cubicBezTo>
                <a:cubicBezTo>
                  <a:pt x="2103854" y="3981898"/>
                  <a:pt x="2105014" y="3983828"/>
                  <a:pt x="2106559" y="3981898"/>
                </a:cubicBezTo>
                <a:cubicBezTo>
                  <a:pt x="2111582" y="3976883"/>
                  <a:pt x="2115059" y="3979969"/>
                  <a:pt x="2118923" y="3983442"/>
                </a:cubicBezTo>
                <a:cubicBezTo>
                  <a:pt x="2119309" y="3984214"/>
                  <a:pt x="2120855" y="3984214"/>
                  <a:pt x="2121627" y="3984214"/>
                </a:cubicBezTo>
                <a:cubicBezTo>
                  <a:pt x="2130900" y="3978812"/>
                  <a:pt x="2139787" y="3972638"/>
                  <a:pt x="2149060" y="3966850"/>
                </a:cubicBezTo>
                <a:cubicBezTo>
                  <a:pt x="2153310" y="3964149"/>
                  <a:pt x="2155628" y="3956816"/>
                  <a:pt x="2157560" y="3951029"/>
                </a:cubicBezTo>
                <a:cubicBezTo>
                  <a:pt x="2158332" y="3948713"/>
                  <a:pt x="2157947" y="3946398"/>
                  <a:pt x="2160264" y="3944469"/>
                </a:cubicBezTo>
                <a:cubicBezTo>
                  <a:pt x="2162583" y="3942540"/>
                  <a:pt x="2162196" y="3940224"/>
                  <a:pt x="2160651" y="3937909"/>
                </a:cubicBezTo>
                <a:cubicBezTo>
                  <a:pt x="2159878" y="3936365"/>
                  <a:pt x="2158332" y="3934435"/>
                  <a:pt x="2159491" y="3932892"/>
                </a:cubicBezTo>
                <a:cubicBezTo>
                  <a:pt x="2163356" y="3928262"/>
                  <a:pt x="2163742" y="3924789"/>
                  <a:pt x="2157560" y="3922473"/>
                </a:cubicBezTo>
                <a:cubicBezTo>
                  <a:pt x="2156015" y="3922087"/>
                  <a:pt x="2155628" y="3919773"/>
                  <a:pt x="2157174" y="3918615"/>
                </a:cubicBezTo>
                <a:cubicBezTo>
                  <a:pt x="2162196" y="3914370"/>
                  <a:pt x="2156787" y="3912441"/>
                  <a:pt x="2156015" y="3909353"/>
                </a:cubicBezTo>
                <a:cubicBezTo>
                  <a:pt x="2153310" y="3898935"/>
                  <a:pt x="2141333" y="3902022"/>
                  <a:pt x="2136696" y="3894305"/>
                </a:cubicBezTo>
                <a:cubicBezTo>
                  <a:pt x="2135150" y="3891603"/>
                  <a:pt x="2127809" y="3893533"/>
                  <a:pt x="2124332" y="3893919"/>
                </a:cubicBezTo>
                <a:cubicBezTo>
                  <a:pt x="2120276" y="3894498"/>
                  <a:pt x="2115833" y="3893533"/>
                  <a:pt x="2111582" y="3893581"/>
                </a:cubicBezTo>
                <a:close/>
                <a:moveTo>
                  <a:pt x="6590568" y="3891293"/>
                </a:moveTo>
                <a:cubicBezTo>
                  <a:pt x="6592369" y="3891293"/>
                  <a:pt x="6593268" y="3892194"/>
                  <a:pt x="6594620" y="3893544"/>
                </a:cubicBezTo>
                <a:lnTo>
                  <a:pt x="6596461" y="3894895"/>
                </a:lnTo>
                <a:lnTo>
                  <a:pt x="6594170" y="3894895"/>
                </a:lnTo>
                <a:cubicBezTo>
                  <a:pt x="6594170" y="3894895"/>
                  <a:pt x="6594170" y="3891293"/>
                  <a:pt x="6590568" y="3891293"/>
                </a:cubicBezTo>
                <a:close/>
                <a:moveTo>
                  <a:pt x="393647" y="3887350"/>
                </a:moveTo>
                <a:cubicBezTo>
                  <a:pt x="391025" y="3887556"/>
                  <a:pt x="388145" y="3888171"/>
                  <a:pt x="386293" y="3888377"/>
                </a:cubicBezTo>
                <a:cubicBezTo>
                  <a:pt x="381973" y="3888994"/>
                  <a:pt x="377242" y="3887966"/>
                  <a:pt x="372714" y="3888017"/>
                </a:cubicBezTo>
                <a:cubicBezTo>
                  <a:pt x="368188" y="3888069"/>
                  <a:pt x="363867" y="3889199"/>
                  <a:pt x="360370" y="3894130"/>
                </a:cubicBezTo>
                <a:cubicBezTo>
                  <a:pt x="359136" y="3895774"/>
                  <a:pt x="356666" y="3897829"/>
                  <a:pt x="353375" y="3897829"/>
                </a:cubicBezTo>
                <a:cubicBezTo>
                  <a:pt x="348848" y="3897418"/>
                  <a:pt x="346380" y="3899884"/>
                  <a:pt x="345556" y="3904405"/>
                </a:cubicBezTo>
                <a:cubicBezTo>
                  <a:pt x="344734" y="3907280"/>
                  <a:pt x="342677" y="3908925"/>
                  <a:pt x="340619" y="3910980"/>
                </a:cubicBezTo>
                <a:cubicBezTo>
                  <a:pt x="335271" y="3915911"/>
                  <a:pt x="332801" y="3921664"/>
                  <a:pt x="334859" y="3929062"/>
                </a:cubicBezTo>
                <a:cubicBezTo>
                  <a:pt x="336093" y="3933171"/>
                  <a:pt x="334859" y="3937692"/>
                  <a:pt x="330744" y="3940157"/>
                </a:cubicBezTo>
                <a:cubicBezTo>
                  <a:pt x="330744" y="3941801"/>
                  <a:pt x="330744" y="3943444"/>
                  <a:pt x="330744" y="3945088"/>
                </a:cubicBezTo>
                <a:cubicBezTo>
                  <a:pt x="334448" y="3947143"/>
                  <a:pt x="336093" y="3949609"/>
                  <a:pt x="335682" y="3954951"/>
                </a:cubicBezTo>
                <a:cubicBezTo>
                  <a:pt x="335271" y="3962348"/>
                  <a:pt x="338562" y="3968101"/>
                  <a:pt x="346791" y="3969745"/>
                </a:cubicBezTo>
                <a:cubicBezTo>
                  <a:pt x="350495" y="3970156"/>
                  <a:pt x="349671" y="3973033"/>
                  <a:pt x="349671" y="3975498"/>
                </a:cubicBezTo>
                <a:cubicBezTo>
                  <a:pt x="349671" y="3979609"/>
                  <a:pt x="351318" y="3980429"/>
                  <a:pt x="354609" y="3977554"/>
                </a:cubicBezTo>
                <a:cubicBezTo>
                  <a:pt x="359547" y="3973444"/>
                  <a:pt x="362839" y="3973444"/>
                  <a:pt x="364073" y="3980429"/>
                </a:cubicBezTo>
                <a:cubicBezTo>
                  <a:pt x="364484" y="3982073"/>
                  <a:pt x="365720" y="3984129"/>
                  <a:pt x="367365" y="3982073"/>
                </a:cubicBezTo>
                <a:cubicBezTo>
                  <a:pt x="372714" y="3976731"/>
                  <a:pt x="376417" y="3980018"/>
                  <a:pt x="380532" y="3983718"/>
                </a:cubicBezTo>
                <a:cubicBezTo>
                  <a:pt x="380943" y="3984539"/>
                  <a:pt x="382590" y="3984539"/>
                  <a:pt x="383412" y="3984539"/>
                </a:cubicBezTo>
                <a:cubicBezTo>
                  <a:pt x="393287" y="3978787"/>
                  <a:pt x="402752" y="3972211"/>
                  <a:pt x="412627" y="3966048"/>
                </a:cubicBezTo>
                <a:cubicBezTo>
                  <a:pt x="417154" y="3963170"/>
                  <a:pt x="419622" y="3955362"/>
                  <a:pt x="421680" y="3949198"/>
                </a:cubicBezTo>
                <a:cubicBezTo>
                  <a:pt x="422503" y="3946732"/>
                  <a:pt x="422092" y="3944266"/>
                  <a:pt x="424559" y="3942212"/>
                </a:cubicBezTo>
                <a:cubicBezTo>
                  <a:pt x="427029" y="3940157"/>
                  <a:pt x="426617" y="3937692"/>
                  <a:pt x="424971" y="3935225"/>
                </a:cubicBezTo>
                <a:cubicBezTo>
                  <a:pt x="424148" y="3933582"/>
                  <a:pt x="422503" y="3931527"/>
                  <a:pt x="423736" y="3929882"/>
                </a:cubicBezTo>
                <a:cubicBezTo>
                  <a:pt x="427852" y="3924951"/>
                  <a:pt x="428263" y="3921253"/>
                  <a:pt x="421680" y="3918787"/>
                </a:cubicBezTo>
                <a:cubicBezTo>
                  <a:pt x="420034" y="3918376"/>
                  <a:pt x="419622" y="3915911"/>
                  <a:pt x="421269" y="3914679"/>
                </a:cubicBezTo>
                <a:cubicBezTo>
                  <a:pt x="426617" y="3910158"/>
                  <a:pt x="420856" y="3908102"/>
                  <a:pt x="420034" y="3904815"/>
                </a:cubicBezTo>
                <a:cubicBezTo>
                  <a:pt x="417154" y="3893719"/>
                  <a:pt x="404398" y="3897008"/>
                  <a:pt x="399460" y="3888788"/>
                </a:cubicBezTo>
                <a:cubicBezTo>
                  <a:pt x="398637" y="3887349"/>
                  <a:pt x="396270" y="3887145"/>
                  <a:pt x="393647" y="3887350"/>
                </a:cubicBezTo>
                <a:close/>
                <a:moveTo>
                  <a:pt x="9365384" y="3882273"/>
                </a:moveTo>
                <a:lnTo>
                  <a:pt x="9387434" y="3883973"/>
                </a:lnTo>
                <a:lnTo>
                  <a:pt x="9387861" y="3885732"/>
                </a:lnTo>
                <a:lnTo>
                  <a:pt x="9381823" y="3885397"/>
                </a:lnTo>
                <a:lnTo>
                  <a:pt x="9381235" y="3885423"/>
                </a:lnTo>
                <a:close/>
                <a:moveTo>
                  <a:pt x="9222335" y="3870544"/>
                </a:moveTo>
                <a:cubicBezTo>
                  <a:pt x="9247257" y="3871420"/>
                  <a:pt x="9272835" y="3874323"/>
                  <a:pt x="9300097" y="3877238"/>
                </a:cubicBezTo>
                <a:lnTo>
                  <a:pt x="9351706" y="3881218"/>
                </a:lnTo>
                <a:lnTo>
                  <a:pt x="9328309" y="3882304"/>
                </a:lnTo>
                <a:cubicBezTo>
                  <a:pt x="9308123" y="3884548"/>
                  <a:pt x="9287937" y="3888288"/>
                  <a:pt x="9268500" y="3886792"/>
                </a:cubicBezTo>
                <a:cubicBezTo>
                  <a:pt x="9265510" y="3885295"/>
                  <a:pt x="9261024" y="3885295"/>
                  <a:pt x="9256911" y="3886418"/>
                </a:cubicBezTo>
                <a:lnTo>
                  <a:pt x="9249721" y="3891309"/>
                </a:lnTo>
                <a:lnTo>
                  <a:pt x="9201838" y="3893452"/>
                </a:lnTo>
                <a:cubicBezTo>
                  <a:pt x="9141855" y="3898991"/>
                  <a:pt x="9081905" y="3907311"/>
                  <a:pt x="9022050" y="3918190"/>
                </a:cubicBezTo>
                <a:cubicBezTo>
                  <a:pt x="8947096" y="3931644"/>
                  <a:pt x="8873188" y="3947786"/>
                  <a:pt x="8800366" y="3966660"/>
                </a:cubicBezTo>
                <a:lnTo>
                  <a:pt x="8781874" y="3972234"/>
                </a:lnTo>
                <a:lnTo>
                  <a:pt x="8780609" y="3968263"/>
                </a:lnTo>
                <a:cubicBezTo>
                  <a:pt x="8779267" y="3966923"/>
                  <a:pt x="8777926" y="3965852"/>
                  <a:pt x="8777389" y="3963975"/>
                </a:cubicBezTo>
                <a:cubicBezTo>
                  <a:pt x="8776853" y="3961027"/>
                  <a:pt x="8775243" y="3959419"/>
                  <a:pt x="8772289" y="3959687"/>
                </a:cubicBezTo>
                <a:cubicBezTo>
                  <a:pt x="8770145" y="3959687"/>
                  <a:pt x="8768531" y="3958347"/>
                  <a:pt x="8767727" y="3957274"/>
                </a:cubicBezTo>
                <a:cubicBezTo>
                  <a:pt x="8763167" y="3950842"/>
                  <a:pt x="8756455" y="3954326"/>
                  <a:pt x="8750819" y="3953522"/>
                </a:cubicBezTo>
                <a:cubicBezTo>
                  <a:pt x="8748403" y="3953254"/>
                  <a:pt x="8743307" y="3951914"/>
                  <a:pt x="8742233" y="3953790"/>
                </a:cubicBezTo>
                <a:cubicBezTo>
                  <a:pt x="8739010" y="3959150"/>
                  <a:pt x="8730691" y="3957006"/>
                  <a:pt x="8728813" y="3964244"/>
                </a:cubicBezTo>
                <a:cubicBezTo>
                  <a:pt x="8728275" y="3966387"/>
                  <a:pt x="8724519" y="3967728"/>
                  <a:pt x="8728009" y="3970676"/>
                </a:cubicBezTo>
                <a:cubicBezTo>
                  <a:pt x="8729081" y="3971480"/>
                  <a:pt x="8728813" y="3973088"/>
                  <a:pt x="8727740" y="3973356"/>
                </a:cubicBezTo>
                <a:cubicBezTo>
                  <a:pt x="8723445" y="3974964"/>
                  <a:pt x="8723713" y="3977377"/>
                  <a:pt x="8726397" y="3980593"/>
                </a:cubicBezTo>
                <a:cubicBezTo>
                  <a:pt x="8727201" y="3981664"/>
                  <a:pt x="8726129" y="3983005"/>
                  <a:pt x="8725593" y="3984077"/>
                </a:cubicBezTo>
                <a:cubicBezTo>
                  <a:pt x="8724519" y="3985685"/>
                  <a:pt x="8724249" y="3987293"/>
                  <a:pt x="8725859" y="3988634"/>
                </a:cubicBezTo>
                <a:lnTo>
                  <a:pt x="8726040" y="3989068"/>
                </a:lnTo>
                <a:lnTo>
                  <a:pt x="8585205" y="4031525"/>
                </a:lnTo>
                <a:lnTo>
                  <a:pt x="8530201" y="4052193"/>
                </a:lnTo>
                <a:lnTo>
                  <a:pt x="8532364" y="4049546"/>
                </a:lnTo>
                <a:lnTo>
                  <a:pt x="8523647" y="4054656"/>
                </a:lnTo>
                <a:lnTo>
                  <a:pt x="8480895" y="4070723"/>
                </a:lnTo>
                <a:lnTo>
                  <a:pt x="8472894" y="4073317"/>
                </a:lnTo>
                <a:cubicBezTo>
                  <a:pt x="8452629" y="4079890"/>
                  <a:pt x="8431051" y="4082410"/>
                  <a:pt x="8409361" y="4098403"/>
                </a:cubicBezTo>
                <a:cubicBezTo>
                  <a:pt x="8409361" y="4098403"/>
                  <a:pt x="8405309" y="4099718"/>
                  <a:pt x="8403995" y="4095664"/>
                </a:cubicBezTo>
                <a:cubicBezTo>
                  <a:pt x="8397203" y="4102346"/>
                  <a:pt x="8370260" y="4102127"/>
                  <a:pt x="8366097" y="4116914"/>
                </a:cubicBezTo>
                <a:cubicBezTo>
                  <a:pt x="8344517" y="4119435"/>
                  <a:pt x="8328305" y="4124694"/>
                  <a:pt x="8314722" y="4138058"/>
                </a:cubicBezTo>
                <a:cubicBezTo>
                  <a:pt x="8309353" y="4135318"/>
                  <a:pt x="8301248" y="4137947"/>
                  <a:pt x="8299936" y="4133896"/>
                </a:cubicBezTo>
                <a:cubicBezTo>
                  <a:pt x="8283723" y="4139154"/>
                  <a:pt x="8298512" y="4143316"/>
                  <a:pt x="8278248" y="4149889"/>
                </a:cubicBezTo>
                <a:cubicBezTo>
                  <a:pt x="8270247" y="4139044"/>
                  <a:pt x="8271455" y="4156571"/>
                  <a:pt x="8257983" y="4156461"/>
                </a:cubicBezTo>
                <a:cubicBezTo>
                  <a:pt x="8257983" y="4156461"/>
                  <a:pt x="8257983" y="4156461"/>
                  <a:pt x="8256669" y="4152408"/>
                </a:cubicBezTo>
                <a:cubicBezTo>
                  <a:pt x="8226874" y="4171031"/>
                  <a:pt x="8190288" y="4196334"/>
                  <a:pt x="8159289" y="4197429"/>
                </a:cubicBezTo>
                <a:cubicBezTo>
                  <a:pt x="8159289" y="4197429"/>
                  <a:pt x="8159289" y="4197429"/>
                  <a:pt x="8155236" y="4198744"/>
                </a:cubicBezTo>
                <a:cubicBezTo>
                  <a:pt x="8152496" y="4204111"/>
                  <a:pt x="8148444" y="4205426"/>
                  <a:pt x="8145706" y="4210794"/>
                </a:cubicBezTo>
                <a:cubicBezTo>
                  <a:pt x="8145706" y="4210794"/>
                  <a:pt x="8136284" y="4209370"/>
                  <a:pt x="8128178" y="4211999"/>
                </a:cubicBezTo>
                <a:cubicBezTo>
                  <a:pt x="8097070" y="4226569"/>
                  <a:pt x="8061910" y="4242452"/>
                  <a:pt x="8036171" y="4259761"/>
                </a:cubicBezTo>
                <a:cubicBezTo>
                  <a:pt x="8029376" y="4266441"/>
                  <a:pt x="8025323" y="4267756"/>
                  <a:pt x="8018536" y="4274438"/>
                </a:cubicBezTo>
                <a:cubicBezTo>
                  <a:pt x="8015796" y="4279807"/>
                  <a:pt x="8013059" y="4285174"/>
                  <a:pt x="8015685" y="4293279"/>
                </a:cubicBezTo>
                <a:cubicBezTo>
                  <a:pt x="8006268" y="4291855"/>
                  <a:pt x="7987207" y="4315954"/>
                  <a:pt x="7972421" y="4311792"/>
                </a:cubicBezTo>
                <a:cubicBezTo>
                  <a:pt x="7977787" y="4314529"/>
                  <a:pt x="7952047" y="4331838"/>
                  <a:pt x="7942628" y="4330414"/>
                </a:cubicBezTo>
                <a:cubicBezTo>
                  <a:pt x="7930468" y="4334358"/>
                  <a:pt x="7937149" y="4341148"/>
                  <a:pt x="7933096" y="4342464"/>
                </a:cubicBezTo>
                <a:cubicBezTo>
                  <a:pt x="7901987" y="4357032"/>
                  <a:pt x="7880190" y="4386498"/>
                  <a:pt x="7862666" y="4387704"/>
                </a:cubicBezTo>
                <a:cubicBezTo>
                  <a:pt x="7853138" y="4399753"/>
                  <a:pt x="7812391" y="4439845"/>
                  <a:pt x="7816552" y="4425057"/>
                </a:cubicBezTo>
                <a:cubicBezTo>
                  <a:pt x="7808335" y="4441158"/>
                  <a:pt x="7767703" y="4467777"/>
                  <a:pt x="7735168" y="4491768"/>
                </a:cubicBezTo>
                <a:cubicBezTo>
                  <a:pt x="7728375" y="4498448"/>
                  <a:pt x="7718845" y="4510499"/>
                  <a:pt x="7712054" y="4517180"/>
                </a:cubicBezTo>
                <a:cubicBezTo>
                  <a:pt x="7695734" y="4535911"/>
                  <a:pt x="7683574" y="4539855"/>
                  <a:pt x="7679521" y="4541170"/>
                </a:cubicBezTo>
                <a:cubicBezTo>
                  <a:pt x="7675468" y="4542485"/>
                  <a:pt x="7675468" y="4542485"/>
                  <a:pt x="7671416" y="4543799"/>
                </a:cubicBezTo>
                <a:cubicBezTo>
                  <a:pt x="7663202" y="4559900"/>
                  <a:pt x="7648303" y="4569213"/>
                  <a:pt x="7631980" y="4587943"/>
                </a:cubicBezTo>
                <a:cubicBezTo>
                  <a:pt x="7591233" y="4628034"/>
                  <a:pt x="7543691" y="4674810"/>
                  <a:pt x="7497471" y="4725635"/>
                </a:cubicBezTo>
                <a:cubicBezTo>
                  <a:pt x="7483884" y="4738999"/>
                  <a:pt x="7475674" y="4755101"/>
                  <a:pt x="7462092" y="4768465"/>
                </a:cubicBezTo>
                <a:cubicBezTo>
                  <a:pt x="7441721" y="4788511"/>
                  <a:pt x="7451249" y="4776462"/>
                  <a:pt x="7440296" y="4797931"/>
                </a:cubicBezTo>
                <a:cubicBezTo>
                  <a:pt x="7423922" y="4823399"/>
                  <a:pt x="7405901" y="4843801"/>
                  <a:pt x="7389583" y="4862532"/>
                </a:cubicBezTo>
                <a:lnTo>
                  <a:pt x="7359340" y="4903252"/>
                </a:lnTo>
                <a:lnTo>
                  <a:pt x="7316292" y="4831127"/>
                </a:lnTo>
                <a:lnTo>
                  <a:pt x="7337998" y="4805354"/>
                </a:lnTo>
                <a:cubicBezTo>
                  <a:pt x="7347322" y="4797851"/>
                  <a:pt x="7357483" y="4791197"/>
                  <a:pt x="7367669" y="4781174"/>
                </a:cubicBezTo>
                <a:cubicBezTo>
                  <a:pt x="7367669" y="4781174"/>
                  <a:pt x="7370408" y="4775806"/>
                  <a:pt x="7370408" y="4775806"/>
                </a:cubicBezTo>
                <a:cubicBezTo>
                  <a:pt x="7370408" y="4775806"/>
                  <a:pt x="7374460" y="4774491"/>
                  <a:pt x="7374460" y="4774491"/>
                </a:cubicBezTo>
                <a:cubicBezTo>
                  <a:pt x="7370408" y="4775806"/>
                  <a:pt x="7371722" y="4779859"/>
                  <a:pt x="7371722" y="4779859"/>
                </a:cubicBezTo>
                <a:cubicBezTo>
                  <a:pt x="7378513" y="4773177"/>
                  <a:pt x="7377201" y="4769124"/>
                  <a:pt x="7385311" y="4766496"/>
                </a:cubicBezTo>
                <a:cubicBezTo>
                  <a:pt x="7389363" y="4765181"/>
                  <a:pt x="7389363" y="4765181"/>
                  <a:pt x="7389363" y="4765181"/>
                </a:cubicBezTo>
                <a:lnTo>
                  <a:pt x="7388776" y="4763384"/>
                </a:lnTo>
                <a:lnTo>
                  <a:pt x="7423479" y="4732279"/>
                </a:lnTo>
                <a:cubicBezTo>
                  <a:pt x="7433175" y="4720735"/>
                  <a:pt x="7440347" y="4708331"/>
                  <a:pt x="7446538" y="4692884"/>
                </a:cubicBezTo>
                <a:cubicBezTo>
                  <a:pt x="7446538" y="4692884"/>
                  <a:pt x="7442486" y="4694199"/>
                  <a:pt x="7442486" y="4694199"/>
                </a:cubicBezTo>
                <a:cubicBezTo>
                  <a:pt x="7439748" y="4699567"/>
                  <a:pt x="7439748" y="4699567"/>
                  <a:pt x="7439748" y="4699567"/>
                </a:cubicBezTo>
                <a:cubicBezTo>
                  <a:pt x="7435692" y="4700881"/>
                  <a:pt x="7434383" y="4696829"/>
                  <a:pt x="7438433" y="4695513"/>
                </a:cubicBezTo>
                <a:cubicBezTo>
                  <a:pt x="7437116" y="4691461"/>
                  <a:pt x="7434383" y="4696829"/>
                  <a:pt x="7430328" y="4698143"/>
                </a:cubicBezTo>
                <a:cubicBezTo>
                  <a:pt x="7411160" y="4735715"/>
                  <a:pt x="7388153" y="4747655"/>
                  <a:pt x="7365261" y="4746122"/>
                </a:cubicBezTo>
                <a:cubicBezTo>
                  <a:pt x="7392317" y="4732867"/>
                  <a:pt x="7376213" y="4724653"/>
                  <a:pt x="7395058" y="4727499"/>
                </a:cubicBezTo>
                <a:cubicBezTo>
                  <a:pt x="7430434" y="4684670"/>
                  <a:pt x="7434599" y="4669882"/>
                  <a:pt x="7464500" y="4637787"/>
                </a:cubicBezTo>
                <a:cubicBezTo>
                  <a:pt x="7460447" y="4639102"/>
                  <a:pt x="7460447" y="4639102"/>
                  <a:pt x="7460447" y="4639102"/>
                </a:cubicBezTo>
                <a:cubicBezTo>
                  <a:pt x="7457706" y="4644470"/>
                  <a:pt x="7453655" y="4645783"/>
                  <a:pt x="7452342" y="4641731"/>
                </a:cubicBezTo>
                <a:cubicBezTo>
                  <a:pt x="7451028" y="4637678"/>
                  <a:pt x="7455080" y="4636364"/>
                  <a:pt x="7457817" y="4630996"/>
                </a:cubicBezTo>
                <a:cubicBezTo>
                  <a:pt x="7457817" y="4630996"/>
                  <a:pt x="7461869" y="4629682"/>
                  <a:pt x="7460558" y="4625628"/>
                </a:cubicBezTo>
                <a:cubicBezTo>
                  <a:pt x="7466034" y="4614894"/>
                  <a:pt x="7463291" y="4620261"/>
                  <a:pt x="7464717" y="4610841"/>
                </a:cubicBezTo>
                <a:cubicBezTo>
                  <a:pt x="7474248" y="4598791"/>
                  <a:pt x="7468770" y="4609527"/>
                  <a:pt x="7474139" y="4612264"/>
                </a:cubicBezTo>
                <a:cubicBezTo>
                  <a:pt x="7478300" y="4597477"/>
                  <a:pt x="7486406" y="4594849"/>
                  <a:pt x="7506778" y="4574802"/>
                </a:cubicBezTo>
                <a:cubicBezTo>
                  <a:pt x="7502725" y="4576116"/>
                  <a:pt x="7486406" y="4594849"/>
                  <a:pt x="7490566" y="4580060"/>
                </a:cubicBezTo>
                <a:cubicBezTo>
                  <a:pt x="7494619" y="4578747"/>
                  <a:pt x="7497356" y="4573378"/>
                  <a:pt x="7493303" y="4574693"/>
                </a:cubicBezTo>
                <a:cubicBezTo>
                  <a:pt x="7506778" y="4574802"/>
                  <a:pt x="7520467" y="4547965"/>
                  <a:pt x="7544895" y="4526605"/>
                </a:cubicBezTo>
                <a:cubicBezTo>
                  <a:pt x="7540842" y="4527919"/>
                  <a:pt x="7542157" y="4531972"/>
                  <a:pt x="7542157" y="4531972"/>
                </a:cubicBezTo>
                <a:cubicBezTo>
                  <a:pt x="7553000" y="4523975"/>
                  <a:pt x="7566691" y="4497139"/>
                  <a:pt x="7584328" y="4482461"/>
                </a:cubicBezTo>
                <a:cubicBezTo>
                  <a:pt x="7588382" y="4481146"/>
                  <a:pt x="7592435" y="4479832"/>
                  <a:pt x="7589696" y="4485198"/>
                </a:cubicBezTo>
                <a:cubicBezTo>
                  <a:pt x="7607333" y="4470520"/>
                  <a:pt x="7612809" y="4459785"/>
                  <a:pt x="7621023" y="4443682"/>
                </a:cubicBezTo>
                <a:cubicBezTo>
                  <a:pt x="7616970" y="4444998"/>
                  <a:pt x="7612917" y="4446312"/>
                  <a:pt x="7608865" y="4447627"/>
                </a:cubicBezTo>
                <a:lnTo>
                  <a:pt x="7613885" y="4437787"/>
                </a:lnTo>
                <a:lnTo>
                  <a:pt x="7618396" y="4435577"/>
                </a:lnTo>
                <a:cubicBezTo>
                  <a:pt x="7614344" y="4436892"/>
                  <a:pt x="7614344" y="4436892"/>
                  <a:pt x="7614344" y="4436892"/>
                </a:cubicBezTo>
                <a:lnTo>
                  <a:pt x="7613885" y="4437787"/>
                </a:lnTo>
                <a:lnTo>
                  <a:pt x="7611632" y="4438892"/>
                </a:lnTo>
                <a:cubicBezTo>
                  <a:pt x="7610291" y="4438208"/>
                  <a:pt x="7609631" y="4436180"/>
                  <a:pt x="7608976" y="4434153"/>
                </a:cubicBezTo>
                <a:cubicBezTo>
                  <a:pt x="7617082" y="4431525"/>
                  <a:pt x="7621134" y="4430209"/>
                  <a:pt x="7622451" y="4434263"/>
                </a:cubicBezTo>
                <a:cubicBezTo>
                  <a:pt x="7625187" y="4428895"/>
                  <a:pt x="7625187" y="4428895"/>
                  <a:pt x="7629242" y="4427580"/>
                </a:cubicBezTo>
                <a:cubicBezTo>
                  <a:pt x="7631979" y="4422213"/>
                  <a:pt x="7636031" y="4420899"/>
                  <a:pt x="7636031" y="4420899"/>
                </a:cubicBezTo>
                <a:cubicBezTo>
                  <a:pt x="7641400" y="4423637"/>
                  <a:pt x="7637347" y="4424951"/>
                  <a:pt x="7634609" y="4430320"/>
                </a:cubicBezTo>
                <a:cubicBezTo>
                  <a:pt x="7634609" y="4430320"/>
                  <a:pt x="7630556" y="4431634"/>
                  <a:pt x="7630556" y="4431634"/>
                </a:cubicBezTo>
                <a:cubicBezTo>
                  <a:pt x="7630556" y="4431634"/>
                  <a:pt x="7630556" y="4431634"/>
                  <a:pt x="7631869" y="4435688"/>
                </a:cubicBezTo>
                <a:cubicBezTo>
                  <a:pt x="7687512" y="4386284"/>
                  <a:pt x="7733631" y="4348930"/>
                  <a:pt x="7767478" y="4328994"/>
                </a:cubicBezTo>
                <a:cubicBezTo>
                  <a:pt x="7782484" y="4306210"/>
                  <a:pt x="7827174" y="4278278"/>
                  <a:pt x="7858280" y="4263707"/>
                </a:cubicBezTo>
                <a:cubicBezTo>
                  <a:pt x="7858280" y="4263707"/>
                  <a:pt x="7858280" y="4263707"/>
                  <a:pt x="7852914" y="4260969"/>
                </a:cubicBezTo>
                <a:cubicBezTo>
                  <a:pt x="7852914" y="4260969"/>
                  <a:pt x="7852914" y="4260969"/>
                  <a:pt x="7854227" y="4265021"/>
                </a:cubicBezTo>
                <a:cubicBezTo>
                  <a:pt x="7850174" y="4266336"/>
                  <a:pt x="7846124" y="4267650"/>
                  <a:pt x="7844809" y="4263599"/>
                </a:cubicBezTo>
                <a:cubicBezTo>
                  <a:pt x="7844809" y="4263599"/>
                  <a:pt x="7847548" y="4258231"/>
                  <a:pt x="7851600" y="4256917"/>
                </a:cubicBezTo>
                <a:cubicBezTo>
                  <a:pt x="7851600" y="4256917"/>
                  <a:pt x="7855653" y="4255602"/>
                  <a:pt x="7855653" y="4255602"/>
                </a:cubicBezTo>
                <a:cubicBezTo>
                  <a:pt x="7854336" y="4251549"/>
                  <a:pt x="7850284" y="4252863"/>
                  <a:pt x="7853023" y="4247496"/>
                </a:cubicBezTo>
                <a:cubicBezTo>
                  <a:pt x="7857076" y="4246182"/>
                  <a:pt x="7861129" y="4244868"/>
                  <a:pt x="7862442" y="4248920"/>
                </a:cubicBezTo>
                <a:cubicBezTo>
                  <a:pt x="7862442" y="4248920"/>
                  <a:pt x="7866494" y="4247606"/>
                  <a:pt x="7865182" y="4243553"/>
                </a:cubicBezTo>
                <a:cubicBezTo>
                  <a:pt x="7865182" y="4243553"/>
                  <a:pt x="7869233" y="4242239"/>
                  <a:pt x="7873287" y="4240924"/>
                </a:cubicBezTo>
                <a:cubicBezTo>
                  <a:pt x="7876026" y="4235556"/>
                  <a:pt x="7881393" y="4238295"/>
                  <a:pt x="7877340" y="4239609"/>
                </a:cubicBezTo>
                <a:cubicBezTo>
                  <a:pt x="7877340" y="4239609"/>
                  <a:pt x="7878652" y="4243661"/>
                  <a:pt x="7878652" y="4243661"/>
                </a:cubicBezTo>
                <a:cubicBezTo>
                  <a:pt x="7898918" y="4237089"/>
                  <a:pt x="7911186" y="4219672"/>
                  <a:pt x="7930135" y="4209047"/>
                </a:cubicBezTo>
                <a:cubicBezTo>
                  <a:pt x="7938245" y="4206418"/>
                  <a:pt x="7950403" y="4202475"/>
                  <a:pt x="7957189" y="4195792"/>
                </a:cubicBezTo>
                <a:cubicBezTo>
                  <a:pt x="7991040" y="4175856"/>
                  <a:pt x="8005936" y="4166545"/>
                  <a:pt x="8037044" y="4151975"/>
                </a:cubicBezTo>
                <a:cubicBezTo>
                  <a:pt x="8074942" y="4130725"/>
                  <a:pt x="8120950" y="4106842"/>
                  <a:pt x="8171008" y="4081649"/>
                </a:cubicBezTo>
                <a:cubicBezTo>
                  <a:pt x="8218326" y="4061822"/>
                  <a:pt x="8268386" y="4036627"/>
                  <a:pt x="8303548" y="4020742"/>
                </a:cubicBezTo>
                <a:cubicBezTo>
                  <a:pt x="8335967" y="4010226"/>
                  <a:pt x="8356235" y="4003654"/>
                  <a:pt x="8383292" y="3990400"/>
                </a:cubicBezTo>
                <a:cubicBezTo>
                  <a:pt x="8454925" y="3962685"/>
                  <a:pt x="8525131" y="3944390"/>
                  <a:pt x="8596661" y="3930149"/>
                </a:cubicBezTo>
                <a:cubicBezTo>
                  <a:pt x="8595347" y="3926095"/>
                  <a:pt x="8607505" y="3922152"/>
                  <a:pt x="8615611" y="3919523"/>
                </a:cubicBezTo>
                <a:cubicBezTo>
                  <a:pt x="8615611" y="3919523"/>
                  <a:pt x="8611558" y="3920838"/>
                  <a:pt x="8611558" y="3920838"/>
                </a:cubicBezTo>
                <a:cubicBezTo>
                  <a:pt x="8610244" y="3916785"/>
                  <a:pt x="8610244" y="3916785"/>
                  <a:pt x="8610244" y="3916785"/>
                </a:cubicBezTo>
                <a:cubicBezTo>
                  <a:pt x="8614295" y="3915470"/>
                  <a:pt x="8614295" y="3915470"/>
                  <a:pt x="8618349" y="3914156"/>
                </a:cubicBezTo>
                <a:cubicBezTo>
                  <a:pt x="8618349" y="3914156"/>
                  <a:pt x="8619663" y="3918208"/>
                  <a:pt x="8619663" y="3918208"/>
                </a:cubicBezTo>
                <a:cubicBezTo>
                  <a:pt x="8619663" y="3918208"/>
                  <a:pt x="8619663" y="3918208"/>
                  <a:pt x="8623716" y="3916893"/>
                </a:cubicBezTo>
                <a:cubicBezTo>
                  <a:pt x="8654717" y="3915799"/>
                  <a:pt x="8688563" y="3895860"/>
                  <a:pt x="8692507" y="3908021"/>
                </a:cubicBezTo>
                <a:cubicBezTo>
                  <a:pt x="8696559" y="3906705"/>
                  <a:pt x="8704667" y="3904076"/>
                  <a:pt x="8708720" y="3902761"/>
                </a:cubicBezTo>
                <a:cubicBezTo>
                  <a:pt x="8715399" y="3909553"/>
                  <a:pt x="8762610" y="3903198"/>
                  <a:pt x="8772139" y="3891150"/>
                </a:cubicBezTo>
                <a:cubicBezTo>
                  <a:pt x="8777507" y="3893886"/>
                  <a:pt x="8799087" y="3891367"/>
                  <a:pt x="8811246" y="3887424"/>
                </a:cubicBezTo>
                <a:cubicBezTo>
                  <a:pt x="8827347" y="3895639"/>
                  <a:pt x="8870507" y="3890600"/>
                  <a:pt x="8913665" y="3885559"/>
                </a:cubicBezTo>
                <a:cubicBezTo>
                  <a:pt x="8956821" y="3880519"/>
                  <a:pt x="8999978" y="3875479"/>
                  <a:pt x="9016082" y="3883695"/>
                </a:cubicBezTo>
                <a:cubicBezTo>
                  <a:pt x="9045765" y="3878545"/>
                  <a:pt x="9075450" y="3873397"/>
                  <a:pt x="9099658" y="3878982"/>
                </a:cubicBezTo>
                <a:cubicBezTo>
                  <a:pt x="9138759" y="3875257"/>
                  <a:pt x="9187285" y="3872955"/>
                  <a:pt x="9222335" y="3870544"/>
                </a:cubicBezTo>
                <a:close/>
                <a:moveTo>
                  <a:pt x="11833297" y="3856630"/>
                </a:moveTo>
                <a:cubicBezTo>
                  <a:pt x="11829784" y="3857407"/>
                  <a:pt x="11826659" y="3858184"/>
                  <a:pt x="11823146" y="3858184"/>
                </a:cubicBezTo>
                <a:cubicBezTo>
                  <a:pt x="11819631" y="3858184"/>
                  <a:pt x="11816117" y="3860517"/>
                  <a:pt x="11814556" y="3863627"/>
                </a:cubicBezTo>
                <a:cubicBezTo>
                  <a:pt x="11813384" y="3866348"/>
                  <a:pt x="11812213" y="3867903"/>
                  <a:pt x="11809870" y="3869069"/>
                </a:cubicBezTo>
                <a:cubicBezTo>
                  <a:pt x="11809870" y="3873734"/>
                  <a:pt x="11809870" y="3878398"/>
                  <a:pt x="11809870" y="3883063"/>
                </a:cubicBezTo>
                <a:cubicBezTo>
                  <a:pt x="11813775" y="3885007"/>
                  <a:pt x="11816898" y="3888116"/>
                  <a:pt x="11818461" y="3891615"/>
                </a:cubicBezTo>
                <a:cubicBezTo>
                  <a:pt x="11820414" y="3894725"/>
                  <a:pt x="11821974" y="3898223"/>
                  <a:pt x="11823926" y="3901722"/>
                </a:cubicBezTo>
                <a:cubicBezTo>
                  <a:pt x="11825879" y="3904832"/>
                  <a:pt x="11827832" y="3908330"/>
                  <a:pt x="11828224" y="3912218"/>
                </a:cubicBezTo>
                <a:cubicBezTo>
                  <a:pt x="11829004" y="3915716"/>
                  <a:pt x="11831345" y="3917271"/>
                  <a:pt x="11834080" y="3919214"/>
                </a:cubicBezTo>
                <a:cubicBezTo>
                  <a:pt x="11836812" y="3921158"/>
                  <a:pt x="11840717" y="3920769"/>
                  <a:pt x="11842670" y="3923490"/>
                </a:cubicBezTo>
                <a:cubicBezTo>
                  <a:pt x="11845404" y="3923490"/>
                  <a:pt x="11847747" y="3923490"/>
                  <a:pt x="11850480" y="3923490"/>
                </a:cubicBezTo>
                <a:cubicBezTo>
                  <a:pt x="11850480" y="3922324"/>
                  <a:pt x="11850869" y="3921936"/>
                  <a:pt x="11851650" y="3921936"/>
                </a:cubicBezTo>
                <a:cubicBezTo>
                  <a:pt x="11857508" y="3921936"/>
                  <a:pt x="11860631" y="3918048"/>
                  <a:pt x="11862584" y="3913383"/>
                </a:cubicBezTo>
                <a:cubicBezTo>
                  <a:pt x="11864536" y="3909107"/>
                  <a:pt x="11866878" y="3905220"/>
                  <a:pt x="11866098" y="3900167"/>
                </a:cubicBezTo>
                <a:cubicBezTo>
                  <a:pt x="11864927" y="3894725"/>
                  <a:pt x="11865316" y="3888893"/>
                  <a:pt x="11860631" y="3884618"/>
                </a:cubicBezTo>
                <a:cubicBezTo>
                  <a:pt x="11859069" y="3883063"/>
                  <a:pt x="11857508" y="3881897"/>
                  <a:pt x="11854774" y="3881119"/>
                </a:cubicBezTo>
                <a:cubicBezTo>
                  <a:pt x="11850869" y="3879953"/>
                  <a:pt x="11846183" y="3878009"/>
                  <a:pt x="11847355" y="3871790"/>
                </a:cubicBezTo>
                <a:cubicBezTo>
                  <a:pt x="11847747" y="3869458"/>
                  <a:pt x="11845404" y="3868681"/>
                  <a:pt x="11845013" y="3867514"/>
                </a:cubicBezTo>
                <a:cubicBezTo>
                  <a:pt x="11843061" y="3861295"/>
                  <a:pt x="11838373" y="3858574"/>
                  <a:pt x="11833297" y="3856630"/>
                </a:cubicBezTo>
                <a:close/>
                <a:moveTo>
                  <a:pt x="5160886" y="3831806"/>
                </a:moveTo>
                <a:cubicBezTo>
                  <a:pt x="5160886" y="3831806"/>
                  <a:pt x="5160886" y="3831806"/>
                  <a:pt x="5174126" y="3831806"/>
                </a:cubicBezTo>
                <a:cubicBezTo>
                  <a:pt x="5178540" y="3831806"/>
                  <a:pt x="5178540" y="3836220"/>
                  <a:pt x="5178540" y="3836220"/>
                </a:cubicBezTo>
                <a:cubicBezTo>
                  <a:pt x="5235911" y="3836220"/>
                  <a:pt x="5288873" y="3840633"/>
                  <a:pt x="5346245" y="3845047"/>
                </a:cubicBezTo>
                <a:cubicBezTo>
                  <a:pt x="5958594" y="3898005"/>
                  <a:pt x="6521289" y="4169427"/>
                  <a:pt x="6944965" y="4588556"/>
                </a:cubicBezTo>
                <a:lnTo>
                  <a:pt x="7040424" y="4694390"/>
                </a:lnTo>
                <a:lnTo>
                  <a:pt x="7035557" y="4699952"/>
                </a:lnTo>
                <a:lnTo>
                  <a:pt x="7005076" y="4742821"/>
                </a:lnTo>
                <a:lnTo>
                  <a:pt x="6950265" y="4677100"/>
                </a:lnTo>
                <a:cubicBezTo>
                  <a:pt x="6577764" y="4283002"/>
                  <a:pt x="6084372" y="4006133"/>
                  <a:pt x="5527191" y="3906834"/>
                </a:cubicBezTo>
                <a:cubicBezTo>
                  <a:pt x="5522777" y="3902421"/>
                  <a:pt x="5513952" y="3902421"/>
                  <a:pt x="5505125" y="3902421"/>
                </a:cubicBezTo>
                <a:cubicBezTo>
                  <a:pt x="5430098" y="3889180"/>
                  <a:pt x="5355073" y="3880354"/>
                  <a:pt x="5280045" y="3871527"/>
                </a:cubicBezTo>
                <a:cubicBezTo>
                  <a:pt x="5293285" y="3875939"/>
                  <a:pt x="5288873" y="3880353"/>
                  <a:pt x="5297697" y="3884766"/>
                </a:cubicBezTo>
                <a:cubicBezTo>
                  <a:pt x="5280045" y="3880353"/>
                  <a:pt x="5271220" y="3884766"/>
                  <a:pt x="5262390" y="3884766"/>
                </a:cubicBezTo>
                <a:cubicBezTo>
                  <a:pt x="5280045" y="3884767"/>
                  <a:pt x="5288873" y="3889180"/>
                  <a:pt x="5288873" y="3893593"/>
                </a:cubicBezTo>
                <a:cubicBezTo>
                  <a:pt x="5262392" y="3889180"/>
                  <a:pt x="5253565" y="3893593"/>
                  <a:pt x="5231499" y="3889180"/>
                </a:cubicBezTo>
                <a:cubicBezTo>
                  <a:pt x="5213847" y="3898006"/>
                  <a:pt x="5235912" y="3906834"/>
                  <a:pt x="5213847" y="3906834"/>
                </a:cubicBezTo>
                <a:cubicBezTo>
                  <a:pt x="5178538" y="3906834"/>
                  <a:pt x="5143233" y="3902421"/>
                  <a:pt x="5107925" y="3902421"/>
                </a:cubicBezTo>
                <a:cubicBezTo>
                  <a:pt x="5107926" y="3906834"/>
                  <a:pt x="5107926" y="3911247"/>
                  <a:pt x="5094687" y="3906835"/>
                </a:cubicBezTo>
                <a:cubicBezTo>
                  <a:pt x="5107926" y="3915659"/>
                  <a:pt x="5103512" y="3920074"/>
                  <a:pt x="5107926" y="3924487"/>
                </a:cubicBezTo>
                <a:cubicBezTo>
                  <a:pt x="5169712" y="3928900"/>
                  <a:pt x="5244739" y="3946554"/>
                  <a:pt x="5222672" y="3968621"/>
                </a:cubicBezTo>
                <a:cubicBezTo>
                  <a:pt x="5196193" y="3968621"/>
                  <a:pt x="5169712" y="3964209"/>
                  <a:pt x="5152059" y="3968621"/>
                </a:cubicBezTo>
                <a:cubicBezTo>
                  <a:pt x="5152059" y="3968621"/>
                  <a:pt x="5152059" y="3968621"/>
                  <a:pt x="5160886" y="3968622"/>
                </a:cubicBezTo>
                <a:cubicBezTo>
                  <a:pt x="5165300" y="3968621"/>
                  <a:pt x="5165298" y="3973033"/>
                  <a:pt x="5165298" y="3973033"/>
                </a:cubicBezTo>
                <a:cubicBezTo>
                  <a:pt x="5165298" y="3973033"/>
                  <a:pt x="5165298" y="3973033"/>
                  <a:pt x="5160886" y="3973033"/>
                </a:cubicBezTo>
                <a:cubicBezTo>
                  <a:pt x="5160886" y="3973033"/>
                  <a:pt x="5160886" y="3973033"/>
                  <a:pt x="5152059" y="3973033"/>
                </a:cubicBezTo>
                <a:cubicBezTo>
                  <a:pt x="5138819" y="3986273"/>
                  <a:pt x="5191779" y="3995100"/>
                  <a:pt x="5205018" y="3999514"/>
                </a:cubicBezTo>
                <a:cubicBezTo>
                  <a:pt x="5200607" y="3999514"/>
                  <a:pt x="5191779" y="3999514"/>
                  <a:pt x="5196193" y="4003927"/>
                </a:cubicBezTo>
                <a:cubicBezTo>
                  <a:pt x="5218260" y="4008341"/>
                  <a:pt x="5253567" y="4012753"/>
                  <a:pt x="5280045" y="4021581"/>
                </a:cubicBezTo>
                <a:cubicBezTo>
                  <a:pt x="5280045" y="4021581"/>
                  <a:pt x="5284459" y="4021581"/>
                  <a:pt x="5293287" y="4021581"/>
                </a:cubicBezTo>
                <a:cubicBezTo>
                  <a:pt x="5293287" y="4025994"/>
                  <a:pt x="5288873" y="4025994"/>
                  <a:pt x="5288873" y="4025994"/>
                </a:cubicBezTo>
                <a:cubicBezTo>
                  <a:pt x="5293287" y="4025994"/>
                  <a:pt x="5293287" y="4030408"/>
                  <a:pt x="5293287" y="4030408"/>
                </a:cubicBezTo>
                <a:cubicBezTo>
                  <a:pt x="5293287" y="4030408"/>
                  <a:pt x="5293287" y="4034821"/>
                  <a:pt x="5297699" y="4034821"/>
                </a:cubicBezTo>
                <a:cubicBezTo>
                  <a:pt x="5328592" y="4043647"/>
                  <a:pt x="5372724" y="4056887"/>
                  <a:pt x="5394793" y="4074541"/>
                </a:cubicBezTo>
                <a:cubicBezTo>
                  <a:pt x="5425684" y="4078953"/>
                  <a:pt x="5430100" y="4087782"/>
                  <a:pt x="5438925" y="4096606"/>
                </a:cubicBezTo>
                <a:cubicBezTo>
                  <a:pt x="5438925" y="4096606"/>
                  <a:pt x="5438925" y="4096606"/>
                  <a:pt x="5443337" y="4096606"/>
                </a:cubicBezTo>
                <a:cubicBezTo>
                  <a:pt x="5443337" y="4096606"/>
                  <a:pt x="5443337" y="4096606"/>
                  <a:pt x="5447751" y="4096606"/>
                </a:cubicBezTo>
                <a:cubicBezTo>
                  <a:pt x="5447751" y="4096606"/>
                  <a:pt x="5452165" y="4096606"/>
                  <a:pt x="5452165" y="4096606"/>
                </a:cubicBezTo>
                <a:cubicBezTo>
                  <a:pt x="5452164" y="4101021"/>
                  <a:pt x="5447751" y="4101021"/>
                  <a:pt x="5447751" y="4101021"/>
                </a:cubicBezTo>
                <a:cubicBezTo>
                  <a:pt x="5447751" y="4101021"/>
                  <a:pt x="5447751" y="4101021"/>
                  <a:pt x="5465404" y="4101021"/>
                </a:cubicBezTo>
                <a:cubicBezTo>
                  <a:pt x="5460990" y="4105434"/>
                  <a:pt x="5456579" y="4105434"/>
                  <a:pt x="5443339" y="4105434"/>
                </a:cubicBezTo>
                <a:cubicBezTo>
                  <a:pt x="5443339" y="4105434"/>
                  <a:pt x="5438925" y="4105435"/>
                  <a:pt x="5438925" y="4105435"/>
                </a:cubicBezTo>
                <a:cubicBezTo>
                  <a:pt x="5434511" y="4105434"/>
                  <a:pt x="5434511" y="4101021"/>
                  <a:pt x="5434511" y="4101021"/>
                </a:cubicBezTo>
                <a:cubicBezTo>
                  <a:pt x="5411341" y="4101021"/>
                  <a:pt x="5395620" y="4103504"/>
                  <a:pt x="5370587" y="4102883"/>
                </a:cubicBezTo>
                <a:lnTo>
                  <a:pt x="5345977" y="4101289"/>
                </a:lnTo>
                <a:lnTo>
                  <a:pt x="5346245" y="4101021"/>
                </a:lnTo>
                <a:cubicBezTo>
                  <a:pt x="5341830" y="4101021"/>
                  <a:pt x="5341830" y="4101021"/>
                  <a:pt x="5341830" y="4101021"/>
                </a:cubicBezTo>
                <a:lnTo>
                  <a:pt x="5345977" y="4101289"/>
                </a:lnTo>
                <a:lnTo>
                  <a:pt x="5341833" y="4105434"/>
                </a:lnTo>
                <a:lnTo>
                  <a:pt x="5337419" y="4105227"/>
                </a:lnTo>
                <a:lnTo>
                  <a:pt x="5337419" y="4101021"/>
                </a:lnTo>
                <a:cubicBezTo>
                  <a:pt x="5337419" y="4101021"/>
                  <a:pt x="5337419" y="4101021"/>
                  <a:pt x="5333005" y="4101021"/>
                </a:cubicBezTo>
                <a:cubicBezTo>
                  <a:pt x="5333005" y="4101021"/>
                  <a:pt x="5333005" y="4101021"/>
                  <a:pt x="5315352" y="4096606"/>
                </a:cubicBezTo>
                <a:cubicBezTo>
                  <a:pt x="5315352" y="4096606"/>
                  <a:pt x="5310939" y="4096608"/>
                  <a:pt x="5310939" y="4096608"/>
                </a:cubicBezTo>
                <a:cubicBezTo>
                  <a:pt x="5310938" y="4092193"/>
                  <a:pt x="5310938" y="4092193"/>
                  <a:pt x="5315352" y="4092193"/>
                </a:cubicBezTo>
                <a:cubicBezTo>
                  <a:pt x="5293287" y="4087781"/>
                  <a:pt x="5262392" y="4078953"/>
                  <a:pt x="5240325" y="4083367"/>
                </a:cubicBezTo>
                <a:cubicBezTo>
                  <a:pt x="5240325" y="4087781"/>
                  <a:pt x="5218260" y="4087782"/>
                  <a:pt x="5196193" y="4087781"/>
                </a:cubicBezTo>
                <a:cubicBezTo>
                  <a:pt x="5174126" y="4087781"/>
                  <a:pt x="5156473" y="4092193"/>
                  <a:pt x="5160886" y="4101021"/>
                </a:cubicBezTo>
                <a:cubicBezTo>
                  <a:pt x="5129994" y="4105434"/>
                  <a:pt x="5116754" y="4105434"/>
                  <a:pt x="5081446" y="4105434"/>
                </a:cubicBezTo>
                <a:cubicBezTo>
                  <a:pt x="5090273" y="4105434"/>
                  <a:pt x="5103512" y="4105434"/>
                  <a:pt x="5107926" y="4109847"/>
                </a:cubicBezTo>
                <a:cubicBezTo>
                  <a:pt x="5112340" y="4109847"/>
                  <a:pt x="5116754" y="4109847"/>
                  <a:pt x="5116754" y="4105434"/>
                </a:cubicBezTo>
                <a:cubicBezTo>
                  <a:pt x="5121166" y="4105434"/>
                  <a:pt x="5125578" y="4105434"/>
                  <a:pt x="5125578" y="4109847"/>
                </a:cubicBezTo>
                <a:cubicBezTo>
                  <a:pt x="5125578" y="4109847"/>
                  <a:pt x="5125578" y="4109847"/>
                  <a:pt x="5129994" y="4109848"/>
                </a:cubicBezTo>
                <a:cubicBezTo>
                  <a:pt x="5129994" y="4109848"/>
                  <a:pt x="5129994" y="4109848"/>
                  <a:pt x="5134406" y="4109847"/>
                </a:cubicBezTo>
                <a:cubicBezTo>
                  <a:pt x="5134406" y="4109847"/>
                  <a:pt x="5134406" y="4114260"/>
                  <a:pt x="5129994" y="4114260"/>
                </a:cubicBezTo>
                <a:cubicBezTo>
                  <a:pt x="5129994" y="4114260"/>
                  <a:pt x="5129994" y="4114260"/>
                  <a:pt x="5134406" y="4114260"/>
                </a:cubicBezTo>
                <a:cubicBezTo>
                  <a:pt x="5134406" y="4114260"/>
                  <a:pt x="5134406" y="4114260"/>
                  <a:pt x="5134406" y="4109847"/>
                </a:cubicBezTo>
                <a:cubicBezTo>
                  <a:pt x="5134406" y="4109847"/>
                  <a:pt x="5138819" y="4109847"/>
                  <a:pt x="5138819" y="4109847"/>
                </a:cubicBezTo>
                <a:cubicBezTo>
                  <a:pt x="5143233" y="4109847"/>
                  <a:pt x="5143233" y="4109847"/>
                  <a:pt x="5143233" y="4109847"/>
                </a:cubicBezTo>
                <a:cubicBezTo>
                  <a:pt x="5143233" y="4114260"/>
                  <a:pt x="5143233" y="4114260"/>
                  <a:pt x="5143233" y="4114260"/>
                </a:cubicBezTo>
                <a:cubicBezTo>
                  <a:pt x="5165300" y="4114260"/>
                  <a:pt x="5143233" y="4109847"/>
                  <a:pt x="5147645" y="4105434"/>
                </a:cubicBezTo>
                <a:cubicBezTo>
                  <a:pt x="5152058" y="4101021"/>
                  <a:pt x="5156473" y="4105434"/>
                  <a:pt x="5152059" y="4109847"/>
                </a:cubicBezTo>
                <a:cubicBezTo>
                  <a:pt x="5174126" y="4109847"/>
                  <a:pt x="5152058" y="4105434"/>
                  <a:pt x="5165300" y="4105434"/>
                </a:cubicBezTo>
                <a:cubicBezTo>
                  <a:pt x="5165300" y="4105434"/>
                  <a:pt x="5178540" y="4105434"/>
                  <a:pt x="5191779" y="4105435"/>
                </a:cubicBezTo>
                <a:cubicBezTo>
                  <a:pt x="5191779" y="4101021"/>
                  <a:pt x="5191779" y="4101021"/>
                  <a:pt x="5196193" y="4101021"/>
                </a:cubicBezTo>
                <a:cubicBezTo>
                  <a:pt x="5196193" y="4101021"/>
                  <a:pt x="5200607" y="4101021"/>
                  <a:pt x="5200605" y="4105434"/>
                </a:cubicBezTo>
                <a:cubicBezTo>
                  <a:pt x="5200605" y="4105434"/>
                  <a:pt x="5200605" y="4105434"/>
                  <a:pt x="5200607" y="4101021"/>
                </a:cubicBezTo>
                <a:cubicBezTo>
                  <a:pt x="5218260" y="4109847"/>
                  <a:pt x="5231500" y="4096606"/>
                  <a:pt x="5244739" y="4105434"/>
                </a:cubicBezTo>
                <a:cubicBezTo>
                  <a:pt x="5249151" y="4105434"/>
                  <a:pt x="5249151" y="4105434"/>
                  <a:pt x="5249151" y="4105434"/>
                </a:cubicBezTo>
                <a:cubicBezTo>
                  <a:pt x="5249151" y="4105434"/>
                  <a:pt x="5253565" y="4101021"/>
                  <a:pt x="5257979" y="4105434"/>
                </a:cubicBezTo>
                <a:cubicBezTo>
                  <a:pt x="5262390" y="4105434"/>
                  <a:pt x="5262390" y="4105434"/>
                  <a:pt x="5257979" y="4109847"/>
                </a:cubicBezTo>
                <a:cubicBezTo>
                  <a:pt x="5266806" y="4101021"/>
                  <a:pt x="5280045" y="4105434"/>
                  <a:pt x="5293287" y="4105434"/>
                </a:cubicBezTo>
                <a:cubicBezTo>
                  <a:pt x="5297699" y="4105434"/>
                  <a:pt x="5293287" y="4105434"/>
                  <a:pt x="5293287" y="4101021"/>
                </a:cubicBezTo>
                <a:cubicBezTo>
                  <a:pt x="5297699" y="4101021"/>
                  <a:pt x="5297699" y="4101021"/>
                  <a:pt x="5297699" y="4101021"/>
                </a:cubicBezTo>
                <a:cubicBezTo>
                  <a:pt x="5302113" y="4101021"/>
                  <a:pt x="5302113" y="4101021"/>
                  <a:pt x="5302113" y="4105434"/>
                </a:cubicBezTo>
                <a:cubicBezTo>
                  <a:pt x="5302113" y="4105434"/>
                  <a:pt x="5302113" y="4105434"/>
                  <a:pt x="5306525" y="4105434"/>
                </a:cubicBezTo>
                <a:cubicBezTo>
                  <a:pt x="5310938" y="4105434"/>
                  <a:pt x="5310938" y="4105434"/>
                  <a:pt x="5310938" y="4109847"/>
                </a:cubicBezTo>
                <a:cubicBezTo>
                  <a:pt x="5324178" y="4113157"/>
                  <a:pt x="5322524" y="4106537"/>
                  <a:pt x="5330179" y="4104882"/>
                </a:cubicBezTo>
                <a:lnTo>
                  <a:pt x="5337419" y="4105227"/>
                </a:lnTo>
                <a:lnTo>
                  <a:pt x="5337417" y="4105434"/>
                </a:lnTo>
                <a:cubicBezTo>
                  <a:pt x="5341833" y="4105434"/>
                  <a:pt x="5341833" y="4105434"/>
                  <a:pt x="5341833" y="4105434"/>
                </a:cubicBezTo>
                <a:cubicBezTo>
                  <a:pt x="5341833" y="4109847"/>
                  <a:pt x="5328592" y="4109848"/>
                  <a:pt x="5341833" y="4114260"/>
                </a:cubicBezTo>
                <a:cubicBezTo>
                  <a:pt x="5341833" y="4109847"/>
                  <a:pt x="5350659" y="4114260"/>
                  <a:pt x="5359485" y="4109847"/>
                </a:cubicBezTo>
                <a:cubicBezTo>
                  <a:pt x="5355073" y="4109847"/>
                  <a:pt x="5355073" y="4109847"/>
                  <a:pt x="5355073" y="4109847"/>
                </a:cubicBezTo>
                <a:cubicBezTo>
                  <a:pt x="5350657" y="4105434"/>
                  <a:pt x="5350657" y="4105434"/>
                  <a:pt x="5355073" y="4105434"/>
                </a:cubicBezTo>
                <a:cubicBezTo>
                  <a:pt x="5355073" y="4105434"/>
                  <a:pt x="5359487" y="4105434"/>
                  <a:pt x="5359487" y="4105434"/>
                </a:cubicBezTo>
                <a:cubicBezTo>
                  <a:pt x="5359485" y="4109847"/>
                  <a:pt x="5363898" y="4109848"/>
                  <a:pt x="5363898" y="4109848"/>
                </a:cubicBezTo>
                <a:cubicBezTo>
                  <a:pt x="5377138" y="4109847"/>
                  <a:pt x="5368312" y="4118673"/>
                  <a:pt x="5381552" y="4118673"/>
                </a:cubicBezTo>
                <a:cubicBezTo>
                  <a:pt x="5390377" y="4118673"/>
                  <a:pt x="5408030" y="4109847"/>
                  <a:pt x="5412446" y="4118673"/>
                </a:cubicBezTo>
                <a:cubicBezTo>
                  <a:pt x="5412446" y="4118673"/>
                  <a:pt x="5416860" y="4118673"/>
                  <a:pt x="5416860" y="4118673"/>
                </a:cubicBezTo>
                <a:cubicBezTo>
                  <a:pt x="5416860" y="4118673"/>
                  <a:pt x="5421272" y="4118673"/>
                  <a:pt x="5425684" y="4118673"/>
                </a:cubicBezTo>
                <a:cubicBezTo>
                  <a:pt x="5430100" y="4118673"/>
                  <a:pt x="5430100" y="4118673"/>
                  <a:pt x="5430100" y="4118673"/>
                </a:cubicBezTo>
                <a:cubicBezTo>
                  <a:pt x="5430100" y="4109847"/>
                  <a:pt x="5447750" y="4123088"/>
                  <a:pt x="5456579" y="4118675"/>
                </a:cubicBezTo>
                <a:cubicBezTo>
                  <a:pt x="5460992" y="4118673"/>
                  <a:pt x="5460992" y="4118673"/>
                  <a:pt x="5460992" y="4118673"/>
                </a:cubicBezTo>
                <a:cubicBezTo>
                  <a:pt x="5465404" y="4118673"/>
                  <a:pt x="5465406" y="4123088"/>
                  <a:pt x="5465406" y="4123088"/>
                </a:cubicBezTo>
                <a:cubicBezTo>
                  <a:pt x="5465406" y="4123088"/>
                  <a:pt x="5465406" y="4123088"/>
                  <a:pt x="5469820" y="4123088"/>
                </a:cubicBezTo>
                <a:cubicBezTo>
                  <a:pt x="5474232" y="4118673"/>
                  <a:pt x="5474232" y="4118673"/>
                  <a:pt x="5478644" y="4123088"/>
                </a:cubicBezTo>
                <a:cubicBezTo>
                  <a:pt x="5478644" y="4123088"/>
                  <a:pt x="5483058" y="4123088"/>
                  <a:pt x="5483058" y="4123088"/>
                </a:cubicBezTo>
                <a:cubicBezTo>
                  <a:pt x="5491885" y="4123088"/>
                  <a:pt x="5505125" y="4123088"/>
                  <a:pt x="5509539" y="4131914"/>
                </a:cubicBezTo>
                <a:cubicBezTo>
                  <a:pt x="5509539" y="4131914"/>
                  <a:pt x="5509539" y="4131914"/>
                  <a:pt x="5509539" y="4127500"/>
                </a:cubicBezTo>
                <a:cubicBezTo>
                  <a:pt x="5509539" y="4127500"/>
                  <a:pt x="5513952" y="4127500"/>
                  <a:pt x="5513952" y="4127500"/>
                </a:cubicBezTo>
                <a:cubicBezTo>
                  <a:pt x="5518364" y="4127500"/>
                  <a:pt x="5522777" y="4127500"/>
                  <a:pt x="5522777" y="4131914"/>
                </a:cubicBezTo>
                <a:cubicBezTo>
                  <a:pt x="5553671" y="4127500"/>
                  <a:pt x="5575738" y="4140741"/>
                  <a:pt x="5619870" y="4145154"/>
                </a:cubicBezTo>
                <a:cubicBezTo>
                  <a:pt x="5619870" y="4140741"/>
                  <a:pt x="5624283" y="4140741"/>
                  <a:pt x="5624283" y="4140741"/>
                </a:cubicBezTo>
                <a:cubicBezTo>
                  <a:pt x="5628697" y="4140741"/>
                  <a:pt x="5633111" y="4145154"/>
                  <a:pt x="5633111" y="4145154"/>
                </a:cubicBezTo>
                <a:cubicBezTo>
                  <a:pt x="5633111" y="4145154"/>
                  <a:pt x="5633111" y="4145154"/>
                  <a:pt x="5637524" y="4149567"/>
                </a:cubicBezTo>
                <a:cubicBezTo>
                  <a:pt x="5637524" y="4149567"/>
                  <a:pt x="5637524" y="4149567"/>
                  <a:pt x="5637526" y="4145154"/>
                </a:cubicBezTo>
                <a:cubicBezTo>
                  <a:pt x="5641938" y="4149567"/>
                  <a:pt x="5655177" y="4153981"/>
                  <a:pt x="5664005" y="4153981"/>
                </a:cubicBezTo>
                <a:cubicBezTo>
                  <a:pt x="5664005" y="4153981"/>
                  <a:pt x="5668418" y="4153982"/>
                  <a:pt x="5668418" y="4153982"/>
                </a:cubicBezTo>
                <a:cubicBezTo>
                  <a:pt x="5672830" y="4153981"/>
                  <a:pt x="5672830" y="4153981"/>
                  <a:pt x="5672830" y="4153981"/>
                </a:cubicBezTo>
                <a:cubicBezTo>
                  <a:pt x="5672830" y="4153981"/>
                  <a:pt x="5672830" y="4153981"/>
                  <a:pt x="5677243" y="4158393"/>
                </a:cubicBezTo>
                <a:cubicBezTo>
                  <a:pt x="5694896" y="4158393"/>
                  <a:pt x="5725792" y="4171633"/>
                  <a:pt x="5739029" y="4171633"/>
                </a:cubicBezTo>
                <a:cubicBezTo>
                  <a:pt x="5739029" y="4171633"/>
                  <a:pt x="5739029" y="4171633"/>
                  <a:pt x="5739029" y="4167221"/>
                </a:cubicBezTo>
                <a:cubicBezTo>
                  <a:pt x="5739029" y="4167221"/>
                  <a:pt x="5739029" y="4167221"/>
                  <a:pt x="5743444" y="4167221"/>
                </a:cubicBezTo>
                <a:cubicBezTo>
                  <a:pt x="5747857" y="4167221"/>
                  <a:pt x="5752270" y="4167222"/>
                  <a:pt x="5752270" y="4171633"/>
                </a:cubicBezTo>
                <a:cubicBezTo>
                  <a:pt x="5752270" y="4171633"/>
                  <a:pt x="5752270" y="4171633"/>
                  <a:pt x="5756682" y="4176047"/>
                </a:cubicBezTo>
                <a:cubicBezTo>
                  <a:pt x="5761098" y="4180461"/>
                  <a:pt x="5756684" y="4180461"/>
                  <a:pt x="5752268" y="4180461"/>
                </a:cubicBezTo>
                <a:cubicBezTo>
                  <a:pt x="5752268" y="4180461"/>
                  <a:pt x="5752268" y="4180461"/>
                  <a:pt x="5747857" y="4180461"/>
                </a:cubicBezTo>
                <a:cubicBezTo>
                  <a:pt x="5747857" y="4176047"/>
                  <a:pt x="5743444" y="4176047"/>
                  <a:pt x="5743444" y="4176047"/>
                </a:cubicBezTo>
                <a:cubicBezTo>
                  <a:pt x="5734615" y="4171633"/>
                  <a:pt x="5734617" y="4176047"/>
                  <a:pt x="5721375" y="4171633"/>
                </a:cubicBezTo>
                <a:cubicBezTo>
                  <a:pt x="5721378" y="4176047"/>
                  <a:pt x="5725792" y="4176047"/>
                  <a:pt x="5734617" y="4180461"/>
                </a:cubicBezTo>
                <a:cubicBezTo>
                  <a:pt x="5730204" y="4180461"/>
                  <a:pt x="5725790" y="4180461"/>
                  <a:pt x="5716965" y="4176047"/>
                </a:cubicBezTo>
                <a:cubicBezTo>
                  <a:pt x="5716965" y="4176047"/>
                  <a:pt x="5716965" y="4176047"/>
                  <a:pt x="5716965" y="4171633"/>
                </a:cubicBezTo>
                <a:cubicBezTo>
                  <a:pt x="5703725" y="4171633"/>
                  <a:pt x="5690486" y="4167221"/>
                  <a:pt x="5677243" y="4162808"/>
                </a:cubicBezTo>
                <a:cubicBezTo>
                  <a:pt x="5677243" y="4167221"/>
                  <a:pt x="5699310" y="4176047"/>
                  <a:pt x="5672832" y="4167221"/>
                </a:cubicBezTo>
                <a:cubicBezTo>
                  <a:pt x="5672832" y="4167221"/>
                  <a:pt x="5672832" y="4167221"/>
                  <a:pt x="5672830" y="4171633"/>
                </a:cubicBezTo>
                <a:cubicBezTo>
                  <a:pt x="5672830" y="4171633"/>
                  <a:pt x="5677243" y="4171633"/>
                  <a:pt x="5677243" y="4171633"/>
                </a:cubicBezTo>
                <a:cubicBezTo>
                  <a:pt x="5677243" y="4171633"/>
                  <a:pt x="5677243" y="4176047"/>
                  <a:pt x="5672832" y="4176047"/>
                </a:cubicBezTo>
                <a:cubicBezTo>
                  <a:pt x="5686071" y="4184875"/>
                  <a:pt x="5681657" y="4180461"/>
                  <a:pt x="5699310" y="4184875"/>
                </a:cubicBezTo>
                <a:cubicBezTo>
                  <a:pt x="5699310" y="4184875"/>
                  <a:pt x="5694897" y="4184873"/>
                  <a:pt x="5690486" y="4184875"/>
                </a:cubicBezTo>
                <a:cubicBezTo>
                  <a:pt x="5699310" y="4184875"/>
                  <a:pt x="5708136" y="4189287"/>
                  <a:pt x="5716965" y="4184875"/>
                </a:cubicBezTo>
                <a:cubicBezTo>
                  <a:pt x="5721375" y="4189287"/>
                  <a:pt x="5721375" y="4189287"/>
                  <a:pt x="5725792" y="4193700"/>
                </a:cubicBezTo>
                <a:cubicBezTo>
                  <a:pt x="5725792" y="4193700"/>
                  <a:pt x="5725792" y="4193700"/>
                  <a:pt x="5725792" y="4189287"/>
                </a:cubicBezTo>
                <a:cubicBezTo>
                  <a:pt x="5730204" y="4189287"/>
                  <a:pt x="5730204" y="4189287"/>
                  <a:pt x="5730204" y="4189287"/>
                </a:cubicBezTo>
                <a:cubicBezTo>
                  <a:pt x="5734615" y="4189286"/>
                  <a:pt x="5734615" y="4189286"/>
                  <a:pt x="5734615" y="4189286"/>
                </a:cubicBezTo>
                <a:cubicBezTo>
                  <a:pt x="5734615" y="4189286"/>
                  <a:pt x="5734615" y="4189286"/>
                  <a:pt x="5734617" y="4193700"/>
                </a:cubicBezTo>
                <a:cubicBezTo>
                  <a:pt x="5739029" y="4202528"/>
                  <a:pt x="5747857" y="4193700"/>
                  <a:pt x="5752270" y="4202528"/>
                </a:cubicBezTo>
                <a:cubicBezTo>
                  <a:pt x="5756682" y="4206939"/>
                  <a:pt x="5747857" y="4202527"/>
                  <a:pt x="5739029" y="4202528"/>
                </a:cubicBezTo>
                <a:cubicBezTo>
                  <a:pt x="5747857" y="4202527"/>
                  <a:pt x="5756682" y="4206939"/>
                  <a:pt x="5761098" y="4206941"/>
                </a:cubicBezTo>
                <a:cubicBezTo>
                  <a:pt x="5756684" y="4202528"/>
                  <a:pt x="5756684" y="4202528"/>
                  <a:pt x="5756684" y="4202528"/>
                </a:cubicBezTo>
                <a:cubicBezTo>
                  <a:pt x="5756684" y="4198114"/>
                  <a:pt x="5756684" y="4198114"/>
                  <a:pt x="5761098" y="4198113"/>
                </a:cubicBezTo>
                <a:cubicBezTo>
                  <a:pt x="5752268" y="4193700"/>
                  <a:pt x="5761098" y="4189287"/>
                  <a:pt x="5769923" y="4189287"/>
                </a:cubicBezTo>
                <a:cubicBezTo>
                  <a:pt x="5774337" y="4189287"/>
                  <a:pt x="5774337" y="4189287"/>
                  <a:pt x="5778749" y="4189287"/>
                </a:cubicBezTo>
                <a:cubicBezTo>
                  <a:pt x="5783163" y="4189286"/>
                  <a:pt x="5787577" y="4189287"/>
                  <a:pt x="5787577" y="4193699"/>
                </a:cubicBezTo>
                <a:cubicBezTo>
                  <a:pt x="5791988" y="4193699"/>
                  <a:pt x="5791989" y="4198114"/>
                  <a:pt x="5787577" y="4198114"/>
                </a:cubicBezTo>
                <a:cubicBezTo>
                  <a:pt x="5783164" y="4198114"/>
                  <a:pt x="5783164" y="4198114"/>
                  <a:pt x="5778749" y="4198114"/>
                </a:cubicBezTo>
                <a:cubicBezTo>
                  <a:pt x="5787577" y="4198114"/>
                  <a:pt x="5783163" y="4202527"/>
                  <a:pt x="5787577" y="4206939"/>
                </a:cubicBezTo>
                <a:cubicBezTo>
                  <a:pt x="5787577" y="4206939"/>
                  <a:pt x="5787577" y="4206939"/>
                  <a:pt x="5791989" y="4206939"/>
                </a:cubicBezTo>
                <a:cubicBezTo>
                  <a:pt x="5796402" y="4206941"/>
                  <a:pt x="5800817" y="4206941"/>
                  <a:pt x="5800817" y="4206941"/>
                </a:cubicBezTo>
                <a:cubicBezTo>
                  <a:pt x="5805230" y="4211354"/>
                  <a:pt x="5805230" y="4211354"/>
                  <a:pt x="5800817" y="4211354"/>
                </a:cubicBezTo>
                <a:cubicBezTo>
                  <a:pt x="5800817" y="4211354"/>
                  <a:pt x="5800817" y="4211354"/>
                  <a:pt x="5800816" y="4215766"/>
                </a:cubicBezTo>
                <a:cubicBezTo>
                  <a:pt x="5800816" y="4215766"/>
                  <a:pt x="5791989" y="4215767"/>
                  <a:pt x="5796402" y="4220181"/>
                </a:cubicBezTo>
                <a:cubicBezTo>
                  <a:pt x="5805230" y="4211354"/>
                  <a:pt x="5836123" y="4224594"/>
                  <a:pt x="5809644" y="4206941"/>
                </a:cubicBezTo>
                <a:cubicBezTo>
                  <a:pt x="5818469" y="4209147"/>
                  <a:pt x="5825091" y="4212457"/>
                  <a:pt x="5831158" y="4214664"/>
                </a:cubicBezTo>
                <a:lnTo>
                  <a:pt x="5839319" y="4215158"/>
                </a:lnTo>
                <a:lnTo>
                  <a:pt x="5840537" y="4215767"/>
                </a:lnTo>
                <a:cubicBezTo>
                  <a:pt x="5840537" y="4215767"/>
                  <a:pt x="5840537" y="4215767"/>
                  <a:pt x="5844952" y="4215767"/>
                </a:cubicBezTo>
                <a:cubicBezTo>
                  <a:pt x="5849362" y="4215767"/>
                  <a:pt x="5849362" y="4215767"/>
                  <a:pt x="5849362" y="4215767"/>
                </a:cubicBezTo>
                <a:lnTo>
                  <a:pt x="5839319" y="4215158"/>
                </a:lnTo>
                <a:lnTo>
                  <a:pt x="5831711" y="4211354"/>
                </a:lnTo>
                <a:cubicBezTo>
                  <a:pt x="5831709" y="4206941"/>
                  <a:pt x="5836123" y="4206941"/>
                  <a:pt x="5840537" y="4206941"/>
                </a:cubicBezTo>
                <a:cubicBezTo>
                  <a:pt x="5840537" y="4206941"/>
                  <a:pt x="5840537" y="4206941"/>
                  <a:pt x="5844949" y="4206941"/>
                </a:cubicBezTo>
                <a:cubicBezTo>
                  <a:pt x="5836123" y="4202528"/>
                  <a:pt x="5831711" y="4202527"/>
                  <a:pt x="5822881" y="4198114"/>
                </a:cubicBezTo>
                <a:cubicBezTo>
                  <a:pt x="5822883" y="4193700"/>
                  <a:pt x="5831711" y="4198114"/>
                  <a:pt x="5827297" y="4193700"/>
                </a:cubicBezTo>
                <a:cubicBezTo>
                  <a:pt x="5827297" y="4189287"/>
                  <a:pt x="5836123" y="4193700"/>
                  <a:pt x="5840537" y="4193700"/>
                </a:cubicBezTo>
                <a:cubicBezTo>
                  <a:pt x="5840537" y="4193700"/>
                  <a:pt x="5840537" y="4189287"/>
                  <a:pt x="5836123" y="4189287"/>
                </a:cubicBezTo>
                <a:cubicBezTo>
                  <a:pt x="5836123" y="4189287"/>
                  <a:pt x="5836123" y="4184875"/>
                  <a:pt x="5840537" y="4189287"/>
                </a:cubicBezTo>
                <a:cubicBezTo>
                  <a:pt x="5840537" y="4189287"/>
                  <a:pt x="5844949" y="4189287"/>
                  <a:pt x="5844949" y="4189287"/>
                </a:cubicBezTo>
                <a:cubicBezTo>
                  <a:pt x="5844949" y="4189287"/>
                  <a:pt x="5844949" y="4189287"/>
                  <a:pt x="5849362" y="4193700"/>
                </a:cubicBezTo>
                <a:cubicBezTo>
                  <a:pt x="5867016" y="4189287"/>
                  <a:pt x="5871431" y="4215767"/>
                  <a:pt x="5880256" y="4206941"/>
                </a:cubicBezTo>
                <a:cubicBezTo>
                  <a:pt x="5893496" y="4211354"/>
                  <a:pt x="5871431" y="4206941"/>
                  <a:pt x="5875843" y="4215767"/>
                </a:cubicBezTo>
                <a:cubicBezTo>
                  <a:pt x="5871431" y="4206941"/>
                  <a:pt x="5858190" y="4202528"/>
                  <a:pt x="5858190" y="4211354"/>
                </a:cubicBezTo>
                <a:cubicBezTo>
                  <a:pt x="5858190" y="4211354"/>
                  <a:pt x="5858190" y="4211354"/>
                  <a:pt x="5862602" y="4215767"/>
                </a:cubicBezTo>
                <a:cubicBezTo>
                  <a:pt x="5867016" y="4215766"/>
                  <a:pt x="5871431" y="4220180"/>
                  <a:pt x="5871431" y="4220180"/>
                </a:cubicBezTo>
                <a:cubicBezTo>
                  <a:pt x="5871431" y="4224594"/>
                  <a:pt x="5867016" y="4224594"/>
                  <a:pt x="5858190" y="4220181"/>
                </a:cubicBezTo>
                <a:cubicBezTo>
                  <a:pt x="5858190" y="4220181"/>
                  <a:pt x="5858190" y="4220181"/>
                  <a:pt x="5853776" y="4220181"/>
                </a:cubicBezTo>
                <a:cubicBezTo>
                  <a:pt x="5858190" y="4229008"/>
                  <a:pt x="5871431" y="4220180"/>
                  <a:pt x="5884669" y="4229006"/>
                </a:cubicBezTo>
                <a:cubicBezTo>
                  <a:pt x="5884669" y="4229006"/>
                  <a:pt x="5884669" y="4224594"/>
                  <a:pt x="5889082" y="4229008"/>
                </a:cubicBezTo>
                <a:cubicBezTo>
                  <a:pt x="5893496" y="4229008"/>
                  <a:pt x="5893496" y="4229008"/>
                  <a:pt x="5893496" y="4233421"/>
                </a:cubicBezTo>
                <a:cubicBezTo>
                  <a:pt x="5902322" y="4229006"/>
                  <a:pt x="5915561" y="4242248"/>
                  <a:pt x="5924391" y="4246660"/>
                </a:cubicBezTo>
                <a:cubicBezTo>
                  <a:pt x="5924391" y="4246660"/>
                  <a:pt x="5924391" y="4246660"/>
                  <a:pt x="5919977" y="4242248"/>
                </a:cubicBezTo>
                <a:cubicBezTo>
                  <a:pt x="5919977" y="4242248"/>
                  <a:pt x="5919976" y="4237833"/>
                  <a:pt x="5924391" y="4242248"/>
                </a:cubicBezTo>
                <a:cubicBezTo>
                  <a:pt x="5928803" y="4242248"/>
                  <a:pt x="5928803" y="4242248"/>
                  <a:pt x="5933216" y="4242247"/>
                </a:cubicBezTo>
                <a:cubicBezTo>
                  <a:pt x="5933216" y="4242247"/>
                  <a:pt x="5933216" y="4242247"/>
                  <a:pt x="5933216" y="4246661"/>
                </a:cubicBezTo>
                <a:cubicBezTo>
                  <a:pt x="5942043" y="4251073"/>
                  <a:pt x="5955282" y="4259900"/>
                  <a:pt x="5964110" y="4264315"/>
                </a:cubicBezTo>
                <a:cubicBezTo>
                  <a:pt x="5968522" y="4264315"/>
                  <a:pt x="5977349" y="4268727"/>
                  <a:pt x="5981763" y="4268727"/>
                </a:cubicBezTo>
                <a:cubicBezTo>
                  <a:pt x="5986175" y="4273140"/>
                  <a:pt x="5995001" y="4277554"/>
                  <a:pt x="6003830" y="4277554"/>
                </a:cubicBezTo>
                <a:cubicBezTo>
                  <a:pt x="6003830" y="4277554"/>
                  <a:pt x="6008242" y="4277554"/>
                  <a:pt x="6008242" y="4277554"/>
                </a:cubicBezTo>
                <a:cubicBezTo>
                  <a:pt x="6008242" y="4277554"/>
                  <a:pt x="6008240" y="4281968"/>
                  <a:pt x="6012655" y="4281968"/>
                </a:cubicBezTo>
                <a:cubicBezTo>
                  <a:pt x="6025895" y="4286380"/>
                  <a:pt x="6043549" y="4295208"/>
                  <a:pt x="6061201" y="4304034"/>
                </a:cubicBezTo>
                <a:cubicBezTo>
                  <a:pt x="6074442" y="4308448"/>
                  <a:pt x="6083269" y="4312861"/>
                  <a:pt x="6087682" y="4317273"/>
                </a:cubicBezTo>
                <a:cubicBezTo>
                  <a:pt x="6087682" y="4317273"/>
                  <a:pt x="6092096" y="4317273"/>
                  <a:pt x="6096507" y="4317273"/>
                </a:cubicBezTo>
                <a:cubicBezTo>
                  <a:pt x="6092096" y="4317273"/>
                  <a:pt x="6092096" y="4312860"/>
                  <a:pt x="6092096" y="4312860"/>
                </a:cubicBezTo>
                <a:cubicBezTo>
                  <a:pt x="6087682" y="4312861"/>
                  <a:pt x="6087682" y="4308447"/>
                  <a:pt x="6087682" y="4308447"/>
                </a:cubicBezTo>
                <a:cubicBezTo>
                  <a:pt x="6092096" y="4308448"/>
                  <a:pt x="6092096" y="4308448"/>
                  <a:pt x="6096508" y="4312860"/>
                </a:cubicBezTo>
                <a:cubicBezTo>
                  <a:pt x="6100922" y="4312861"/>
                  <a:pt x="6100922" y="4312861"/>
                  <a:pt x="6100922" y="4317273"/>
                </a:cubicBezTo>
                <a:cubicBezTo>
                  <a:pt x="6103129" y="4315067"/>
                  <a:pt x="6103129" y="4312861"/>
                  <a:pt x="6102025" y="4311757"/>
                </a:cubicBezTo>
                <a:cubicBezTo>
                  <a:pt x="6100921" y="4310654"/>
                  <a:pt x="6098714" y="4310654"/>
                  <a:pt x="6096508" y="4312860"/>
                </a:cubicBezTo>
                <a:cubicBezTo>
                  <a:pt x="6083269" y="4299621"/>
                  <a:pt x="6105336" y="4308448"/>
                  <a:pt x="6109747" y="4312860"/>
                </a:cubicBezTo>
                <a:cubicBezTo>
                  <a:pt x="6109747" y="4312860"/>
                  <a:pt x="6109747" y="4312860"/>
                  <a:pt x="6114161" y="4317273"/>
                </a:cubicBezTo>
                <a:cubicBezTo>
                  <a:pt x="6118576" y="4317273"/>
                  <a:pt x="6118576" y="4317273"/>
                  <a:pt x="6122988" y="4317273"/>
                </a:cubicBezTo>
                <a:cubicBezTo>
                  <a:pt x="6122988" y="4321687"/>
                  <a:pt x="6122988" y="4321687"/>
                  <a:pt x="6122988" y="4321687"/>
                </a:cubicBezTo>
                <a:cubicBezTo>
                  <a:pt x="6118576" y="4321688"/>
                  <a:pt x="6118576" y="4321688"/>
                  <a:pt x="6118576" y="4321688"/>
                </a:cubicBezTo>
                <a:cubicBezTo>
                  <a:pt x="6122987" y="4326101"/>
                  <a:pt x="6127402" y="4326100"/>
                  <a:pt x="6127402" y="4326100"/>
                </a:cubicBezTo>
                <a:cubicBezTo>
                  <a:pt x="6127402" y="4326100"/>
                  <a:pt x="6127402" y="4321688"/>
                  <a:pt x="6127402" y="4321688"/>
                </a:cubicBezTo>
                <a:cubicBezTo>
                  <a:pt x="6131814" y="4321688"/>
                  <a:pt x="6131814" y="4321688"/>
                  <a:pt x="6131814" y="4321688"/>
                </a:cubicBezTo>
                <a:cubicBezTo>
                  <a:pt x="6131814" y="4321688"/>
                  <a:pt x="6136227" y="4326101"/>
                  <a:pt x="6136227" y="4326101"/>
                </a:cubicBezTo>
                <a:cubicBezTo>
                  <a:pt x="6153882" y="4343755"/>
                  <a:pt x="6158296" y="4343755"/>
                  <a:pt x="6193601" y="4361409"/>
                </a:cubicBezTo>
                <a:cubicBezTo>
                  <a:pt x="6189188" y="4352581"/>
                  <a:pt x="6180362" y="4348167"/>
                  <a:pt x="6211252" y="4356994"/>
                </a:cubicBezTo>
                <a:cubicBezTo>
                  <a:pt x="6206842" y="4361408"/>
                  <a:pt x="6198015" y="4356994"/>
                  <a:pt x="6198015" y="4356994"/>
                </a:cubicBezTo>
                <a:cubicBezTo>
                  <a:pt x="6211253" y="4365821"/>
                  <a:pt x="6237735" y="4383473"/>
                  <a:pt x="6250975" y="4383473"/>
                </a:cubicBezTo>
                <a:cubicBezTo>
                  <a:pt x="6250973" y="4387888"/>
                  <a:pt x="6242147" y="4383475"/>
                  <a:pt x="6250973" y="4387888"/>
                </a:cubicBezTo>
                <a:cubicBezTo>
                  <a:pt x="6273041" y="4387888"/>
                  <a:pt x="6321588" y="4423194"/>
                  <a:pt x="6330414" y="4427608"/>
                </a:cubicBezTo>
                <a:cubicBezTo>
                  <a:pt x="6348068" y="4432020"/>
                  <a:pt x="6396614" y="4458501"/>
                  <a:pt x="6427506" y="4480568"/>
                </a:cubicBezTo>
                <a:cubicBezTo>
                  <a:pt x="6431920" y="4476154"/>
                  <a:pt x="6431921" y="4471742"/>
                  <a:pt x="6427506" y="4471742"/>
                </a:cubicBezTo>
                <a:cubicBezTo>
                  <a:pt x="6436333" y="4484981"/>
                  <a:pt x="6471639" y="4498221"/>
                  <a:pt x="6489292" y="4502635"/>
                </a:cubicBezTo>
                <a:cubicBezTo>
                  <a:pt x="6484876" y="4511461"/>
                  <a:pt x="6493707" y="4502635"/>
                  <a:pt x="6498118" y="4511461"/>
                </a:cubicBezTo>
                <a:cubicBezTo>
                  <a:pt x="6502531" y="4511460"/>
                  <a:pt x="6493707" y="4511461"/>
                  <a:pt x="6498118" y="4515875"/>
                </a:cubicBezTo>
                <a:cubicBezTo>
                  <a:pt x="6498118" y="4515875"/>
                  <a:pt x="6506946" y="4515875"/>
                  <a:pt x="6506946" y="4515875"/>
                </a:cubicBezTo>
                <a:cubicBezTo>
                  <a:pt x="6506946" y="4515875"/>
                  <a:pt x="6515772" y="4520288"/>
                  <a:pt x="6515772" y="4524701"/>
                </a:cubicBezTo>
                <a:cubicBezTo>
                  <a:pt x="6515772" y="4520288"/>
                  <a:pt x="6511360" y="4515875"/>
                  <a:pt x="6515772" y="4520288"/>
                </a:cubicBezTo>
                <a:cubicBezTo>
                  <a:pt x="6524600" y="4524701"/>
                  <a:pt x="6551078" y="4546767"/>
                  <a:pt x="6568730" y="4555594"/>
                </a:cubicBezTo>
                <a:cubicBezTo>
                  <a:pt x="6568730" y="4555594"/>
                  <a:pt x="6590798" y="4564422"/>
                  <a:pt x="6599623" y="4568835"/>
                </a:cubicBezTo>
                <a:cubicBezTo>
                  <a:pt x="6599623" y="4573248"/>
                  <a:pt x="6595213" y="4573248"/>
                  <a:pt x="6599623" y="4577661"/>
                </a:cubicBezTo>
                <a:cubicBezTo>
                  <a:pt x="6604037" y="4582076"/>
                  <a:pt x="6604037" y="4568835"/>
                  <a:pt x="6608452" y="4577661"/>
                </a:cubicBezTo>
                <a:cubicBezTo>
                  <a:pt x="6604037" y="4582076"/>
                  <a:pt x="6617276" y="4582076"/>
                  <a:pt x="6621687" y="4586488"/>
                </a:cubicBezTo>
                <a:cubicBezTo>
                  <a:pt x="6621687" y="4586488"/>
                  <a:pt x="6621687" y="4586488"/>
                  <a:pt x="6626104" y="4590901"/>
                </a:cubicBezTo>
                <a:cubicBezTo>
                  <a:pt x="6626104" y="4590901"/>
                  <a:pt x="6630515" y="4590901"/>
                  <a:pt x="6630515" y="4590901"/>
                </a:cubicBezTo>
                <a:cubicBezTo>
                  <a:pt x="6630515" y="4590901"/>
                  <a:pt x="6634929" y="4590901"/>
                  <a:pt x="6634929" y="4595315"/>
                </a:cubicBezTo>
                <a:cubicBezTo>
                  <a:pt x="6630515" y="4595314"/>
                  <a:pt x="6630515" y="4595314"/>
                  <a:pt x="6630515" y="4595314"/>
                </a:cubicBezTo>
                <a:cubicBezTo>
                  <a:pt x="6630515" y="4595314"/>
                  <a:pt x="6630515" y="4599728"/>
                  <a:pt x="6630515" y="4599728"/>
                </a:cubicBezTo>
                <a:cubicBezTo>
                  <a:pt x="6639345" y="4604142"/>
                  <a:pt x="6639345" y="4599728"/>
                  <a:pt x="6648171" y="4608554"/>
                </a:cubicBezTo>
                <a:cubicBezTo>
                  <a:pt x="6643758" y="4608555"/>
                  <a:pt x="6639345" y="4604142"/>
                  <a:pt x="6639344" y="4608555"/>
                </a:cubicBezTo>
                <a:cubicBezTo>
                  <a:pt x="6639344" y="4608555"/>
                  <a:pt x="6639344" y="4608555"/>
                  <a:pt x="6626104" y="4599728"/>
                </a:cubicBezTo>
                <a:cubicBezTo>
                  <a:pt x="6626104" y="4599728"/>
                  <a:pt x="6626104" y="4599728"/>
                  <a:pt x="6621687" y="4595315"/>
                </a:cubicBezTo>
                <a:cubicBezTo>
                  <a:pt x="6621687" y="4595315"/>
                  <a:pt x="6617276" y="4595315"/>
                  <a:pt x="6617276" y="4595315"/>
                </a:cubicBezTo>
                <a:cubicBezTo>
                  <a:pt x="6617276" y="4590901"/>
                  <a:pt x="6617276" y="4590901"/>
                  <a:pt x="6617276" y="4590901"/>
                </a:cubicBezTo>
                <a:cubicBezTo>
                  <a:pt x="6612864" y="4586488"/>
                  <a:pt x="6608450" y="4586488"/>
                  <a:pt x="6612864" y="4590901"/>
                </a:cubicBezTo>
                <a:cubicBezTo>
                  <a:pt x="6581973" y="4568835"/>
                  <a:pt x="6559905" y="4555594"/>
                  <a:pt x="6537837" y="4542355"/>
                </a:cubicBezTo>
                <a:cubicBezTo>
                  <a:pt x="6511360" y="4529115"/>
                  <a:pt x="6489292" y="4520288"/>
                  <a:pt x="6458401" y="4498221"/>
                </a:cubicBezTo>
                <a:cubicBezTo>
                  <a:pt x="6462813" y="4502635"/>
                  <a:pt x="6462813" y="4507048"/>
                  <a:pt x="6458401" y="4502634"/>
                </a:cubicBezTo>
                <a:cubicBezTo>
                  <a:pt x="6462813" y="4507048"/>
                  <a:pt x="6462813" y="4507048"/>
                  <a:pt x="6462813" y="4507048"/>
                </a:cubicBezTo>
                <a:cubicBezTo>
                  <a:pt x="6462813" y="4507048"/>
                  <a:pt x="6462813" y="4507048"/>
                  <a:pt x="6458400" y="4507048"/>
                </a:cubicBezTo>
                <a:cubicBezTo>
                  <a:pt x="6453986" y="4507048"/>
                  <a:pt x="6445160" y="4502635"/>
                  <a:pt x="6431920" y="4493806"/>
                </a:cubicBezTo>
                <a:cubicBezTo>
                  <a:pt x="6427506" y="4493808"/>
                  <a:pt x="6427506" y="4493808"/>
                  <a:pt x="6427506" y="4493808"/>
                </a:cubicBezTo>
                <a:cubicBezTo>
                  <a:pt x="6423094" y="4493808"/>
                  <a:pt x="6423094" y="4489394"/>
                  <a:pt x="6423094" y="4489394"/>
                </a:cubicBezTo>
                <a:cubicBezTo>
                  <a:pt x="6418681" y="4489395"/>
                  <a:pt x="6418681" y="4489395"/>
                  <a:pt x="6418681" y="4489395"/>
                </a:cubicBezTo>
                <a:cubicBezTo>
                  <a:pt x="6423094" y="4493808"/>
                  <a:pt x="6423094" y="4498221"/>
                  <a:pt x="6423094" y="4498221"/>
                </a:cubicBezTo>
                <a:cubicBezTo>
                  <a:pt x="6423094" y="4498221"/>
                  <a:pt x="6418681" y="4498221"/>
                  <a:pt x="6414266" y="4498221"/>
                </a:cubicBezTo>
                <a:cubicBezTo>
                  <a:pt x="6418681" y="4498221"/>
                  <a:pt x="6418681" y="4502635"/>
                  <a:pt x="6423093" y="4502635"/>
                </a:cubicBezTo>
                <a:cubicBezTo>
                  <a:pt x="6427506" y="4507048"/>
                  <a:pt x="6396613" y="4489395"/>
                  <a:pt x="6383374" y="4484982"/>
                </a:cubicBezTo>
                <a:cubicBezTo>
                  <a:pt x="6383374" y="4484982"/>
                  <a:pt x="6378960" y="4484982"/>
                  <a:pt x="6378960" y="4484982"/>
                </a:cubicBezTo>
                <a:cubicBezTo>
                  <a:pt x="6374547" y="4484982"/>
                  <a:pt x="6374547" y="4480568"/>
                  <a:pt x="6374547" y="4480568"/>
                </a:cubicBezTo>
                <a:cubicBezTo>
                  <a:pt x="6370134" y="4480568"/>
                  <a:pt x="6352481" y="4476154"/>
                  <a:pt x="6356894" y="4471742"/>
                </a:cubicBezTo>
                <a:cubicBezTo>
                  <a:pt x="6352480" y="4467328"/>
                  <a:pt x="6348068" y="4467328"/>
                  <a:pt x="6348067" y="4471742"/>
                </a:cubicBezTo>
                <a:cubicBezTo>
                  <a:pt x="6343653" y="4462914"/>
                  <a:pt x="6339240" y="4462915"/>
                  <a:pt x="6334827" y="4462915"/>
                </a:cubicBezTo>
                <a:cubicBezTo>
                  <a:pt x="6339240" y="4462915"/>
                  <a:pt x="6339238" y="4467328"/>
                  <a:pt x="6343654" y="4471742"/>
                </a:cubicBezTo>
                <a:cubicBezTo>
                  <a:pt x="6401028" y="4507048"/>
                  <a:pt x="6453986" y="4546768"/>
                  <a:pt x="6493707" y="4582076"/>
                </a:cubicBezTo>
                <a:cubicBezTo>
                  <a:pt x="6498118" y="4586488"/>
                  <a:pt x="6493707" y="4586488"/>
                  <a:pt x="6498118" y="4586488"/>
                </a:cubicBezTo>
                <a:cubicBezTo>
                  <a:pt x="6502531" y="4590901"/>
                  <a:pt x="6511359" y="4595315"/>
                  <a:pt x="6515772" y="4599728"/>
                </a:cubicBezTo>
                <a:cubicBezTo>
                  <a:pt x="6564316" y="4643862"/>
                  <a:pt x="6612864" y="4696822"/>
                  <a:pt x="6656997" y="4736542"/>
                </a:cubicBezTo>
                <a:cubicBezTo>
                  <a:pt x="6652582" y="4740956"/>
                  <a:pt x="6639345" y="4718888"/>
                  <a:pt x="6634929" y="4718888"/>
                </a:cubicBezTo>
                <a:cubicBezTo>
                  <a:pt x="6634929" y="4718888"/>
                  <a:pt x="6634929" y="4718888"/>
                  <a:pt x="6634929" y="4723301"/>
                </a:cubicBezTo>
                <a:cubicBezTo>
                  <a:pt x="6639344" y="4723302"/>
                  <a:pt x="6639345" y="4727715"/>
                  <a:pt x="6639345" y="4732128"/>
                </a:cubicBezTo>
                <a:cubicBezTo>
                  <a:pt x="6639345" y="4732128"/>
                  <a:pt x="6634929" y="4732128"/>
                  <a:pt x="6630515" y="4727716"/>
                </a:cubicBezTo>
                <a:cubicBezTo>
                  <a:pt x="6630515" y="4727716"/>
                  <a:pt x="6630515" y="4727716"/>
                  <a:pt x="6626104" y="4723302"/>
                </a:cubicBezTo>
                <a:cubicBezTo>
                  <a:pt x="6626104" y="4727716"/>
                  <a:pt x="6626104" y="4732128"/>
                  <a:pt x="6630515" y="4736542"/>
                </a:cubicBezTo>
                <a:cubicBezTo>
                  <a:pt x="6634929" y="4736540"/>
                  <a:pt x="6634929" y="4736540"/>
                  <a:pt x="6634929" y="4736540"/>
                </a:cubicBezTo>
                <a:cubicBezTo>
                  <a:pt x="6634929" y="4732128"/>
                  <a:pt x="6634929" y="4736540"/>
                  <a:pt x="6639345" y="4736542"/>
                </a:cubicBezTo>
                <a:cubicBezTo>
                  <a:pt x="6639345" y="4736542"/>
                  <a:pt x="6639345" y="4740955"/>
                  <a:pt x="6639345" y="4740955"/>
                </a:cubicBezTo>
                <a:cubicBezTo>
                  <a:pt x="6645963" y="4747575"/>
                  <a:pt x="6652582" y="4751989"/>
                  <a:pt x="6657549" y="4756401"/>
                </a:cubicBezTo>
                <a:lnTo>
                  <a:pt x="6665782" y="4771768"/>
                </a:lnTo>
                <a:lnTo>
                  <a:pt x="6653963" y="4759574"/>
                </a:lnTo>
                <a:cubicBezTo>
                  <a:pt x="6648998" y="4754747"/>
                  <a:pt x="6643758" y="4749782"/>
                  <a:pt x="6639345" y="4745369"/>
                </a:cubicBezTo>
                <a:cubicBezTo>
                  <a:pt x="6643758" y="4749782"/>
                  <a:pt x="6643758" y="4754194"/>
                  <a:pt x="6648171" y="4754195"/>
                </a:cubicBezTo>
                <a:cubicBezTo>
                  <a:pt x="6648171" y="4754195"/>
                  <a:pt x="6648171" y="4754195"/>
                  <a:pt x="6652582" y="4758609"/>
                </a:cubicBezTo>
                <a:cubicBezTo>
                  <a:pt x="6656997" y="4758609"/>
                  <a:pt x="6656997" y="4763021"/>
                  <a:pt x="6656997" y="4763021"/>
                </a:cubicBezTo>
                <a:cubicBezTo>
                  <a:pt x="6656997" y="4763021"/>
                  <a:pt x="6656997" y="4763021"/>
                  <a:pt x="6661411" y="4767434"/>
                </a:cubicBezTo>
                <a:cubicBezTo>
                  <a:pt x="6661411" y="4767434"/>
                  <a:pt x="6665822" y="4771849"/>
                  <a:pt x="6661410" y="4771849"/>
                </a:cubicBezTo>
                <a:cubicBezTo>
                  <a:pt x="6661411" y="4776262"/>
                  <a:pt x="6656997" y="4771849"/>
                  <a:pt x="6656997" y="4771849"/>
                </a:cubicBezTo>
                <a:cubicBezTo>
                  <a:pt x="6648171" y="4763022"/>
                  <a:pt x="6639345" y="4758609"/>
                  <a:pt x="6634929" y="4749782"/>
                </a:cubicBezTo>
                <a:cubicBezTo>
                  <a:pt x="6630515" y="4749782"/>
                  <a:pt x="6630515" y="4749782"/>
                  <a:pt x="6630515" y="4749782"/>
                </a:cubicBezTo>
                <a:cubicBezTo>
                  <a:pt x="6626104" y="4745369"/>
                  <a:pt x="6626104" y="4745369"/>
                  <a:pt x="6621687" y="4740956"/>
                </a:cubicBezTo>
                <a:cubicBezTo>
                  <a:pt x="6617276" y="4736542"/>
                  <a:pt x="6612864" y="4732128"/>
                  <a:pt x="6612864" y="4732128"/>
                </a:cubicBezTo>
                <a:cubicBezTo>
                  <a:pt x="6608452" y="4727715"/>
                  <a:pt x="6608452" y="4727715"/>
                  <a:pt x="6604037" y="4723302"/>
                </a:cubicBezTo>
                <a:cubicBezTo>
                  <a:pt x="6604037" y="4727716"/>
                  <a:pt x="6604037" y="4727716"/>
                  <a:pt x="6604037" y="4727716"/>
                </a:cubicBezTo>
                <a:cubicBezTo>
                  <a:pt x="6604037" y="4727716"/>
                  <a:pt x="6604037" y="4727716"/>
                  <a:pt x="6604037" y="4732128"/>
                </a:cubicBezTo>
                <a:cubicBezTo>
                  <a:pt x="6639345" y="4767435"/>
                  <a:pt x="6687889" y="4820395"/>
                  <a:pt x="6718783" y="4864529"/>
                </a:cubicBezTo>
                <a:cubicBezTo>
                  <a:pt x="6718783" y="4864529"/>
                  <a:pt x="6718783" y="4864529"/>
                  <a:pt x="6718783" y="4868943"/>
                </a:cubicBezTo>
                <a:cubicBezTo>
                  <a:pt x="6723196" y="4868943"/>
                  <a:pt x="6727609" y="4873356"/>
                  <a:pt x="6732023" y="4877768"/>
                </a:cubicBezTo>
                <a:cubicBezTo>
                  <a:pt x="6732023" y="4877768"/>
                  <a:pt x="6745262" y="4891009"/>
                  <a:pt x="6740849" y="4891009"/>
                </a:cubicBezTo>
                <a:cubicBezTo>
                  <a:pt x="6745262" y="4895422"/>
                  <a:pt x="6749676" y="4904250"/>
                  <a:pt x="6754090" y="4904250"/>
                </a:cubicBezTo>
                <a:cubicBezTo>
                  <a:pt x="6758502" y="4908662"/>
                  <a:pt x="6758502" y="4908662"/>
                  <a:pt x="6758502" y="4913076"/>
                </a:cubicBezTo>
                <a:cubicBezTo>
                  <a:pt x="6762915" y="4913076"/>
                  <a:pt x="6762915" y="4917489"/>
                  <a:pt x="6767329" y="4921902"/>
                </a:cubicBezTo>
                <a:cubicBezTo>
                  <a:pt x="6767329" y="4921902"/>
                  <a:pt x="6771743" y="4930729"/>
                  <a:pt x="6776156" y="4935143"/>
                </a:cubicBezTo>
                <a:cubicBezTo>
                  <a:pt x="6793808" y="4948383"/>
                  <a:pt x="6798222" y="4961622"/>
                  <a:pt x="6811463" y="4974862"/>
                </a:cubicBezTo>
                <a:cubicBezTo>
                  <a:pt x="6815875" y="4983689"/>
                  <a:pt x="6824701" y="4992515"/>
                  <a:pt x="6829113" y="4996929"/>
                </a:cubicBezTo>
                <a:lnTo>
                  <a:pt x="6832872" y="5001627"/>
                </a:lnTo>
                <a:lnTo>
                  <a:pt x="6830024" y="5006666"/>
                </a:lnTo>
                <a:lnTo>
                  <a:pt x="6824701" y="5001343"/>
                </a:lnTo>
                <a:cubicBezTo>
                  <a:pt x="6820289" y="4996929"/>
                  <a:pt x="6815875" y="4988102"/>
                  <a:pt x="6811463" y="4983689"/>
                </a:cubicBezTo>
                <a:cubicBezTo>
                  <a:pt x="6811463" y="4988102"/>
                  <a:pt x="6807049" y="4992516"/>
                  <a:pt x="6815875" y="5001343"/>
                </a:cubicBezTo>
                <a:cubicBezTo>
                  <a:pt x="6802633" y="4996929"/>
                  <a:pt x="6807049" y="4992516"/>
                  <a:pt x="6789395" y="4979276"/>
                </a:cubicBezTo>
                <a:cubicBezTo>
                  <a:pt x="6789395" y="4979276"/>
                  <a:pt x="6789395" y="4979276"/>
                  <a:pt x="6784982" y="4974862"/>
                </a:cubicBezTo>
                <a:cubicBezTo>
                  <a:pt x="6789395" y="4979276"/>
                  <a:pt x="6784982" y="4983689"/>
                  <a:pt x="6784982" y="4983689"/>
                </a:cubicBezTo>
                <a:cubicBezTo>
                  <a:pt x="6780569" y="4983689"/>
                  <a:pt x="6780569" y="4979276"/>
                  <a:pt x="6776156" y="4979276"/>
                </a:cubicBezTo>
                <a:cubicBezTo>
                  <a:pt x="6776156" y="4979276"/>
                  <a:pt x="6776156" y="4979276"/>
                  <a:pt x="6771743" y="4974862"/>
                </a:cubicBezTo>
                <a:cubicBezTo>
                  <a:pt x="6767329" y="4970449"/>
                  <a:pt x="6767329" y="4970449"/>
                  <a:pt x="6767329" y="4970449"/>
                </a:cubicBezTo>
                <a:cubicBezTo>
                  <a:pt x="6771742" y="4966036"/>
                  <a:pt x="6771743" y="4970449"/>
                  <a:pt x="6771743" y="4970449"/>
                </a:cubicBezTo>
                <a:cubicBezTo>
                  <a:pt x="6771743" y="4970449"/>
                  <a:pt x="6771743" y="4970449"/>
                  <a:pt x="6776156" y="4974862"/>
                </a:cubicBezTo>
                <a:cubicBezTo>
                  <a:pt x="6776156" y="4974862"/>
                  <a:pt x="6780569" y="4974862"/>
                  <a:pt x="6780569" y="4974862"/>
                </a:cubicBezTo>
                <a:cubicBezTo>
                  <a:pt x="6780569" y="4974862"/>
                  <a:pt x="6780569" y="4974862"/>
                  <a:pt x="6767329" y="4957209"/>
                </a:cubicBezTo>
                <a:cubicBezTo>
                  <a:pt x="6776154" y="4961622"/>
                  <a:pt x="6767329" y="4952796"/>
                  <a:pt x="6776156" y="4957209"/>
                </a:cubicBezTo>
                <a:cubicBezTo>
                  <a:pt x="6771743" y="4948383"/>
                  <a:pt x="6767329" y="4943969"/>
                  <a:pt x="6767329" y="4939555"/>
                </a:cubicBezTo>
                <a:cubicBezTo>
                  <a:pt x="6767329" y="4939555"/>
                  <a:pt x="6767329" y="4939555"/>
                  <a:pt x="6771743" y="4939555"/>
                </a:cubicBezTo>
                <a:cubicBezTo>
                  <a:pt x="6767329" y="4939555"/>
                  <a:pt x="6762915" y="4935143"/>
                  <a:pt x="6762915" y="4935143"/>
                </a:cubicBezTo>
                <a:cubicBezTo>
                  <a:pt x="6762915" y="4935143"/>
                  <a:pt x="6762915" y="4935143"/>
                  <a:pt x="6758502" y="4930729"/>
                </a:cubicBezTo>
                <a:cubicBezTo>
                  <a:pt x="6758502" y="4930729"/>
                  <a:pt x="6754090" y="4926315"/>
                  <a:pt x="6754090" y="4926315"/>
                </a:cubicBezTo>
                <a:cubicBezTo>
                  <a:pt x="6758502" y="4926316"/>
                  <a:pt x="6758502" y="4926316"/>
                  <a:pt x="6758502" y="4926316"/>
                </a:cubicBezTo>
                <a:cubicBezTo>
                  <a:pt x="6758500" y="4921902"/>
                  <a:pt x="6754090" y="4917489"/>
                  <a:pt x="6749676" y="4913076"/>
                </a:cubicBezTo>
                <a:cubicBezTo>
                  <a:pt x="6749676" y="4913076"/>
                  <a:pt x="6749676" y="4913076"/>
                  <a:pt x="6745262" y="4913076"/>
                </a:cubicBezTo>
                <a:cubicBezTo>
                  <a:pt x="6745262" y="4913076"/>
                  <a:pt x="6745262" y="4913076"/>
                  <a:pt x="6740849" y="4913076"/>
                </a:cubicBezTo>
                <a:cubicBezTo>
                  <a:pt x="6740849" y="4913076"/>
                  <a:pt x="6740849" y="4908662"/>
                  <a:pt x="6740849" y="4908662"/>
                </a:cubicBezTo>
                <a:cubicBezTo>
                  <a:pt x="6740849" y="4908662"/>
                  <a:pt x="6740849" y="4904249"/>
                  <a:pt x="6740849" y="4904249"/>
                </a:cubicBezTo>
                <a:cubicBezTo>
                  <a:pt x="6740849" y="4904249"/>
                  <a:pt x="6736434" y="4899834"/>
                  <a:pt x="6736434" y="4899834"/>
                </a:cubicBezTo>
                <a:cubicBezTo>
                  <a:pt x="6732023" y="4899835"/>
                  <a:pt x="6732023" y="4899835"/>
                  <a:pt x="6732023" y="4899835"/>
                </a:cubicBezTo>
                <a:cubicBezTo>
                  <a:pt x="6732023" y="4899835"/>
                  <a:pt x="6727609" y="4899835"/>
                  <a:pt x="6723196" y="4899835"/>
                </a:cubicBezTo>
                <a:cubicBezTo>
                  <a:pt x="6723196" y="4895422"/>
                  <a:pt x="6723196" y="4895422"/>
                  <a:pt x="6723196" y="4895422"/>
                </a:cubicBezTo>
                <a:cubicBezTo>
                  <a:pt x="6727607" y="4895422"/>
                  <a:pt x="6727607" y="4895422"/>
                  <a:pt x="6727607" y="4895422"/>
                </a:cubicBezTo>
                <a:cubicBezTo>
                  <a:pt x="6727607" y="4895422"/>
                  <a:pt x="6727607" y="4895422"/>
                  <a:pt x="6732023" y="4895422"/>
                </a:cubicBezTo>
                <a:cubicBezTo>
                  <a:pt x="6727609" y="4891009"/>
                  <a:pt x="6723196" y="4886596"/>
                  <a:pt x="6718783" y="4882182"/>
                </a:cubicBezTo>
                <a:cubicBezTo>
                  <a:pt x="6718783" y="4877768"/>
                  <a:pt x="6723196" y="4882182"/>
                  <a:pt x="6727609" y="4882182"/>
                </a:cubicBezTo>
                <a:cubicBezTo>
                  <a:pt x="6723196" y="4882182"/>
                  <a:pt x="6723196" y="4877767"/>
                  <a:pt x="6718783" y="4877768"/>
                </a:cubicBezTo>
                <a:cubicBezTo>
                  <a:pt x="6718783" y="4877768"/>
                  <a:pt x="6714369" y="4877768"/>
                  <a:pt x="6714369" y="4877768"/>
                </a:cubicBezTo>
                <a:cubicBezTo>
                  <a:pt x="6701128" y="4868943"/>
                  <a:pt x="6692304" y="4860115"/>
                  <a:pt x="6687889" y="4851289"/>
                </a:cubicBezTo>
                <a:cubicBezTo>
                  <a:pt x="6687889" y="4851289"/>
                  <a:pt x="6687889" y="4851289"/>
                  <a:pt x="6692304" y="4851289"/>
                </a:cubicBezTo>
                <a:cubicBezTo>
                  <a:pt x="6692304" y="4851289"/>
                  <a:pt x="6692304" y="4851289"/>
                  <a:pt x="6683477" y="4846876"/>
                </a:cubicBezTo>
                <a:cubicBezTo>
                  <a:pt x="6679063" y="4846876"/>
                  <a:pt x="6679063" y="4846876"/>
                  <a:pt x="6679065" y="4842462"/>
                </a:cubicBezTo>
                <a:lnTo>
                  <a:pt x="6683344" y="4842462"/>
                </a:lnTo>
                <a:lnTo>
                  <a:pt x="6687889" y="4846876"/>
                </a:lnTo>
                <a:cubicBezTo>
                  <a:pt x="6683476" y="4842462"/>
                  <a:pt x="6683476" y="4842462"/>
                  <a:pt x="6683476" y="4842462"/>
                </a:cubicBezTo>
                <a:lnTo>
                  <a:pt x="6683344" y="4842462"/>
                </a:lnTo>
                <a:lnTo>
                  <a:pt x="6649826" y="4809913"/>
                </a:lnTo>
                <a:cubicBezTo>
                  <a:pt x="6639345" y="4798328"/>
                  <a:pt x="6630515" y="4787295"/>
                  <a:pt x="6621687" y="4776261"/>
                </a:cubicBezTo>
                <a:cubicBezTo>
                  <a:pt x="6604037" y="4754195"/>
                  <a:pt x="6581973" y="4732128"/>
                  <a:pt x="6555489" y="4718888"/>
                </a:cubicBezTo>
                <a:cubicBezTo>
                  <a:pt x="6537837" y="4701234"/>
                  <a:pt x="6524600" y="4674755"/>
                  <a:pt x="6502531" y="4670342"/>
                </a:cubicBezTo>
                <a:cubicBezTo>
                  <a:pt x="6493707" y="4661516"/>
                  <a:pt x="6502531" y="4665929"/>
                  <a:pt x="6502531" y="4665929"/>
                </a:cubicBezTo>
                <a:cubicBezTo>
                  <a:pt x="6480467" y="4657101"/>
                  <a:pt x="6458401" y="4630622"/>
                  <a:pt x="6427506" y="4612968"/>
                </a:cubicBezTo>
                <a:cubicBezTo>
                  <a:pt x="6427506" y="4608555"/>
                  <a:pt x="6431921" y="4612968"/>
                  <a:pt x="6431921" y="4608555"/>
                </a:cubicBezTo>
                <a:cubicBezTo>
                  <a:pt x="6405440" y="4586487"/>
                  <a:pt x="6423094" y="4617382"/>
                  <a:pt x="6401028" y="4595314"/>
                </a:cubicBezTo>
                <a:cubicBezTo>
                  <a:pt x="6401028" y="4590901"/>
                  <a:pt x="6409853" y="4599728"/>
                  <a:pt x="6414266" y="4595315"/>
                </a:cubicBezTo>
                <a:cubicBezTo>
                  <a:pt x="6392200" y="4582076"/>
                  <a:pt x="6365721" y="4551182"/>
                  <a:pt x="6352481" y="4560009"/>
                </a:cubicBezTo>
                <a:cubicBezTo>
                  <a:pt x="6348068" y="4555594"/>
                  <a:pt x="6343654" y="4546768"/>
                  <a:pt x="6339240" y="4542355"/>
                </a:cubicBezTo>
                <a:cubicBezTo>
                  <a:pt x="6334827" y="4542355"/>
                  <a:pt x="6334827" y="4542355"/>
                  <a:pt x="6334827" y="4542355"/>
                </a:cubicBezTo>
                <a:cubicBezTo>
                  <a:pt x="6334827" y="4542355"/>
                  <a:pt x="6334827" y="4542355"/>
                  <a:pt x="6330414" y="4542354"/>
                </a:cubicBezTo>
                <a:cubicBezTo>
                  <a:pt x="6330414" y="4542354"/>
                  <a:pt x="6330414" y="4537942"/>
                  <a:pt x="6330414" y="4537942"/>
                </a:cubicBezTo>
                <a:cubicBezTo>
                  <a:pt x="6259800" y="4489394"/>
                  <a:pt x="6198015" y="4449675"/>
                  <a:pt x="6127402" y="4414367"/>
                </a:cubicBezTo>
                <a:lnTo>
                  <a:pt x="6132065" y="4413332"/>
                </a:lnTo>
                <a:lnTo>
                  <a:pt x="6140640" y="4418781"/>
                </a:lnTo>
                <a:cubicBezTo>
                  <a:pt x="6138435" y="4416575"/>
                  <a:pt x="6135125" y="4414367"/>
                  <a:pt x="6132367" y="4413264"/>
                </a:cubicBezTo>
                <a:lnTo>
                  <a:pt x="6132065" y="4413332"/>
                </a:lnTo>
                <a:lnTo>
                  <a:pt x="6087682" y="4385129"/>
                </a:lnTo>
                <a:cubicBezTo>
                  <a:pt x="6068926" y="4375751"/>
                  <a:pt x="6050168" y="4368027"/>
                  <a:pt x="6034723" y="4361409"/>
                </a:cubicBezTo>
                <a:cubicBezTo>
                  <a:pt x="6017070" y="4352581"/>
                  <a:pt x="6017070" y="4343754"/>
                  <a:pt x="6008240" y="4348167"/>
                </a:cubicBezTo>
                <a:cubicBezTo>
                  <a:pt x="6003830" y="4343755"/>
                  <a:pt x="5990589" y="4334926"/>
                  <a:pt x="5986175" y="4330515"/>
                </a:cubicBezTo>
                <a:cubicBezTo>
                  <a:pt x="5986175" y="4330515"/>
                  <a:pt x="5981761" y="4330515"/>
                  <a:pt x="5981761" y="4330515"/>
                </a:cubicBezTo>
                <a:cubicBezTo>
                  <a:pt x="5950868" y="4321688"/>
                  <a:pt x="5937629" y="4312861"/>
                  <a:pt x="5902322" y="4295208"/>
                </a:cubicBezTo>
                <a:cubicBezTo>
                  <a:pt x="5902322" y="4295208"/>
                  <a:pt x="5902322" y="4295208"/>
                  <a:pt x="5897908" y="4295208"/>
                </a:cubicBezTo>
                <a:cubicBezTo>
                  <a:pt x="5889083" y="4290794"/>
                  <a:pt x="5880256" y="4286380"/>
                  <a:pt x="5880256" y="4281968"/>
                </a:cubicBezTo>
                <a:cubicBezTo>
                  <a:pt x="5875843" y="4277554"/>
                  <a:pt x="5880256" y="4277554"/>
                  <a:pt x="5884669" y="4277554"/>
                </a:cubicBezTo>
                <a:cubicBezTo>
                  <a:pt x="5889082" y="4277554"/>
                  <a:pt x="5893496" y="4281968"/>
                  <a:pt x="5893496" y="4281968"/>
                </a:cubicBezTo>
                <a:cubicBezTo>
                  <a:pt x="5893495" y="4286381"/>
                  <a:pt x="5897908" y="4286381"/>
                  <a:pt x="5902322" y="4286381"/>
                </a:cubicBezTo>
                <a:cubicBezTo>
                  <a:pt x="5924391" y="4290794"/>
                  <a:pt x="5950868" y="4299621"/>
                  <a:pt x="5955282" y="4308447"/>
                </a:cubicBezTo>
                <a:cubicBezTo>
                  <a:pt x="5959697" y="4304034"/>
                  <a:pt x="5968522" y="4312861"/>
                  <a:pt x="5986175" y="4321688"/>
                </a:cubicBezTo>
                <a:cubicBezTo>
                  <a:pt x="5986175" y="4321688"/>
                  <a:pt x="5990589" y="4326101"/>
                  <a:pt x="5995001" y="4326101"/>
                </a:cubicBezTo>
                <a:cubicBezTo>
                  <a:pt x="5998312" y="4327204"/>
                  <a:pt x="6003277" y="4328859"/>
                  <a:pt x="6008794" y="4330859"/>
                </a:cubicBezTo>
                <a:lnTo>
                  <a:pt x="6010069" y="4331369"/>
                </a:lnTo>
                <a:lnTo>
                  <a:pt x="6017070" y="4334927"/>
                </a:lnTo>
                <a:lnTo>
                  <a:pt x="6017069" y="4334162"/>
                </a:lnTo>
                <a:lnTo>
                  <a:pt x="6025894" y="4337686"/>
                </a:lnTo>
                <a:lnTo>
                  <a:pt x="6032094" y="4341127"/>
                </a:lnTo>
                <a:lnTo>
                  <a:pt x="6034723" y="4343754"/>
                </a:lnTo>
                <a:lnTo>
                  <a:pt x="6040338" y="4346562"/>
                </a:lnTo>
                <a:lnTo>
                  <a:pt x="6043548" y="4352581"/>
                </a:lnTo>
                <a:cubicBezTo>
                  <a:pt x="6043549" y="4348167"/>
                  <a:pt x="6047962" y="4352581"/>
                  <a:pt x="6052375" y="4352581"/>
                </a:cubicBezTo>
                <a:cubicBezTo>
                  <a:pt x="6047961" y="4348167"/>
                  <a:pt x="6047961" y="4348167"/>
                  <a:pt x="6047961" y="4348167"/>
                </a:cubicBezTo>
                <a:cubicBezTo>
                  <a:pt x="6047961" y="4348167"/>
                  <a:pt x="6047961" y="4348167"/>
                  <a:pt x="6043549" y="4348167"/>
                </a:cubicBezTo>
                <a:lnTo>
                  <a:pt x="6040338" y="4346562"/>
                </a:lnTo>
                <a:lnTo>
                  <a:pt x="6039688" y="4345340"/>
                </a:lnTo>
                <a:lnTo>
                  <a:pt x="6032094" y="4341127"/>
                </a:lnTo>
                <a:lnTo>
                  <a:pt x="6030309" y="4339340"/>
                </a:lnTo>
                <a:cubicBezTo>
                  <a:pt x="6025894" y="4339340"/>
                  <a:pt x="6021483" y="4334926"/>
                  <a:pt x="6017070" y="4330514"/>
                </a:cubicBezTo>
                <a:lnTo>
                  <a:pt x="6017069" y="4334162"/>
                </a:lnTo>
                <a:lnTo>
                  <a:pt x="6010069" y="4331369"/>
                </a:lnTo>
                <a:lnTo>
                  <a:pt x="5951971" y="4301827"/>
                </a:lnTo>
                <a:cubicBezTo>
                  <a:pt x="5932112" y="4290794"/>
                  <a:pt x="5913357" y="4279761"/>
                  <a:pt x="5893496" y="4268727"/>
                </a:cubicBezTo>
                <a:cubicBezTo>
                  <a:pt x="5893496" y="4268727"/>
                  <a:pt x="5893496" y="4268727"/>
                  <a:pt x="5889083" y="4264315"/>
                </a:cubicBezTo>
                <a:cubicBezTo>
                  <a:pt x="5889083" y="4264315"/>
                  <a:pt x="5889083" y="4264315"/>
                  <a:pt x="5884669" y="4264315"/>
                </a:cubicBezTo>
                <a:cubicBezTo>
                  <a:pt x="5831711" y="4246661"/>
                  <a:pt x="5774337" y="4229008"/>
                  <a:pt x="5699310" y="4206941"/>
                </a:cubicBezTo>
                <a:cubicBezTo>
                  <a:pt x="5686071" y="4202527"/>
                  <a:pt x="5668417" y="4193700"/>
                  <a:pt x="5650764" y="4189286"/>
                </a:cubicBezTo>
                <a:cubicBezTo>
                  <a:pt x="5641938" y="4189287"/>
                  <a:pt x="5628697" y="4189287"/>
                  <a:pt x="5633111" y="4189286"/>
                </a:cubicBezTo>
                <a:cubicBezTo>
                  <a:pt x="5633111" y="4189286"/>
                  <a:pt x="5628697" y="4189287"/>
                  <a:pt x="5628697" y="4189287"/>
                </a:cubicBezTo>
                <a:cubicBezTo>
                  <a:pt x="5624283" y="4184875"/>
                  <a:pt x="5615459" y="4189287"/>
                  <a:pt x="5615459" y="4189287"/>
                </a:cubicBezTo>
                <a:cubicBezTo>
                  <a:pt x="5593391" y="4184875"/>
                  <a:pt x="5566912" y="4176047"/>
                  <a:pt x="5540431" y="4171633"/>
                </a:cubicBezTo>
                <a:cubicBezTo>
                  <a:pt x="5540431" y="4171633"/>
                  <a:pt x="5536018" y="4171633"/>
                  <a:pt x="5536018" y="4171633"/>
                </a:cubicBezTo>
                <a:cubicBezTo>
                  <a:pt x="5536018" y="4171633"/>
                  <a:pt x="5536018" y="4171633"/>
                  <a:pt x="5531606" y="4171633"/>
                </a:cubicBezTo>
                <a:cubicBezTo>
                  <a:pt x="5527192" y="4171633"/>
                  <a:pt x="5522777" y="4167221"/>
                  <a:pt x="5518364" y="4167222"/>
                </a:cubicBezTo>
                <a:cubicBezTo>
                  <a:pt x="5518364" y="4167222"/>
                  <a:pt x="5513950" y="4167221"/>
                  <a:pt x="5513950" y="4167221"/>
                </a:cubicBezTo>
                <a:cubicBezTo>
                  <a:pt x="5505125" y="4167222"/>
                  <a:pt x="5496297" y="4162808"/>
                  <a:pt x="5487471" y="4162808"/>
                </a:cubicBezTo>
                <a:cubicBezTo>
                  <a:pt x="5483058" y="4162808"/>
                  <a:pt x="5478643" y="4162808"/>
                  <a:pt x="5478644" y="4167221"/>
                </a:cubicBezTo>
                <a:cubicBezTo>
                  <a:pt x="5474232" y="4167221"/>
                  <a:pt x="5469820" y="4162808"/>
                  <a:pt x="5474232" y="4162808"/>
                </a:cubicBezTo>
                <a:cubicBezTo>
                  <a:pt x="5465404" y="4162808"/>
                  <a:pt x="5460990" y="4158393"/>
                  <a:pt x="5452165" y="4158393"/>
                </a:cubicBezTo>
                <a:cubicBezTo>
                  <a:pt x="5452165" y="4162808"/>
                  <a:pt x="5452165" y="4162808"/>
                  <a:pt x="5447751" y="4162808"/>
                </a:cubicBezTo>
                <a:cubicBezTo>
                  <a:pt x="5416860" y="4158393"/>
                  <a:pt x="5390379" y="4158393"/>
                  <a:pt x="5359487" y="4153981"/>
                </a:cubicBezTo>
                <a:cubicBezTo>
                  <a:pt x="5363898" y="4153981"/>
                  <a:pt x="5363898" y="4158393"/>
                  <a:pt x="5363898" y="4158393"/>
                </a:cubicBezTo>
                <a:cubicBezTo>
                  <a:pt x="5346245" y="4153981"/>
                  <a:pt x="5333005" y="4153981"/>
                  <a:pt x="5315352" y="4149567"/>
                </a:cubicBezTo>
                <a:cubicBezTo>
                  <a:pt x="5280045" y="4145154"/>
                  <a:pt x="5244739" y="4145154"/>
                  <a:pt x="5209432" y="4149567"/>
                </a:cubicBezTo>
                <a:cubicBezTo>
                  <a:pt x="5209432" y="4149567"/>
                  <a:pt x="5205018" y="4153981"/>
                  <a:pt x="5205018" y="4153981"/>
                </a:cubicBezTo>
                <a:cubicBezTo>
                  <a:pt x="5200605" y="4153981"/>
                  <a:pt x="5200605" y="4153981"/>
                  <a:pt x="5196193" y="4153981"/>
                </a:cubicBezTo>
                <a:cubicBezTo>
                  <a:pt x="5191779" y="4153982"/>
                  <a:pt x="5191779" y="4153982"/>
                  <a:pt x="5191779" y="4149567"/>
                </a:cubicBezTo>
                <a:lnTo>
                  <a:pt x="5187366" y="4149567"/>
                </a:lnTo>
                <a:cubicBezTo>
                  <a:pt x="5182954" y="4149568"/>
                  <a:pt x="5178538" y="4149567"/>
                  <a:pt x="5174126" y="4149567"/>
                </a:cubicBezTo>
                <a:cubicBezTo>
                  <a:pt x="5169712" y="4149567"/>
                  <a:pt x="5169712" y="4149567"/>
                  <a:pt x="5165298" y="4149567"/>
                </a:cubicBezTo>
                <a:cubicBezTo>
                  <a:pt x="5160886" y="4149567"/>
                  <a:pt x="5152058" y="4149568"/>
                  <a:pt x="5143233" y="4145154"/>
                </a:cubicBezTo>
                <a:cubicBezTo>
                  <a:pt x="5143233" y="4145154"/>
                  <a:pt x="5143233" y="4149567"/>
                  <a:pt x="5143233" y="4149567"/>
                </a:cubicBezTo>
                <a:cubicBezTo>
                  <a:pt x="5138819" y="4149567"/>
                  <a:pt x="5138819" y="4149567"/>
                  <a:pt x="5138819" y="4149567"/>
                </a:cubicBezTo>
                <a:cubicBezTo>
                  <a:pt x="5138819" y="4149567"/>
                  <a:pt x="5138819" y="4149567"/>
                  <a:pt x="5134406" y="4149567"/>
                </a:cubicBezTo>
                <a:cubicBezTo>
                  <a:pt x="5134405" y="4145154"/>
                  <a:pt x="5134405" y="4145154"/>
                  <a:pt x="5134405" y="4145154"/>
                </a:cubicBezTo>
                <a:cubicBezTo>
                  <a:pt x="5129994" y="4145154"/>
                  <a:pt x="5125580" y="4145154"/>
                  <a:pt x="5121164" y="4145154"/>
                </a:cubicBezTo>
                <a:cubicBezTo>
                  <a:pt x="5125580" y="4149567"/>
                  <a:pt x="5129994" y="4149567"/>
                  <a:pt x="5129994" y="4153981"/>
                </a:cubicBezTo>
                <a:cubicBezTo>
                  <a:pt x="5129994" y="4153981"/>
                  <a:pt x="5129994" y="4153981"/>
                  <a:pt x="5125578" y="4153981"/>
                </a:cubicBezTo>
                <a:cubicBezTo>
                  <a:pt x="5182952" y="4176047"/>
                  <a:pt x="5249151" y="4184875"/>
                  <a:pt x="5297697" y="4189287"/>
                </a:cubicBezTo>
                <a:cubicBezTo>
                  <a:pt x="5302113" y="4189287"/>
                  <a:pt x="5302113" y="4189287"/>
                  <a:pt x="5302113" y="4193700"/>
                </a:cubicBezTo>
                <a:cubicBezTo>
                  <a:pt x="5302113" y="4193700"/>
                  <a:pt x="5297699" y="4193700"/>
                  <a:pt x="5297699" y="4193700"/>
                </a:cubicBezTo>
                <a:cubicBezTo>
                  <a:pt x="5297699" y="4193700"/>
                  <a:pt x="5297699" y="4193700"/>
                  <a:pt x="5293285" y="4193700"/>
                </a:cubicBezTo>
                <a:cubicBezTo>
                  <a:pt x="5244739" y="4189287"/>
                  <a:pt x="5174126" y="4180461"/>
                  <a:pt x="5116754" y="4158393"/>
                </a:cubicBezTo>
                <a:cubicBezTo>
                  <a:pt x="5094687" y="4158393"/>
                  <a:pt x="5090273" y="4149567"/>
                  <a:pt x="5068206" y="4149567"/>
                </a:cubicBezTo>
                <a:cubicBezTo>
                  <a:pt x="5059379" y="4145154"/>
                  <a:pt x="5059381" y="4140741"/>
                  <a:pt x="5059381" y="4136327"/>
                </a:cubicBezTo>
                <a:cubicBezTo>
                  <a:pt x="5041727" y="4136327"/>
                  <a:pt x="5024074" y="4136327"/>
                  <a:pt x="5006419" y="4140741"/>
                </a:cubicBezTo>
                <a:cubicBezTo>
                  <a:pt x="5006419" y="4140741"/>
                  <a:pt x="5002005" y="4140741"/>
                  <a:pt x="5002005" y="4136327"/>
                </a:cubicBezTo>
                <a:cubicBezTo>
                  <a:pt x="5002005" y="4136327"/>
                  <a:pt x="5002005" y="4136327"/>
                  <a:pt x="5006419" y="4136327"/>
                </a:cubicBezTo>
                <a:cubicBezTo>
                  <a:pt x="5024074" y="4131914"/>
                  <a:pt x="5041725" y="4131914"/>
                  <a:pt x="5059381" y="4131915"/>
                </a:cubicBezTo>
                <a:cubicBezTo>
                  <a:pt x="5063792" y="4131915"/>
                  <a:pt x="5063792" y="4127500"/>
                  <a:pt x="5063792" y="4127500"/>
                </a:cubicBezTo>
                <a:cubicBezTo>
                  <a:pt x="5063792" y="4127500"/>
                  <a:pt x="5059379" y="4127500"/>
                  <a:pt x="5059381" y="4123088"/>
                </a:cubicBezTo>
                <a:cubicBezTo>
                  <a:pt x="5054967" y="4118673"/>
                  <a:pt x="5050553" y="4123088"/>
                  <a:pt x="5037313" y="4123088"/>
                </a:cubicBezTo>
                <a:cubicBezTo>
                  <a:pt x="5032900" y="4123088"/>
                  <a:pt x="5024072" y="4127500"/>
                  <a:pt x="5019660" y="4127500"/>
                </a:cubicBezTo>
                <a:cubicBezTo>
                  <a:pt x="5015249" y="4127500"/>
                  <a:pt x="5015249" y="4127500"/>
                  <a:pt x="5015249" y="4127500"/>
                </a:cubicBezTo>
                <a:cubicBezTo>
                  <a:pt x="5015249" y="4127500"/>
                  <a:pt x="5010832" y="4127500"/>
                  <a:pt x="5010832" y="4127500"/>
                </a:cubicBezTo>
                <a:cubicBezTo>
                  <a:pt x="5010832" y="4127500"/>
                  <a:pt x="5010832" y="4127500"/>
                  <a:pt x="5006418" y="4131914"/>
                </a:cubicBezTo>
                <a:cubicBezTo>
                  <a:pt x="5006418" y="4131914"/>
                  <a:pt x="5002007" y="4131914"/>
                  <a:pt x="5002007" y="4131914"/>
                </a:cubicBezTo>
                <a:cubicBezTo>
                  <a:pt x="4997594" y="4131914"/>
                  <a:pt x="4997594" y="4131914"/>
                  <a:pt x="4997594" y="4131914"/>
                </a:cubicBezTo>
                <a:cubicBezTo>
                  <a:pt x="4993179" y="4127500"/>
                  <a:pt x="4993179" y="4127500"/>
                  <a:pt x="4997593" y="4127500"/>
                </a:cubicBezTo>
                <a:cubicBezTo>
                  <a:pt x="4997593" y="4127500"/>
                  <a:pt x="4997593" y="4127500"/>
                  <a:pt x="5002007" y="4123088"/>
                </a:cubicBezTo>
                <a:cubicBezTo>
                  <a:pt x="4993179" y="4123088"/>
                  <a:pt x="4988765" y="4123088"/>
                  <a:pt x="4979940" y="4123088"/>
                </a:cubicBezTo>
                <a:cubicBezTo>
                  <a:pt x="4979940" y="4123088"/>
                  <a:pt x="4979940" y="4123088"/>
                  <a:pt x="4971114" y="4123088"/>
                </a:cubicBezTo>
                <a:cubicBezTo>
                  <a:pt x="4966700" y="4123088"/>
                  <a:pt x="4966700" y="4118673"/>
                  <a:pt x="4962287" y="4118673"/>
                </a:cubicBezTo>
                <a:cubicBezTo>
                  <a:pt x="4953459" y="4123088"/>
                  <a:pt x="4944633" y="4123088"/>
                  <a:pt x="4935806" y="4123088"/>
                </a:cubicBezTo>
                <a:cubicBezTo>
                  <a:pt x="4926980" y="4123088"/>
                  <a:pt x="4918154" y="4123088"/>
                  <a:pt x="4913740" y="4127500"/>
                </a:cubicBezTo>
                <a:cubicBezTo>
                  <a:pt x="4918154" y="4127500"/>
                  <a:pt x="4918154" y="4127500"/>
                  <a:pt x="4922568" y="4127500"/>
                </a:cubicBezTo>
                <a:cubicBezTo>
                  <a:pt x="4926982" y="4131914"/>
                  <a:pt x="4935808" y="4127500"/>
                  <a:pt x="4940222" y="4127501"/>
                </a:cubicBezTo>
                <a:cubicBezTo>
                  <a:pt x="4940222" y="4127501"/>
                  <a:pt x="4940222" y="4127501"/>
                  <a:pt x="4944633" y="4127500"/>
                </a:cubicBezTo>
                <a:cubicBezTo>
                  <a:pt x="4953459" y="4127500"/>
                  <a:pt x="4962287" y="4131914"/>
                  <a:pt x="4966700" y="4131914"/>
                </a:cubicBezTo>
                <a:cubicBezTo>
                  <a:pt x="4966700" y="4131914"/>
                  <a:pt x="4966700" y="4131914"/>
                  <a:pt x="4966700" y="4136327"/>
                </a:cubicBezTo>
                <a:cubicBezTo>
                  <a:pt x="4966700" y="4136327"/>
                  <a:pt x="4962287" y="4140741"/>
                  <a:pt x="4962287" y="4140741"/>
                </a:cubicBezTo>
                <a:cubicBezTo>
                  <a:pt x="4962287" y="4145154"/>
                  <a:pt x="4962287" y="4145154"/>
                  <a:pt x="4957874" y="4145154"/>
                </a:cubicBezTo>
                <a:cubicBezTo>
                  <a:pt x="4957874" y="4145154"/>
                  <a:pt x="4957874" y="4145154"/>
                  <a:pt x="4953459" y="4145154"/>
                </a:cubicBezTo>
                <a:cubicBezTo>
                  <a:pt x="4949047" y="4145155"/>
                  <a:pt x="4949047" y="4145155"/>
                  <a:pt x="4949047" y="4145155"/>
                </a:cubicBezTo>
                <a:cubicBezTo>
                  <a:pt x="4949047" y="4145155"/>
                  <a:pt x="4949047" y="4140741"/>
                  <a:pt x="4953459" y="4140741"/>
                </a:cubicBezTo>
                <a:cubicBezTo>
                  <a:pt x="4953459" y="4140741"/>
                  <a:pt x="4957876" y="4136327"/>
                  <a:pt x="4957876" y="4136327"/>
                </a:cubicBezTo>
                <a:cubicBezTo>
                  <a:pt x="4953459" y="4136327"/>
                  <a:pt x="4949047" y="4131915"/>
                  <a:pt x="4944633" y="4131914"/>
                </a:cubicBezTo>
                <a:cubicBezTo>
                  <a:pt x="4935808" y="4131914"/>
                  <a:pt x="4922568" y="4136327"/>
                  <a:pt x="4918154" y="4131914"/>
                </a:cubicBezTo>
                <a:cubicBezTo>
                  <a:pt x="4909327" y="4131914"/>
                  <a:pt x="4909327" y="4131914"/>
                  <a:pt x="4904916" y="4131914"/>
                </a:cubicBezTo>
                <a:cubicBezTo>
                  <a:pt x="4900501" y="4131914"/>
                  <a:pt x="4896087" y="4131914"/>
                  <a:pt x="4887260" y="4131914"/>
                </a:cubicBezTo>
                <a:cubicBezTo>
                  <a:pt x="4882847" y="4131914"/>
                  <a:pt x="4878435" y="4131914"/>
                  <a:pt x="4869608" y="4136328"/>
                </a:cubicBezTo>
                <a:cubicBezTo>
                  <a:pt x="4869608" y="4136328"/>
                  <a:pt x="4869608" y="4136328"/>
                  <a:pt x="4865194" y="4136327"/>
                </a:cubicBezTo>
                <a:cubicBezTo>
                  <a:pt x="4860780" y="4136327"/>
                  <a:pt x="4856368" y="4136327"/>
                  <a:pt x="4851956" y="4136327"/>
                </a:cubicBezTo>
                <a:cubicBezTo>
                  <a:pt x="4851956" y="4140741"/>
                  <a:pt x="4856368" y="4140741"/>
                  <a:pt x="4856368" y="4140741"/>
                </a:cubicBezTo>
                <a:cubicBezTo>
                  <a:pt x="4856368" y="4140741"/>
                  <a:pt x="4856368" y="4140741"/>
                  <a:pt x="4847541" y="4145154"/>
                </a:cubicBezTo>
                <a:cubicBezTo>
                  <a:pt x="4843128" y="4140741"/>
                  <a:pt x="4838714" y="4140741"/>
                  <a:pt x="4838714" y="4140741"/>
                </a:cubicBezTo>
                <a:cubicBezTo>
                  <a:pt x="4838714" y="4145154"/>
                  <a:pt x="4834300" y="4145154"/>
                  <a:pt x="4834300" y="4145154"/>
                </a:cubicBezTo>
                <a:cubicBezTo>
                  <a:pt x="4829889" y="4145154"/>
                  <a:pt x="4829889" y="4145154"/>
                  <a:pt x="4829889" y="4140741"/>
                </a:cubicBezTo>
                <a:cubicBezTo>
                  <a:pt x="4829889" y="4140741"/>
                  <a:pt x="4825475" y="4140741"/>
                  <a:pt x="4821061" y="4140741"/>
                </a:cubicBezTo>
                <a:cubicBezTo>
                  <a:pt x="4816649" y="4140741"/>
                  <a:pt x="4812235" y="4145154"/>
                  <a:pt x="4807821" y="4145154"/>
                </a:cubicBezTo>
                <a:cubicBezTo>
                  <a:pt x="4807821" y="4145154"/>
                  <a:pt x="4807821" y="4145154"/>
                  <a:pt x="4803408" y="4149567"/>
                </a:cubicBezTo>
                <a:cubicBezTo>
                  <a:pt x="4798996" y="4149567"/>
                  <a:pt x="4798996" y="4149567"/>
                  <a:pt x="4794582" y="4149567"/>
                </a:cubicBezTo>
                <a:cubicBezTo>
                  <a:pt x="4790167" y="4149567"/>
                  <a:pt x="4785754" y="4149567"/>
                  <a:pt x="4781342" y="4153981"/>
                </a:cubicBezTo>
                <a:cubicBezTo>
                  <a:pt x="4776927" y="4153982"/>
                  <a:pt x="4772515" y="4153981"/>
                  <a:pt x="4772515" y="4153981"/>
                </a:cubicBezTo>
                <a:cubicBezTo>
                  <a:pt x="4768101" y="4153981"/>
                  <a:pt x="4763687" y="4153982"/>
                  <a:pt x="4763687" y="4153982"/>
                </a:cubicBezTo>
                <a:cubicBezTo>
                  <a:pt x="4763687" y="4153982"/>
                  <a:pt x="4763689" y="4149567"/>
                  <a:pt x="4768100" y="4149567"/>
                </a:cubicBezTo>
                <a:cubicBezTo>
                  <a:pt x="4772515" y="4149567"/>
                  <a:pt x="4776927" y="4149567"/>
                  <a:pt x="4785754" y="4149567"/>
                </a:cubicBezTo>
                <a:cubicBezTo>
                  <a:pt x="4790167" y="4145154"/>
                  <a:pt x="4794581" y="4145154"/>
                  <a:pt x="4794581" y="4145154"/>
                </a:cubicBezTo>
                <a:lnTo>
                  <a:pt x="4790167" y="4145154"/>
                </a:lnTo>
                <a:cubicBezTo>
                  <a:pt x="4790167" y="4145154"/>
                  <a:pt x="4790167" y="4145154"/>
                  <a:pt x="4785754" y="4145154"/>
                </a:cubicBezTo>
                <a:cubicBezTo>
                  <a:pt x="4781342" y="4145154"/>
                  <a:pt x="4781342" y="4145154"/>
                  <a:pt x="4781342" y="4145154"/>
                </a:cubicBezTo>
                <a:cubicBezTo>
                  <a:pt x="4776927" y="4145154"/>
                  <a:pt x="4772515" y="4145154"/>
                  <a:pt x="4768100" y="4149567"/>
                </a:cubicBezTo>
                <a:cubicBezTo>
                  <a:pt x="4759275" y="4149567"/>
                  <a:pt x="4754859" y="4149567"/>
                  <a:pt x="4750448" y="4149567"/>
                </a:cubicBezTo>
                <a:cubicBezTo>
                  <a:pt x="4746034" y="4149567"/>
                  <a:pt x="4741621" y="4153981"/>
                  <a:pt x="4737207" y="4153981"/>
                </a:cubicBezTo>
                <a:cubicBezTo>
                  <a:pt x="4737207" y="4153981"/>
                  <a:pt x="4737207" y="4153981"/>
                  <a:pt x="4732794" y="4153981"/>
                </a:cubicBezTo>
                <a:cubicBezTo>
                  <a:pt x="4732794" y="4153981"/>
                  <a:pt x="4728382" y="4153981"/>
                  <a:pt x="4723969" y="4153981"/>
                </a:cubicBezTo>
                <a:cubicBezTo>
                  <a:pt x="4723969" y="4153981"/>
                  <a:pt x="4723969" y="4158393"/>
                  <a:pt x="4723969" y="4158393"/>
                </a:cubicBezTo>
                <a:cubicBezTo>
                  <a:pt x="4723969" y="4162808"/>
                  <a:pt x="4723969" y="4162808"/>
                  <a:pt x="4723969" y="4162808"/>
                </a:cubicBezTo>
                <a:cubicBezTo>
                  <a:pt x="4719555" y="4167221"/>
                  <a:pt x="4719555" y="4167221"/>
                  <a:pt x="4715140" y="4167221"/>
                </a:cubicBezTo>
                <a:cubicBezTo>
                  <a:pt x="4715140" y="4167221"/>
                  <a:pt x="4710727" y="4167221"/>
                  <a:pt x="4710727" y="4167221"/>
                </a:cubicBezTo>
                <a:cubicBezTo>
                  <a:pt x="4706314" y="4167221"/>
                  <a:pt x="4701901" y="4162808"/>
                  <a:pt x="4697488" y="4162808"/>
                </a:cubicBezTo>
                <a:cubicBezTo>
                  <a:pt x="4697488" y="4162808"/>
                  <a:pt x="4697488" y="4162808"/>
                  <a:pt x="4693074" y="4162809"/>
                </a:cubicBezTo>
                <a:cubicBezTo>
                  <a:pt x="4693073" y="4167221"/>
                  <a:pt x="4693073" y="4171633"/>
                  <a:pt x="4679834" y="4167221"/>
                </a:cubicBezTo>
                <a:cubicBezTo>
                  <a:pt x="4666593" y="4171633"/>
                  <a:pt x="4657766" y="4176047"/>
                  <a:pt x="4648940" y="4176047"/>
                </a:cubicBezTo>
                <a:cubicBezTo>
                  <a:pt x="4635701" y="4180461"/>
                  <a:pt x="4626875" y="4180461"/>
                  <a:pt x="4613635" y="4184875"/>
                </a:cubicBezTo>
                <a:cubicBezTo>
                  <a:pt x="4613635" y="4184875"/>
                  <a:pt x="4613635" y="4184875"/>
                  <a:pt x="4609221" y="4184875"/>
                </a:cubicBezTo>
                <a:cubicBezTo>
                  <a:pt x="4604807" y="4189287"/>
                  <a:pt x="4591568" y="4193700"/>
                  <a:pt x="4582742" y="4193700"/>
                </a:cubicBezTo>
                <a:cubicBezTo>
                  <a:pt x="4569501" y="4198114"/>
                  <a:pt x="4551848" y="4198114"/>
                  <a:pt x="4538608" y="4202528"/>
                </a:cubicBezTo>
                <a:cubicBezTo>
                  <a:pt x="4529781" y="4206941"/>
                  <a:pt x="4516541" y="4206941"/>
                  <a:pt x="4507715" y="4211354"/>
                </a:cubicBezTo>
                <a:cubicBezTo>
                  <a:pt x="4498888" y="4215766"/>
                  <a:pt x="4490062" y="4215767"/>
                  <a:pt x="4481235" y="4215767"/>
                </a:cubicBezTo>
                <a:cubicBezTo>
                  <a:pt x="4476820" y="4224594"/>
                  <a:pt x="4472407" y="4229006"/>
                  <a:pt x="4459169" y="4224594"/>
                </a:cubicBezTo>
                <a:lnTo>
                  <a:pt x="4444755" y="4234616"/>
                </a:lnTo>
                <a:lnTo>
                  <a:pt x="4414432" y="4241000"/>
                </a:lnTo>
                <a:lnTo>
                  <a:pt x="4335141" y="4263988"/>
                </a:lnTo>
                <a:lnTo>
                  <a:pt x="4312539" y="4255898"/>
                </a:lnTo>
                <a:lnTo>
                  <a:pt x="4296733" y="4251361"/>
                </a:lnTo>
                <a:lnTo>
                  <a:pt x="4465085" y="4201923"/>
                </a:lnTo>
                <a:cubicBezTo>
                  <a:pt x="4579949" y="4171364"/>
                  <a:pt x="4696557" y="4147560"/>
                  <a:pt x="4816352" y="4135629"/>
                </a:cubicBezTo>
                <a:cubicBezTo>
                  <a:pt x="4819966" y="4135760"/>
                  <a:pt x="4826520" y="4134551"/>
                  <a:pt x="4824642" y="4126525"/>
                </a:cubicBezTo>
                <a:cubicBezTo>
                  <a:pt x="4819147" y="4118367"/>
                  <a:pt x="4811793" y="4121718"/>
                  <a:pt x="4804568" y="4121456"/>
                </a:cubicBezTo>
                <a:cubicBezTo>
                  <a:pt x="4729380" y="4120176"/>
                  <a:pt x="4658489" y="4140031"/>
                  <a:pt x="4584248" y="4152530"/>
                </a:cubicBezTo>
                <a:cubicBezTo>
                  <a:pt x="4486364" y="4168692"/>
                  <a:pt x="4390734" y="4190047"/>
                  <a:pt x="4297331" y="4216659"/>
                </a:cubicBezTo>
                <a:lnTo>
                  <a:pt x="4249591" y="4233356"/>
                </a:lnTo>
                <a:lnTo>
                  <a:pt x="4238192" y="4227531"/>
                </a:lnTo>
                <a:lnTo>
                  <a:pt x="4247330" y="4224594"/>
                </a:lnTo>
                <a:cubicBezTo>
                  <a:pt x="4229676" y="4224594"/>
                  <a:pt x="4238503" y="4220181"/>
                  <a:pt x="4260569" y="4211354"/>
                </a:cubicBezTo>
                <a:cubicBezTo>
                  <a:pt x="4260569" y="4211354"/>
                  <a:pt x="4260569" y="4211354"/>
                  <a:pt x="4260569" y="4220180"/>
                </a:cubicBezTo>
                <a:cubicBezTo>
                  <a:pt x="4295876" y="4202528"/>
                  <a:pt x="4300288" y="4206941"/>
                  <a:pt x="4322355" y="4193699"/>
                </a:cubicBezTo>
                <a:cubicBezTo>
                  <a:pt x="4335596" y="4189287"/>
                  <a:pt x="4322355" y="4198114"/>
                  <a:pt x="4326770" y="4198114"/>
                </a:cubicBezTo>
                <a:cubicBezTo>
                  <a:pt x="4331182" y="4198113"/>
                  <a:pt x="4335594" y="4193700"/>
                  <a:pt x="4335596" y="4189287"/>
                </a:cubicBezTo>
                <a:cubicBezTo>
                  <a:pt x="4344422" y="4189287"/>
                  <a:pt x="4340008" y="4193699"/>
                  <a:pt x="4348836" y="4189287"/>
                </a:cubicBezTo>
                <a:cubicBezTo>
                  <a:pt x="4370903" y="4180460"/>
                  <a:pt x="4397382" y="4171633"/>
                  <a:pt x="4437102" y="4158393"/>
                </a:cubicBezTo>
                <a:cubicBezTo>
                  <a:pt x="4450341" y="4153982"/>
                  <a:pt x="4459169" y="4149567"/>
                  <a:pt x="4463583" y="4149567"/>
                </a:cubicBezTo>
                <a:cubicBezTo>
                  <a:pt x="4507715" y="4136328"/>
                  <a:pt x="4569502" y="4127500"/>
                  <a:pt x="4569502" y="4114260"/>
                </a:cubicBezTo>
                <a:cubicBezTo>
                  <a:pt x="4582742" y="4118675"/>
                  <a:pt x="4582742" y="4114260"/>
                  <a:pt x="4609221" y="4109847"/>
                </a:cubicBezTo>
                <a:cubicBezTo>
                  <a:pt x="4626874" y="4105434"/>
                  <a:pt x="4591568" y="4105434"/>
                  <a:pt x="4618047" y="4101021"/>
                </a:cubicBezTo>
                <a:cubicBezTo>
                  <a:pt x="4609221" y="4096606"/>
                  <a:pt x="4626874" y="4092193"/>
                  <a:pt x="4604808" y="4096608"/>
                </a:cubicBezTo>
                <a:cubicBezTo>
                  <a:pt x="4604807" y="4092193"/>
                  <a:pt x="4622461" y="4092193"/>
                  <a:pt x="4622461" y="4087781"/>
                </a:cubicBezTo>
                <a:cubicBezTo>
                  <a:pt x="4622461" y="4087781"/>
                  <a:pt x="4622461" y="4087781"/>
                  <a:pt x="4626875" y="4087781"/>
                </a:cubicBezTo>
                <a:cubicBezTo>
                  <a:pt x="4626875" y="4087781"/>
                  <a:pt x="4622460" y="4083367"/>
                  <a:pt x="4626875" y="4083367"/>
                </a:cubicBezTo>
                <a:cubicBezTo>
                  <a:pt x="4626875" y="4083367"/>
                  <a:pt x="4626875" y="4083367"/>
                  <a:pt x="4631287" y="4083367"/>
                </a:cubicBezTo>
                <a:cubicBezTo>
                  <a:pt x="4631287" y="4083367"/>
                  <a:pt x="4635701" y="4078953"/>
                  <a:pt x="4635701" y="4078953"/>
                </a:cubicBezTo>
                <a:cubicBezTo>
                  <a:pt x="4640114" y="4078953"/>
                  <a:pt x="4644528" y="4078953"/>
                  <a:pt x="4653354" y="4074541"/>
                </a:cubicBezTo>
                <a:cubicBezTo>
                  <a:pt x="4679835" y="4065714"/>
                  <a:pt x="4693074" y="4065714"/>
                  <a:pt x="4701899" y="4061300"/>
                </a:cubicBezTo>
                <a:cubicBezTo>
                  <a:pt x="4697488" y="4061300"/>
                  <a:pt x="4701899" y="4061300"/>
                  <a:pt x="4706314" y="4056887"/>
                </a:cubicBezTo>
                <a:cubicBezTo>
                  <a:pt x="4706314" y="4056887"/>
                  <a:pt x="4715140" y="4056887"/>
                  <a:pt x="4715140" y="4056887"/>
                </a:cubicBezTo>
                <a:cubicBezTo>
                  <a:pt x="4715140" y="4056887"/>
                  <a:pt x="4719555" y="4056887"/>
                  <a:pt x="4719555" y="4056887"/>
                </a:cubicBezTo>
                <a:cubicBezTo>
                  <a:pt x="4719555" y="4034821"/>
                  <a:pt x="4785754" y="4025994"/>
                  <a:pt x="4825475" y="4012753"/>
                </a:cubicBezTo>
                <a:cubicBezTo>
                  <a:pt x="4821060" y="4003927"/>
                  <a:pt x="4803408" y="4003927"/>
                  <a:pt x="4807821" y="3995100"/>
                </a:cubicBezTo>
                <a:cubicBezTo>
                  <a:pt x="4838714" y="3995100"/>
                  <a:pt x="4838714" y="3990687"/>
                  <a:pt x="4860780" y="3990688"/>
                </a:cubicBezTo>
                <a:cubicBezTo>
                  <a:pt x="4878435" y="3977447"/>
                  <a:pt x="4856368" y="3968621"/>
                  <a:pt x="4825475" y="3968621"/>
                </a:cubicBezTo>
                <a:cubicBezTo>
                  <a:pt x="4825475" y="3968621"/>
                  <a:pt x="4825475" y="3968621"/>
                  <a:pt x="4821060" y="3968621"/>
                </a:cubicBezTo>
                <a:cubicBezTo>
                  <a:pt x="4816649" y="3968621"/>
                  <a:pt x="4807821" y="3968621"/>
                  <a:pt x="4807821" y="3968621"/>
                </a:cubicBezTo>
                <a:cubicBezTo>
                  <a:pt x="4807821" y="3968621"/>
                  <a:pt x="4807821" y="3968621"/>
                  <a:pt x="4812235" y="3973033"/>
                </a:cubicBezTo>
                <a:cubicBezTo>
                  <a:pt x="4812235" y="3973033"/>
                  <a:pt x="4816647" y="3973033"/>
                  <a:pt x="4816647" y="3973033"/>
                </a:cubicBezTo>
                <a:cubicBezTo>
                  <a:pt x="4816647" y="3973033"/>
                  <a:pt x="4816647" y="3977447"/>
                  <a:pt x="4812235" y="3977447"/>
                </a:cubicBezTo>
                <a:cubicBezTo>
                  <a:pt x="4807821" y="3981860"/>
                  <a:pt x="4772515" y="3981860"/>
                  <a:pt x="4798996" y="3973033"/>
                </a:cubicBezTo>
                <a:cubicBezTo>
                  <a:pt x="4798996" y="3973033"/>
                  <a:pt x="4798996" y="3973033"/>
                  <a:pt x="4794582" y="3973033"/>
                </a:cubicBezTo>
                <a:cubicBezTo>
                  <a:pt x="4794582" y="3973033"/>
                  <a:pt x="4790167" y="3973033"/>
                  <a:pt x="4790167" y="3973033"/>
                </a:cubicBezTo>
                <a:cubicBezTo>
                  <a:pt x="4785754" y="3973034"/>
                  <a:pt x="4785754" y="3973034"/>
                  <a:pt x="4785754" y="3968621"/>
                </a:cubicBezTo>
                <a:cubicBezTo>
                  <a:pt x="4790167" y="3968621"/>
                  <a:pt x="4794579" y="3968621"/>
                  <a:pt x="4794579" y="3968621"/>
                </a:cubicBezTo>
                <a:cubicBezTo>
                  <a:pt x="4794579" y="3968621"/>
                  <a:pt x="4798996" y="3968621"/>
                  <a:pt x="4798996" y="3968621"/>
                </a:cubicBezTo>
                <a:cubicBezTo>
                  <a:pt x="4798996" y="3968621"/>
                  <a:pt x="4798996" y="3968621"/>
                  <a:pt x="4803408" y="3968621"/>
                </a:cubicBezTo>
                <a:cubicBezTo>
                  <a:pt x="4803408" y="3968621"/>
                  <a:pt x="4807821" y="3968621"/>
                  <a:pt x="4807821" y="3964208"/>
                </a:cubicBezTo>
                <a:cubicBezTo>
                  <a:pt x="4785754" y="3964208"/>
                  <a:pt x="4768101" y="3964208"/>
                  <a:pt x="4763689" y="3955381"/>
                </a:cubicBezTo>
                <a:cubicBezTo>
                  <a:pt x="4763689" y="3955381"/>
                  <a:pt x="4798996" y="3942141"/>
                  <a:pt x="4821061" y="3933314"/>
                </a:cubicBezTo>
                <a:cubicBezTo>
                  <a:pt x="4847541" y="3928900"/>
                  <a:pt x="4882848" y="3933314"/>
                  <a:pt x="4900501" y="3924487"/>
                </a:cubicBezTo>
                <a:cubicBezTo>
                  <a:pt x="4891673" y="3924487"/>
                  <a:pt x="4882848" y="3920074"/>
                  <a:pt x="4882848" y="3920074"/>
                </a:cubicBezTo>
                <a:cubicBezTo>
                  <a:pt x="4922566" y="3902421"/>
                  <a:pt x="4949047" y="3875939"/>
                  <a:pt x="5010834" y="3871527"/>
                </a:cubicBezTo>
                <a:cubicBezTo>
                  <a:pt x="5010832" y="3867114"/>
                  <a:pt x="5010832" y="3867114"/>
                  <a:pt x="5010834" y="3862700"/>
                </a:cubicBezTo>
                <a:cubicBezTo>
                  <a:pt x="4805615" y="3867114"/>
                  <a:pt x="4607014" y="3894697"/>
                  <a:pt x="4416690" y="3943244"/>
                </a:cubicBezTo>
                <a:lnTo>
                  <a:pt x="4169888" y="4021303"/>
                </a:lnTo>
                <a:lnTo>
                  <a:pt x="4169888" y="4017201"/>
                </a:lnTo>
                <a:lnTo>
                  <a:pt x="4168851" y="4014405"/>
                </a:lnTo>
                <a:lnTo>
                  <a:pt x="4290910" y="3968069"/>
                </a:lnTo>
                <a:cubicBezTo>
                  <a:pt x="4437102" y="3920074"/>
                  <a:pt x="4589360" y="3884767"/>
                  <a:pt x="4746036" y="3862700"/>
                </a:cubicBezTo>
                <a:cubicBezTo>
                  <a:pt x="4843128" y="3849460"/>
                  <a:pt x="4935808" y="3840633"/>
                  <a:pt x="5032899" y="3836220"/>
                </a:cubicBezTo>
                <a:lnTo>
                  <a:pt x="5156473" y="3836220"/>
                </a:lnTo>
                <a:cubicBezTo>
                  <a:pt x="5156473" y="3831806"/>
                  <a:pt x="5160886" y="3831806"/>
                  <a:pt x="5160886" y="3831806"/>
                </a:cubicBezTo>
                <a:close/>
                <a:moveTo>
                  <a:pt x="3392142" y="3829734"/>
                </a:moveTo>
                <a:cubicBezTo>
                  <a:pt x="3389190" y="3829700"/>
                  <a:pt x="3386103" y="3830371"/>
                  <a:pt x="3383285" y="3829969"/>
                </a:cubicBezTo>
                <a:cubicBezTo>
                  <a:pt x="3380869" y="3829701"/>
                  <a:pt x="3375770" y="3828361"/>
                  <a:pt x="3374696" y="3830237"/>
                </a:cubicBezTo>
                <a:cubicBezTo>
                  <a:pt x="3371477" y="3835597"/>
                  <a:pt x="3363157" y="3833453"/>
                  <a:pt x="3361278" y="3840690"/>
                </a:cubicBezTo>
                <a:cubicBezTo>
                  <a:pt x="3360741" y="3842834"/>
                  <a:pt x="3356985" y="3844174"/>
                  <a:pt x="3360473" y="3847123"/>
                </a:cubicBezTo>
                <a:cubicBezTo>
                  <a:pt x="3361547" y="3847926"/>
                  <a:pt x="3361278" y="3849534"/>
                  <a:pt x="3360204" y="3849802"/>
                </a:cubicBezTo>
                <a:cubicBezTo>
                  <a:pt x="3355911" y="3851410"/>
                  <a:pt x="3356179" y="3853823"/>
                  <a:pt x="3358863" y="3857040"/>
                </a:cubicBezTo>
                <a:cubicBezTo>
                  <a:pt x="3359668" y="3858111"/>
                  <a:pt x="3358595" y="3859451"/>
                  <a:pt x="3358058" y="3860524"/>
                </a:cubicBezTo>
                <a:cubicBezTo>
                  <a:pt x="3356985" y="3862132"/>
                  <a:pt x="3356716" y="3863740"/>
                  <a:pt x="3358326" y="3865080"/>
                </a:cubicBezTo>
                <a:cubicBezTo>
                  <a:pt x="3359937" y="3866421"/>
                  <a:pt x="3359668" y="3868029"/>
                  <a:pt x="3360204" y="3869637"/>
                </a:cubicBezTo>
                <a:cubicBezTo>
                  <a:pt x="3361547" y="3873657"/>
                  <a:pt x="3363157" y="3878749"/>
                  <a:pt x="3366109" y="3880626"/>
                </a:cubicBezTo>
                <a:cubicBezTo>
                  <a:pt x="3372550" y="3884646"/>
                  <a:pt x="3378723" y="3888935"/>
                  <a:pt x="3385163" y="3892687"/>
                </a:cubicBezTo>
                <a:cubicBezTo>
                  <a:pt x="3385700" y="3892687"/>
                  <a:pt x="3386773" y="3892687"/>
                  <a:pt x="3387042" y="3892151"/>
                </a:cubicBezTo>
                <a:cubicBezTo>
                  <a:pt x="3389725" y="3889738"/>
                  <a:pt x="3392141" y="3887594"/>
                  <a:pt x="3395630" y="3891079"/>
                </a:cubicBezTo>
                <a:cubicBezTo>
                  <a:pt x="3396703" y="3892419"/>
                  <a:pt x="3397508" y="3891079"/>
                  <a:pt x="3397777" y="3890006"/>
                </a:cubicBezTo>
                <a:cubicBezTo>
                  <a:pt x="3398581" y="3885451"/>
                  <a:pt x="3400729" y="3885451"/>
                  <a:pt x="3403949" y="3888130"/>
                </a:cubicBezTo>
                <a:cubicBezTo>
                  <a:pt x="3406096" y="3890006"/>
                  <a:pt x="3407170" y="3889470"/>
                  <a:pt x="3407170" y="3886790"/>
                </a:cubicBezTo>
                <a:cubicBezTo>
                  <a:pt x="3407170" y="3885182"/>
                  <a:pt x="3406633" y="3883306"/>
                  <a:pt x="3409048" y="3883038"/>
                </a:cubicBezTo>
                <a:cubicBezTo>
                  <a:pt x="3414416" y="3881965"/>
                  <a:pt x="3416562" y="3878213"/>
                  <a:pt x="3416294" y="3873389"/>
                </a:cubicBezTo>
                <a:cubicBezTo>
                  <a:pt x="3416025" y="3869905"/>
                  <a:pt x="3417099" y="3868297"/>
                  <a:pt x="3419515" y="3866956"/>
                </a:cubicBezTo>
                <a:cubicBezTo>
                  <a:pt x="3419515" y="3865884"/>
                  <a:pt x="3419515" y="3864812"/>
                  <a:pt x="3419515" y="3863740"/>
                </a:cubicBezTo>
                <a:cubicBezTo>
                  <a:pt x="3416831" y="3862132"/>
                  <a:pt x="3416025" y="3859183"/>
                  <a:pt x="3416831" y="3856503"/>
                </a:cubicBezTo>
                <a:cubicBezTo>
                  <a:pt x="3418172" y="3851678"/>
                  <a:pt x="3416562" y="3847926"/>
                  <a:pt x="3413073" y="3844710"/>
                </a:cubicBezTo>
                <a:cubicBezTo>
                  <a:pt x="3411732" y="3843370"/>
                  <a:pt x="3410390" y="3842298"/>
                  <a:pt x="3409853" y="3840421"/>
                </a:cubicBezTo>
                <a:cubicBezTo>
                  <a:pt x="3409316" y="3837474"/>
                  <a:pt x="3407707" y="3835866"/>
                  <a:pt x="3404754" y="3836134"/>
                </a:cubicBezTo>
                <a:cubicBezTo>
                  <a:pt x="3402607" y="3836134"/>
                  <a:pt x="3400998" y="3834793"/>
                  <a:pt x="3400192" y="3833721"/>
                </a:cubicBezTo>
                <a:cubicBezTo>
                  <a:pt x="3397911" y="3830504"/>
                  <a:pt x="3395094" y="3829767"/>
                  <a:pt x="3392142" y="3829734"/>
                </a:cubicBezTo>
                <a:close/>
                <a:moveTo>
                  <a:pt x="1910633" y="3812409"/>
                </a:moveTo>
                <a:lnTo>
                  <a:pt x="1910864" y="3812793"/>
                </a:lnTo>
                <a:lnTo>
                  <a:pt x="1911131" y="3812526"/>
                </a:lnTo>
                <a:close/>
                <a:moveTo>
                  <a:pt x="6453758" y="3778690"/>
                </a:moveTo>
                <a:lnTo>
                  <a:pt x="6457354" y="3779591"/>
                </a:lnTo>
                <a:cubicBezTo>
                  <a:pt x="6457354" y="3779591"/>
                  <a:pt x="6457354" y="3779591"/>
                  <a:pt x="6453759" y="3779591"/>
                </a:cubicBezTo>
                <a:close/>
                <a:moveTo>
                  <a:pt x="9115443" y="3718202"/>
                </a:moveTo>
                <a:cubicBezTo>
                  <a:pt x="9232076" y="3715225"/>
                  <a:pt x="9348319" y="3720404"/>
                  <a:pt x="9463345" y="3733447"/>
                </a:cubicBezTo>
                <a:lnTo>
                  <a:pt x="9596752" y="3756023"/>
                </a:lnTo>
                <a:lnTo>
                  <a:pt x="9591469" y="3782092"/>
                </a:lnTo>
                <a:lnTo>
                  <a:pt x="9590973" y="3784030"/>
                </a:lnTo>
                <a:lnTo>
                  <a:pt x="9451271" y="3767000"/>
                </a:lnTo>
                <a:lnTo>
                  <a:pt x="9271670" y="3757770"/>
                </a:lnTo>
                <a:lnTo>
                  <a:pt x="9271178" y="3757510"/>
                </a:lnTo>
                <a:cubicBezTo>
                  <a:pt x="9266276" y="3750597"/>
                  <a:pt x="9259065" y="3754342"/>
                  <a:pt x="9253011" y="3753478"/>
                </a:cubicBezTo>
                <a:cubicBezTo>
                  <a:pt x="9250414" y="3753189"/>
                  <a:pt x="9244934" y="3751750"/>
                  <a:pt x="9243781" y="3753766"/>
                </a:cubicBezTo>
                <a:lnTo>
                  <a:pt x="9238368" y="3757161"/>
                </a:lnTo>
                <a:lnTo>
                  <a:pt x="9051143" y="3762615"/>
                </a:lnTo>
                <a:cubicBezTo>
                  <a:pt x="8849639" y="3776637"/>
                  <a:pt x="8646773" y="3815352"/>
                  <a:pt x="8446163" y="3880422"/>
                </a:cubicBezTo>
                <a:cubicBezTo>
                  <a:pt x="8219199" y="3954037"/>
                  <a:pt x="8006808" y="4058760"/>
                  <a:pt x="7819834" y="4186594"/>
                </a:cubicBezTo>
                <a:cubicBezTo>
                  <a:pt x="7819834" y="4186594"/>
                  <a:pt x="7819834" y="4186594"/>
                  <a:pt x="7821146" y="4190647"/>
                </a:cubicBezTo>
                <a:cubicBezTo>
                  <a:pt x="7814356" y="4197330"/>
                  <a:pt x="7808990" y="4194590"/>
                  <a:pt x="7807675" y="4190539"/>
                </a:cubicBezTo>
                <a:cubicBezTo>
                  <a:pt x="7749404" y="4231835"/>
                  <a:pt x="7691128" y="4273133"/>
                  <a:pt x="7638221" y="4317167"/>
                </a:cubicBezTo>
                <a:cubicBezTo>
                  <a:pt x="7638221" y="4317167"/>
                  <a:pt x="7638221" y="4317167"/>
                  <a:pt x="7639533" y="4321220"/>
                </a:cubicBezTo>
                <a:cubicBezTo>
                  <a:pt x="7639533" y="4321220"/>
                  <a:pt x="7639533" y="4321220"/>
                  <a:pt x="7636796" y="4326588"/>
                </a:cubicBezTo>
                <a:cubicBezTo>
                  <a:pt x="7636796" y="4326588"/>
                  <a:pt x="7636796" y="4326588"/>
                  <a:pt x="7632744" y="4327902"/>
                </a:cubicBezTo>
                <a:cubicBezTo>
                  <a:pt x="7634060" y="4331955"/>
                  <a:pt x="7630005" y="4333271"/>
                  <a:pt x="7631319" y="4337321"/>
                </a:cubicBezTo>
                <a:cubicBezTo>
                  <a:pt x="7631319" y="4337321"/>
                  <a:pt x="7631319" y="4337321"/>
                  <a:pt x="7634060" y="4331955"/>
                </a:cubicBezTo>
                <a:cubicBezTo>
                  <a:pt x="7636796" y="4326588"/>
                  <a:pt x="7640846" y="4325273"/>
                  <a:pt x="7644901" y="4323959"/>
                </a:cubicBezTo>
                <a:cubicBezTo>
                  <a:pt x="7650271" y="4326697"/>
                  <a:pt x="7646218" y="4328011"/>
                  <a:pt x="7643477" y="4333378"/>
                </a:cubicBezTo>
                <a:cubicBezTo>
                  <a:pt x="7643477" y="4333378"/>
                  <a:pt x="7643477" y="4333378"/>
                  <a:pt x="7650271" y="4326697"/>
                </a:cubicBezTo>
                <a:cubicBezTo>
                  <a:pt x="7648845" y="4336118"/>
                  <a:pt x="7655639" y="4329435"/>
                  <a:pt x="7650159" y="4340170"/>
                </a:cubicBezTo>
                <a:cubicBezTo>
                  <a:pt x="7643369" y="4346852"/>
                  <a:pt x="7639314" y="4348167"/>
                  <a:pt x="7636687" y="4340061"/>
                </a:cubicBezTo>
                <a:cubicBezTo>
                  <a:pt x="7636687" y="4340061"/>
                  <a:pt x="7636687" y="4340061"/>
                  <a:pt x="7632632" y="4341376"/>
                </a:cubicBezTo>
                <a:cubicBezTo>
                  <a:pt x="7632632" y="4341376"/>
                  <a:pt x="7632632" y="4341376"/>
                  <a:pt x="7629894" y="4346743"/>
                </a:cubicBezTo>
                <a:cubicBezTo>
                  <a:pt x="7627156" y="4352111"/>
                  <a:pt x="7623103" y="4353425"/>
                  <a:pt x="7623103" y="4353425"/>
                </a:cubicBezTo>
                <a:cubicBezTo>
                  <a:pt x="7617736" y="4350687"/>
                  <a:pt x="7617736" y="4350687"/>
                  <a:pt x="7620474" y="4345318"/>
                </a:cubicBezTo>
                <a:cubicBezTo>
                  <a:pt x="7620474" y="4345318"/>
                  <a:pt x="7620474" y="4345318"/>
                  <a:pt x="7627266" y="4338636"/>
                </a:cubicBezTo>
                <a:cubicBezTo>
                  <a:pt x="7620474" y="4345318"/>
                  <a:pt x="7615108" y="4342580"/>
                  <a:pt x="7621900" y="4335899"/>
                </a:cubicBezTo>
                <a:cubicBezTo>
                  <a:pt x="7621900" y="4335899"/>
                  <a:pt x="7617847" y="4337213"/>
                  <a:pt x="7617847" y="4337213"/>
                </a:cubicBezTo>
                <a:cubicBezTo>
                  <a:pt x="7613794" y="4338529"/>
                  <a:pt x="7613794" y="4338529"/>
                  <a:pt x="7613794" y="4338529"/>
                </a:cubicBezTo>
                <a:cubicBezTo>
                  <a:pt x="7531885" y="4407087"/>
                  <a:pt x="7454808" y="4480380"/>
                  <a:pt x="7382864" y="4557843"/>
                </a:cubicBezTo>
                <a:lnTo>
                  <a:pt x="7242726" y="4728921"/>
                </a:lnTo>
                <a:lnTo>
                  <a:pt x="7205814" y="4679246"/>
                </a:lnTo>
                <a:lnTo>
                  <a:pt x="7251774" y="4617200"/>
                </a:lnTo>
                <a:cubicBezTo>
                  <a:pt x="7470847" y="4353537"/>
                  <a:pt x="7748855" y="4133470"/>
                  <a:pt x="8077568" y="3973100"/>
                </a:cubicBezTo>
                <a:cubicBezTo>
                  <a:pt x="8412138" y="3809466"/>
                  <a:pt x="8765544" y="3727133"/>
                  <a:pt x="9115443" y="3718202"/>
                </a:cubicBezTo>
                <a:close/>
                <a:moveTo>
                  <a:pt x="6242069" y="3707761"/>
                </a:moveTo>
                <a:lnTo>
                  <a:pt x="6241670" y="3707856"/>
                </a:lnTo>
                <a:lnTo>
                  <a:pt x="6241885" y="3708069"/>
                </a:lnTo>
                <a:close/>
                <a:moveTo>
                  <a:pt x="10401736" y="3705635"/>
                </a:moveTo>
                <a:lnTo>
                  <a:pt x="10401268" y="3705745"/>
                </a:lnTo>
                <a:lnTo>
                  <a:pt x="10401519" y="3705996"/>
                </a:lnTo>
                <a:close/>
                <a:moveTo>
                  <a:pt x="7328009" y="3705635"/>
                </a:moveTo>
                <a:lnTo>
                  <a:pt x="7327540" y="3705745"/>
                </a:lnTo>
                <a:lnTo>
                  <a:pt x="7327791" y="3705995"/>
                </a:lnTo>
                <a:close/>
                <a:moveTo>
                  <a:pt x="2045918" y="3696900"/>
                </a:moveTo>
                <a:cubicBezTo>
                  <a:pt x="2043295" y="3697106"/>
                  <a:pt x="2040416" y="3697722"/>
                  <a:pt x="2038564" y="3697928"/>
                </a:cubicBezTo>
                <a:cubicBezTo>
                  <a:pt x="2034244" y="3698544"/>
                  <a:pt x="2029513" y="3697517"/>
                  <a:pt x="2024985" y="3697568"/>
                </a:cubicBezTo>
                <a:cubicBezTo>
                  <a:pt x="2020459" y="3697619"/>
                  <a:pt x="2016139" y="3698749"/>
                  <a:pt x="2012641" y="3703680"/>
                </a:cubicBezTo>
                <a:cubicBezTo>
                  <a:pt x="2011407" y="3705324"/>
                  <a:pt x="2008937" y="3707378"/>
                  <a:pt x="2005646" y="3707378"/>
                </a:cubicBezTo>
                <a:cubicBezTo>
                  <a:pt x="2001119" y="3706968"/>
                  <a:pt x="1998651" y="3709434"/>
                  <a:pt x="1997828" y="3713955"/>
                </a:cubicBezTo>
                <a:cubicBezTo>
                  <a:pt x="1997004" y="3716830"/>
                  <a:pt x="1994948" y="3718474"/>
                  <a:pt x="1992890" y="3720530"/>
                </a:cubicBezTo>
                <a:cubicBezTo>
                  <a:pt x="1987541" y="3725462"/>
                  <a:pt x="1985072" y="3731214"/>
                  <a:pt x="1987129" y="3738612"/>
                </a:cubicBezTo>
                <a:cubicBezTo>
                  <a:pt x="1988363" y="3742721"/>
                  <a:pt x="1987129" y="3747241"/>
                  <a:pt x="1983015" y="3749707"/>
                </a:cubicBezTo>
                <a:cubicBezTo>
                  <a:pt x="1983015" y="3751351"/>
                  <a:pt x="1983015" y="3752993"/>
                  <a:pt x="1983015" y="3754638"/>
                </a:cubicBezTo>
                <a:cubicBezTo>
                  <a:pt x="1986719" y="3756693"/>
                  <a:pt x="1988363" y="3759158"/>
                  <a:pt x="1987952" y="3764500"/>
                </a:cubicBezTo>
                <a:cubicBezTo>
                  <a:pt x="1987541" y="3771898"/>
                  <a:pt x="1990833" y="3777651"/>
                  <a:pt x="1999062" y="3779295"/>
                </a:cubicBezTo>
                <a:cubicBezTo>
                  <a:pt x="2002766" y="3779706"/>
                  <a:pt x="2001943" y="3782583"/>
                  <a:pt x="2001943" y="3785049"/>
                </a:cubicBezTo>
                <a:cubicBezTo>
                  <a:pt x="2001943" y="3789159"/>
                  <a:pt x="2003589" y="3789979"/>
                  <a:pt x="2006880" y="3787103"/>
                </a:cubicBezTo>
                <a:cubicBezTo>
                  <a:pt x="2011818" y="3782994"/>
                  <a:pt x="2015110" y="3782994"/>
                  <a:pt x="2016344" y="3789979"/>
                </a:cubicBezTo>
                <a:cubicBezTo>
                  <a:pt x="2016755" y="3791623"/>
                  <a:pt x="2017991" y="3793679"/>
                  <a:pt x="2019636" y="3791623"/>
                </a:cubicBezTo>
                <a:cubicBezTo>
                  <a:pt x="2024985" y="3786281"/>
                  <a:pt x="2028688" y="3789568"/>
                  <a:pt x="2032803" y="3793267"/>
                </a:cubicBezTo>
                <a:cubicBezTo>
                  <a:pt x="2033214" y="3794090"/>
                  <a:pt x="2034861" y="3794090"/>
                  <a:pt x="2035683" y="3794090"/>
                </a:cubicBezTo>
                <a:cubicBezTo>
                  <a:pt x="2045559" y="3788337"/>
                  <a:pt x="2055023" y="3781760"/>
                  <a:pt x="2064898" y="3775597"/>
                </a:cubicBezTo>
                <a:cubicBezTo>
                  <a:pt x="2069425" y="3772720"/>
                  <a:pt x="2071893" y="3764911"/>
                  <a:pt x="2073950" y="3758747"/>
                </a:cubicBezTo>
                <a:cubicBezTo>
                  <a:pt x="2074773" y="3756282"/>
                  <a:pt x="2074362" y="3753816"/>
                  <a:pt x="2076830" y="3751762"/>
                </a:cubicBezTo>
                <a:cubicBezTo>
                  <a:pt x="2079300" y="3749707"/>
                  <a:pt x="2078888" y="3747241"/>
                  <a:pt x="2077243" y="3744775"/>
                </a:cubicBezTo>
                <a:cubicBezTo>
                  <a:pt x="2076419" y="3743132"/>
                  <a:pt x="2074773" y="3741076"/>
                  <a:pt x="2076007" y="3739432"/>
                </a:cubicBezTo>
                <a:cubicBezTo>
                  <a:pt x="2080123" y="3734502"/>
                  <a:pt x="2080534" y="3730803"/>
                  <a:pt x="2073950" y="3728337"/>
                </a:cubicBezTo>
                <a:cubicBezTo>
                  <a:pt x="2072305" y="3727926"/>
                  <a:pt x="2071893" y="3725462"/>
                  <a:pt x="2073540" y="3724228"/>
                </a:cubicBezTo>
                <a:cubicBezTo>
                  <a:pt x="2078888" y="3719708"/>
                  <a:pt x="2073127" y="3717652"/>
                  <a:pt x="2072305" y="3714365"/>
                </a:cubicBezTo>
                <a:cubicBezTo>
                  <a:pt x="2069425" y="3703269"/>
                  <a:pt x="2056668" y="3706557"/>
                  <a:pt x="2051731" y="3698338"/>
                </a:cubicBezTo>
                <a:cubicBezTo>
                  <a:pt x="2050908" y="3696899"/>
                  <a:pt x="2048542" y="3696695"/>
                  <a:pt x="2045918" y="3696900"/>
                </a:cubicBezTo>
                <a:close/>
                <a:moveTo>
                  <a:pt x="1797830" y="3679420"/>
                </a:moveTo>
                <a:cubicBezTo>
                  <a:pt x="1795870" y="3678985"/>
                  <a:pt x="1794782" y="3680291"/>
                  <a:pt x="1793910" y="3681378"/>
                </a:cubicBezTo>
                <a:cubicBezTo>
                  <a:pt x="1790862" y="3684862"/>
                  <a:pt x="1788030" y="3688344"/>
                  <a:pt x="1782586" y="3686603"/>
                </a:cubicBezTo>
                <a:cubicBezTo>
                  <a:pt x="1781497" y="3686385"/>
                  <a:pt x="1780844" y="3687256"/>
                  <a:pt x="1780409" y="3688127"/>
                </a:cubicBezTo>
                <a:cubicBezTo>
                  <a:pt x="1778013" y="3692479"/>
                  <a:pt x="1774093" y="3695962"/>
                  <a:pt x="1770826" y="3699662"/>
                </a:cubicBezTo>
                <a:cubicBezTo>
                  <a:pt x="1765818" y="3705322"/>
                  <a:pt x="1762986" y="3711633"/>
                  <a:pt x="1764947" y="3719251"/>
                </a:cubicBezTo>
                <a:cubicBezTo>
                  <a:pt x="1765601" y="3722299"/>
                  <a:pt x="1763858" y="3724257"/>
                  <a:pt x="1762116" y="3725999"/>
                </a:cubicBezTo>
                <a:cubicBezTo>
                  <a:pt x="1758196" y="3730135"/>
                  <a:pt x="1758413" y="3732311"/>
                  <a:pt x="1762769" y="3735576"/>
                </a:cubicBezTo>
                <a:cubicBezTo>
                  <a:pt x="1767560" y="3738840"/>
                  <a:pt x="1767560" y="3738840"/>
                  <a:pt x="1763640" y="3743628"/>
                </a:cubicBezTo>
                <a:cubicBezTo>
                  <a:pt x="1762769" y="3744717"/>
                  <a:pt x="1762116" y="3745588"/>
                  <a:pt x="1763421" y="3746894"/>
                </a:cubicBezTo>
                <a:cubicBezTo>
                  <a:pt x="1767777" y="3751900"/>
                  <a:pt x="1771697" y="3756906"/>
                  <a:pt x="1776271" y="3761694"/>
                </a:cubicBezTo>
                <a:cubicBezTo>
                  <a:pt x="1779538" y="3765395"/>
                  <a:pt x="1783674" y="3767789"/>
                  <a:pt x="1788465" y="3768876"/>
                </a:cubicBezTo>
                <a:cubicBezTo>
                  <a:pt x="1791514" y="3769748"/>
                  <a:pt x="1797394" y="3777584"/>
                  <a:pt x="1797611" y="3780848"/>
                </a:cubicBezTo>
                <a:cubicBezTo>
                  <a:pt x="1797611" y="3781936"/>
                  <a:pt x="1797611" y="3782807"/>
                  <a:pt x="1796306" y="3783243"/>
                </a:cubicBezTo>
                <a:cubicBezTo>
                  <a:pt x="1789555" y="3786290"/>
                  <a:pt x="1786288" y="3792167"/>
                  <a:pt x="1783457" y="3798478"/>
                </a:cubicBezTo>
                <a:cubicBezTo>
                  <a:pt x="1782803" y="3799785"/>
                  <a:pt x="1782367" y="3800873"/>
                  <a:pt x="1781715" y="3801961"/>
                </a:cubicBezTo>
                <a:cubicBezTo>
                  <a:pt x="1779538" y="3805443"/>
                  <a:pt x="1778448" y="3808491"/>
                  <a:pt x="1779973" y="3812845"/>
                </a:cubicBezTo>
                <a:cubicBezTo>
                  <a:pt x="1781497" y="3817197"/>
                  <a:pt x="1779101" y="3821551"/>
                  <a:pt x="1776923" y="3825468"/>
                </a:cubicBezTo>
                <a:cubicBezTo>
                  <a:pt x="1776053" y="3827426"/>
                  <a:pt x="1775618" y="3828733"/>
                  <a:pt x="1777142" y="3830692"/>
                </a:cubicBezTo>
                <a:cubicBezTo>
                  <a:pt x="1783239" y="3838962"/>
                  <a:pt x="1787812" y="3848104"/>
                  <a:pt x="1788683" y="3858770"/>
                </a:cubicBezTo>
                <a:cubicBezTo>
                  <a:pt x="1788901" y="3860293"/>
                  <a:pt x="1789338" y="3860947"/>
                  <a:pt x="1790862" y="3860511"/>
                </a:cubicBezTo>
                <a:cubicBezTo>
                  <a:pt x="1796959" y="3859205"/>
                  <a:pt x="1800879" y="3862470"/>
                  <a:pt x="1804144" y="3866823"/>
                </a:cubicBezTo>
                <a:cubicBezTo>
                  <a:pt x="1805670" y="3868782"/>
                  <a:pt x="1806976" y="3869870"/>
                  <a:pt x="1809807" y="3868564"/>
                </a:cubicBezTo>
                <a:cubicBezTo>
                  <a:pt x="1813291" y="3866606"/>
                  <a:pt x="1816558" y="3868346"/>
                  <a:pt x="1819388" y="3870741"/>
                </a:cubicBezTo>
                <a:cubicBezTo>
                  <a:pt x="1821784" y="3872700"/>
                  <a:pt x="1824179" y="3875095"/>
                  <a:pt x="1826575" y="3877053"/>
                </a:cubicBezTo>
                <a:cubicBezTo>
                  <a:pt x="1827773" y="3877923"/>
                  <a:pt x="1828915" y="3878414"/>
                  <a:pt x="1829841" y="3878223"/>
                </a:cubicBezTo>
                <a:cubicBezTo>
                  <a:pt x="1830766" y="3878032"/>
                  <a:pt x="1831474" y="3877162"/>
                  <a:pt x="1831801" y="3875312"/>
                </a:cubicBezTo>
                <a:cubicBezTo>
                  <a:pt x="1831801" y="3874441"/>
                  <a:pt x="1832020" y="3873571"/>
                  <a:pt x="1832455" y="3872700"/>
                </a:cubicBezTo>
                <a:cubicBezTo>
                  <a:pt x="1832890" y="3871611"/>
                  <a:pt x="1832890" y="3869870"/>
                  <a:pt x="1834415" y="3869653"/>
                </a:cubicBezTo>
                <a:cubicBezTo>
                  <a:pt x="1835720" y="3869653"/>
                  <a:pt x="1836593" y="3870741"/>
                  <a:pt x="1837246" y="3871611"/>
                </a:cubicBezTo>
                <a:cubicBezTo>
                  <a:pt x="1840512" y="3875312"/>
                  <a:pt x="1841820" y="3875095"/>
                  <a:pt x="1843778" y="3870524"/>
                </a:cubicBezTo>
                <a:cubicBezTo>
                  <a:pt x="1844214" y="3869434"/>
                  <a:pt x="1844432" y="3868564"/>
                  <a:pt x="1845085" y="3867693"/>
                </a:cubicBezTo>
                <a:cubicBezTo>
                  <a:pt x="1845956" y="3866387"/>
                  <a:pt x="1846828" y="3865299"/>
                  <a:pt x="1849005" y="3866170"/>
                </a:cubicBezTo>
                <a:cubicBezTo>
                  <a:pt x="1850965" y="3867258"/>
                  <a:pt x="1850965" y="3868129"/>
                  <a:pt x="1850529" y="3869870"/>
                </a:cubicBezTo>
                <a:lnTo>
                  <a:pt x="1850163" y="3873162"/>
                </a:lnTo>
                <a:lnTo>
                  <a:pt x="1867183" y="3856234"/>
                </a:lnTo>
                <a:lnTo>
                  <a:pt x="1866208" y="3854853"/>
                </a:lnTo>
                <a:cubicBezTo>
                  <a:pt x="1865773" y="3852893"/>
                  <a:pt x="1866426" y="3851586"/>
                  <a:pt x="1868169" y="3850716"/>
                </a:cubicBezTo>
                <a:cubicBezTo>
                  <a:pt x="1869475" y="3850064"/>
                  <a:pt x="1870781" y="3849628"/>
                  <a:pt x="1872089" y="3848975"/>
                </a:cubicBezTo>
                <a:cubicBezTo>
                  <a:pt x="1874266" y="3847887"/>
                  <a:pt x="1875137" y="3846364"/>
                  <a:pt x="1874702" y="3843751"/>
                </a:cubicBezTo>
                <a:cubicBezTo>
                  <a:pt x="1873395" y="3835915"/>
                  <a:pt x="1876226" y="3830473"/>
                  <a:pt x="1883195" y="3826991"/>
                </a:cubicBezTo>
                <a:cubicBezTo>
                  <a:pt x="1884283" y="3826338"/>
                  <a:pt x="1886678" y="3826556"/>
                  <a:pt x="1886243" y="3824598"/>
                </a:cubicBezTo>
                <a:cubicBezTo>
                  <a:pt x="1886026" y="3822638"/>
                  <a:pt x="1884066" y="3822203"/>
                  <a:pt x="1882106" y="3821986"/>
                </a:cubicBezTo>
                <a:cubicBezTo>
                  <a:pt x="1881887" y="3821986"/>
                  <a:pt x="1881670" y="3821986"/>
                  <a:pt x="1881451" y="3821986"/>
                </a:cubicBezTo>
                <a:cubicBezTo>
                  <a:pt x="1876226" y="3821115"/>
                  <a:pt x="1874702" y="3818720"/>
                  <a:pt x="1877315" y="3814585"/>
                </a:cubicBezTo>
                <a:cubicBezTo>
                  <a:pt x="1879710" y="3810667"/>
                  <a:pt x="1879057" y="3807620"/>
                  <a:pt x="1876879" y="3804356"/>
                </a:cubicBezTo>
                <a:cubicBezTo>
                  <a:pt x="1874049" y="3800002"/>
                  <a:pt x="1871871" y="3795431"/>
                  <a:pt x="1873178" y="3789989"/>
                </a:cubicBezTo>
                <a:cubicBezTo>
                  <a:pt x="1873830" y="3787596"/>
                  <a:pt x="1871434" y="3786507"/>
                  <a:pt x="1869910" y="3786071"/>
                </a:cubicBezTo>
                <a:cubicBezTo>
                  <a:pt x="1864249" y="3784114"/>
                  <a:pt x="1861637" y="3780412"/>
                  <a:pt x="1860982" y="3774754"/>
                </a:cubicBezTo>
                <a:cubicBezTo>
                  <a:pt x="1860546" y="3771271"/>
                  <a:pt x="1859240" y="3770619"/>
                  <a:pt x="1855756" y="3772794"/>
                </a:cubicBezTo>
                <a:cubicBezTo>
                  <a:pt x="1848352" y="3777365"/>
                  <a:pt x="1837464" y="3774101"/>
                  <a:pt x="1834197" y="3766483"/>
                </a:cubicBezTo>
                <a:cubicBezTo>
                  <a:pt x="1833544" y="3764959"/>
                  <a:pt x="1832673" y="3763001"/>
                  <a:pt x="1834197" y="3761694"/>
                </a:cubicBezTo>
                <a:cubicBezTo>
                  <a:pt x="1835720" y="3760389"/>
                  <a:pt x="1837899" y="3759735"/>
                  <a:pt x="1839859" y="3761041"/>
                </a:cubicBezTo>
                <a:cubicBezTo>
                  <a:pt x="1841166" y="3761694"/>
                  <a:pt x="1842472" y="3762783"/>
                  <a:pt x="1843778" y="3763654"/>
                </a:cubicBezTo>
                <a:cubicBezTo>
                  <a:pt x="1845085" y="3764741"/>
                  <a:pt x="1846393" y="3765395"/>
                  <a:pt x="1847481" y="3764088"/>
                </a:cubicBezTo>
                <a:cubicBezTo>
                  <a:pt x="1848788" y="3762565"/>
                  <a:pt x="1847916" y="3761259"/>
                  <a:pt x="1846828" y="3760170"/>
                </a:cubicBezTo>
                <a:cubicBezTo>
                  <a:pt x="1845956" y="3759083"/>
                  <a:pt x="1844649" y="3758212"/>
                  <a:pt x="1843778" y="3757342"/>
                </a:cubicBezTo>
                <a:cubicBezTo>
                  <a:pt x="1841820" y="3755383"/>
                  <a:pt x="1840729" y="3752771"/>
                  <a:pt x="1842690" y="3750594"/>
                </a:cubicBezTo>
                <a:cubicBezTo>
                  <a:pt x="1844432" y="3748853"/>
                  <a:pt x="1846828" y="3750594"/>
                  <a:pt x="1848569" y="3751900"/>
                </a:cubicBezTo>
                <a:cubicBezTo>
                  <a:pt x="1850093" y="3752988"/>
                  <a:pt x="1851183" y="3754948"/>
                  <a:pt x="1853142" y="3755599"/>
                </a:cubicBezTo>
                <a:cubicBezTo>
                  <a:pt x="1855973" y="3756688"/>
                  <a:pt x="1857716" y="3756252"/>
                  <a:pt x="1857498" y="3752771"/>
                </a:cubicBezTo>
                <a:cubicBezTo>
                  <a:pt x="1857281" y="3747982"/>
                  <a:pt x="1855320" y="3744064"/>
                  <a:pt x="1852707" y="3740364"/>
                </a:cubicBezTo>
                <a:cubicBezTo>
                  <a:pt x="1849440" y="3735576"/>
                  <a:pt x="1849222" y="3732963"/>
                  <a:pt x="1852707" y="3728392"/>
                </a:cubicBezTo>
                <a:cubicBezTo>
                  <a:pt x="1853796" y="3726651"/>
                  <a:pt x="1855538" y="3725128"/>
                  <a:pt x="1857063" y="3723604"/>
                </a:cubicBezTo>
                <a:cubicBezTo>
                  <a:pt x="1857716" y="3722952"/>
                  <a:pt x="1858805" y="3722299"/>
                  <a:pt x="1858369" y="3721210"/>
                </a:cubicBezTo>
                <a:cubicBezTo>
                  <a:pt x="1857934" y="3719905"/>
                  <a:pt x="1856845" y="3719686"/>
                  <a:pt x="1855973" y="3719905"/>
                </a:cubicBezTo>
                <a:cubicBezTo>
                  <a:pt x="1852054" y="3720775"/>
                  <a:pt x="1851183" y="3719033"/>
                  <a:pt x="1851401" y="3715551"/>
                </a:cubicBezTo>
                <a:cubicBezTo>
                  <a:pt x="1851618" y="3711197"/>
                  <a:pt x="1848788" y="3708151"/>
                  <a:pt x="1845738" y="3705755"/>
                </a:cubicBezTo>
                <a:cubicBezTo>
                  <a:pt x="1843344" y="3703798"/>
                  <a:pt x="1843125" y="3702274"/>
                  <a:pt x="1845520" y="3700533"/>
                </a:cubicBezTo>
                <a:cubicBezTo>
                  <a:pt x="1846828" y="3699662"/>
                  <a:pt x="1847698" y="3698792"/>
                  <a:pt x="1847264" y="3697050"/>
                </a:cubicBezTo>
                <a:cubicBezTo>
                  <a:pt x="1846828" y="3694656"/>
                  <a:pt x="1845085" y="3695091"/>
                  <a:pt x="1843561" y="3694656"/>
                </a:cubicBezTo>
                <a:cubicBezTo>
                  <a:pt x="1842690" y="3694438"/>
                  <a:pt x="1841601" y="3694438"/>
                  <a:pt x="1840512" y="3694221"/>
                </a:cubicBezTo>
                <a:cubicBezTo>
                  <a:pt x="1834632" y="3693567"/>
                  <a:pt x="1833325" y="3690303"/>
                  <a:pt x="1836810" y="3685296"/>
                </a:cubicBezTo>
                <a:cubicBezTo>
                  <a:pt x="1837246" y="3684644"/>
                  <a:pt x="1837681" y="3684209"/>
                  <a:pt x="1837899" y="3683556"/>
                </a:cubicBezTo>
                <a:cubicBezTo>
                  <a:pt x="1838552" y="3682249"/>
                  <a:pt x="1838988" y="3680509"/>
                  <a:pt x="1837681" y="3679638"/>
                </a:cubicBezTo>
                <a:cubicBezTo>
                  <a:pt x="1836593" y="3678767"/>
                  <a:pt x="1835068" y="3679638"/>
                  <a:pt x="1834197" y="3680509"/>
                </a:cubicBezTo>
                <a:cubicBezTo>
                  <a:pt x="1833325" y="3681378"/>
                  <a:pt x="1832673" y="3682249"/>
                  <a:pt x="1832020" y="3683338"/>
                </a:cubicBezTo>
                <a:cubicBezTo>
                  <a:pt x="1830713" y="3684862"/>
                  <a:pt x="1829405" y="3685296"/>
                  <a:pt x="1827664" y="3683991"/>
                </a:cubicBezTo>
                <a:cubicBezTo>
                  <a:pt x="1823526" y="3681161"/>
                  <a:pt x="1818952" y="3680726"/>
                  <a:pt x="1814379" y="3680509"/>
                </a:cubicBezTo>
                <a:cubicBezTo>
                  <a:pt x="1808935" y="3680074"/>
                  <a:pt x="1803274" y="3680726"/>
                  <a:pt x="1797830" y="3679420"/>
                </a:cubicBezTo>
                <a:close/>
                <a:moveTo>
                  <a:pt x="3697077" y="3676392"/>
                </a:moveTo>
                <a:cubicBezTo>
                  <a:pt x="3692001" y="3678335"/>
                  <a:pt x="3687316" y="3681056"/>
                  <a:pt x="3685363" y="3687276"/>
                </a:cubicBezTo>
                <a:cubicBezTo>
                  <a:pt x="3684973" y="3688442"/>
                  <a:pt x="3682630" y="3689220"/>
                  <a:pt x="3683020" y="3691552"/>
                </a:cubicBezTo>
                <a:cubicBezTo>
                  <a:pt x="3684192" y="3697771"/>
                  <a:pt x="3679507" y="3699715"/>
                  <a:pt x="3675602" y="3700881"/>
                </a:cubicBezTo>
                <a:cubicBezTo>
                  <a:pt x="3672869" y="3701659"/>
                  <a:pt x="3671306" y="3702825"/>
                  <a:pt x="3669744" y="3704380"/>
                </a:cubicBezTo>
                <a:cubicBezTo>
                  <a:pt x="3665058" y="3708655"/>
                  <a:pt x="3665450" y="3714487"/>
                  <a:pt x="3664278" y="3719929"/>
                </a:cubicBezTo>
                <a:cubicBezTo>
                  <a:pt x="3663497" y="3724982"/>
                  <a:pt x="3665840" y="3728869"/>
                  <a:pt x="3667793" y="3733145"/>
                </a:cubicBezTo>
                <a:cubicBezTo>
                  <a:pt x="3669744" y="3737810"/>
                  <a:pt x="3672869" y="3741697"/>
                  <a:pt x="3678725" y="3741697"/>
                </a:cubicBezTo>
                <a:cubicBezTo>
                  <a:pt x="3679507" y="3741697"/>
                  <a:pt x="3679897" y="3742085"/>
                  <a:pt x="3679897" y="3743252"/>
                </a:cubicBezTo>
                <a:cubicBezTo>
                  <a:pt x="3682630" y="3743252"/>
                  <a:pt x="3684973" y="3743252"/>
                  <a:pt x="3687706" y="3743252"/>
                </a:cubicBezTo>
                <a:cubicBezTo>
                  <a:pt x="3689659" y="3740531"/>
                  <a:pt x="3693564" y="3740920"/>
                  <a:pt x="3696297" y="3738976"/>
                </a:cubicBezTo>
                <a:cubicBezTo>
                  <a:pt x="3699030" y="3737033"/>
                  <a:pt x="3701373" y="3735478"/>
                  <a:pt x="3702154" y="3731980"/>
                </a:cubicBezTo>
                <a:cubicBezTo>
                  <a:pt x="3702545" y="3728092"/>
                  <a:pt x="3704497" y="3724594"/>
                  <a:pt x="3706450" y="3721483"/>
                </a:cubicBezTo>
                <a:cubicBezTo>
                  <a:pt x="3708401" y="3717985"/>
                  <a:pt x="3709963" y="3714487"/>
                  <a:pt x="3711916" y="3711376"/>
                </a:cubicBezTo>
                <a:cubicBezTo>
                  <a:pt x="3713478" y="3707878"/>
                  <a:pt x="3716601" y="3704769"/>
                  <a:pt x="3720506" y="3702825"/>
                </a:cubicBezTo>
                <a:cubicBezTo>
                  <a:pt x="3720506" y="3698160"/>
                  <a:pt x="3720506" y="3693495"/>
                  <a:pt x="3720506" y="3688831"/>
                </a:cubicBezTo>
                <a:cubicBezTo>
                  <a:pt x="3718164" y="3687665"/>
                  <a:pt x="3716992" y="3686109"/>
                  <a:pt x="3715821" y="3683388"/>
                </a:cubicBezTo>
                <a:cubicBezTo>
                  <a:pt x="3714259" y="3680279"/>
                  <a:pt x="3710744" y="3677946"/>
                  <a:pt x="3707230" y="3677946"/>
                </a:cubicBezTo>
                <a:cubicBezTo>
                  <a:pt x="3703715" y="3677946"/>
                  <a:pt x="3700592" y="3677169"/>
                  <a:pt x="3697077" y="3676392"/>
                </a:cubicBezTo>
                <a:close/>
                <a:moveTo>
                  <a:pt x="2342911" y="3673794"/>
                </a:moveTo>
                <a:cubicBezTo>
                  <a:pt x="2339767" y="3673758"/>
                  <a:pt x="2336480" y="3674473"/>
                  <a:pt x="2333478" y="3674045"/>
                </a:cubicBezTo>
                <a:cubicBezTo>
                  <a:pt x="2330907" y="3673759"/>
                  <a:pt x="2325477" y="3672332"/>
                  <a:pt x="2324334" y="3674330"/>
                </a:cubicBezTo>
                <a:cubicBezTo>
                  <a:pt x="2320903" y="3680038"/>
                  <a:pt x="2312044" y="3677755"/>
                  <a:pt x="2310044" y="3685462"/>
                </a:cubicBezTo>
                <a:cubicBezTo>
                  <a:pt x="2309472" y="3687746"/>
                  <a:pt x="2305470" y="3689173"/>
                  <a:pt x="2309185" y="3692313"/>
                </a:cubicBezTo>
                <a:cubicBezTo>
                  <a:pt x="2310328" y="3693168"/>
                  <a:pt x="2310044" y="3694882"/>
                  <a:pt x="2308900" y="3695166"/>
                </a:cubicBezTo>
                <a:cubicBezTo>
                  <a:pt x="2304327" y="3696880"/>
                  <a:pt x="2304612" y="3699449"/>
                  <a:pt x="2307471" y="3702875"/>
                </a:cubicBezTo>
                <a:cubicBezTo>
                  <a:pt x="2308328" y="3704015"/>
                  <a:pt x="2307185" y="3705442"/>
                  <a:pt x="2306613" y="3706585"/>
                </a:cubicBezTo>
                <a:cubicBezTo>
                  <a:pt x="2305470" y="3708297"/>
                  <a:pt x="2305183" y="3710010"/>
                  <a:pt x="2306899" y="3711437"/>
                </a:cubicBezTo>
                <a:cubicBezTo>
                  <a:pt x="2308613" y="3712865"/>
                  <a:pt x="2308328" y="3714578"/>
                  <a:pt x="2308900" y="3716290"/>
                </a:cubicBezTo>
                <a:cubicBezTo>
                  <a:pt x="2310328" y="3720571"/>
                  <a:pt x="2312044" y="3725994"/>
                  <a:pt x="2315188" y="3727993"/>
                </a:cubicBezTo>
                <a:cubicBezTo>
                  <a:pt x="2322047" y="3732274"/>
                  <a:pt x="2328620" y="3736842"/>
                  <a:pt x="2335480" y="3740838"/>
                </a:cubicBezTo>
                <a:cubicBezTo>
                  <a:pt x="2336050" y="3740838"/>
                  <a:pt x="2337194" y="3740838"/>
                  <a:pt x="2337481" y="3740267"/>
                </a:cubicBezTo>
                <a:cubicBezTo>
                  <a:pt x="2340339" y="3737697"/>
                  <a:pt x="2342911" y="3735415"/>
                  <a:pt x="2346626" y="3739125"/>
                </a:cubicBezTo>
                <a:cubicBezTo>
                  <a:pt x="2347769" y="3740552"/>
                  <a:pt x="2348628" y="3739125"/>
                  <a:pt x="2348912" y="3737983"/>
                </a:cubicBezTo>
                <a:cubicBezTo>
                  <a:pt x="2349769" y="3733132"/>
                  <a:pt x="2352056" y="3733132"/>
                  <a:pt x="2355486" y="3735985"/>
                </a:cubicBezTo>
                <a:cubicBezTo>
                  <a:pt x="2357773" y="3737983"/>
                  <a:pt x="2358915" y="3737413"/>
                  <a:pt x="2358915" y="3734558"/>
                </a:cubicBezTo>
                <a:cubicBezTo>
                  <a:pt x="2358915" y="3732845"/>
                  <a:pt x="2358344" y="3730847"/>
                  <a:pt x="2360916" y="3730562"/>
                </a:cubicBezTo>
                <a:cubicBezTo>
                  <a:pt x="2366632" y="3729420"/>
                  <a:pt x="2368920" y="3725424"/>
                  <a:pt x="2368633" y="3720286"/>
                </a:cubicBezTo>
                <a:cubicBezTo>
                  <a:pt x="2368348" y="3716576"/>
                  <a:pt x="2369491" y="3714863"/>
                  <a:pt x="2372062" y="3713435"/>
                </a:cubicBezTo>
                <a:cubicBezTo>
                  <a:pt x="2372062" y="3712293"/>
                  <a:pt x="2372062" y="3711153"/>
                  <a:pt x="2372062" y="3710010"/>
                </a:cubicBezTo>
                <a:cubicBezTo>
                  <a:pt x="2369204" y="3708297"/>
                  <a:pt x="2368348" y="3705158"/>
                  <a:pt x="2369204" y="3702303"/>
                </a:cubicBezTo>
                <a:cubicBezTo>
                  <a:pt x="2370634" y="3697164"/>
                  <a:pt x="2368920" y="3693168"/>
                  <a:pt x="2365203" y="3689744"/>
                </a:cubicBezTo>
                <a:cubicBezTo>
                  <a:pt x="2363775" y="3688316"/>
                  <a:pt x="2362346" y="3687175"/>
                  <a:pt x="2361774" y="3685176"/>
                </a:cubicBezTo>
                <a:cubicBezTo>
                  <a:pt x="2361203" y="3682037"/>
                  <a:pt x="2359487" y="3680325"/>
                  <a:pt x="2356344" y="3680610"/>
                </a:cubicBezTo>
                <a:cubicBezTo>
                  <a:pt x="2354057" y="3680610"/>
                  <a:pt x="2352342" y="3679182"/>
                  <a:pt x="2351484" y="3678041"/>
                </a:cubicBezTo>
                <a:cubicBezTo>
                  <a:pt x="2349055" y="3674616"/>
                  <a:pt x="2346055" y="3673830"/>
                  <a:pt x="2342911" y="3673794"/>
                </a:cubicBezTo>
                <a:close/>
                <a:moveTo>
                  <a:pt x="6822927" y="3642231"/>
                </a:moveTo>
                <a:lnTo>
                  <a:pt x="6816076" y="3645625"/>
                </a:lnTo>
                <a:lnTo>
                  <a:pt x="6800827" y="3647754"/>
                </a:lnTo>
                <a:cubicBezTo>
                  <a:pt x="6777996" y="3651012"/>
                  <a:pt x="6750819" y="3636897"/>
                  <a:pt x="6732339" y="3662955"/>
                </a:cubicBezTo>
                <a:cubicBezTo>
                  <a:pt x="6729078" y="3667298"/>
                  <a:pt x="6722554" y="3672726"/>
                  <a:pt x="6713855" y="3672726"/>
                </a:cubicBezTo>
                <a:cubicBezTo>
                  <a:pt x="6701898" y="3671640"/>
                  <a:pt x="6695377" y="3678155"/>
                  <a:pt x="6693201" y="3690099"/>
                </a:cubicBezTo>
                <a:cubicBezTo>
                  <a:pt x="6691029" y="3697698"/>
                  <a:pt x="6685595" y="3702041"/>
                  <a:pt x="6680159" y="3707470"/>
                </a:cubicBezTo>
                <a:cubicBezTo>
                  <a:pt x="6666024" y="3720498"/>
                  <a:pt x="6659504" y="3735699"/>
                  <a:pt x="6664937" y="3755241"/>
                </a:cubicBezTo>
                <a:cubicBezTo>
                  <a:pt x="6668198" y="3766100"/>
                  <a:pt x="6664937" y="3778042"/>
                  <a:pt x="6654067" y="3784557"/>
                </a:cubicBezTo>
                <a:cubicBezTo>
                  <a:pt x="6654067" y="3788899"/>
                  <a:pt x="6654067" y="3793242"/>
                  <a:pt x="6654067" y="3797586"/>
                </a:cubicBezTo>
                <a:cubicBezTo>
                  <a:pt x="6663852" y="3803014"/>
                  <a:pt x="6668198" y="3809528"/>
                  <a:pt x="6667113" y="3823643"/>
                </a:cubicBezTo>
                <a:cubicBezTo>
                  <a:pt x="6666024" y="3843186"/>
                  <a:pt x="6674723" y="3858386"/>
                  <a:pt x="6696464" y="3862729"/>
                </a:cubicBezTo>
                <a:cubicBezTo>
                  <a:pt x="6706250" y="3863815"/>
                  <a:pt x="6704074" y="3871415"/>
                  <a:pt x="6704074" y="3877929"/>
                </a:cubicBezTo>
                <a:cubicBezTo>
                  <a:pt x="6704074" y="3888787"/>
                  <a:pt x="6708422" y="3890958"/>
                  <a:pt x="6717120" y="3883358"/>
                </a:cubicBezTo>
                <a:cubicBezTo>
                  <a:pt x="6730165" y="3872501"/>
                  <a:pt x="6738861" y="3872501"/>
                  <a:pt x="6742122" y="3890958"/>
                </a:cubicBezTo>
                <a:cubicBezTo>
                  <a:pt x="6743209" y="3895301"/>
                  <a:pt x="6746470" y="3900730"/>
                  <a:pt x="6750819" y="3895301"/>
                </a:cubicBezTo>
                <a:cubicBezTo>
                  <a:pt x="6764953" y="3881187"/>
                  <a:pt x="6774738" y="3889873"/>
                  <a:pt x="6785608" y="3899644"/>
                </a:cubicBezTo>
                <a:cubicBezTo>
                  <a:pt x="6786695" y="3901815"/>
                  <a:pt x="6791044" y="3901815"/>
                  <a:pt x="6793217" y="3901815"/>
                </a:cubicBezTo>
                <a:cubicBezTo>
                  <a:pt x="6819309" y="3886615"/>
                  <a:pt x="6844310" y="3869243"/>
                  <a:pt x="6870400" y="3852957"/>
                </a:cubicBezTo>
                <a:cubicBezTo>
                  <a:pt x="6882359" y="3845357"/>
                  <a:pt x="6888884" y="3824729"/>
                  <a:pt x="6894318" y="3808443"/>
                </a:cubicBezTo>
                <a:cubicBezTo>
                  <a:pt x="6896494" y="3801928"/>
                  <a:pt x="6895405" y="3795414"/>
                  <a:pt x="6901931" y="3789986"/>
                </a:cubicBezTo>
                <a:cubicBezTo>
                  <a:pt x="6908452" y="3784557"/>
                  <a:pt x="6907366" y="3778042"/>
                  <a:pt x="6903014" y="3771527"/>
                </a:cubicBezTo>
                <a:cubicBezTo>
                  <a:pt x="6900842" y="3767185"/>
                  <a:pt x="6896494" y="3761756"/>
                  <a:pt x="6899753" y="3757414"/>
                </a:cubicBezTo>
                <a:cubicBezTo>
                  <a:pt x="6910625" y="3744385"/>
                  <a:pt x="6911708" y="3734613"/>
                  <a:pt x="6894318" y="3728099"/>
                </a:cubicBezTo>
                <a:cubicBezTo>
                  <a:pt x="6889971" y="3727013"/>
                  <a:pt x="6888884" y="3720498"/>
                  <a:pt x="6893232" y="3717242"/>
                </a:cubicBezTo>
                <a:cubicBezTo>
                  <a:pt x="6907366" y="3705298"/>
                  <a:pt x="6892144" y="3699870"/>
                  <a:pt x="6889971" y="3691184"/>
                </a:cubicBezTo>
                <a:cubicBezTo>
                  <a:pt x="6888068" y="3683855"/>
                  <a:pt x="6884534" y="3678902"/>
                  <a:pt x="6880102" y="3675255"/>
                </a:cubicBezTo>
                <a:lnTo>
                  <a:pt x="6868713" y="3669219"/>
                </a:lnTo>
                <a:lnTo>
                  <a:pt x="6868515" y="3667265"/>
                </a:lnTo>
                <a:cubicBezTo>
                  <a:pt x="6873539" y="3663020"/>
                  <a:pt x="6868130" y="3661091"/>
                  <a:pt x="6867356" y="3658003"/>
                </a:cubicBezTo>
                <a:cubicBezTo>
                  <a:pt x="6864651" y="3647585"/>
                  <a:pt x="6852676" y="3650672"/>
                  <a:pt x="6848040" y="3642955"/>
                </a:cubicBezTo>
                <a:cubicBezTo>
                  <a:pt x="6846495" y="3640254"/>
                  <a:pt x="6839150" y="3642183"/>
                  <a:pt x="6835676" y="3642569"/>
                </a:cubicBezTo>
                <a:cubicBezTo>
                  <a:pt x="6831617" y="3643147"/>
                  <a:pt x="6827175" y="3642183"/>
                  <a:pt x="6822927" y="3642231"/>
                </a:cubicBezTo>
                <a:close/>
                <a:moveTo>
                  <a:pt x="3894999" y="3629672"/>
                </a:moveTo>
                <a:cubicBezTo>
                  <a:pt x="3891827" y="3629636"/>
                  <a:pt x="3888511" y="3630357"/>
                  <a:pt x="3885483" y="3629925"/>
                </a:cubicBezTo>
                <a:cubicBezTo>
                  <a:pt x="3882887" y="3629636"/>
                  <a:pt x="3877407" y="3628196"/>
                  <a:pt x="3876254" y="3630212"/>
                </a:cubicBezTo>
                <a:cubicBezTo>
                  <a:pt x="3872794" y="3635972"/>
                  <a:pt x="3863853" y="3633669"/>
                  <a:pt x="3861835" y="3641445"/>
                </a:cubicBezTo>
                <a:cubicBezTo>
                  <a:pt x="3861258" y="3643750"/>
                  <a:pt x="3857220" y="3645189"/>
                  <a:pt x="3860969" y="3648358"/>
                </a:cubicBezTo>
                <a:cubicBezTo>
                  <a:pt x="3862122" y="3649221"/>
                  <a:pt x="3861835" y="3650950"/>
                  <a:pt x="3860680" y="3651238"/>
                </a:cubicBezTo>
                <a:cubicBezTo>
                  <a:pt x="3856067" y="3652966"/>
                  <a:pt x="3856356" y="3655559"/>
                  <a:pt x="3859238" y="3659015"/>
                </a:cubicBezTo>
                <a:cubicBezTo>
                  <a:pt x="3860104" y="3660167"/>
                  <a:pt x="3858951" y="3661607"/>
                  <a:pt x="3858374" y="3662759"/>
                </a:cubicBezTo>
                <a:cubicBezTo>
                  <a:pt x="3857220" y="3664487"/>
                  <a:pt x="3856932" y="3666216"/>
                  <a:pt x="3858662" y="3667656"/>
                </a:cubicBezTo>
                <a:cubicBezTo>
                  <a:pt x="3860393" y="3669095"/>
                  <a:pt x="3860104" y="3670824"/>
                  <a:pt x="3860680" y="3672552"/>
                </a:cubicBezTo>
                <a:cubicBezTo>
                  <a:pt x="3862122" y="3676873"/>
                  <a:pt x="3863853" y="3682344"/>
                  <a:pt x="3867026" y="3684360"/>
                </a:cubicBezTo>
                <a:cubicBezTo>
                  <a:pt x="3873947" y="3688681"/>
                  <a:pt x="3880580" y="3693290"/>
                  <a:pt x="3887501" y="3697322"/>
                </a:cubicBezTo>
                <a:cubicBezTo>
                  <a:pt x="3888078" y="3697322"/>
                  <a:pt x="3889232" y="3697322"/>
                  <a:pt x="3889520" y="3696746"/>
                </a:cubicBezTo>
                <a:cubicBezTo>
                  <a:pt x="3892404" y="3694153"/>
                  <a:pt x="3894999" y="3691849"/>
                  <a:pt x="3898748" y="3695593"/>
                </a:cubicBezTo>
                <a:cubicBezTo>
                  <a:pt x="3899902" y="3697034"/>
                  <a:pt x="3900767" y="3695593"/>
                  <a:pt x="3901055" y="3694442"/>
                </a:cubicBezTo>
                <a:cubicBezTo>
                  <a:pt x="3901921" y="3689545"/>
                  <a:pt x="3904227" y="3689545"/>
                  <a:pt x="3907689" y="3692425"/>
                </a:cubicBezTo>
                <a:cubicBezTo>
                  <a:pt x="3909995" y="3694442"/>
                  <a:pt x="3911149" y="3693866"/>
                  <a:pt x="3911149" y="3690985"/>
                </a:cubicBezTo>
                <a:cubicBezTo>
                  <a:pt x="3911149" y="3689257"/>
                  <a:pt x="3910573" y="3687241"/>
                  <a:pt x="3913168" y="3686953"/>
                </a:cubicBezTo>
                <a:cubicBezTo>
                  <a:pt x="3918936" y="3685801"/>
                  <a:pt x="3921243" y="3681768"/>
                  <a:pt x="3920954" y="3676584"/>
                </a:cubicBezTo>
                <a:cubicBezTo>
                  <a:pt x="3920665" y="3672840"/>
                  <a:pt x="3921820" y="3671111"/>
                  <a:pt x="3924415" y="3669671"/>
                </a:cubicBezTo>
                <a:cubicBezTo>
                  <a:pt x="3924415" y="3668519"/>
                  <a:pt x="3924415" y="3667367"/>
                  <a:pt x="3924415" y="3666216"/>
                </a:cubicBezTo>
                <a:cubicBezTo>
                  <a:pt x="3921531" y="3664487"/>
                  <a:pt x="3920665" y="3661319"/>
                  <a:pt x="3921531" y="3658438"/>
                </a:cubicBezTo>
                <a:cubicBezTo>
                  <a:pt x="3922973" y="3653254"/>
                  <a:pt x="3921243" y="3649221"/>
                  <a:pt x="3917494" y="3645766"/>
                </a:cubicBezTo>
                <a:cubicBezTo>
                  <a:pt x="3916052" y="3644326"/>
                  <a:pt x="3914610" y="3643174"/>
                  <a:pt x="3914033" y="3641158"/>
                </a:cubicBezTo>
                <a:cubicBezTo>
                  <a:pt x="3913457" y="3637989"/>
                  <a:pt x="3911726" y="3636261"/>
                  <a:pt x="3908553" y="3636549"/>
                </a:cubicBezTo>
                <a:cubicBezTo>
                  <a:pt x="3906247" y="3636549"/>
                  <a:pt x="3904516" y="3635109"/>
                  <a:pt x="3903651" y="3633956"/>
                </a:cubicBezTo>
                <a:cubicBezTo>
                  <a:pt x="3901200" y="3630500"/>
                  <a:pt x="3898172" y="3629708"/>
                  <a:pt x="3894999" y="3629672"/>
                </a:cubicBezTo>
                <a:close/>
                <a:moveTo>
                  <a:pt x="3586536" y="3620372"/>
                </a:moveTo>
                <a:cubicBezTo>
                  <a:pt x="3588237" y="3620371"/>
                  <a:pt x="3589531" y="3621133"/>
                  <a:pt x="3590063" y="3623190"/>
                </a:cubicBezTo>
                <a:cubicBezTo>
                  <a:pt x="3587411" y="3626509"/>
                  <a:pt x="3580445" y="3631821"/>
                  <a:pt x="3574973" y="3636967"/>
                </a:cubicBezTo>
                <a:lnTo>
                  <a:pt x="3569554" y="3648261"/>
                </a:lnTo>
                <a:lnTo>
                  <a:pt x="3563807" y="3648261"/>
                </a:lnTo>
                <a:cubicBezTo>
                  <a:pt x="3545865" y="3681167"/>
                  <a:pt x="3545865" y="3714073"/>
                  <a:pt x="3560817" y="3749970"/>
                </a:cubicBezTo>
                <a:cubicBezTo>
                  <a:pt x="3569788" y="3773902"/>
                  <a:pt x="3578759" y="3797833"/>
                  <a:pt x="3572779" y="3824756"/>
                </a:cubicBezTo>
                <a:cubicBezTo>
                  <a:pt x="3569788" y="3839714"/>
                  <a:pt x="3566798" y="3854670"/>
                  <a:pt x="3545865" y="3848688"/>
                </a:cubicBezTo>
                <a:cubicBezTo>
                  <a:pt x="3503998" y="3839714"/>
                  <a:pt x="3483066" y="3869628"/>
                  <a:pt x="3462133" y="3899542"/>
                </a:cubicBezTo>
                <a:cubicBezTo>
                  <a:pt x="3438209" y="3929457"/>
                  <a:pt x="3438209" y="3929457"/>
                  <a:pt x="3411295" y="3917491"/>
                </a:cubicBezTo>
                <a:cubicBezTo>
                  <a:pt x="3354477" y="3893559"/>
                  <a:pt x="3345505" y="3899542"/>
                  <a:pt x="3336534" y="3962363"/>
                </a:cubicBezTo>
                <a:lnTo>
                  <a:pt x="3326948" y="3999896"/>
                </a:lnTo>
                <a:lnTo>
                  <a:pt x="3319881" y="4001749"/>
                </a:lnTo>
                <a:cubicBezTo>
                  <a:pt x="3317993" y="4003164"/>
                  <a:pt x="3316578" y="4002693"/>
                  <a:pt x="3315162" y="4001042"/>
                </a:cubicBezTo>
                <a:cubicBezTo>
                  <a:pt x="3314455" y="3999862"/>
                  <a:pt x="3313746" y="3998919"/>
                  <a:pt x="3312803" y="3997976"/>
                </a:cubicBezTo>
                <a:cubicBezTo>
                  <a:pt x="3311858" y="3997032"/>
                  <a:pt x="3310207" y="3996090"/>
                  <a:pt x="3309028" y="3997032"/>
                </a:cubicBezTo>
                <a:cubicBezTo>
                  <a:pt x="3307612" y="3997976"/>
                  <a:pt x="3308083" y="3999862"/>
                  <a:pt x="3308792" y="4001277"/>
                </a:cubicBezTo>
                <a:cubicBezTo>
                  <a:pt x="3309028" y="4001986"/>
                  <a:pt x="3309499" y="4002457"/>
                  <a:pt x="3309971" y="4003164"/>
                </a:cubicBezTo>
                <a:cubicBezTo>
                  <a:pt x="3313746" y="4008589"/>
                  <a:pt x="3312330" y="4012125"/>
                  <a:pt x="3305960" y="4012833"/>
                </a:cubicBezTo>
                <a:cubicBezTo>
                  <a:pt x="3304780" y="4013069"/>
                  <a:pt x="3303601" y="4013069"/>
                  <a:pt x="3302656" y="4013305"/>
                </a:cubicBezTo>
                <a:cubicBezTo>
                  <a:pt x="3301004" y="4013776"/>
                  <a:pt x="3299117" y="4013305"/>
                  <a:pt x="3298645" y="4015899"/>
                </a:cubicBezTo>
                <a:cubicBezTo>
                  <a:pt x="3298173" y="4017786"/>
                  <a:pt x="3299117" y="4018728"/>
                  <a:pt x="3300533" y="4019672"/>
                </a:cubicBezTo>
                <a:cubicBezTo>
                  <a:pt x="3303129" y="4021559"/>
                  <a:pt x="3302892" y="4023210"/>
                  <a:pt x="3300297" y="4025333"/>
                </a:cubicBezTo>
                <a:cubicBezTo>
                  <a:pt x="3296993" y="4027926"/>
                  <a:pt x="3293927" y="4031227"/>
                  <a:pt x="3294162" y="4035945"/>
                </a:cubicBezTo>
                <a:cubicBezTo>
                  <a:pt x="3294398" y="4039718"/>
                  <a:pt x="3293455" y="4041605"/>
                  <a:pt x="3289207" y="4040661"/>
                </a:cubicBezTo>
                <a:cubicBezTo>
                  <a:pt x="3288264" y="4040425"/>
                  <a:pt x="3287084" y="4040661"/>
                  <a:pt x="3286612" y="4042076"/>
                </a:cubicBezTo>
                <a:cubicBezTo>
                  <a:pt x="3286140" y="4043255"/>
                  <a:pt x="3287319" y="4043963"/>
                  <a:pt x="3288028" y="4044670"/>
                </a:cubicBezTo>
                <a:lnTo>
                  <a:pt x="3289131" y="4045883"/>
                </a:lnTo>
                <a:lnTo>
                  <a:pt x="3285697" y="4049115"/>
                </a:lnTo>
                <a:cubicBezTo>
                  <a:pt x="3275230" y="4053602"/>
                  <a:pt x="3265324" y="4055846"/>
                  <a:pt x="3255839" y="4056266"/>
                </a:cubicBezTo>
                <a:cubicBezTo>
                  <a:pt x="3227382" y="4057529"/>
                  <a:pt x="3202711" y="4042384"/>
                  <a:pt x="3178040" y="4022192"/>
                </a:cubicBezTo>
                <a:cubicBezTo>
                  <a:pt x="3167574" y="4013217"/>
                  <a:pt x="3157108" y="4004991"/>
                  <a:pt x="3145893" y="3996390"/>
                </a:cubicBezTo>
                <a:lnTo>
                  <a:pt x="3117591" y="3974723"/>
                </a:lnTo>
                <a:lnTo>
                  <a:pt x="3146663" y="3952051"/>
                </a:lnTo>
                <a:cubicBezTo>
                  <a:pt x="3132336" y="3964534"/>
                  <a:pt x="3135260" y="3969045"/>
                  <a:pt x="3134465" y="3972762"/>
                </a:cubicBezTo>
                <a:cubicBezTo>
                  <a:pt x="3138977" y="3969840"/>
                  <a:pt x="3138182" y="3973556"/>
                  <a:pt x="3141900" y="3974350"/>
                </a:cubicBezTo>
                <a:cubicBezTo>
                  <a:pt x="3161532" y="3955228"/>
                  <a:pt x="3169761" y="3953099"/>
                  <a:pt x="3189393" y="3933977"/>
                </a:cubicBezTo>
                <a:cubicBezTo>
                  <a:pt x="3190188" y="3930261"/>
                  <a:pt x="3190188" y="3930261"/>
                  <a:pt x="3195493" y="3923621"/>
                </a:cubicBezTo>
                <a:cubicBezTo>
                  <a:pt x="3188852" y="3918317"/>
                  <a:pt x="3175318" y="3927083"/>
                  <a:pt x="3181418" y="3916729"/>
                </a:cubicBezTo>
                <a:cubicBezTo>
                  <a:pt x="3204769" y="3898400"/>
                  <a:pt x="3222813" y="3886710"/>
                  <a:pt x="3241651" y="3871305"/>
                </a:cubicBezTo>
                <a:cubicBezTo>
                  <a:pt x="3260491" y="3855898"/>
                  <a:pt x="3279331" y="3840493"/>
                  <a:pt x="3307986" y="3815525"/>
                </a:cubicBezTo>
                <a:cubicBezTo>
                  <a:pt x="3304268" y="3814732"/>
                  <a:pt x="3305061" y="3811015"/>
                  <a:pt x="3309573" y="3808092"/>
                </a:cubicBezTo>
                <a:cubicBezTo>
                  <a:pt x="3332924" y="3789764"/>
                  <a:pt x="3328412" y="3792687"/>
                  <a:pt x="3350968" y="3778075"/>
                </a:cubicBezTo>
                <a:cubicBezTo>
                  <a:pt x="3359990" y="3772230"/>
                  <a:pt x="3369807" y="3762669"/>
                  <a:pt x="3378829" y="3756825"/>
                </a:cubicBezTo>
                <a:cubicBezTo>
                  <a:pt x="3439605" y="3727060"/>
                  <a:pt x="3480459" y="3681382"/>
                  <a:pt x="3551049" y="3642057"/>
                </a:cubicBezTo>
                <a:cubicBezTo>
                  <a:pt x="3551844" y="3638341"/>
                  <a:pt x="3564583" y="3633291"/>
                  <a:pt x="3569889" y="3626653"/>
                </a:cubicBezTo>
                <a:cubicBezTo>
                  <a:pt x="3572676" y="3627248"/>
                  <a:pt x="3581434" y="3620375"/>
                  <a:pt x="3586536" y="3620372"/>
                </a:cubicBezTo>
                <a:close/>
                <a:moveTo>
                  <a:pt x="11047095" y="3590135"/>
                </a:moveTo>
                <a:lnTo>
                  <a:pt x="11046627" y="3590246"/>
                </a:lnTo>
                <a:lnTo>
                  <a:pt x="11046878" y="3590496"/>
                </a:lnTo>
                <a:close/>
                <a:moveTo>
                  <a:pt x="7433932" y="3580759"/>
                </a:moveTo>
                <a:cubicBezTo>
                  <a:pt x="7428819" y="3581986"/>
                  <a:pt x="7423503" y="3581373"/>
                  <a:pt x="7418388" y="3581782"/>
                </a:cubicBezTo>
                <a:cubicBezTo>
                  <a:pt x="7414097" y="3581986"/>
                  <a:pt x="7409801" y="3582394"/>
                  <a:pt x="7405912" y="3585052"/>
                </a:cubicBezTo>
                <a:cubicBezTo>
                  <a:pt x="7404278" y="3586277"/>
                  <a:pt x="7403054" y="3585869"/>
                  <a:pt x="7401823" y="3584438"/>
                </a:cubicBezTo>
                <a:cubicBezTo>
                  <a:pt x="7401213" y="3583416"/>
                  <a:pt x="7400603" y="3582598"/>
                  <a:pt x="7399784" y="3581782"/>
                </a:cubicBezTo>
                <a:cubicBezTo>
                  <a:pt x="7398965" y="3580964"/>
                  <a:pt x="7397535" y="3580146"/>
                  <a:pt x="7396508" y="3580964"/>
                </a:cubicBezTo>
                <a:cubicBezTo>
                  <a:pt x="7395281" y="3581782"/>
                  <a:pt x="7395691" y="3583416"/>
                  <a:pt x="7396310" y="3584643"/>
                </a:cubicBezTo>
                <a:cubicBezTo>
                  <a:pt x="7396508" y="3585256"/>
                  <a:pt x="7396923" y="3585665"/>
                  <a:pt x="7397331" y="3586277"/>
                </a:cubicBezTo>
                <a:cubicBezTo>
                  <a:pt x="7400603" y="3590978"/>
                  <a:pt x="7399372" y="3594043"/>
                  <a:pt x="7393853" y="3594657"/>
                </a:cubicBezTo>
                <a:cubicBezTo>
                  <a:pt x="7392833" y="3594861"/>
                  <a:pt x="7391807" y="3594861"/>
                  <a:pt x="7390989" y="3595066"/>
                </a:cubicBezTo>
                <a:cubicBezTo>
                  <a:pt x="7389559" y="3595474"/>
                  <a:pt x="7387920" y="3595066"/>
                  <a:pt x="7387519" y="3597314"/>
                </a:cubicBezTo>
                <a:cubicBezTo>
                  <a:pt x="7387108" y="3598949"/>
                  <a:pt x="7387920" y="3599767"/>
                  <a:pt x="7389152" y="3600584"/>
                </a:cubicBezTo>
                <a:cubicBezTo>
                  <a:pt x="7391400" y="3602219"/>
                  <a:pt x="7391197" y="3603650"/>
                  <a:pt x="7388949" y="3605489"/>
                </a:cubicBezTo>
                <a:cubicBezTo>
                  <a:pt x="7386085" y="3607737"/>
                  <a:pt x="7383428" y="3610598"/>
                  <a:pt x="7383634" y="3614686"/>
                </a:cubicBezTo>
                <a:cubicBezTo>
                  <a:pt x="7383830" y="3617956"/>
                  <a:pt x="7383013" y="3619591"/>
                  <a:pt x="7379334" y="3618774"/>
                </a:cubicBezTo>
                <a:cubicBezTo>
                  <a:pt x="7378520" y="3618569"/>
                  <a:pt x="7377492" y="3618774"/>
                  <a:pt x="7377085" y="3620000"/>
                </a:cubicBezTo>
                <a:cubicBezTo>
                  <a:pt x="7376677" y="3621022"/>
                  <a:pt x="7377697" y="3621635"/>
                  <a:pt x="7378313" y="3622248"/>
                </a:cubicBezTo>
                <a:cubicBezTo>
                  <a:pt x="7379747" y="3623679"/>
                  <a:pt x="7381375" y="3625109"/>
                  <a:pt x="7382408" y="3626744"/>
                </a:cubicBezTo>
                <a:cubicBezTo>
                  <a:pt x="7385673" y="3631036"/>
                  <a:pt x="7385466" y="3633489"/>
                  <a:pt x="7382408" y="3637985"/>
                </a:cubicBezTo>
                <a:cubicBezTo>
                  <a:pt x="7379943" y="3641459"/>
                  <a:pt x="7378109" y="3645138"/>
                  <a:pt x="7377901" y="3649635"/>
                </a:cubicBezTo>
                <a:cubicBezTo>
                  <a:pt x="7377697" y="3652904"/>
                  <a:pt x="7379334" y="3653313"/>
                  <a:pt x="7381991" y="3652291"/>
                </a:cubicBezTo>
                <a:cubicBezTo>
                  <a:pt x="7383830" y="3651679"/>
                  <a:pt x="7384858" y="3649839"/>
                  <a:pt x="7386289" y="3648817"/>
                </a:cubicBezTo>
                <a:cubicBezTo>
                  <a:pt x="7387920" y="3647591"/>
                  <a:pt x="7390174" y="3645956"/>
                  <a:pt x="7391807" y="3647591"/>
                </a:cubicBezTo>
                <a:cubicBezTo>
                  <a:pt x="7393644" y="3649635"/>
                  <a:pt x="7392628" y="3652088"/>
                  <a:pt x="7390785" y="3653927"/>
                </a:cubicBezTo>
                <a:cubicBezTo>
                  <a:pt x="7389970" y="3654744"/>
                  <a:pt x="7388742" y="3655562"/>
                  <a:pt x="7387920" y="3656583"/>
                </a:cubicBezTo>
                <a:cubicBezTo>
                  <a:pt x="7386900" y="3657605"/>
                  <a:pt x="7386085" y="3658832"/>
                  <a:pt x="7387312" y="3660262"/>
                </a:cubicBezTo>
                <a:cubicBezTo>
                  <a:pt x="7388332" y="3661489"/>
                  <a:pt x="7389559" y="3660875"/>
                  <a:pt x="7390785" y="3659854"/>
                </a:cubicBezTo>
                <a:cubicBezTo>
                  <a:pt x="7392010" y="3659036"/>
                  <a:pt x="7393238" y="3658014"/>
                  <a:pt x="7394465" y="3657401"/>
                </a:cubicBezTo>
                <a:cubicBezTo>
                  <a:pt x="7396310" y="3656174"/>
                  <a:pt x="7398351" y="3656788"/>
                  <a:pt x="7399784" y="3658014"/>
                </a:cubicBezTo>
                <a:cubicBezTo>
                  <a:pt x="7401213" y="3659241"/>
                  <a:pt x="7400398" y="3661080"/>
                  <a:pt x="7399784" y="3662511"/>
                </a:cubicBezTo>
                <a:cubicBezTo>
                  <a:pt x="7396718" y="3669664"/>
                  <a:pt x="7386487" y="3672729"/>
                  <a:pt x="7379540" y="3668437"/>
                </a:cubicBezTo>
                <a:cubicBezTo>
                  <a:pt x="7376267" y="3666394"/>
                  <a:pt x="7375039" y="3667007"/>
                  <a:pt x="7374629" y="3670277"/>
                </a:cubicBezTo>
                <a:cubicBezTo>
                  <a:pt x="7374018" y="3675590"/>
                  <a:pt x="7371560" y="3679066"/>
                  <a:pt x="7366246" y="3680905"/>
                </a:cubicBezTo>
                <a:cubicBezTo>
                  <a:pt x="7364813" y="3681313"/>
                  <a:pt x="7362567" y="3682336"/>
                  <a:pt x="7363181" y="3684583"/>
                </a:cubicBezTo>
                <a:cubicBezTo>
                  <a:pt x="7364409" y="3689693"/>
                  <a:pt x="7362363" y="3693985"/>
                  <a:pt x="7359707" y="3698073"/>
                </a:cubicBezTo>
                <a:cubicBezTo>
                  <a:pt x="7357660" y="3701138"/>
                  <a:pt x="7357049" y="3703999"/>
                  <a:pt x="7359297" y="3707678"/>
                </a:cubicBezTo>
                <a:cubicBezTo>
                  <a:pt x="7361754" y="3711561"/>
                  <a:pt x="7360318" y="3713810"/>
                  <a:pt x="7355409" y="3714627"/>
                </a:cubicBezTo>
                <a:cubicBezTo>
                  <a:pt x="7355210" y="3714627"/>
                  <a:pt x="7354996" y="3714627"/>
                  <a:pt x="7354795" y="3714627"/>
                </a:cubicBezTo>
                <a:cubicBezTo>
                  <a:pt x="7352954" y="3714831"/>
                  <a:pt x="7351107" y="3715240"/>
                  <a:pt x="7350906" y="3717080"/>
                </a:cubicBezTo>
                <a:cubicBezTo>
                  <a:pt x="7350497" y="3718919"/>
                  <a:pt x="7352745" y="3718714"/>
                  <a:pt x="7353774" y="3719327"/>
                </a:cubicBezTo>
                <a:cubicBezTo>
                  <a:pt x="7360318" y="3722597"/>
                  <a:pt x="7362977" y="3727707"/>
                  <a:pt x="7361754" y="3735065"/>
                </a:cubicBezTo>
                <a:cubicBezTo>
                  <a:pt x="7361339" y="3737518"/>
                  <a:pt x="7362158" y="3738948"/>
                  <a:pt x="7364199" y="3739970"/>
                </a:cubicBezTo>
                <a:cubicBezTo>
                  <a:pt x="7365428" y="3740583"/>
                  <a:pt x="7366660" y="3740992"/>
                  <a:pt x="7367883" y="3741606"/>
                </a:cubicBezTo>
                <a:cubicBezTo>
                  <a:pt x="7369520" y="3742422"/>
                  <a:pt x="7370133" y="3743649"/>
                  <a:pt x="7369726" y="3745489"/>
                </a:cubicBezTo>
                <a:lnTo>
                  <a:pt x="7368809" y="3746786"/>
                </a:lnTo>
                <a:lnTo>
                  <a:pt x="7384793" y="3762681"/>
                </a:lnTo>
                <a:lnTo>
                  <a:pt x="7384447" y="3759590"/>
                </a:lnTo>
                <a:cubicBezTo>
                  <a:pt x="7384034" y="3757955"/>
                  <a:pt x="7384034" y="3757137"/>
                  <a:pt x="7385880" y="3756116"/>
                </a:cubicBezTo>
                <a:cubicBezTo>
                  <a:pt x="7387920" y="3755298"/>
                  <a:pt x="7388742" y="3756321"/>
                  <a:pt x="7389559" y="3757546"/>
                </a:cubicBezTo>
                <a:cubicBezTo>
                  <a:pt x="7390174" y="3758364"/>
                  <a:pt x="7390376" y="3759182"/>
                  <a:pt x="7390785" y="3760204"/>
                </a:cubicBezTo>
                <a:cubicBezTo>
                  <a:pt x="7392628" y="3764496"/>
                  <a:pt x="7393853" y="3764700"/>
                  <a:pt x="7396923" y="3761225"/>
                </a:cubicBezTo>
                <a:cubicBezTo>
                  <a:pt x="7397535" y="3760408"/>
                  <a:pt x="7398351" y="3759386"/>
                  <a:pt x="7399577" y="3759386"/>
                </a:cubicBezTo>
                <a:cubicBezTo>
                  <a:pt x="7401008" y="3759590"/>
                  <a:pt x="7401008" y="3761225"/>
                  <a:pt x="7401416" y="3762247"/>
                </a:cubicBezTo>
                <a:cubicBezTo>
                  <a:pt x="7401823" y="3763065"/>
                  <a:pt x="7402032" y="3763882"/>
                  <a:pt x="7402032" y="3764700"/>
                </a:cubicBezTo>
                <a:cubicBezTo>
                  <a:pt x="7402340" y="3766437"/>
                  <a:pt x="7403002" y="3767254"/>
                  <a:pt x="7403870" y="3767433"/>
                </a:cubicBezTo>
                <a:cubicBezTo>
                  <a:pt x="7404741" y="3767613"/>
                  <a:pt x="7405811" y="3767152"/>
                  <a:pt x="7406937" y="3766335"/>
                </a:cubicBezTo>
                <a:cubicBezTo>
                  <a:pt x="7409184" y="3764496"/>
                  <a:pt x="7411437" y="3762247"/>
                  <a:pt x="7413688" y="3760408"/>
                </a:cubicBezTo>
                <a:cubicBezTo>
                  <a:pt x="7416343" y="3758159"/>
                  <a:pt x="7419413" y="3756525"/>
                  <a:pt x="7422684" y="3758364"/>
                </a:cubicBezTo>
                <a:cubicBezTo>
                  <a:pt x="7425342" y="3759590"/>
                  <a:pt x="7426566" y="3758568"/>
                  <a:pt x="7428001" y="3756729"/>
                </a:cubicBezTo>
                <a:cubicBezTo>
                  <a:pt x="7431069" y="3752642"/>
                  <a:pt x="7434749" y="3749576"/>
                  <a:pt x="7440477" y="3750802"/>
                </a:cubicBezTo>
                <a:cubicBezTo>
                  <a:pt x="7441906" y="3751211"/>
                  <a:pt x="7442317" y="3750597"/>
                  <a:pt x="7442521" y="3749167"/>
                </a:cubicBezTo>
                <a:cubicBezTo>
                  <a:pt x="7443339" y="3739152"/>
                  <a:pt x="7447628" y="3730568"/>
                  <a:pt x="7453355" y="3722802"/>
                </a:cubicBezTo>
                <a:cubicBezTo>
                  <a:pt x="7454791" y="3720963"/>
                  <a:pt x="7454382" y="3719736"/>
                  <a:pt x="7453566" y="3717898"/>
                </a:cubicBezTo>
                <a:cubicBezTo>
                  <a:pt x="7451514" y="3714219"/>
                  <a:pt x="7449267" y="3710131"/>
                  <a:pt x="7450699" y="3706044"/>
                </a:cubicBezTo>
                <a:cubicBezTo>
                  <a:pt x="7452131" y="3701956"/>
                  <a:pt x="7451104" y="3699094"/>
                  <a:pt x="7449065" y="3695824"/>
                </a:cubicBezTo>
                <a:cubicBezTo>
                  <a:pt x="7448446" y="3694803"/>
                  <a:pt x="7448038" y="3693781"/>
                  <a:pt x="7447430" y="3692554"/>
                </a:cubicBezTo>
                <a:cubicBezTo>
                  <a:pt x="7444770" y="3686628"/>
                  <a:pt x="7441702" y="3681109"/>
                  <a:pt x="7435363" y="3678248"/>
                </a:cubicBezTo>
                <a:cubicBezTo>
                  <a:pt x="7434136" y="3677839"/>
                  <a:pt x="7434136" y="3677021"/>
                  <a:pt x="7434136" y="3675999"/>
                </a:cubicBezTo>
                <a:cubicBezTo>
                  <a:pt x="7434343" y="3672934"/>
                  <a:pt x="7439860" y="3665576"/>
                  <a:pt x="7442727" y="3664758"/>
                </a:cubicBezTo>
                <a:cubicBezTo>
                  <a:pt x="7447221" y="3663737"/>
                  <a:pt x="7451104" y="3661489"/>
                  <a:pt x="7454174" y="3658014"/>
                </a:cubicBezTo>
                <a:cubicBezTo>
                  <a:pt x="7458469" y="3653518"/>
                  <a:pt x="7462146" y="3648817"/>
                  <a:pt x="7466246" y="3644117"/>
                </a:cubicBezTo>
                <a:cubicBezTo>
                  <a:pt x="7467468" y="3642890"/>
                  <a:pt x="7466851" y="3642073"/>
                  <a:pt x="7466034" y="3641050"/>
                </a:cubicBezTo>
                <a:cubicBezTo>
                  <a:pt x="7462357" y="3636554"/>
                  <a:pt x="7462357" y="3636554"/>
                  <a:pt x="7466851" y="3633489"/>
                </a:cubicBezTo>
                <a:cubicBezTo>
                  <a:pt x="7470942" y="3630423"/>
                  <a:pt x="7471147" y="3628380"/>
                  <a:pt x="7467468" y="3624497"/>
                </a:cubicBezTo>
                <a:cubicBezTo>
                  <a:pt x="7465836" y="3622861"/>
                  <a:pt x="7464192" y="3621022"/>
                  <a:pt x="7464808" y="3618160"/>
                </a:cubicBezTo>
                <a:cubicBezTo>
                  <a:pt x="7466653" y="3611007"/>
                  <a:pt x="7463994" y="3605081"/>
                  <a:pt x="7459292" y="3599767"/>
                </a:cubicBezTo>
                <a:cubicBezTo>
                  <a:pt x="7456223" y="3596292"/>
                  <a:pt x="7452538" y="3593022"/>
                  <a:pt x="7450289" y="3588935"/>
                </a:cubicBezTo>
                <a:cubicBezTo>
                  <a:pt x="7449878" y="3588117"/>
                  <a:pt x="7449267" y="3587299"/>
                  <a:pt x="7448247" y="3587504"/>
                </a:cubicBezTo>
                <a:cubicBezTo>
                  <a:pt x="7443132" y="3589139"/>
                  <a:pt x="7440477" y="3585869"/>
                  <a:pt x="7437610" y="3582598"/>
                </a:cubicBezTo>
                <a:cubicBezTo>
                  <a:pt x="7436792" y="3581577"/>
                  <a:pt x="7435774" y="3580351"/>
                  <a:pt x="7433932" y="3580759"/>
                </a:cubicBezTo>
                <a:close/>
                <a:moveTo>
                  <a:pt x="3394787" y="3573120"/>
                </a:moveTo>
                <a:lnTo>
                  <a:pt x="3395002" y="3573481"/>
                </a:lnTo>
                <a:lnTo>
                  <a:pt x="3395255" y="3573230"/>
                </a:lnTo>
                <a:close/>
                <a:moveTo>
                  <a:pt x="8029107" y="3570807"/>
                </a:moveTo>
                <a:cubicBezTo>
                  <a:pt x="8022176" y="3571350"/>
                  <a:pt x="8014566" y="3572978"/>
                  <a:pt x="8009674" y="3573521"/>
                </a:cubicBezTo>
                <a:cubicBezTo>
                  <a:pt x="7986845" y="3576779"/>
                  <a:pt x="7959669" y="3562664"/>
                  <a:pt x="7941185" y="3588722"/>
                </a:cubicBezTo>
                <a:cubicBezTo>
                  <a:pt x="7937925" y="3593065"/>
                  <a:pt x="7931401" y="3598493"/>
                  <a:pt x="7922705" y="3598493"/>
                </a:cubicBezTo>
                <a:cubicBezTo>
                  <a:pt x="7910746" y="3597407"/>
                  <a:pt x="7904222" y="3603922"/>
                  <a:pt x="7902048" y="3615866"/>
                </a:cubicBezTo>
                <a:cubicBezTo>
                  <a:pt x="7899872" y="3623465"/>
                  <a:pt x="7894438" y="3627808"/>
                  <a:pt x="7889003" y="3633237"/>
                </a:cubicBezTo>
                <a:cubicBezTo>
                  <a:pt x="7874871" y="3646265"/>
                  <a:pt x="7868348" y="3661466"/>
                  <a:pt x="7873786" y="3681008"/>
                </a:cubicBezTo>
                <a:cubicBezTo>
                  <a:pt x="7877046" y="3691866"/>
                  <a:pt x="7873786" y="3703809"/>
                  <a:pt x="7862913" y="3710324"/>
                </a:cubicBezTo>
                <a:cubicBezTo>
                  <a:pt x="7862913" y="3714666"/>
                  <a:pt x="7862913" y="3719009"/>
                  <a:pt x="7862913" y="3723353"/>
                </a:cubicBezTo>
                <a:cubicBezTo>
                  <a:pt x="7872697" y="3728781"/>
                  <a:pt x="7877046" y="3735295"/>
                  <a:pt x="7875956" y="3749410"/>
                </a:cubicBezTo>
                <a:cubicBezTo>
                  <a:pt x="7874871" y="3768953"/>
                  <a:pt x="7883568" y="3784153"/>
                  <a:pt x="7905310" y="3788496"/>
                </a:cubicBezTo>
                <a:cubicBezTo>
                  <a:pt x="7915095" y="3789582"/>
                  <a:pt x="7912919" y="3797181"/>
                  <a:pt x="7912919" y="3803696"/>
                </a:cubicBezTo>
                <a:cubicBezTo>
                  <a:pt x="7912919" y="3814554"/>
                  <a:pt x="7917268" y="3816725"/>
                  <a:pt x="7925966" y="3809125"/>
                </a:cubicBezTo>
                <a:cubicBezTo>
                  <a:pt x="7939013" y="3798268"/>
                  <a:pt x="7947711" y="3798268"/>
                  <a:pt x="7950972" y="3816725"/>
                </a:cubicBezTo>
                <a:cubicBezTo>
                  <a:pt x="7952058" y="3821068"/>
                  <a:pt x="7955319" y="3826497"/>
                  <a:pt x="7959669" y="3821068"/>
                </a:cubicBezTo>
                <a:cubicBezTo>
                  <a:pt x="7973798" y="3806954"/>
                  <a:pt x="7983583" y="3815640"/>
                  <a:pt x="7994452" y="3825411"/>
                </a:cubicBezTo>
                <a:cubicBezTo>
                  <a:pt x="7995541" y="3827582"/>
                  <a:pt x="7999891" y="3827582"/>
                  <a:pt x="8002066" y="3827582"/>
                </a:cubicBezTo>
                <a:cubicBezTo>
                  <a:pt x="8028156" y="3812382"/>
                  <a:pt x="8053160" y="3795010"/>
                  <a:pt x="8079251" y="3778724"/>
                </a:cubicBezTo>
                <a:cubicBezTo>
                  <a:pt x="8091208" y="3771124"/>
                  <a:pt x="8097731" y="3750496"/>
                  <a:pt x="8103166" y="3734210"/>
                </a:cubicBezTo>
                <a:cubicBezTo>
                  <a:pt x="8105341" y="3727695"/>
                  <a:pt x="8104252" y="3721181"/>
                  <a:pt x="8110777" y="3715753"/>
                </a:cubicBezTo>
                <a:cubicBezTo>
                  <a:pt x="8117299" y="3710324"/>
                  <a:pt x="8116210" y="3703809"/>
                  <a:pt x="8111865" y="3697294"/>
                </a:cubicBezTo>
                <a:cubicBezTo>
                  <a:pt x="8109687" y="3692952"/>
                  <a:pt x="8105341" y="3687523"/>
                  <a:pt x="8108603" y="3683181"/>
                </a:cubicBezTo>
                <a:cubicBezTo>
                  <a:pt x="8119474" y="3670151"/>
                  <a:pt x="8120561" y="3660380"/>
                  <a:pt x="8103166" y="3653865"/>
                </a:cubicBezTo>
                <a:cubicBezTo>
                  <a:pt x="8098817" y="3652780"/>
                  <a:pt x="8097731" y="3646265"/>
                  <a:pt x="8102080" y="3643008"/>
                </a:cubicBezTo>
                <a:cubicBezTo>
                  <a:pt x="8116210" y="3631065"/>
                  <a:pt x="8100991" y="3625637"/>
                  <a:pt x="8098817" y="3616951"/>
                </a:cubicBezTo>
                <a:cubicBezTo>
                  <a:pt x="8091208" y="3587636"/>
                  <a:pt x="8057508" y="3596322"/>
                  <a:pt x="8044464" y="3574608"/>
                </a:cubicBezTo>
                <a:cubicBezTo>
                  <a:pt x="8042289" y="3570808"/>
                  <a:pt x="8036038" y="3570265"/>
                  <a:pt x="8029107" y="3570807"/>
                </a:cubicBezTo>
                <a:close/>
                <a:moveTo>
                  <a:pt x="6059636" y="3559674"/>
                </a:moveTo>
                <a:cubicBezTo>
                  <a:pt x="6056464" y="3559638"/>
                  <a:pt x="6053148" y="3560359"/>
                  <a:pt x="6050119" y="3559927"/>
                </a:cubicBezTo>
                <a:cubicBezTo>
                  <a:pt x="6047524" y="3559638"/>
                  <a:pt x="6042045" y="3558198"/>
                  <a:pt x="6040892" y="3560214"/>
                </a:cubicBezTo>
                <a:cubicBezTo>
                  <a:pt x="6037430" y="3565974"/>
                  <a:pt x="6028490" y="3563671"/>
                  <a:pt x="6026472" y="3571447"/>
                </a:cubicBezTo>
                <a:cubicBezTo>
                  <a:pt x="6025896" y="3573752"/>
                  <a:pt x="6021856" y="3575192"/>
                  <a:pt x="6025607" y="3578360"/>
                </a:cubicBezTo>
                <a:cubicBezTo>
                  <a:pt x="6026760" y="3579223"/>
                  <a:pt x="6026472" y="3580952"/>
                  <a:pt x="6025318" y="3581240"/>
                </a:cubicBezTo>
                <a:cubicBezTo>
                  <a:pt x="6020704" y="3582968"/>
                  <a:pt x="6020993" y="3585561"/>
                  <a:pt x="6023878" y="3589017"/>
                </a:cubicBezTo>
                <a:cubicBezTo>
                  <a:pt x="6024741" y="3590169"/>
                  <a:pt x="6023587" y="3591609"/>
                  <a:pt x="6023011" y="3592761"/>
                </a:cubicBezTo>
                <a:cubicBezTo>
                  <a:pt x="6021856" y="3594489"/>
                  <a:pt x="6021569" y="3596218"/>
                  <a:pt x="6023299" y="3597658"/>
                </a:cubicBezTo>
                <a:cubicBezTo>
                  <a:pt x="6025030" y="3599097"/>
                  <a:pt x="6024741" y="3600826"/>
                  <a:pt x="6025318" y="3602554"/>
                </a:cubicBezTo>
                <a:cubicBezTo>
                  <a:pt x="6026760" y="3606875"/>
                  <a:pt x="6028490" y="3612346"/>
                  <a:pt x="6031662" y="3614362"/>
                </a:cubicBezTo>
                <a:cubicBezTo>
                  <a:pt x="6038583" y="3618683"/>
                  <a:pt x="6045217" y="3623292"/>
                  <a:pt x="6052139" y="3627324"/>
                </a:cubicBezTo>
                <a:cubicBezTo>
                  <a:pt x="6052715" y="3627324"/>
                  <a:pt x="6053868" y="3627324"/>
                  <a:pt x="6054158" y="3626748"/>
                </a:cubicBezTo>
                <a:cubicBezTo>
                  <a:pt x="6057040" y="3624156"/>
                  <a:pt x="6059635" y="3621851"/>
                  <a:pt x="6063386" y="3625595"/>
                </a:cubicBezTo>
                <a:cubicBezTo>
                  <a:pt x="6064539" y="3627036"/>
                  <a:pt x="6065405" y="3625595"/>
                  <a:pt x="6065693" y="3624444"/>
                </a:cubicBezTo>
                <a:cubicBezTo>
                  <a:pt x="6066558" y="3619548"/>
                  <a:pt x="6068865" y="3619548"/>
                  <a:pt x="6072327" y="3622427"/>
                </a:cubicBezTo>
                <a:cubicBezTo>
                  <a:pt x="6074631" y="3624444"/>
                  <a:pt x="6075786" y="3623868"/>
                  <a:pt x="6075786" y="3620987"/>
                </a:cubicBezTo>
                <a:cubicBezTo>
                  <a:pt x="6075786" y="3619259"/>
                  <a:pt x="6075211" y="3617243"/>
                  <a:pt x="6077804" y="3616956"/>
                </a:cubicBezTo>
                <a:cubicBezTo>
                  <a:pt x="6083572" y="3615803"/>
                  <a:pt x="6085879" y="3611770"/>
                  <a:pt x="6085592" y="3606586"/>
                </a:cubicBezTo>
                <a:cubicBezTo>
                  <a:pt x="6085303" y="3602842"/>
                  <a:pt x="6086455" y="3601113"/>
                  <a:pt x="6089052" y="3599674"/>
                </a:cubicBezTo>
                <a:cubicBezTo>
                  <a:pt x="6089052" y="3598521"/>
                  <a:pt x="6089052" y="3597369"/>
                  <a:pt x="6089052" y="3596218"/>
                </a:cubicBezTo>
                <a:cubicBezTo>
                  <a:pt x="6086167" y="3594489"/>
                  <a:pt x="6085303" y="3591321"/>
                  <a:pt x="6086167" y="3588441"/>
                </a:cubicBezTo>
                <a:cubicBezTo>
                  <a:pt x="6087611" y="3583256"/>
                  <a:pt x="6085879" y="3579223"/>
                  <a:pt x="6082130" y="3575768"/>
                </a:cubicBezTo>
                <a:cubicBezTo>
                  <a:pt x="6080688" y="3574328"/>
                  <a:pt x="6079246" y="3573176"/>
                  <a:pt x="6078670" y="3571160"/>
                </a:cubicBezTo>
                <a:cubicBezTo>
                  <a:pt x="6078095" y="3567992"/>
                  <a:pt x="6076362" y="3566263"/>
                  <a:pt x="6073190" y="3566551"/>
                </a:cubicBezTo>
                <a:cubicBezTo>
                  <a:pt x="6070883" y="3566551"/>
                  <a:pt x="6069154" y="3565111"/>
                  <a:pt x="6068288" y="3563959"/>
                </a:cubicBezTo>
                <a:cubicBezTo>
                  <a:pt x="6065838" y="3560502"/>
                  <a:pt x="6062809" y="3559710"/>
                  <a:pt x="6059636" y="3559674"/>
                </a:cubicBezTo>
                <a:close/>
                <a:moveTo>
                  <a:pt x="4648103" y="3541165"/>
                </a:moveTo>
                <a:lnTo>
                  <a:pt x="4646680" y="3541502"/>
                </a:lnTo>
                <a:lnTo>
                  <a:pt x="4647444" y="3542265"/>
                </a:lnTo>
                <a:close/>
                <a:moveTo>
                  <a:pt x="10264007" y="3536474"/>
                </a:moveTo>
                <a:cubicBezTo>
                  <a:pt x="10260493" y="3537251"/>
                  <a:pt x="10257371" y="3538028"/>
                  <a:pt x="10253858" y="3538028"/>
                </a:cubicBezTo>
                <a:cubicBezTo>
                  <a:pt x="10250342" y="3538028"/>
                  <a:pt x="10246826" y="3540361"/>
                  <a:pt x="10245265" y="3543470"/>
                </a:cubicBezTo>
                <a:cubicBezTo>
                  <a:pt x="10244095" y="3546191"/>
                  <a:pt x="10242923" y="3547747"/>
                  <a:pt x="10240581" y="3548913"/>
                </a:cubicBezTo>
                <a:cubicBezTo>
                  <a:pt x="10240581" y="3553577"/>
                  <a:pt x="10240581" y="3558242"/>
                  <a:pt x="10240581" y="3562907"/>
                </a:cubicBezTo>
                <a:cubicBezTo>
                  <a:pt x="10244485" y="3564851"/>
                  <a:pt x="10247609" y="3567960"/>
                  <a:pt x="10249170" y="3571458"/>
                </a:cubicBezTo>
                <a:cubicBezTo>
                  <a:pt x="10251121" y="3574569"/>
                  <a:pt x="10252686" y="3578067"/>
                  <a:pt x="10254636" y="3581565"/>
                </a:cubicBezTo>
                <a:cubicBezTo>
                  <a:pt x="10256590" y="3584676"/>
                  <a:pt x="10258540" y="3588174"/>
                  <a:pt x="10258931" y="3592062"/>
                </a:cubicBezTo>
                <a:cubicBezTo>
                  <a:pt x="10259711" y="3595560"/>
                  <a:pt x="10262054" y="3597115"/>
                  <a:pt x="10264787" y="3599058"/>
                </a:cubicBezTo>
                <a:cubicBezTo>
                  <a:pt x="10267525" y="3601002"/>
                  <a:pt x="10271429" y="3600613"/>
                  <a:pt x="10273381" y="3603334"/>
                </a:cubicBezTo>
                <a:cubicBezTo>
                  <a:pt x="10276114" y="3603334"/>
                  <a:pt x="10278456" y="3603334"/>
                  <a:pt x="10281189" y="3603334"/>
                </a:cubicBezTo>
                <a:cubicBezTo>
                  <a:pt x="10281189" y="3602168"/>
                  <a:pt x="10281580" y="3601779"/>
                  <a:pt x="10282362" y="3601779"/>
                </a:cubicBezTo>
                <a:cubicBezTo>
                  <a:pt x="10288219" y="3601779"/>
                  <a:pt x="10291343" y="3597892"/>
                  <a:pt x="10293295" y="3593227"/>
                </a:cubicBezTo>
                <a:cubicBezTo>
                  <a:pt x="10295248" y="3588951"/>
                  <a:pt x="10297589" y="3585064"/>
                  <a:pt x="10296808" y="3580011"/>
                </a:cubicBezTo>
                <a:cubicBezTo>
                  <a:pt x="10295638" y="3574569"/>
                  <a:pt x="10296029" y="3568737"/>
                  <a:pt x="10291343" y="3564462"/>
                </a:cubicBezTo>
                <a:cubicBezTo>
                  <a:pt x="10289781" y="3562907"/>
                  <a:pt x="10288219" y="3561741"/>
                  <a:pt x="10285486" y="3560963"/>
                </a:cubicBezTo>
                <a:cubicBezTo>
                  <a:pt x="10281580" y="3559797"/>
                  <a:pt x="10276895" y="3557853"/>
                  <a:pt x="10278065" y="3551634"/>
                </a:cubicBezTo>
                <a:cubicBezTo>
                  <a:pt x="10278456" y="3549302"/>
                  <a:pt x="10276114" y="3548524"/>
                  <a:pt x="10275724" y="3547358"/>
                </a:cubicBezTo>
                <a:cubicBezTo>
                  <a:pt x="10273770" y="3541139"/>
                  <a:pt x="10269085" y="3538417"/>
                  <a:pt x="10264007" y="3536474"/>
                </a:cubicBezTo>
                <a:close/>
                <a:moveTo>
                  <a:pt x="7190285" y="3536473"/>
                </a:moveTo>
                <a:cubicBezTo>
                  <a:pt x="7186772" y="3537251"/>
                  <a:pt x="7183645" y="3538028"/>
                  <a:pt x="7180130" y="3538028"/>
                </a:cubicBezTo>
                <a:cubicBezTo>
                  <a:pt x="7176618" y="3538028"/>
                  <a:pt x="7173105" y="3540361"/>
                  <a:pt x="7171545" y="3543470"/>
                </a:cubicBezTo>
                <a:cubicBezTo>
                  <a:pt x="7170373" y="3546191"/>
                  <a:pt x="7169203" y="3547747"/>
                  <a:pt x="7166857" y="3548912"/>
                </a:cubicBezTo>
                <a:cubicBezTo>
                  <a:pt x="7166857" y="3553577"/>
                  <a:pt x="7166857" y="3558242"/>
                  <a:pt x="7166857" y="3562907"/>
                </a:cubicBezTo>
                <a:cubicBezTo>
                  <a:pt x="7170763" y="3564851"/>
                  <a:pt x="7173888" y="3567960"/>
                  <a:pt x="7175447" y="3571458"/>
                </a:cubicBezTo>
                <a:cubicBezTo>
                  <a:pt x="7177401" y="3574568"/>
                  <a:pt x="7178959" y="3578067"/>
                  <a:pt x="7180914" y="3581565"/>
                </a:cubicBezTo>
                <a:cubicBezTo>
                  <a:pt x="7182861" y="3584675"/>
                  <a:pt x="7184820" y="3588174"/>
                  <a:pt x="7185208" y="3592061"/>
                </a:cubicBezTo>
                <a:cubicBezTo>
                  <a:pt x="7185992" y="3595560"/>
                  <a:pt x="7188335" y="3597114"/>
                  <a:pt x="7191066" y="3599058"/>
                </a:cubicBezTo>
                <a:cubicBezTo>
                  <a:pt x="7193798" y="3601002"/>
                  <a:pt x="7197702" y="3600613"/>
                  <a:pt x="7199653" y="3603334"/>
                </a:cubicBezTo>
                <a:cubicBezTo>
                  <a:pt x="7202389" y="3603334"/>
                  <a:pt x="7204733" y="3603334"/>
                  <a:pt x="7207466" y="3603334"/>
                </a:cubicBezTo>
                <a:cubicBezTo>
                  <a:pt x="7207466" y="3602167"/>
                  <a:pt x="7207853" y="3601779"/>
                  <a:pt x="7208636" y="3601779"/>
                </a:cubicBezTo>
                <a:cubicBezTo>
                  <a:pt x="7214491" y="3601779"/>
                  <a:pt x="7217620" y="3597892"/>
                  <a:pt x="7219571" y="3593227"/>
                </a:cubicBezTo>
                <a:cubicBezTo>
                  <a:pt x="7221524" y="3588951"/>
                  <a:pt x="7223864" y="3585064"/>
                  <a:pt x="7223083" y="3580011"/>
                </a:cubicBezTo>
                <a:cubicBezTo>
                  <a:pt x="7221913" y="3574568"/>
                  <a:pt x="7222305" y="3568737"/>
                  <a:pt x="7217620" y="3564461"/>
                </a:cubicBezTo>
                <a:cubicBezTo>
                  <a:pt x="7216054" y="3562907"/>
                  <a:pt x="7214491" y="3561740"/>
                  <a:pt x="7211759" y="3560963"/>
                </a:cubicBezTo>
                <a:cubicBezTo>
                  <a:pt x="7207853" y="3559797"/>
                  <a:pt x="7203170" y="3557853"/>
                  <a:pt x="7204342" y="3551633"/>
                </a:cubicBezTo>
                <a:cubicBezTo>
                  <a:pt x="7204733" y="3549302"/>
                  <a:pt x="7202389" y="3548524"/>
                  <a:pt x="7201998" y="3547358"/>
                </a:cubicBezTo>
                <a:cubicBezTo>
                  <a:pt x="7200044" y="3541138"/>
                  <a:pt x="7195360" y="3538417"/>
                  <a:pt x="7190285" y="3536473"/>
                </a:cubicBezTo>
                <a:close/>
                <a:moveTo>
                  <a:pt x="5629010" y="3534359"/>
                </a:moveTo>
                <a:cubicBezTo>
                  <a:pt x="5623936" y="3536303"/>
                  <a:pt x="5619249" y="3539024"/>
                  <a:pt x="5617297" y="3545243"/>
                </a:cubicBezTo>
                <a:cubicBezTo>
                  <a:pt x="5616909" y="3546410"/>
                  <a:pt x="5614563" y="3547187"/>
                  <a:pt x="5614953" y="3549519"/>
                </a:cubicBezTo>
                <a:cubicBezTo>
                  <a:pt x="5616125" y="3555738"/>
                  <a:pt x="5611441" y="3557682"/>
                  <a:pt x="5607535" y="3558849"/>
                </a:cubicBezTo>
                <a:cubicBezTo>
                  <a:pt x="5604802" y="3559626"/>
                  <a:pt x="5603239" y="3560793"/>
                  <a:pt x="5601678" y="3562347"/>
                </a:cubicBezTo>
                <a:cubicBezTo>
                  <a:pt x="5596994" y="3566623"/>
                  <a:pt x="5597383" y="3572454"/>
                  <a:pt x="5596212" y="3577896"/>
                </a:cubicBezTo>
                <a:cubicBezTo>
                  <a:pt x="5595431" y="3582949"/>
                  <a:pt x="5597772" y="3586837"/>
                  <a:pt x="5599726" y="3591112"/>
                </a:cubicBezTo>
                <a:cubicBezTo>
                  <a:pt x="5601678" y="3595777"/>
                  <a:pt x="5604802" y="3599665"/>
                  <a:pt x="5610659" y="3599665"/>
                </a:cubicBezTo>
                <a:cubicBezTo>
                  <a:pt x="5611441" y="3599665"/>
                  <a:pt x="5611832" y="3600053"/>
                  <a:pt x="5611832" y="3601219"/>
                </a:cubicBezTo>
                <a:cubicBezTo>
                  <a:pt x="5614563" y="3601219"/>
                  <a:pt x="5616909" y="3601219"/>
                  <a:pt x="5619640" y="3601219"/>
                </a:cubicBezTo>
                <a:cubicBezTo>
                  <a:pt x="5621592" y="3598498"/>
                  <a:pt x="5625496" y="3598888"/>
                  <a:pt x="5628231" y="3596944"/>
                </a:cubicBezTo>
                <a:cubicBezTo>
                  <a:pt x="5630963" y="3595000"/>
                  <a:pt x="5633307" y="3593445"/>
                  <a:pt x="5634088" y="3589947"/>
                </a:cubicBezTo>
                <a:cubicBezTo>
                  <a:pt x="5634479" y="3586059"/>
                  <a:pt x="5636431" y="3582561"/>
                  <a:pt x="5638383" y="3579451"/>
                </a:cubicBezTo>
                <a:cubicBezTo>
                  <a:pt x="5640335" y="3575952"/>
                  <a:pt x="5641898" y="3572454"/>
                  <a:pt x="5643848" y="3569344"/>
                </a:cubicBezTo>
                <a:cubicBezTo>
                  <a:pt x="5645413" y="3565845"/>
                  <a:pt x="5648535" y="3562736"/>
                  <a:pt x="5652439" y="3560793"/>
                </a:cubicBezTo>
                <a:cubicBezTo>
                  <a:pt x="5652439" y="3556128"/>
                  <a:pt x="5652439" y="3551463"/>
                  <a:pt x="5652439" y="3546798"/>
                </a:cubicBezTo>
                <a:cubicBezTo>
                  <a:pt x="5650097" y="3545633"/>
                  <a:pt x="5648926" y="3544077"/>
                  <a:pt x="5647754" y="3541356"/>
                </a:cubicBezTo>
                <a:cubicBezTo>
                  <a:pt x="5646193" y="3538247"/>
                  <a:pt x="5642678" y="3535914"/>
                  <a:pt x="5639163" y="3535914"/>
                </a:cubicBezTo>
                <a:cubicBezTo>
                  <a:pt x="5635650" y="3535914"/>
                  <a:pt x="5632525" y="3535136"/>
                  <a:pt x="5629010" y="3534359"/>
                </a:cubicBezTo>
                <a:close/>
                <a:moveTo>
                  <a:pt x="1938862" y="3531687"/>
                </a:moveTo>
                <a:cubicBezTo>
                  <a:pt x="1933455" y="3533757"/>
                  <a:pt x="1928465" y="3536655"/>
                  <a:pt x="1926387" y="3543279"/>
                </a:cubicBezTo>
                <a:cubicBezTo>
                  <a:pt x="1925971" y="3544521"/>
                  <a:pt x="1923475" y="3545348"/>
                  <a:pt x="1923892" y="3547832"/>
                </a:cubicBezTo>
                <a:cubicBezTo>
                  <a:pt x="1925139" y="3554456"/>
                  <a:pt x="1920148" y="3556526"/>
                  <a:pt x="1915990" y="3557768"/>
                </a:cubicBezTo>
                <a:cubicBezTo>
                  <a:pt x="1913079" y="3558595"/>
                  <a:pt x="1911416" y="3559838"/>
                  <a:pt x="1909753" y="3561493"/>
                </a:cubicBezTo>
                <a:cubicBezTo>
                  <a:pt x="1904763" y="3566047"/>
                  <a:pt x="1905179" y="3572257"/>
                  <a:pt x="1903931" y="3578053"/>
                </a:cubicBezTo>
                <a:cubicBezTo>
                  <a:pt x="1903099" y="3583435"/>
                  <a:pt x="1905594" y="3587574"/>
                  <a:pt x="1907673" y="3592128"/>
                </a:cubicBezTo>
                <a:cubicBezTo>
                  <a:pt x="1909753" y="3597096"/>
                  <a:pt x="1913079" y="3601236"/>
                  <a:pt x="1919318" y="3601236"/>
                </a:cubicBezTo>
                <a:cubicBezTo>
                  <a:pt x="1920148" y="3601236"/>
                  <a:pt x="1920565" y="3601649"/>
                  <a:pt x="1920565" y="3602892"/>
                </a:cubicBezTo>
                <a:cubicBezTo>
                  <a:pt x="1923475" y="3602892"/>
                  <a:pt x="1925971" y="3602892"/>
                  <a:pt x="1928882" y="3602892"/>
                </a:cubicBezTo>
                <a:cubicBezTo>
                  <a:pt x="1930960" y="3599994"/>
                  <a:pt x="1935119" y="3600408"/>
                  <a:pt x="1938029" y="3598338"/>
                </a:cubicBezTo>
                <a:cubicBezTo>
                  <a:pt x="1940942" y="3596268"/>
                  <a:pt x="1943436" y="3594613"/>
                  <a:pt x="1944268" y="3590886"/>
                </a:cubicBezTo>
                <a:cubicBezTo>
                  <a:pt x="1944683" y="3586747"/>
                  <a:pt x="1946763" y="3583020"/>
                  <a:pt x="1948842" y="3579708"/>
                </a:cubicBezTo>
                <a:cubicBezTo>
                  <a:pt x="1950922" y="3575983"/>
                  <a:pt x="1952584" y="3572257"/>
                  <a:pt x="1954664" y="3568945"/>
                </a:cubicBezTo>
                <a:cubicBezTo>
                  <a:pt x="1956328" y="3565219"/>
                  <a:pt x="1959654" y="3561908"/>
                  <a:pt x="1963812" y="3559838"/>
                </a:cubicBezTo>
                <a:cubicBezTo>
                  <a:pt x="1963812" y="3554870"/>
                  <a:pt x="1963812" y="3549902"/>
                  <a:pt x="1963812" y="3544934"/>
                </a:cubicBezTo>
                <a:cubicBezTo>
                  <a:pt x="1961317" y="3543693"/>
                  <a:pt x="1960069" y="3542036"/>
                  <a:pt x="1958823" y="3539138"/>
                </a:cubicBezTo>
                <a:cubicBezTo>
                  <a:pt x="1957158" y="3535827"/>
                  <a:pt x="1953417" y="3533343"/>
                  <a:pt x="1949674" y="3533343"/>
                </a:cubicBezTo>
                <a:cubicBezTo>
                  <a:pt x="1945931" y="3533343"/>
                  <a:pt x="1942604" y="3532515"/>
                  <a:pt x="1938862" y="3531687"/>
                </a:cubicBezTo>
                <a:close/>
                <a:moveTo>
                  <a:pt x="10542005" y="3526732"/>
                </a:moveTo>
                <a:cubicBezTo>
                  <a:pt x="10537756" y="3526780"/>
                  <a:pt x="10533699" y="3527841"/>
                  <a:pt x="10530413" y="3532471"/>
                </a:cubicBezTo>
                <a:cubicBezTo>
                  <a:pt x="10529255" y="3534015"/>
                  <a:pt x="10526937" y="3535945"/>
                  <a:pt x="10523845" y="3535945"/>
                </a:cubicBezTo>
                <a:cubicBezTo>
                  <a:pt x="10519595" y="3535559"/>
                  <a:pt x="10517277" y="3537874"/>
                  <a:pt x="10516504" y="3542119"/>
                </a:cubicBezTo>
                <a:cubicBezTo>
                  <a:pt x="10515731" y="3544819"/>
                  <a:pt x="10513799" y="3546363"/>
                  <a:pt x="10511868" y="3548293"/>
                </a:cubicBezTo>
                <a:cubicBezTo>
                  <a:pt x="10506844" y="3552924"/>
                  <a:pt x="10504527" y="3558325"/>
                  <a:pt x="10506459" y="3565272"/>
                </a:cubicBezTo>
                <a:cubicBezTo>
                  <a:pt x="10507617" y="3569130"/>
                  <a:pt x="10506459" y="3573375"/>
                  <a:pt x="10502595" y="3575690"/>
                </a:cubicBezTo>
                <a:cubicBezTo>
                  <a:pt x="10502595" y="3577234"/>
                  <a:pt x="10502595" y="3578777"/>
                  <a:pt x="10502595" y="3580320"/>
                </a:cubicBezTo>
                <a:lnTo>
                  <a:pt x="10502969" y="3581068"/>
                </a:lnTo>
                <a:lnTo>
                  <a:pt x="10492116" y="3581782"/>
                </a:lnTo>
                <a:cubicBezTo>
                  <a:pt x="10487823" y="3581986"/>
                  <a:pt x="10483530" y="3582394"/>
                  <a:pt x="10479642" y="3585052"/>
                </a:cubicBezTo>
                <a:cubicBezTo>
                  <a:pt x="10478007" y="3586277"/>
                  <a:pt x="10476781" y="3585870"/>
                  <a:pt x="10475553" y="3584438"/>
                </a:cubicBezTo>
                <a:cubicBezTo>
                  <a:pt x="10474940" y="3583416"/>
                  <a:pt x="10474327" y="3582599"/>
                  <a:pt x="10473508" y="3581782"/>
                </a:cubicBezTo>
                <a:cubicBezTo>
                  <a:pt x="10472691" y="3580964"/>
                  <a:pt x="10471259" y="3580146"/>
                  <a:pt x="10470237" y="3580964"/>
                </a:cubicBezTo>
                <a:cubicBezTo>
                  <a:pt x="10469011" y="3581782"/>
                  <a:pt x="10469418" y="3583416"/>
                  <a:pt x="10470032" y="3584643"/>
                </a:cubicBezTo>
                <a:cubicBezTo>
                  <a:pt x="10470237" y="3585256"/>
                  <a:pt x="10470646" y="3585665"/>
                  <a:pt x="10471055" y="3586277"/>
                </a:cubicBezTo>
                <a:cubicBezTo>
                  <a:pt x="10474327" y="3590978"/>
                  <a:pt x="10473098" y="3594044"/>
                  <a:pt x="10467579" y="3594657"/>
                </a:cubicBezTo>
                <a:cubicBezTo>
                  <a:pt x="10466556" y="3594861"/>
                  <a:pt x="10465533" y="3594861"/>
                  <a:pt x="10464716" y="3595066"/>
                </a:cubicBezTo>
                <a:cubicBezTo>
                  <a:pt x="10463285" y="3595475"/>
                  <a:pt x="10461649" y="3595066"/>
                  <a:pt x="10461240" y="3597315"/>
                </a:cubicBezTo>
                <a:cubicBezTo>
                  <a:pt x="10460831" y="3598949"/>
                  <a:pt x="10461649" y="3599767"/>
                  <a:pt x="10462875" y="3600585"/>
                </a:cubicBezTo>
                <a:cubicBezTo>
                  <a:pt x="10465125" y="3602219"/>
                  <a:pt x="10464921" y="3603650"/>
                  <a:pt x="10462671" y="3605489"/>
                </a:cubicBezTo>
                <a:cubicBezTo>
                  <a:pt x="10459809" y="3607738"/>
                  <a:pt x="10457150" y="3610599"/>
                  <a:pt x="10457355" y="3614686"/>
                </a:cubicBezTo>
                <a:cubicBezTo>
                  <a:pt x="10457559" y="3617956"/>
                  <a:pt x="10456741" y="3619592"/>
                  <a:pt x="10453060" y="3618774"/>
                </a:cubicBezTo>
                <a:cubicBezTo>
                  <a:pt x="10452243" y="3618569"/>
                  <a:pt x="10451220" y="3618774"/>
                  <a:pt x="10450811" y="3620000"/>
                </a:cubicBezTo>
                <a:cubicBezTo>
                  <a:pt x="10450401" y="3621023"/>
                  <a:pt x="10451425" y="3621635"/>
                  <a:pt x="10452038" y="3622248"/>
                </a:cubicBezTo>
                <a:cubicBezTo>
                  <a:pt x="10453469" y="3623679"/>
                  <a:pt x="10455106" y="3625109"/>
                  <a:pt x="10456129" y="3626745"/>
                </a:cubicBezTo>
                <a:cubicBezTo>
                  <a:pt x="10459399" y="3631037"/>
                  <a:pt x="10459195" y="3633489"/>
                  <a:pt x="10456129" y="3637985"/>
                </a:cubicBezTo>
                <a:cubicBezTo>
                  <a:pt x="10453673" y="3641460"/>
                  <a:pt x="10451833" y="3645138"/>
                  <a:pt x="10451629" y="3649635"/>
                </a:cubicBezTo>
                <a:cubicBezTo>
                  <a:pt x="10451425" y="3652905"/>
                  <a:pt x="10453060" y="3653314"/>
                  <a:pt x="10455718" y="3652291"/>
                </a:cubicBezTo>
                <a:cubicBezTo>
                  <a:pt x="10457559" y="3651679"/>
                  <a:pt x="10458581" y="3649839"/>
                  <a:pt x="10460013" y="3648817"/>
                </a:cubicBezTo>
                <a:cubicBezTo>
                  <a:pt x="10461649" y="3647592"/>
                  <a:pt x="10463897" y="3645956"/>
                  <a:pt x="10465533" y="3647592"/>
                </a:cubicBezTo>
                <a:cubicBezTo>
                  <a:pt x="10467374" y="3649635"/>
                  <a:pt x="10466352" y="3652088"/>
                  <a:pt x="10464511" y="3653927"/>
                </a:cubicBezTo>
                <a:cubicBezTo>
                  <a:pt x="10463693" y="3654745"/>
                  <a:pt x="10462465" y="3655562"/>
                  <a:pt x="10461649" y="3656583"/>
                </a:cubicBezTo>
                <a:cubicBezTo>
                  <a:pt x="10460627" y="3657606"/>
                  <a:pt x="10459809" y="3658832"/>
                  <a:pt x="10461035" y="3660262"/>
                </a:cubicBezTo>
                <a:cubicBezTo>
                  <a:pt x="10462057" y="3661489"/>
                  <a:pt x="10463285" y="3660876"/>
                  <a:pt x="10464511" y="3659854"/>
                </a:cubicBezTo>
                <a:cubicBezTo>
                  <a:pt x="10465737" y="3659037"/>
                  <a:pt x="10466965" y="3658015"/>
                  <a:pt x="10468192" y="3657401"/>
                </a:cubicBezTo>
                <a:cubicBezTo>
                  <a:pt x="10470032" y="3656175"/>
                  <a:pt x="10472077" y="3656788"/>
                  <a:pt x="10473508" y="3658015"/>
                </a:cubicBezTo>
                <a:cubicBezTo>
                  <a:pt x="10474940" y="3659241"/>
                  <a:pt x="10474123" y="3661080"/>
                  <a:pt x="10473508" y="3662511"/>
                </a:cubicBezTo>
                <a:cubicBezTo>
                  <a:pt x="10470442" y="3669664"/>
                  <a:pt x="10460218" y="3672730"/>
                  <a:pt x="10453265" y="3668437"/>
                </a:cubicBezTo>
                <a:cubicBezTo>
                  <a:pt x="10449993" y="3666394"/>
                  <a:pt x="10448766" y="3667008"/>
                  <a:pt x="10448357" y="3670277"/>
                </a:cubicBezTo>
                <a:cubicBezTo>
                  <a:pt x="10447744" y="3675591"/>
                  <a:pt x="10445289" y="3679066"/>
                  <a:pt x="10439974" y="3680905"/>
                </a:cubicBezTo>
                <a:cubicBezTo>
                  <a:pt x="10438542" y="3681314"/>
                  <a:pt x="10436292" y="3682336"/>
                  <a:pt x="10436907" y="3684584"/>
                </a:cubicBezTo>
                <a:cubicBezTo>
                  <a:pt x="10438133" y="3689693"/>
                  <a:pt x="10436089" y="3693985"/>
                  <a:pt x="10433430" y="3698073"/>
                </a:cubicBezTo>
                <a:cubicBezTo>
                  <a:pt x="10431386" y="3701138"/>
                  <a:pt x="10430772" y="3703999"/>
                  <a:pt x="10433021" y="3707678"/>
                </a:cubicBezTo>
                <a:cubicBezTo>
                  <a:pt x="10435475" y="3711561"/>
                  <a:pt x="10434043" y="3713810"/>
                  <a:pt x="10429136" y="3714627"/>
                </a:cubicBezTo>
                <a:cubicBezTo>
                  <a:pt x="10428931" y="3714627"/>
                  <a:pt x="10428728" y="3714627"/>
                  <a:pt x="10428521" y="3714627"/>
                </a:cubicBezTo>
                <a:cubicBezTo>
                  <a:pt x="10426683" y="3714831"/>
                  <a:pt x="10424843" y="3715240"/>
                  <a:pt x="10424637" y="3717080"/>
                </a:cubicBezTo>
                <a:cubicBezTo>
                  <a:pt x="10424228" y="3718919"/>
                  <a:pt x="10426478" y="3718714"/>
                  <a:pt x="10427500" y="3719328"/>
                </a:cubicBezTo>
                <a:cubicBezTo>
                  <a:pt x="10434043" y="3722598"/>
                  <a:pt x="10436702" y="3727707"/>
                  <a:pt x="10435475" y="3735065"/>
                </a:cubicBezTo>
                <a:cubicBezTo>
                  <a:pt x="10435065" y="3737518"/>
                  <a:pt x="10435883" y="3738948"/>
                  <a:pt x="10437929" y="3739970"/>
                </a:cubicBezTo>
                <a:cubicBezTo>
                  <a:pt x="10439154" y="3740584"/>
                  <a:pt x="10440383" y="3740992"/>
                  <a:pt x="10441610" y="3741606"/>
                </a:cubicBezTo>
                <a:cubicBezTo>
                  <a:pt x="10443245" y="3742422"/>
                  <a:pt x="10443859" y="3743649"/>
                  <a:pt x="10443449" y="3745489"/>
                </a:cubicBezTo>
                <a:lnTo>
                  <a:pt x="10442535" y="3746787"/>
                </a:lnTo>
                <a:lnTo>
                  <a:pt x="10458517" y="3762681"/>
                </a:lnTo>
                <a:lnTo>
                  <a:pt x="10458172" y="3759591"/>
                </a:lnTo>
                <a:cubicBezTo>
                  <a:pt x="10457763" y="3757955"/>
                  <a:pt x="10457763" y="3757137"/>
                  <a:pt x="10459603" y="3756116"/>
                </a:cubicBezTo>
                <a:cubicBezTo>
                  <a:pt x="10461649" y="3755299"/>
                  <a:pt x="10462465" y="3756321"/>
                  <a:pt x="10463285" y="3757546"/>
                </a:cubicBezTo>
                <a:cubicBezTo>
                  <a:pt x="10463897" y="3758364"/>
                  <a:pt x="10464102" y="3759182"/>
                  <a:pt x="10464511" y="3760204"/>
                </a:cubicBezTo>
                <a:cubicBezTo>
                  <a:pt x="10466352" y="3764496"/>
                  <a:pt x="10467579" y="3764700"/>
                  <a:pt x="10470646" y="3761225"/>
                </a:cubicBezTo>
                <a:cubicBezTo>
                  <a:pt x="10471259" y="3760408"/>
                  <a:pt x="10472077" y="3759386"/>
                  <a:pt x="10473305" y="3759386"/>
                </a:cubicBezTo>
                <a:cubicBezTo>
                  <a:pt x="10474735" y="3759591"/>
                  <a:pt x="10474735" y="3761225"/>
                  <a:pt x="10475145" y="3762247"/>
                </a:cubicBezTo>
                <a:cubicBezTo>
                  <a:pt x="10475553" y="3763065"/>
                  <a:pt x="10475758" y="3763883"/>
                  <a:pt x="10475758" y="3764700"/>
                </a:cubicBezTo>
                <a:cubicBezTo>
                  <a:pt x="10476065" y="3766438"/>
                  <a:pt x="10476728" y="3767254"/>
                  <a:pt x="10477598" y="3767434"/>
                </a:cubicBezTo>
                <a:cubicBezTo>
                  <a:pt x="10478467" y="3767613"/>
                  <a:pt x="10479541" y="3767153"/>
                  <a:pt x="10480665" y="3766335"/>
                </a:cubicBezTo>
                <a:cubicBezTo>
                  <a:pt x="10482913" y="3764496"/>
                  <a:pt x="10485164" y="3762247"/>
                  <a:pt x="10487413" y="3760408"/>
                </a:cubicBezTo>
                <a:cubicBezTo>
                  <a:pt x="10490072" y="3758160"/>
                  <a:pt x="10493138" y="3756525"/>
                  <a:pt x="10496409" y="3758364"/>
                </a:cubicBezTo>
                <a:cubicBezTo>
                  <a:pt x="10499068" y="3759591"/>
                  <a:pt x="10500295" y="3758568"/>
                  <a:pt x="10501727" y="3756730"/>
                </a:cubicBezTo>
                <a:cubicBezTo>
                  <a:pt x="10504795" y="3752642"/>
                  <a:pt x="10508475" y="3749577"/>
                  <a:pt x="10514201" y="3750802"/>
                </a:cubicBezTo>
                <a:cubicBezTo>
                  <a:pt x="10515632" y="3751211"/>
                  <a:pt x="10516041" y="3750598"/>
                  <a:pt x="10516245" y="3749168"/>
                </a:cubicBezTo>
                <a:cubicBezTo>
                  <a:pt x="10517062" y="3739153"/>
                  <a:pt x="10521358" y="3730568"/>
                  <a:pt x="10527081" y="3722802"/>
                </a:cubicBezTo>
                <a:cubicBezTo>
                  <a:pt x="10528515" y="3720963"/>
                  <a:pt x="10528107" y="3719737"/>
                  <a:pt x="10527287" y="3717898"/>
                </a:cubicBezTo>
                <a:cubicBezTo>
                  <a:pt x="10525243" y="3714219"/>
                  <a:pt x="10522994" y="3710131"/>
                  <a:pt x="10524423" y="3706044"/>
                </a:cubicBezTo>
                <a:cubicBezTo>
                  <a:pt x="10525856" y="3701956"/>
                  <a:pt x="10524835" y="3699094"/>
                  <a:pt x="10522789" y="3695824"/>
                </a:cubicBezTo>
                <a:cubicBezTo>
                  <a:pt x="10522175" y="3694803"/>
                  <a:pt x="10521766" y="3693781"/>
                  <a:pt x="10521154" y="3692554"/>
                </a:cubicBezTo>
                <a:cubicBezTo>
                  <a:pt x="10518495" y="3686628"/>
                  <a:pt x="10515427" y="3681109"/>
                  <a:pt x="10509089" y="3678248"/>
                </a:cubicBezTo>
                <a:cubicBezTo>
                  <a:pt x="10507860" y="3677839"/>
                  <a:pt x="10507860" y="3677022"/>
                  <a:pt x="10507860" y="3675999"/>
                </a:cubicBezTo>
                <a:cubicBezTo>
                  <a:pt x="10508067" y="3672934"/>
                  <a:pt x="10513586" y="3665576"/>
                  <a:pt x="10516449" y="3664759"/>
                </a:cubicBezTo>
                <a:cubicBezTo>
                  <a:pt x="10520947" y="3663738"/>
                  <a:pt x="10524835" y="3661489"/>
                  <a:pt x="10527900" y="3658015"/>
                </a:cubicBezTo>
                <a:cubicBezTo>
                  <a:pt x="10532195" y="3653518"/>
                  <a:pt x="10535875" y="3648817"/>
                  <a:pt x="10539964" y="3644117"/>
                </a:cubicBezTo>
                <a:cubicBezTo>
                  <a:pt x="10541191" y="3642891"/>
                  <a:pt x="10540577" y="3642073"/>
                  <a:pt x="10539759" y="3641051"/>
                </a:cubicBezTo>
                <a:cubicBezTo>
                  <a:pt x="10536080" y="3636554"/>
                  <a:pt x="10536080" y="3636554"/>
                  <a:pt x="10540577" y="3633489"/>
                </a:cubicBezTo>
                <a:cubicBezTo>
                  <a:pt x="10544667" y="3630423"/>
                  <a:pt x="10544871" y="3628380"/>
                  <a:pt x="10541191" y="3624497"/>
                </a:cubicBezTo>
                <a:cubicBezTo>
                  <a:pt x="10539556" y="3622861"/>
                  <a:pt x="10537919" y="3621023"/>
                  <a:pt x="10538534" y="3618161"/>
                </a:cubicBezTo>
                <a:lnTo>
                  <a:pt x="10537538" y="3614847"/>
                </a:lnTo>
                <a:lnTo>
                  <a:pt x="10543598" y="3612637"/>
                </a:lnTo>
                <a:cubicBezTo>
                  <a:pt x="10545578" y="3613217"/>
                  <a:pt x="10547415" y="3614857"/>
                  <a:pt x="10549346" y="3616593"/>
                </a:cubicBezTo>
                <a:cubicBezTo>
                  <a:pt x="10549733" y="3617365"/>
                  <a:pt x="10551279" y="3617365"/>
                  <a:pt x="10552051" y="3617365"/>
                </a:cubicBezTo>
                <a:cubicBezTo>
                  <a:pt x="10561324" y="3611963"/>
                  <a:pt x="10570209" y="3605788"/>
                  <a:pt x="10579483" y="3600001"/>
                </a:cubicBezTo>
                <a:cubicBezTo>
                  <a:pt x="10583732" y="3597299"/>
                  <a:pt x="10586051" y="3589967"/>
                  <a:pt x="10587982" y="3584179"/>
                </a:cubicBezTo>
                <a:cubicBezTo>
                  <a:pt x="10588755" y="3581864"/>
                  <a:pt x="10588368" y="3579548"/>
                  <a:pt x="10590687" y="3577620"/>
                </a:cubicBezTo>
                <a:cubicBezTo>
                  <a:pt x="10593005" y="3575690"/>
                  <a:pt x="10592619" y="3573375"/>
                  <a:pt x="10591073" y="3571059"/>
                </a:cubicBezTo>
                <a:cubicBezTo>
                  <a:pt x="10590300" y="3569516"/>
                  <a:pt x="10588755" y="3567586"/>
                  <a:pt x="10589914" y="3566043"/>
                </a:cubicBezTo>
                <a:cubicBezTo>
                  <a:pt x="10593777" y="3561413"/>
                  <a:pt x="10594165" y="3557939"/>
                  <a:pt x="10587982" y="3555624"/>
                </a:cubicBezTo>
                <a:cubicBezTo>
                  <a:pt x="10586437" y="3555238"/>
                  <a:pt x="10586051" y="3552924"/>
                  <a:pt x="10587597" y="3551766"/>
                </a:cubicBezTo>
                <a:cubicBezTo>
                  <a:pt x="10592619" y="3547521"/>
                  <a:pt x="10587209" y="3545591"/>
                  <a:pt x="10586437" y="3542504"/>
                </a:cubicBezTo>
                <a:cubicBezTo>
                  <a:pt x="10583732" y="3532085"/>
                  <a:pt x="10571754" y="3535173"/>
                  <a:pt x="10567118" y="3527456"/>
                </a:cubicBezTo>
                <a:cubicBezTo>
                  <a:pt x="10565572" y="3524754"/>
                  <a:pt x="10558234" y="3526684"/>
                  <a:pt x="10554755" y="3527070"/>
                </a:cubicBezTo>
                <a:cubicBezTo>
                  <a:pt x="10550698" y="3527649"/>
                  <a:pt x="10546255" y="3526684"/>
                  <a:pt x="10542005" y="3526732"/>
                </a:cubicBezTo>
                <a:close/>
                <a:moveTo>
                  <a:pt x="5826931" y="3487640"/>
                </a:moveTo>
                <a:cubicBezTo>
                  <a:pt x="5823758" y="3487604"/>
                  <a:pt x="5820443" y="3488323"/>
                  <a:pt x="5817413" y="3487891"/>
                </a:cubicBezTo>
                <a:cubicBezTo>
                  <a:pt x="5814821" y="3487603"/>
                  <a:pt x="5809342" y="3486164"/>
                  <a:pt x="5808186" y="3488179"/>
                </a:cubicBezTo>
                <a:cubicBezTo>
                  <a:pt x="5804726" y="3493940"/>
                  <a:pt x="5795785" y="3491635"/>
                  <a:pt x="5793767" y="3499413"/>
                </a:cubicBezTo>
                <a:cubicBezTo>
                  <a:pt x="5793190" y="3501716"/>
                  <a:pt x="5789151" y="3503157"/>
                  <a:pt x="5792903" y="3506325"/>
                </a:cubicBezTo>
                <a:cubicBezTo>
                  <a:pt x="5794056" y="3507189"/>
                  <a:pt x="5793767" y="3508917"/>
                  <a:pt x="5792615" y="3509206"/>
                </a:cubicBezTo>
                <a:cubicBezTo>
                  <a:pt x="5787999" y="3510933"/>
                  <a:pt x="5788288" y="3513526"/>
                  <a:pt x="5791172" y="3516982"/>
                </a:cubicBezTo>
                <a:cubicBezTo>
                  <a:pt x="5792038" y="3518134"/>
                  <a:pt x="5790883" y="3519574"/>
                  <a:pt x="5790308" y="3520726"/>
                </a:cubicBezTo>
                <a:cubicBezTo>
                  <a:pt x="5789151" y="3522455"/>
                  <a:pt x="5788865" y="3524183"/>
                  <a:pt x="5790596" y="3525623"/>
                </a:cubicBezTo>
                <a:cubicBezTo>
                  <a:pt x="5792327" y="3527063"/>
                  <a:pt x="5792038" y="3528791"/>
                  <a:pt x="5792615" y="3530520"/>
                </a:cubicBezTo>
                <a:cubicBezTo>
                  <a:pt x="5794056" y="3534840"/>
                  <a:pt x="5795785" y="3540312"/>
                  <a:pt x="5798959" y="3542328"/>
                </a:cubicBezTo>
                <a:cubicBezTo>
                  <a:pt x="5805879" y="3546648"/>
                  <a:pt x="5812512" y="3551257"/>
                  <a:pt x="5819434" y="3555289"/>
                </a:cubicBezTo>
                <a:cubicBezTo>
                  <a:pt x="5820011" y="3555289"/>
                  <a:pt x="5821165" y="3555289"/>
                  <a:pt x="5821452" y="3554713"/>
                </a:cubicBezTo>
                <a:cubicBezTo>
                  <a:pt x="5824337" y="3552121"/>
                  <a:pt x="5826929" y="3549816"/>
                  <a:pt x="5830681" y="3553561"/>
                </a:cubicBezTo>
                <a:cubicBezTo>
                  <a:pt x="5831835" y="3555002"/>
                  <a:pt x="5832698" y="3553561"/>
                  <a:pt x="5832988" y="3552410"/>
                </a:cubicBezTo>
                <a:cubicBezTo>
                  <a:pt x="5833851" y="3547513"/>
                  <a:pt x="5836159" y="3547513"/>
                  <a:pt x="5839619" y="3550393"/>
                </a:cubicBezTo>
                <a:cubicBezTo>
                  <a:pt x="5841927" y="3552410"/>
                  <a:pt x="5843082" y="3551833"/>
                  <a:pt x="5843082" y="3548953"/>
                </a:cubicBezTo>
                <a:cubicBezTo>
                  <a:pt x="5843082" y="3547224"/>
                  <a:pt x="5842505" y="3545208"/>
                  <a:pt x="5845101" y="3544921"/>
                </a:cubicBezTo>
                <a:cubicBezTo>
                  <a:pt x="5850867" y="3543769"/>
                  <a:pt x="5853175" y="3539736"/>
                  <a:pt x="5852887" y="3534552"/>
                </a:cubicBezTo>
                <a:cubicBezTo>
                  <a:pt x="5852599" y="3530807"/>
                  <a:pt x="5853752" y="3529079"/>
                  <a:pt x="5856348" y="3527639"/>
                </a:cubicBezTo>
                <a:cubicBezTo>
                  <a:pt x="5856348" y="3526487"/>
                  <a:pt x="5856348" y="3525334"/>
                  <a:pt x="5856348" y="3524183"/>
                </a:cubicBezTo>
                <a:cubicBezTo>
                  <a:pt x="5853462" y="3522455"/>
                  <a:pt x="5852599" y="3519287"/>
                  <a:pt x="5853462" y="3516406"/>
                </a:cubicBezTo>
                <a:cubicBezTo>
                  <a:pt x="5854906" y="3511222"/>
                  <a:pt x="5853175" y="3507189"/>
                  <a:pt x="5849426" y="3503733"/>
                </a:cubicBezTo>
                <a:cubicBezTo>
                  <a:pt x="5847984" y="3502292"/>
                  <a:pt x="5846541" y="3501141"/>
                  <a:pt x="5845966" y="3499124"/>
                </a:cubicBezTo>
                <a:cubicBezTo>
                  <a:pt x="5845390" y="3495956"/>
                  <a:pt x="5843658" y="3494228"/>
                  <a:pt x="5840485" y="3494516"/>
                </a:cubicBezTo>
                <a:cubicBezTo>
                  <a:pt x="5838177" y="3494516"/>
                  <a:pt x="5836448" y="3493076"/>
                  <a:pt x="5835583" y="3491924"/>
                </a:cubicBezTo>
                <a:cubicBezTo>
                  <a:pt x="5833131" y="3488468"/>
                  <a:pt x="5830102" y="3487676"/>
                  <a:pt x="5826931" y="3487640"/>
                </a:cubicBezTo>
                <a:close/>
                <a:moveTo>
                  <a:pt x="8173634" y="3474636"/>
                </a:moveTo>
                <a:lnTo>
                  <a:pt x="8173164" y="3474747"/>
                </a:lnTo>
                <a:lnTo>
                  <a:pt x="8173418" y="3474997"/>
                </a:lnTo>
                <a:close/>
                <a:moveTo>
                  <a:pt x="6676873" y="3466413"/>
                </a:moveTo>
                <a:cubicBezTo>
                  <a:pt x="6672623" y="3466461"/>
                  <a:pt x="6668566" y="3467522"/>
                  <a:pt x="6665279" y="3472153"/>
                </a:cubicBezTo>
                <a:cubicBezTo>
                  <a:pt x="6664120" y="3473696"/>
                  <a:pt x="6661800" y="3475626"/>
                  <a:pt x="6658712" y="3475626"/>
                </a:cubicBezTo>
                <a:cubicBezTo>
                  <a:pt x="6654465" y="3475240"/>
                  <a:pt x="6652146" y="3477555"/>
                  <a:pt x="6651369" y="3481799"/>
                </a:cubicBezTo>
                <a:cubicBezTo>
                  <a:pt x="6650597" y="3484501"/>
                  <a:pt x="6648665" y="3486044"/>
                  <a:pt x="6646736" y="3487974"/>
                </a:cubicBezTo>
                <a:cubicBezTo>
                  <a:pt x="6641712" y="3492604"/>
                  <a:pt x="6639395" y="3498007"/>
                  <a:pt x="6641326" y="3504952"/>
                </a:cubicBezTo>
                <a:cubicBezTo>
                  <a:pt x="6642484" y="3508811"/>
                  <a:pt x="6641326" y="3513056"/>
                  <a:pt x="6637460" y="3515372"/>
                </a:cubicBezTo>
                <a:cubicBezTo>
                  <a:pt x="6637460" y="3516915"/>
                  <a:pt x="6637460" y="3518458"/>
                  <a:pt x="6637460" y="3520001"/>
                </a:cubicBezTo>
                <a:cubicBezTo>
                  <a:pt x="6640939" y="3521931"/>
                  <a:pt x="6642484" y="3524247"/>
                  <a:pt x="6642100" y="3529262"/>
                </a:cubicBezTo>
                <a:cubicBezTo>
                  <a:pt x="6641712" y="3536209"/>
                  <a:pt x="6644803" y="3541611"/>
                  <a:pt x="6652529" y="3543154"/>
                </a:cubicBezTo>
                <a:cubicBezTo>
                  <a:pt x="6656009" y="3543540"/>
                  <a:pt x="6655232" y="3546242"/>
                  <a:pt x="6655232" y="3548557"/>
                </a:cubicBezTo>
                <a:cubicBezTo>
                  <a:pt x="6655232" y="3552416"/>
                  <a:pt x="6656778" y="3553187"/>
                  <a:pt x="6659872" y="3550487"/>
                </a:cubicBezTo>
                <a:cubicBezTo>
                  <a:pt x="6664509" y="3546627"/>
                  <a:pt x="6667596" y="3546627"/>
                  <a:pt x="6668757" y="3553187"/>
                </a:cubicBezTo>
                <a:cubicBezTo>
                  <a:pt x="6669142" y="3554731"/>
                  <a:pt x="6670301" y="3556660"/>
                  <a:pt x="6671853" y="3554731"/>
                </a:cubicBezTo>
                <a:cubicBezTo>
                  <a:pt x="6676877" y="3549715"/>
                  <a:pt x="6680347" y="3552801"/>
                  <a:pt x="6684220" y="3556274"/>
                </a:cubicBezTo>
                <a:cubicBezTo>
                  <a:pt x="6684604" y="3557046"/>
                  <a:pt x="6686149" y="3557046"/>
                  <a:pt x="6686924" y="3557046"/>
                </a:cubicBezTo>
                <a:cubicBezTo>
                  <a:pt x="6696192" y="3551644"/>
                  <a:pt x="6705081" y="3545470"/>
                  <a:pt x="6714352" y="3539682"/>
                </a:cubicBezTo>
                <a:cubicBezTo>
                  <a:pt x="6718603" y="3536981"/>
                  <a:pt x="6720919" y="3529648"/>
                  <a:pt x="6722851" y="3523861"/>
                </a:cubicBezTo>
                <a:cubicBezTo>
                  <a:pt x="6723623" y="3521545"/>
                  <a:pt x="6723237" y="3519230"/>
                  <a:pt x="6725556" y="3517301"/>
                </a:cubicBezTo>
                <a:cubicBezTo>
                  <a:pt x="6727874" y="3515372"/>
                  <a:pt x="6727487" y="3513056"/>
                  <a:pt x="6725943" y="3510741"/>
                </a:cubicBezTo>
                <a:cubicBezTo>
                  <a:pt x="6725170" y="3509197"/>
                  <a:pt x="6723623" y="3507267"/>
                  <a:pt x="6724783" y="3505724"/>
                </a:cubicBezTo>
                <a:cubicBezTo>
                  <a:pt x="6728647" y="3501094"/>
                  <a:pt x="6729033" y="3497621"/>
                  <a:pt x="6722851" y="3495305"/>
                </a:cubicBezTo>
                <a:cubicBezTo>
                  <a:pt x="6721308" y="3494919"/>
                  <a:pt x="6720919" y="3492604"/>
                  <a:pt x="6722466" y="3491446"/>
                </a:cubicBezTo>
                <a:cubicBezTo>
                  <a:pt x="6727487" y="3487202"/>
                  <a:pt x="6722080" y="3485273"/>
                  <a:pt x="6721308" y="3482185"/>
                </a:cubicBezTo>
                <a:cubicBezTo>
                  <a:pt x="6718603" y="3471767"/>
                  <a:pt x="6706623" y="3474854"/>
                  <a:pt x="6701989" y="3467137"/>
                </a:cubicBezTo>
                <a:cubicBezTo>
                  <a:pt x="6700438" y="3464435"/>
                  <a:pt x="6693102" y="3466365"/>
                  <a:pt x="6689628" y="3466751"/>
                </a:cubicBezTo>
                <a:cubicBezTo>
                  <a:pt x="6685567" y="3467329"/>
                  <a:pt x="6681123" y="3466365"/>
                  <a:pt x="6676873" y="3466413"/>
                </a:cubicBezTo>
                <a:close/>
                <a:moveTo>
                  <a:pt x="3502162" y="3465285"/>
                </a:moveTo>
                <a:cubicBezTo>
                  <a:pt x="3497912" y="3465333"/>
                  <a:pt x="3493855" y="3466394"/>
                  <a:pt x="3490571" y="3471024"/>
                </a:cubicBezTo>
                <a:cubicBezTo>
                  <a:pt x="3489412" y="3472568"/>
                  <a:pt x="3487093" y="3474498"/>
                  <a:pt x="3484003" y="3474498"/>
                </a:cubicBezTo>
                <a:cubicBezTo>
                  <a:pt x="3479752" y="3474112"/>
                  <a:pt x="3477435" y="3476427"/>
                  <a:pt x="3476662" y="3480671"/>
                </a:cubicBezTo>
                <a:cubicBezTo>
                  <a:pt x="3475889" y="3483373"/>
                  <a:pt x="3473957" y="3484916"/>
                  <a:pt x="3472025" y="3486846"/>
                </a:cubicBezTo>
                <a:cubicBezTo>
                  <a:pt x="3467002" y="3491476"/>
                  <a:pt x="3464684" y="3496878"/>
                  <a:pt x="3466616" y="3503824"/>
                </a:cubicBezTo>
                <a:cubicBezTo>
                  <a:pt x="3467775" y="3507683"/>
                  <a:pt x="3466616" y="3511928"/>
                  <a:pt x="3462752" y="3514243"/>
                </a:cubicBezTo>
                <a:cubicBezTo>
                  <a:pt x="3462752" y="3515787"/>
                  <a:pt x="3462752" y="3517330"/>
                  <a:pt x="3462752" y="3518873"/>
                </a:cubicBezTo>
                <a:cubicBezTo>
                  <a:pt x="3466230" y="3520803"/>
                  <a:pt x="3467775" y="3523118"/>
                  <a:pt x="3467389" y="3528134"/>
                </a:cubicBezTo>
                <a:cubicBezTo>
                  <a:pt x="3467002" y="3535081"/>
                  <a:pt x="3470094" y="3540482"/>
                  <a:pt x="3477821" y="3542026"/>
                </a:cubicBezTo>
                <a:cubicBezTo>
                  <a:pt x="3481298" y="3542412"/>
                  <a:pt x="3480525" y="3545113"/>
                  <a:pt x="3480525" y="3547429"/>
                </a:cubicBezTo>
                <a:cubicBezTo>
                  <a:pt x="3480525" y="3551288"/>
                  <a:pt x="3482071" y="3552059"/>
                  <a:pt x="3485162" y="3549358"/>
                </a:cubicBezTo>
                <a:cubicBezTo>
                  <a:pt x="3489798" y="3545499"/>
                  <a:pt x="3492889" y="3545499"/>
                  <a:pt x="3494049" y="3552059"/>
                </a:cubicBezTo>
                <a:cubicBezTo>
                  <a:pt x="3494434" y="3553602"/>
                  <a:pt x="3495593" y="3555532"/>
                  <a:pt x="3497139" y="3553602"/>
                </a:cubicBezTo>
                <a:cubicBezTo>
                  <a:pt x="3502161" y="3548587"/>
                  <a:pt x="3505639" y="3551673"/>
                  <a:pt x="3509503" y="3555146"/>
                </a:cubicBezTo>
                <a:cubicBezTo>
                  <a:pt x="3509890" y="3555918"/>
                  <a:pt x="3511434" y="3555918"/>
                  <a:pt x="3512207" y="3555918"/>
                </a:cubicBezTo>
                <a:cubicBezTo>
                  <a:pt x="3521480" y="3550516"/>
                  <a:pt x="3530367" y="3544341"/>
                  <a:pt x="3539640" y="3538554"/>
                </a:cubicBezTo>
                <a:cubicBezTo>
                  <a:pt x="3543889" y="3535852"/>
                  <a:pt x="3546208" y="3528520"/>
                  <a:pt x="3548140" y="3522732"/>
                </a:cubicBezTo>
                <a:cubicBezTo>
                  <a:pt x="3548913" y="3520417"/>
                  <a:pt x="3548526" y="3518101"/>
                  <a:pt x="3550845" y="3516173"/>
                </a:cubicBezTo>
                <a:cubicBezTo>
                  <a:pt x="3553162" y="3514243"/>
                  <a:pt x="3552776" y="3511928"/>
                  <a:pt x="3551230" y="3509612"/>
                </a:cubicBezTo>
                <a:cubicBezTo>
                  <a:pt x="3550459" y="3508069"/>
                  <a:pt x="3548913" y="3506139"/>
                  <a:pt x="3550072" y="3504596"/>
                </a:cubicBezTo>
                <a:cubicBezTo>
                  <a:pt x="3553935" y="3499966"/>
                  <a:pt x="3554322" y="3496492"/>
                  <a:pt x="3548140" y="3494177"/>
                </a:cubicBezTo>
                <a:cubicBezTo>
                  <a:pt x="3546594" y="3493791"/>
                  <a:pt x="3546208" y="3491476"/>
                  <a:pt x="3547754" y="3490318"/>
                </a:cubicBezTo>
                <a:cubicBezTo>
                  <a:pt x="3552776" y="3486074"/>
                  <a:pt x="3547367" y="3484144"/>
                  <a:pt x="3546594" y="3481057"/>
                </a:cubicBezTo>
                <a:cubicBezTo>
                  <a:pt x="3543889" y="3470638"/>
                  <a:pt x="3531913" y="3473726"/>
                  <a:pt x="3527276" y="3466009"/>
                </a:cubicBezTo>
                <a:cubicBezTo>
                  <a:pt x="3525731" y="3463307"/>
                  <a:pt x="3518390" y="3465237"/>
                  <a:pt x="3514912" y="3465623"/>
                </a:cubicBezTo>
                <a:cubicBezTo>
                  <a:pt x="3510855" y="3466201"/>
                  <a:pt x="3506412" y="3465236"/>
                  <a:pt x="3502162" y="3465285"/>
                </a:cubicBezTo>
                <a:close/>
                <a:moveTo>
                  <a:pt x="11153015" y="3465260"/>
                </a:moveTo>
                <a:cubicBezTo>
                  <a:pt x="11147903" y="3466485"/>
                  <a:pt x="11142587" y="3465872"/>
                  <a:pt x="11137475" y="3466281"/>
                </a:cubicBezTo>
                <a:cubicBezTo>
                  <a:pt x="11133181" y="3466485"/>
                  <a:pt x="11128886" y="3466894"/>
                  <a:pt x="11125002" y="3469552"/>
                </a:cubicBezTo>
                <a:cubicBezTo>
                  <a:pt x="11123367" y="3470777"/>
                  <a:pt x="11122139" y="3470368"/>
                  <a:pt x="11120912" y="3468938"/>
                </a:cubicBezTo>
                <a:cubicBezTo>
                  <a:pt x="11120299" y="3467916"/>
                  <a:pt x="11119686" y="3467099"/>
                  <a:pt x="11118867" y="3466281"/>
                </a:cubicBezTo>
                <a:cubicBezTo>
                  <a:pt x="11118049" y="3465464"/>
                  <a:pt x="11116618" y="3464646"/>
                  <a:pt x="11115596" y="3465464"/>
                </a:cubicBezTo>
                <a:cubicBezTo>
                  <a:pt x="11114368" y="3466281"/>
                  <a:pt x="11114778" y="3467916"/>
                  <a:pt x="11115391" y="3469143"/>
                </a:cubicBezTo>
                <a:cubicBezTo>
                  <a:pt x="11115596" y="3469755"/>
                  <a:pt x="11116005" y="3470164"/>
                  <a:pt x="11116414" y="3470777"/>
                </a:cubicBezTo>
                <a:cubicBezTo>
                  <a:pt x="11119686" y="3475478"/>
                  <a:pt x="11118458" y="3478544"/>
                  <a:pt x="11112937" y="3479157"/>
                </a:cubicBezTo>
                <a:cubicBezTo>
                  <a:pt x="11111915" y="3479361"/>
                  <a:pt x="11110893" y="3479361"/>
                  <a:pt x="11110074" y="3479566"/>
                </a:cubicBezTo>
                <a:cubicBezTo>
                  <a:pt x="11108643" y="3479975"/>
                  <a:pt x="11107007" y="3479566"/>
                  <a:pt x="11106599" y="3481814"/>
                </a:cubicBezTo>
                <a:cubicBezTo>
                  <a:pt x="11106191" y="3483449"/>
                  <a:pt x="11107007" y="3484267"/>
                  <a:pt x="11108234" y="3485083"/>
                </a:cubicBezTo>
                <a:cubicBezTo>
                  <a:pt x="11110484" y="3486719"/>
                  <a:pt x="11110279" y="3488150"/>
                  <a:pt x="11108029" y="3489989"/>
                </a:cubicBezTo>
                <a:cubicBezTo>
                  <a:pt x="11105166" y="3492238"/>
                  <a:pt x="11102510" y="3495099"/>
                  <a:pt x="11102714" y="3499186"/>
                </a:cubicBezTo>
                <a:cubicBezTo>
                  <a:pt x="11102919" y="3502456"/>
                  <a:pt x="11102100" y="3504092"/>
                  <a:pt x="11098419" y="3503274"/>
                </a:cubicBezTo>
                <a:cubicBezTo>
                  <a:pt x="11097601" y="3503069"/>
                  <a:pt x="11096579" y="3503274"/>
                  <a:pt x="11096170" y="3504500"/>
                </a:cubicBezTo>
                <a:cubicBezTo>
                  <a:pt x="11095761" y="3505522"/>
                  <a:pt x="11096783" y="3506135"/>
                  <a:pt x="11097397" y="3506748"/>
                </a:cubicBezTo>
                <a:cubicBezTo>
                  <a:pt x="11098829" y="3508179"/>
                  <a:pt x="11100464" y="3509609"/>
                  <a:pt x="11101485" y="3511245"/>
                </a:cubicBezTo>
                <a:cubicBezTo>
                  <a:pt x="11104759" y="3515537"/>
                  <a:pt x="11104553" y="3517989"/>
                  <a:pt x="11101485" y="3522485"/>
                </a:cubicBezTo>
                <a:cubicBezTo>
                  <a:pt x="11099033" y="3525960"/>
                  <a:pt x="11097192" y="3529639"/>
                  <a:pt x="11096988" y="3534135"/>
                </a:cubicBezTo>
                <a:cubicBezTo>
                  <a:pt x="11096783" y="3537405"/>
                  <a:pt x="11098419" y="3537814"/>
                  <a:pt x="11101078" y="3536792"/>
                </a:cubicBezTo>
                <a:cubicBezTo>
                  <a:pt x="11102919" y="3536180"/>
                  <a:pt x="11103940" y="3534340"/>
                  <a:pt x="11105371" y="3533318"/>
                </a:cubicBezTo>
                <a:cubicBezTo>
                  <a:pt x="11107007" y="3532092"/>
                  <a:pt x="11109256" y="3530457"/>
                  <a:pt x="11110893" y="3532092"/>
                </a:cubicBezTo>
                <a:cubicBezTo>
                  <a:pt x="11112733" y="3534135"/>
                  <a:pt x="11111711" y="3536588"/>
                  <a:pt x="11109872" y="3538427"/>
                </a:cubicBezTo>
                <a:cubicBezTo>
                  <a:pt x="11109052" y="3539245"/>
                  <a:pt x="11107825" y="3540063"/>
                  <a:pt x="11107007" y="3541084"/>
                </a:cubicBezTo>
                <a:cubicBezTo>
                  <a:pt x="11105986" y="3542106"/>
                  <a:pt x="11105166" y="3543333"/>
                  <a:pt x="11106393" y="3544763"/>
                </a:cubicBezTo>
                <a:cubicBezTo>
                  <a:pt x="11107416" y="3545989"/>
                  <a:pt x="11108643" y="3545376"/>
                  <a:pt x="11109872" y="3544355"/>
                </a:cubicBezTo>
                <a:cubicBezTo>
                  <a:pt x="11111097" y="3543537"/>
                  <a:pt x="11112324" y="3542515"/>
                  <a:pt x="11113550" y="3541902"/>
                </a:cubicBezTo>
                <a:cubicBezTo>
                  <a:pt x="11115391" y="3540675"/>
                  <a:pt x="11117436" y="3541288"/>
                  <a:pt x="11118867" y="3542515"/>
                </a:cubicBezTo>
                <a:cubicBezTo>
                  <a:pt x="11120299" y="3543742"/>
                  <a:pt x="11119481" y="3545580"/>
                  <a:pt x="11118867" y="3547011"/>
                </a:cubicBezTo>
                <a:cubicBezTo>
                  <a:pt x="11115800" y="3554164"/>
                  <a:pt x="11105576" y="3557230"/>
                  <a:pt x="11098623" y="3552938"/>
                </a:cubicBezTo>
                <a:cubicBezTo>
                  <a:pt x="11095352" y="3550895"/>
                  <a:pt x="11094125" y="3551508"/>
                  <a:pt x="11093716" y="3554778"/>
                </a:cubicBezTo>
                <a:cubicBezTo>
                  <a:pt x="11093103" y="3560091"/>
                  <a:pt x="11090648" y="3563566"/>
                  <a:pt x="11085332" y="3565405"/>
                </a:cubicBezTo>
                <a:cubicBezTo>
                  <a:pt x="11083901" y="3565814"/>
                  <a:pt x="11081653" y="3566836"/>
                  <a:pt x="11082266" y="3569084"/>
                </a:cubicBezTo>
                <a:cubicBezTo>
                  <a:pt x="11083492" y="3574194"/>
                  <a:pt x="11081447" y="3578486"/>
                  <a:pt x="11078790" y="3582573"/>
                </a:cubicBezTo>
                <a:cubicBezTo>
                  <a:pt x="11076743" y="3585639"/>
                  <a:pt x="11076130" y="3588500"/>
                  <a:pt x="11078381" y="3592179"/>
                </a:cubicBezTo>
                <a:cubicBezTo>
                  <a:pt x="11080834" y="3596062"/>
                  <a:pt x="11079402" y="3598311"/>
                  <a:pt x="11074494" y="3599127"/>
                </a:cubicBezTo>
                <a:cubicBezTo>
                  <a:pt x="11074290" y="3599127"/>
                  <a:pt x="11074085" y="3599127"/>
                  <a:pt x="11073881" y="3599127"/>
                </a:cubicBezTo>
                <a:cubicBezTo>
                  <a:pt x="11072041" y="3599332"/>
                  <a:pt x="11070201" y="3599741"/>
                  <a:pt x="11069996" y="3601580"/>
                </a:cubicBezTo>
                <a:cubicBezTo>
                  <a:pt x="11069587" y="3603419"/>
                  <a:pt x="11071837" y="3603215"/>
                  <a:pt x="11072859" y="3603828"/>
                </a:cubicBezTo>
                <a:cubicBezTo>
                  <a:pt x="11079402" y="3607098"/>
                  <a:pt x="11082062" y="3612208"/>
                  <a:pt x="11080834" y="3619565"/>
                </a:cubicBezTo>
                <a:cubicBezTo>
                  <a:pt x="11080424" y="3622019"/>
                  <a:pt x="11081242" y="3623449"/>
                  <a:pt x="11083287" y="3624471"/>
                </a:cubicBezTo>
                <a:cubicBezTo>
                  <a:pt x="11084514" y="3625084"/>
                  <a:pt x="11085743" y="3625493"/>
                  <a:pt x="11086968" y="3626106"/>
                </a:cubicBezTo>
                <a:cubicBezTo>
                  <a:pt x="11088604" y="3626923"/>
                  <a:pt x="11089217" y="3628149"/>
                  <a:pt x="11088808" y="3629989"/>
                </a:cubicBezTo>
                <a:lnTo>
                  <a:pt x="11087893" y="3631287"/>
                </a:lnTo>
                <a:lnTo>
                  <a:pt x="11103875" y="3647182"/>
                </a:lnTo>
                <a:lnTo>
                  <a:pt x="11103531" y="3644091"/>
                </a:lnTo>
                <a:cubicBezTo>
                  <a:pt x="11103122" y="3642456"/>
                  <a:pt x="11103122" y="3641638"/>
                  <a:pt x="11104962" y="3640617"/>
                </a:cubicBezTo>
                <a:cubicBezTo>
                  <a:pt x="11107007" y="3639799"/>
                  <a:pt x="11107825" y="3640821"/>
                  <a:pt x="11108643" y="3642047"/>
                </a:cubicBezTo>
                <a:cubicBezTo>
                  <a:pt x="11109256" y="3642864"/>
                  <a:pt x="11109463" y="3643682"/>
                  <a:pt x="11109872" y="3644704"/>
                </a:cubicBezTo>
                <a:cubicBezTo>
                  <a:pt x="11111711" y="3648996"/>
                  <a:pt x="11112937" y="3649201"/>
                  <a:pt x="11116005" y="3645725"/>
                </a:cubicBezTo>
                <a:cubicBezTo>
                  <a:pt x="11116618" y="3644909"/>
                  <a:pt x="11117436" y="3643887"/>
                  <a:pt x="11118662" y="3643887"/>
                </a:cubicBezTo>
                <a:cubicBezTo>
                  <a:pt x="11120095" y="3644091"/>
                  <a:pt x="11120095" y="3645725"/>
                  <a:pt x="11120503" y="3646748"/>
                </a:cubicBezTo>
                <a:cubicBezTo>
                  <a:pt x="11120912" y="3647565"/>
                  <a:pt x="11121117" y="3648383"/>
                  <a:pt x="11121117" y="3649201"/>
                </a:cubicBezTo>
                <a:cubicBezTo>
                  <a:pt x="11121423" y="3650938"/>
                  <a:pt x="11122087" y="3651755"/>
                  <a:pt x="11122958" y="3651934"/>
                </a:cubicBezTo>
                <a:cubicBezTo>
                  <a:pt x="11123826" y="3652113"/>
                  <a:pt x="11124899" y="3651653"/>
                  <a:pt x="11126024" y="3650835"/>
                </a:cubicBezTo>
                <a:cubicBezTo>
                  <a:pt x="11128273" y="3648996"/>
                  <a:pt x="11130524" y="3646748"/>
                  <a:pt x="11132772" y="3644909"/>
                </a:cubicBezTo>
                <a:cubicBezTo>
                  <a:pt x="11135431" y="3642660"/>
                  <a:pt x="11138497" y="3641026"/>
                  <a:pt x="11141769" y="3642864"/>
                </a:cubicBezTo>
                <a:cubicBezTo>
                  <a:pt x="11144427" y="3644091"/>
                  <a:pt x="11145655" y="3643069"/>
                  <a:pt x="11147087" y="3641230"/>
                </a:cubicBezTo>
                <a:cubicBezTo>
                  <a:pt x="11150153" y="3637142"/>
                  <a:pt x="11153835" y="3634077"/>
                  <a:pt x="11159559" y="3635302"/>
                </a:cubicBezTo>
                <a:cubicBezTo>
                  <a:pt x="11160990" y="3635711"/>
                  <a:pt x="11161399" y="3635098"/>
                  <a:pt x="11161604" y="3633668"/>
                </a:cubicBezTo>
                <a:cubicBezTo>
                  <a:pt x="11162421" y="3623653"/>
                  <a:pt x="11166716" y="3615069"/>
                  <a:pt x="11172441" y="3607302"/>
                </a:cubicBezTo>
                <a:cubicBezTo>
                  <a:pt x="11173872" y="3605464"/>
                  <a:pt x="11173464" y="3604237"/>
                  <a:pt x="11172645" y="3602398"/>
                </a:cubicBezTo>
                <a:cubicBezTo>
                  <a:pt x="11170601" y="3598719"/>
                  <a:pt x="11168352" y="3594632"/>
                  <a:pt x="11169783" y="3590544"/>
                </a:cubicBezTo>
                <a:cubicBezTo>
                  <a:pt x="11171215" y="3586457"/>
                  <a:pt x="11170192" y="3583594"/>
                  <a:pt x="11168148" y="3580325"/>
                </a:cubicBezTo>
                <a:cubicBezTo>
                  <a:pt x="11167533" y="3579304"/>
                  <a:pt x="11167125" y="3578281"/>
                  <a:pt x="11166511" y="3577055"/>
                </a:cubicBezTo>
                <a:cubicBezTo>
                  <a:pt x="11163853" y="3571128"/>
                  <a:pt x="11160786" y="3565610"/>
                  <a:pt x="11154446" y="3562749"/>
                </a:cubicBezTo>
                <a:cubicBezTo>
                  <a:pt x="11153220" y="3562340"/>
                  <a:pt x="11153220" y="3561522"/>
                  <a:pt x="11153220" y="3560500"/>
                </a:cubicBezTo>
                <a:cubicBezTo>
                  <a:pt x="11153424" y="3557434"/>
                  <a:pt x="11158946" y="3550077"/>
                  <a:pt x="11161808" y="3549259"/>
                </a:cubicBezTo>
                <a:cubicBezTo>
                  <a:pt x="11166307" y="3548238"/>
                  <a:pt x="11170192" y="3545989"/>
                  <a:pt x="11173259" y="3542515"/>
                </a:cubicBezTo>
                <a:cubicBezTo>
                  <a:pt x="11177553" y="3538018"/>
                  <a:pt x="11181234" y="3533318"/>
                  <a:pt x="11185324" y="3528618"/>
                </a:cubicBezTo>
                <a:cubicBezTo>
                  <a:pt x="11186550" y="3527391"/>
                  <a:pt x="11185937" y="3526573"/>
                  <a:pt x="11185119" y="3525551"/>
                </a:cubicBezTo>
                <a:cubicBezTo>
                  <a:pt x="11181438" y="3521054"/>
                  <a:pt x="11181438" y="3521054"/>
                  <a:pt x="11185937" y="3517989"/>
                </a:cubicBezTo>
                <a:cubicBezTo>
                  <a:pt x="11190027" y="3514923"/>
                  <a:pt x="11190231" y="3512880"/>
                  <a:pt x="11186550" y="3508997"/>
                </a:cubicBezTo>
                <a:cubicBezTo>
                  <a:pt x="11184915" y="3507361"/>
                  <a:pt x="11183278" y="3505522"/>
                  <a:pt x="11183893" y="3502661"/>
                </a:cubicBezTo>
                <a:cubicBezTo>
                  <a:pt x="11185733" y="3495507"/>
                  <a:pt x="11183074" y="3489580"/>
                  <a:pt x="11178373" y="3484267"/>
                </a:cubicBezTo>
                <a:cubicBezTo>
                  <a:pt x="11175304" y="3480792"/>
                  <a:pt x="11171624" y="3477521"/>
                  <a:pt x="11169375" y="3473435"/>
                </a:cubicBezTo>
                <a:cubicBezTo>
                  <a:pt x="11168965" y="3472617"/>
                  <a:pt x="11168352" y="3471799"/>
                  <a:pt x="11167329" y="3472004"/>
                </a:cubicBezTo>
                <a:cubicBezTo>
                  <a:pt x="11162217" y="3473638"/>
                  <a:pt x="11159559" y="3470368"/>
                  <a:pt x="11156696" y="3467099"/>
                </a:cubicBezTo>
                <a:cubicBezTo>
                  <a:pt x="11155878" y="3466076"/>
                  <a:pt x="11154856" y="3464851"/>
                  <a:pt x="11153015" y="3465260"/>
                </a:cubicBezTo>
                <a:close/>
                <a:moveTo>
                  <a:pt x="4280328" y="3464392"/>
                </a:moveTo>
                <a:cubicBezTo>
                  <a:pt x="4277155" y="3464356"/>
                  <a:pt x="4273838" y="3465076"/>
                  <a:pt x="4270811" y="3464643"/>
                </a:cubicBezTo>
                <a:cubicBezTo>
                  <a:pt x="4268218" y="3464356"/>
                  <a:pt x="4262737" y="3462916"/>
                  <a:pt x="4261583" y="3464932"/>
                </a:cubicBezTo>
                <a:cubicBezTo>
                  <a:pt x="4258121" y="3470692"/>
                  <a:pt x="4249180" y="3468387"/>
                  <a:pt x="4247162" y="3476165"/>
                </a:cubicBezTo>
                <a:cubicBezTo>
                  <a:pt x="4246586" y="3478468"/>
                  <a:pt x="4242549" y="3479909"/>
                  <a:pt x="4246296" y="3483077"/>
                </a:cubicBezTo>
                <a:cubicBezTo>
                  <a:pt x="4247451" y="3483941"/>
                  <a:pt x="4247162" y="3485669"/>
                  <a:pt x="4246010" y="3485957"/>
                </a:cubicBezTo>
                <a:cubicBezTo>
                  <a:pt x="4241396" y="3487685"/>
                  <a:pt x="4241683" y="3490277"/>
                  <a:pt x="4244567" y="3493734"/>
                </a:cubicBezTo>
                <a:cubicBezTo>
                  <a:pt x="4245432" y="3494887"/>
                  <a:pt x="4244280" y="3496326"/>
                  <a:pt x="4243703" y="3497479"/>
                </a:cubicBezTo>
                <a:cubicBezTo>
                  <a:pt x="4242549" y="3499207"/>
                  <a:pt x="4242260" y="3500934"/>
                  <a:pt x="4243990" y="3502375"/>
                </a:cubicBezTo>
                <a:cubicBezTo>
                  <a:pt x="4245722" y="3503815"/>
                  <a:pt x="4245432" y="3505543"/>
                  <a:pt x="4246010" y="3507271"/>
                </a:cubicBezTo>
                <a:cubicBezTo>
                  <a:pt x="4247451" y="3511592"/>
                  <a:pt x="4249180" y="3517064"/>
                  <a:pt x="4252354" y="3519080"/>
                </a:cubicBezTo>
                <a:cubicBezTo>
                  <a:pt x="4259275" y="3523400"/>
                  <a:pt x="4265909" y="3528010"/>
                  <a:pt x="4272829" y="3532041"/>
                </a:cubicBezTo>
                <a:cubicBezTo>
                  <a:pt x="4273408" y="3532041"/>
                  <a:pt x="4274560" y="3532041"/>
                  <a:pt x="4274850" y="3531465"/>
                </a:cubicBezTo>
                <a:cubicBezTo>
                  <a:pt x="4277732" y="3528873"/>
                  <a:pt x="4280328" y="3526569"/>
                  <a:pt x="4284076" y="3530313"/>
                </a:cubicBezTo>
                <a:cubicBezTo>
                  <a:pt x="4285230" y="3531754"/>
                  <a:pt x="4286096" y="3530313"/>
                  <a:pt x="4286383" y="3529162"/>
                </a:cubicBezTo>
                <a:cubicBezTo>
                  <a:pt x="4287248" y="3524265"/>
                  <a:pt x="4289557" y="3524265"/>
                  <a:pt x="4293016" y="3527145"/>
                </a:cubicBezTo>
                <a:cubicBezTo>
                  <a:pt x="4295324" y="3529162"/>
                  <a:pt x="4296477" y="3528586"/>
                  <a:pt x="4296477" y="3525705"/>
                </a:cubicBezTo>
                <a:cubicBezTo>
                  <a:pt x="4296477" y="3523977"/>
                  <a:pt x="4295901" y="3521961"/>
                  <a:pt x="4298497" y="3521673"/>
                </a:cubicBezTo>
                <a:cubicBezTo>
                  <a:pt x="4304263" y="3520521"/>
                  <a:pt x="4306572" y="3516488"/>
                  <a:pt x="4306282" y="3511304"/>
                </a:cubicBezTo>
                <a:cubicBezTo>
                  <a:pt x="4305994" y="3507559"/>
                  <a:pt x="4307147" y="3505831"/>
                  <a:pt x="4309744" y="3504391"/>
                </a:cubicBezTo>
                <a:cubicBezTo>
                  <a:pt x="4309744" y="3503239"/>
                  <a:pt x="4309744" y="3502087"/>
                  <a:pt x="4309744" y="3500934"/>
                </a:cubicBezTo>
                <a:cubicBezTo>
                  <a:pt x="4306860" y="3499207"/>
                  <a:pt x="4305994" y="3496038"/>
                  <a:pt x="4306860" y="3493158"/>
                </a:cubicBezTo>
                <a:cubicBezTo>
                  <a:pt x="4308302" y="3487974"/>
                  <a:pt x="4306572" y="3483941"/>
                  <a:pt x="4302821" y="3480485"/>
                </a:cubicBezTo>
                <a:cubicBezTo>
                  <a:pt x="4301381" y="3479044"/>
                  <a:pt x="4299940" y="3477893"/>
                  <a:pt x="4299361" y="3475876"/>
                </a:cubicBezTo>
                <a:cubicBezTo>
                  <a:pt x="4298784" y="3472708"/>
                  <a:pt x="4297055" y="3470981"/>
                  <a:pt x="4293882" y="3471268"/>
                </a:cubicBezTo>
                <a:cubicBezTo>
                  <a:pt x="4291574" y="3471268"/>
                  <a:pt x="4289843" y="3469828"/>
                  <a:pt x="4288980" y="3468676"/>
                </a:cubicBezTo>
                <a:cubicBezTo>
                  <a:pt x="4286530" y="3465220"/>
                  <a:pt x="4283500" y="3464428"/>
                  <a:pt x="4280328" y="3464392"/>
                </a:cubicBezTo>
                <a:close/>
                <a:moveTo>
                  <a:pt x="10198236" y="3459082"/>
                </a:moveTo>
                <a:lnTo>
                  <a:pt x="10197697" y="3459210"/>
                </a:lnTo>
                <a:lnTo>
                  <a:pt x="10197987" y="3459498"/>
                </a:lnTo>
                <a:close/>
                <a:moveTo>
                  <a:pt x="3288865" y="3448245"/>
                </a:moveTo>
                <a:cubicBezTo>
                  <a:pt x="3287025" y="3447836"/>
                  <a:pt x="3286002" y="3449061"/>
                  <a:pt x="3285184" y="3450083"/>
                </a:cubicBezTo>
                <a:cubicBezTo>
                  <a:pt x="3282322" y="3453353"/>
                  <a:pt x="3279663" y="3456623"/>
                  <a:pt x="3274551" y="3454989"/>
                </a:cubicBezTo>
                <a:cubicBezTo>
                  <a:pt x="3273529" y="3454784"/>
                  <a:pt x="3272916" y="3455602"/>
                  <a:pt x="3272506" y="3456420"/>
                </a:cubicBezTo>
                <a:cubicBezTo>
                  <a:pt x="3270257" y="3460506"/>
                  <a:pt x="3266576" y="3463777"/>
                  <a:pt x="3263510" y="3467252"/>
                </a:cubicBezTo>
                <a:cubicBezTo>
                  <a:pt x="3258806" y="3472565"/>
                  <a:pt x="3256148" y="3478492"/>
                  <a:pt x="3257988" y="3485645"/>
                </a:cubicBezTo>
                <a:cubicBezTo>
                  <a:pt x="3258602" y="3488506"/>
                  <a:pt x="3256965" y="3490346"/>
                  <a:pt x="3255330" y="3491981"/>
                </a:cubicBezTo>
                <a:cubicBezTo>
                  <a:pt x="3251649" y="3495864"/>
                  <a:pt x="3251853" y="3497908"/>
                  <a:pt x="3255943" y="3500974"/>
                </a:cubicBezTo>
                <a:cubicBezTo>
                  <a:pt x="3260442" y="3504039"/>
                  <a:pt x="3260442" y="3504039"/>
                  <a:pt x="3256761" y="3508536"/>
                </a:cubicBezTo>
                <a:cubicBezTo>
                  <a:pt x="3255943" y="3509558"/>
                  <a:pt x="3255330" y="3510376"/>
                  <a:pt x="3256557" y="3511602"/>
                </a:cubicBezTo>
                <a:cubicBezTo>
                  <a:pt x="3260646" y="3516302"/>
                  <a:pt x="3264327" y="3521003"/>
                  <a:pt x="3268622" y="3525500"/>
                </a:cubicBezTo>
                <a:cubicBezTo>
                  <a:pt x="3271688" y="3528974"/>
                  <a:pt x="3275574" y="3531223"/>
                  <a:pt x="3280072" y="3532244"/>
                </a:cubicBezTo>
                <a:cubicBezTo>
                  <a:pt x="3282935" y="3533061"/>
                  <a:pt x="3288456" y="3540419"/>
                  <a:pt x="3288661" y="3543484"/>
                </a:cubicBezTo>
                <a:cubicBezTo>
                  <a:pt x="3288661" y="3544507"/>
                  <a:pt x="3288661" y="3545324"/>
                  <a:pt x="3287434" y="3545733"/>
                </a:cubicBezTo>
                <a:cubicBezTo>
                  <a:pt x="3281094" y="3548594"/>
                  <a:pt x="3278028" y="3554113"/>
                  <a:pt x="3275369" y="3560039"/>
                </a:cubicBezTo>
                <a:cubicBezTo>
                  <a:pt x="3274756" y="3561266"/>
                  <a:pt x="3274347" y="3562288"/>
                  <a:pt x="3273734" y="3563309"/>
                </a:cubicBezTo>
                <a:cubicBezTo>
                  <a:pt x="3271688" y="3566579"/>
                  <a:pt x="3270666" y="3569441"/>
                  <a:pt x="3272097" y="3573529"/>
                </a:cubicBezTo>
                <a:cubicBezTo>
                  <a:pt x="3273529" y="3577616"/>
                  <a:pt x="3271279" y="3581704"/>
                  <a:pt x="3269235" y="3585383"/>
                </a:cubicBezTo>
                <a:cubicBezTo>
                  <a:pt x="3268417" y="3587222"/>
                  <a:pt x="3268008" y="3588448"/>
                  <a:pt x="3269439" y="3590287"/>
                </a:cubicBezTo>
                <a:cubicBezTo>
                  <a:pt x="3275165" y="3598053"/>
                  <a:pt x="3279459" y="3606638"/>
                  <a:pt x="3280277" y="3616653"/>
                </a:cubicBezTo>
                <a:cubicBezTo>
                  <a:pt x="3280481" y="3618083"/>
                  <a:pt x="3280890" y="3618696"/>
                  <a:pt x="3282322" y="3618287"/>
                </a:cubicBezTo>
                <a:cubicBezTo>
                  <a:pt x="3288047" y="3617062"/>
                  <a:pt x="3291728" y="3620127"/>
                  <a:pt x="3294795" y="3624215"/>
                </a:cubicBezTo>
                <a:cubicBezTo>
                  <a:pt x="3296226" y="3626053"/>
                  <a:pt x="3297454" y="3627076"/>
                  <a:pt x="3300111" y="3625849"/>
                </a:cubicBezTo>
                <a:cubicBezTo>
                  <a:pt x="3303383" y="3624010"/>
                  <a:pt x="3306451" y="3625645"/>
                  <a:pt x="3309109" y="3627893"/>
                </a:cubicBezTo>
                <a:cubicBezTo>
                  <a:pt x="3311358" y="3629732"/>
                  <a:pt x="3313607" y="3631981"/>
                  <a:pt x="3315856" y="3633820"/>
                </a:cubicBezTo>
                <a:cubicBezTo>
                  <a:pt x="3316981" y="3634638"/>
                  <a:pt x="3318055" y="3635098"/>
                  <a:pt x="3318924" y="3634919"/>
                </a:cubicBezTo>
                <a:cubicBezTo>
                  <a:pt x="3319793" y="3634739"/>
                  <a:pt x="3320458" y="3633923"/>
                  <a:pt x="3320764" y="3632185"/>
                </a:cubicBezTo>
                <a:cubicBezTo>
                  <a:pt x="3320764" y="3631368"/>
                  <a:pt x="3320969" y="3630550"/>
                  <a:pt x="3321378" y="3629732"/>
                </a:cubicBezTo>
                <a:cubicBezTo>
                  <a:pt x="3321787" y="3628710"/>
                  <a:pt x="3321787" y="3627076"/>
                  <a:pt x="3323218" y="3626871"/>
                </a:cubicBezTo>
                <a:cubicBezTo>
                  <a:pt x="3324445" y="3626871"/>
                  <a:pt x="3325262" y="3627893"/>
                  <a:pt x="3325877" y="3628710"/>
                </a:cubicBezTo>
                <a:cubicBezTo>
                  <a:pt x="3328943" y="3632185"/>
                  <a:pt x="3330170" y="3631981"/>
                  <a:pt x="3332011" y="3627689"/>
                </a:cubicBezTo>
                <a:cubicBezTo>
                  <a:pt x="3332420" y="3626667"/>
                  <a:pt x="3332624" y="3625849"/>
                  <a:pt x="3333237" y="3625031"/>
                </a:cubicBezTo>
                <a:cubicBezTo>
                  <a:pt x="3334055" y="3623806"/>
                  <a:pt x="3334873" y="3622784"/>
                  <a:pt x="3336918" y="3623601"/>
                </a:cubicBezTo>
                <a:cubicBezTo>
                  <a:pt x="3338758" y="3624622"/>
                  <a:pt x="3338758" y="3625440"/>
                  <a:pt x="3338349" y="3627076"/>
                </a:cubicBezTo>
                <a:lnTo>
                  <a:pt x="3338005" y="3630166"/>
                </a:lnTo>
                <a:lnTo>
                  <a:pt x="3353987" y="3614272"/>
                </a:lnTo>
                <a:lnTo>
                  <a:pt x="3353072" y="3612974"/>
                </a:lnTo>
                <a:cubicBezTo>
                  <a:pt x="3352663" y="3611134"/>
                  <a:pt x="3353277" y="3609907"/>
                  <a:pt x="3354913" y="3609091"/>
                </a:cubicBezTo>
                <a:cubicBezTo>
                  <a:pt x="3356140" y="3608477"/>
                  <a:pt x="3357366" y="3608069"/>
                  <a:pt x="3358593" y="3607455"/>
                </a:cubicBezTo>
                <a:cubicBezTo>
                  <a:pt x="3360638" y="3606433"/>
                  <a:pt x="3361456" y="3605003"/>
                  <a:pt x="3361047" y="3602550"/>
                </a:cubicBezTo>
                <a:cubicBezTo>
                  <a:pt x="3359821" y="3595192"/>
                  <a:pt x="3362478" y="3590083"/>
                  <a:pt x="3369021" y="3586813"/>
                </a:cubicBezTo>
                <a:cubicBezTo>
                  <a:pt x="3370045" y="3586199"/>
                  <a:pt x="3372293" y="3586404"/>
                  <a:pt x="3371885" y="3584565"/>
                </a:cubicBezTo>
                <a:cubicBezTo>
                  <a:pt x="3371680" y="3582725"/>
                  <a:pt x="3369840" y="3582316"/>
                  <a:pt x="3367999" y="3582112"/>
                </a:cubicBezTo>
                <a:cubicBezTo>
                  <a:pt x="3367795" y="3582112"/>
                  <a:pt x="3367590" y="3582112"/>
                  <a:pt x="3367386" y="3582112"/>
                </a:cubicBezTo>
                <a:cubicBezTo>
                  <a:pt x="3362478" y="3581295"/>
                  <a:pt x="3361047" y="3579046"/>
                  <a:pt x="3363501" y="3575163"/>
                </a:cubicBezTo>
                <a:cubicBezTo>
                  <a:pt x="3365750" y="3571484"/>
                  <a:pt x="3365137" y="3568623"/>
                  <a:pt x="3363092" y="3565558"/>
                </a:cubicBezTo>
                <a:cubicBezTo>
                  <a:pt x="3360434" y="3561470"/>
                  <a:pt x="3358389" y="3557178"/>
                  <a:pt x="3359616" y="3552068"/>
                </a:cubicBezTo>
                <a:cubicBezTo>
                  <a:pt x="3360230" y="3549821"/>
                  <a:pt x="3357980" y="3548799"/>
                  <a:pt x="3356549" y="3548390"/>
                </a:cubicBezTo>
                <a:cubicBezTo>
                  <a:pt x="3351232" y="3546551"/>
                  <a:pt x="3348778" y="3543076"/>
                  <a:pt x="3348165" y="3537762"/>
                </a:cubicBezTo>
                <a:cubicBezTo>
                  <a:pt x="3347756" y="3534492"/>
                  <a:pt x="3346529" y="3533879"/>
                  <a:pt x="3343257" y="3535922"/>
                </a:cubicBezTo>
                <a:cubicBezTo>
                  <a:pt x="3336305" y="3540215"/>
                  <a:pt x="3326081" y="3537149"/>
                  <a:pt x="3323014" y="3529996"/>
                </a:cubicBezTo>
                <a:cubicBezTo>
                  <a:pt x="3322400" y="3528565"/>
                  <a:pt x="3321582" y="3526726"/>
                  <a:pt x="3323014" y="3525500"/>
                </a:cubicBezTo>
                <a:cubicBezTo>
                  <a:pt x="3324445" y="3524273"/>
                  <a:pt x="3326490" y="3523660"/>
                  <a:pt x="3328330" y="3524886"/>
                </a:cubicBezTo>
                <a:cubicBezTo>
                  <a:pt x="3329557" y="3525500"/>
                  <a:pt x="3330784" y="3526522"/>
                  <a:pt x="3332011" y="3527339"/>
                </a:cubicBezTo>
                <a:cubicBezTo>
                  <a:pt x="3333237" y="3528361"/>
                  <a:pt x="3334464" y="3528974"/>
                  <a:pt x="3335487" y="3527747"/>
                </a:cubicBezTo>
                <a:cubicBezTo>
                  <a:pt x="3336714" y="3526317"/>
                  <a:pt x="3335896" y="3525091"/>
                  <a:pt x="3334873" y="3524068"/>
                </a:cubicBezTo>
                <a:cubicBezTo>
                  <a:pt x="3334055" y="3523047"/>
                  <a:pt x="3332829" y="3522230"/>
                  <a:pt x="3332011" y="3521412"/>
                </a:cubicBezTo>
                <a:cubicBezTo>
                  <a:pt x="3330170" y="3519573"/>
                  <a:pt x="3329148" y="3517120"/>
                  <a:pt x="3330989" y="3515076"/>
                </a:cubicBezTo>
                <a:cubicBezTo>
                  <a:pt x="3332624" y="3513441"/>
                  <a:pt x="3334873" y="3515076"/>
                  <a:pt x="3336510" y="3516302"/>
                </a:cubicBezTo>
                <a:cubicBezTo>
                  <a:pt x="3337941" y="3517324"/>
                  <a:pt x="3338963" y="3519164"/>
                  <a:pt x="3340804" y="3519776"/>
                </a:cubicBezTo>
                <a:cubicBezTo>
                  <a:pt x="3343461" y="3520798"/>
                  <a:pt x="3345098" y="3520390"/>
                  <a:pt x="3344894" y="3517120"/>
                </a:cubicBezTo>
                <a:cubicBezTo>
                  <a:pt x="3344688" y="3512623"/>
                  <a:pt x="3342848" y="3508944"/>
                  <a:pt x="3340395" y="3505470"/>
                </a:cubicBezTo>
                <a:cubicBezTo>
                  <a:pt x="3337327" y="3500974"/>
                  <a:pt x="3337123" y="3498522"/>
                  <a:pt x="3340395" y="3494229"/>
                </a:cubicBezTo>
                <a:cubicBezTo>
                  <a:pt x="3341417" y="3492594"/>
                  <a:pt x="3343053" y="3491164"/>
                  <a:pt x="3344484" y="3489733"/>
                </a:cubicBezTo>
                <a:cubicBezTo>
                  <a:pt x="3345098" y="3489120"/>
                  <a:pt x="3346120" y="3488506"/>
                  <a:pt x="3345711" y="3487485"/>
                </a:cubicBezTo>
                <a:cubicBezTo>
                  <a:pt x="3345302" y="3486259"/>
                  <a:pt x="3344279" y="3486054"/>
                  <a:pt x="3343461" y="3486259"/>
                </a:cubicBezTo>
                <a:cubicBezTo>
                  <a:pt x="3339781" y="3487076"/>
                  <a:pt x="3338963" y="3485441"/>
                  <a:pt x="3339167" y="3482171"/>
                </a:cubicBezTo>
                <a:cubicBezTo>
                  <a:pt x="3339372" y="3478083"/>
                  <a:pt x="3336714" y="3475222"/>
                  <a:pt x="3333851" y="3472974"/>
                </a:cubicBezTo>
                <a:cubicBezTo>
                  <a:pt x="3331602" y="3471135"/>
                  <a:pt x="3331398" y="3469704"/>
                  <a:pt x="3333646" y="3468068"/>
                </a:cubicBezTo>
                <a:cubicBezTo>
                  <a:pt x="3334873" y="3467252"/>
                  <a:pt x="3335692" y="3466434"/>
                  <a:pt x="3335283" y="3464798"/>
                </a:cubicBezTo>
                <a:cubicBezTo>
                  <a:pt x="3334873" y="3462551"/>
                  <a:pt x="3333237" y="3462960"/>
                  <a:pt x="3331806" y="3462551"/>
                </a:cubicBezTo>
                <a:cubicBezTo>
                  <a:pt x="3330989" y="3462346"/>
                  <a:pt x="3329965" y="3462346"/>
                  <a:pt x="3328943" y="3462142"/>
                </a:cubicBezTo>
                <a:cubicBezTo>
                  <a:pt x="3323422" y="3461529"/>
                  <a:pt x="3322196" y="3458463"/>
                  <a:pt x="3325467" y="3453762"/>
                </a:cubicBezTo>
                <a:cubicBezTo>
                  <a:pt x="3325877" y="3453149"/>
                  <a:pt x="3326286" y="3452740"/>
                  <a:pt x="3326490" y="3452128"/>
                </a:cubicBezTo>
                <a:cubicBezTo>
                  <a:pt x="3327103" y="3450901"/>
                  <a:pt x="3327512" y="3449266"/>
                  <a:pt x="3326286" y="3448449"/>
                </a:cubicBezTo>
                <a:cubicBezTo>
                  <a:pt x="3325262" y="3447631"/>
                  <a:pt x="3323831" y="3448449"/>
                  <a:pt x="3323014" y="3449266"/>
                </a:cubicBezTo>
                <a:cubicBezTo>
                  <a:pt x="3322196" y="3450083"/>
                  <a:pt x="3321582" y="3450901"/>
                  <a:pt x="3320969" y="3451923"/>
                </a:cubicBezTo>
                <a:cubicBezTo>
                  <a:pt x="3319741" y="3453353"/>
                  <a:pt x="3318515" y="3453762"/>
                  <a:pt x="3316879" y="3452537"/>
                </a:cubicBezTo>
                <a:cubicBezTo>
                  <a:pt x="3312994" y="3449879"/>
                  <a:pt x="3308700" y="3449470"/>
                  <a:pt x="3304405" y="3449266"/>
                </a:cubicBezTo>
                <a:cubicBezTo>
                  <a:pt x="3299294" y="3448857"/>
                  <a:pt x="3293977" y="3449470"/>
                  <a:pt x="3288865" y="3448245"/>
                </a:cubicBezTo>
                <a:close/>
                <a:moveTo>
                  <a:pt x="6433557" y="3444617"/>
                </a:moveTo>
                <a:cubicBezTo>
                  <a:pt x="6430605" y="3444583"/>
                  <a:pt x="6427519" y="3445253"/>
                  <a:pt x="6424701" y="3444851"/>
                </a:cubicBezTo>
                <a:cubicBezTo>
                  <a:pt x="6422287" y="3444582"/>
                  <a:pt x="6417188" y="3443243"/>
                  <a:pt x="6416113" y="3445119"/>
                </a:cubicBezTo>
                <a:cubicBezTo>
                  <a:pt x="6412895" y="3450479"/>
                  <a:pt x="6404573" y="3448335"/>
                  <a:pt x="6402697" y="3455571"/>
                </a:cubicBezTo>
                <a:cubicBezTo>
                  <a:pt x="6402159" y="3457716"/>
                  <a:pt x="6398403" y="3459056"/>
                  <a:pt x="6401890" y="3462004"/>
                </a:cubicBezTo>
                <a:cubicBezTo>
                  <a:pt x="6402963" y="3462809"/>
                  <a:pt x="6402697" y="3464417"/>
                  <a:pt x="6401623" y="3464685"/>
                </a:cubicBezTo>
                <a:cubicBezTo>
                  <a:pt x="6397329" y="3466293"/>
                  <a:pt x="6397595" y="3468706"/>
                  <a:pt x="6400281" y="3471922"/>
                </a:cubicBezTo>
                <a:cubicBezTo>
                  <a:pt x="6401085" y="3472993"/>
                  <a:pt x="6400011" y="3474334"/>
                  <a:pt x="6399476" y="3475406"/>
                </a:cubicBezTo>
                <a:cubicBezTo>
                  <a:pt x="6398403" y="3477014"/>
                  <a:pt x="6398134" y="3478622"/>
                  <a:pt x="6399742" y="3479963"/>
                </a:cubicBezTo>
                <a:cubicBezTo>
                  <a:pt x="6401355" y="3481302"/>
                  <a:pt x="6401085" y="3482910"/>
                  <a:pt x="6401623" y="3484518"/>
                </a:cubicBezTo>
                <a:cubicBezTo>
                  <a:pt x="6402963" y="3488539"/>
                  <a:pt x="6404573" y="3493631"/>
                  <a:pt x="6407527" y="3495507"/>
                </a:cubicBezTo>
                <a:cubicBezTo>
                  <a:pt x="6413968" y="3499528"/>
                  <a:pt x="6420139" y="3503817"/>
                  <a:pt x="6426581" y="3507569"/>
                </a:cubicBezTo>
                <a:cubicBezTo>
                  <a:pt x="6427117" y="3507569"/>
                  <a:pt x="6428191" y="3507569"/>
                  <a:pt x="6428460" y="3507033"/>
                </a:cubicBezTo>
                <a:cubicBezTo>
                  <a:pt x="6431143" y="3504621"/>
                  <a:pt x="6433559" y="3502477"/>
                  <a:pt x="6437046" y="3505961"/>
                </a:cubicBezTo>
                <a:cubicBezTo>
                  <a:pt x="6438120" y="3507301"/>
                  <a:pt x="6438924" y="3505961"/>
                  <a:pt x="6439193" y="3504889"/>
                </a:cubicBezTo>
                <a:cubicBezTo>
                  <a:pt x="6439998" y="3500332"/>
                  <a:pt x="6442144" y="3500332"/>
                  <a:pt x="6445367" y="3503013"/>
                </a:cubicBezTo>
                <a:cubicBezTo>
                  <a:pt x="6447512" y="3504889"/>
                  <a:pt x="6448585" y="3504353"/>
                  <a:pt x="6448585" y="3501672"/>
                </a:cubicBezTo>
                <a:cubicBezTo>
                  <a:pt x="6448585" y="3500064"/>
                  <a:pt x="6448050" y="3498188"/>
                  <a:pt x="6450466" y="3497920"/>
                </a:cubicBezTo>
                <a:cubicBezTo>
                  <a:pt x="6455831" y="3496848"/>
                  <a:pt x="6457979" y="3493096"/>
                  <a:pt x="6457711" y="3488271"/>
                </a:cubicBezTo>
                <a:cubicBezTo>
                  <a:pt x="6457440" y="3484787"/>
                  <a:pt x="6458513" y="3483179"/>
                  <a:pt x="6460930" y="3481839"/>
                </a:cubicBezTo>
                <a:cubicBezTo>
                  <a:pt x="6460930" y="3480766"/>
                  <a:pt x="6460930" y="3479694"/>
                  <a:pt x="6460930" y="3478622"/>
                </a:cubicBezTo>
                <a:cubicBezTo>
                  <a:pt x="6458245" y="3477014"/>
                  <a:pt x="6457440" y="3474066"/>
                  <a:pt x="6458245" y="3471385"/>
                </a:cubicBezTo>
                <a:cubicBezTo>
                  <a:pt x="6459589" y="3466561"/>
                  <a:pt x="6457979" y="3462809"/>
                  <a:pt x="6454489" y="3459592"/>
                </a:cubicBezTo>
                <a:cubicBezTo>
                  <a:pt x="6453149" y="3458252"/>
                  <a:pt x="6451806" y="3457180"/>
                  <a:pt x="6451268" y="3455304"/>
                </a:cubicBezTo>
                <a:cubicBezTo>
                  <a:pt x="6450735" y="3452355"/>
                  <a:pt x="6449123" y="3450747"/>
                  <a:pt x="6446168" y="3451015"/>
                </a:cubicBezTo>
                <a:cubicBezTo>
                  <a:pt x="6444024" y="3451015"/>
                  <a:pt x="6442413" y="3449676"/>
                  <a:pt x="6441610" y="3448603"/>
                </a:cubicBezTo>
                <a:cubicBezTo>
                  <a:pt x="6439328" y="3445387"/>
                  <a:pt x="6436509" y="3444650"/>
                  <a:pt x="6433557" y="3444617"/>
                </a:cubicBezTo>
                <a:close/>
                <a:moveTo>
                  <a:pt x="8788827" y="3433078"/>
                </a:moveTo>
                <a:cubicBezTo>
                  <a:pt x="8783750" y="3435022"/>
                  <a:pt x="8779067" y="3437743"/>
                  <a:pt x="8777114" y="3443962"/>
                </a:cubicBezTo>
                <a:cubicBezTo>
                  <a:pt x="8776723" y="3445129"/>
                  <a:pt x="8774379" y="3445906"/>
                  <a:pt x="8774769" y="3448238"/>
                </a:cubicBezTo>
                <a:cubicBezTo>
                  <a:pt x="8775941" y="3454457"/>
                  <a:pt x="8771255" y="3456401"/>
                  <a:pt x="8767351" y="3457568"/>
                </a:cubicBezTo>
                <a:cubicBezTo>
                  <a:pt x="8764616" y="3458345"/>
                  <a:pt x="8763054" y="3459511"/>
                  <a:pt x="8761493" y="3461066"/>
                </a:cubicBezTo>
                <a:cubicBezTo>
                  <a:pt x="8756807" y="3465342"/>
                  <a:pt x="8757199" y="3471173"/>
                  <a:pt x="8756027" y="3476615"/>
                </a:cubicBezTo>
                <a:cubicBezTo>
                  <a:pt x="8755243" y="3481668"/>
                  <a:pt x="8757587" y="3485556"/>
                  <a:pt x="8759541" y="3489831"/>
                </a:cubicBezTo>
                <a:cubicBezTo>
                  <a:pt x="8761493" y="3494496"/>
                  <a:pt x="8764616" y="3498384"/>
                  <a:pt x="8770475" y="3498384"/>
                </a:cubicBezTo>
                <a:cubicBezTo>
                  <a:pt x="8771255" y="3498384"/>
                  <a:pt x="8771645" y="3498772"/>
                  <a:pt x="8771645" y="3499938"/>
                </a:cubicBezTo>
                <a:cubicBezTo>
                  <a:pt x="8774379" y="3499938"/>
                  <a:pt x="8776723" y="3499938"/>
                  <a:pt x="8779455" y="3499938"/>
                </a:cubicBezTo>
                <a:cubicBezTo>
                  <a:pt x="8781407" y="3497217"/>
                  <a:pt x="8785313" y="3497605"/>
                  <a:pt x="8788047" y="3495663"/>
                </a:cubicBezTo>
                <a:cubicBezTo>
                  <a:pt x="8790779" y="3493719"/>
                  <a:pt x="8793122" y="3492163"/>
                  <a:pt x="8793903" y="3488665"/>
                </a:cubicBezTo>
                <a:cubicBezTo>
                  <a:pt x="8794294" y="3484778"/>
                  <a:pt x="8796245" y="3481280"/>
                  <a:pt x="8798198" y="3478170"/>
                </a:cubicBezTo>
                <a:cubicBezTo>
                  <a:pt x="8800151" y="3474671"/>
                  <a:pt x="8801714" y="3471173"/>
                  <a:pt x="8803665" y="3468063"/>
                </a:cubicBezTo>
                <a:cubicBezTo>
                  <a:pt x="8805227" y="3464564"/>
                  <a:pt x="8808351" y="3461454"/>
                  <a:pt x="8812255" y="3459511"/>
                </a:cubicBezTo>
                <a:cubicBezTo>
                  <a:pt x="8812255" y="3454847"/>
                  <a:pt x="8812255" y="3450182"/>
                  <a:pt x="8812255" y="3445517"/>
                </a:cubicBezTo>
                <a:cubicBezTo>
                  <a:pt x="8809913" y="3444350"/>
                  <a:pt x="8808743" y="3442796"/>
                  <a:pt x="8807571" y="3440075"/>
                </a:cubicBezTo>
                <a:cubicBezTo>
                  <a:pt x="8806007" y="3436966"/>
                  <a:pt x="8802495" y="3434633"/>
                  <a:pt x="8798979" y="3434633"/>
                </a:cubicBezTo>
                <a:cubicBezTo>
                  <a:pt x="8795466" y="3434633"/>
                  <a:pt x="8792343" y="3433855"/>
                  <a:pt x="8788827" y="3433078"/>
                </a:cubicBezTo>
                <a:close/>
                <a:moveTo>
                  <a:pt x="5326722" y="3431087"/>
                </a:moveTo>
                <a:lnTo>
                  <a:pt x="5326937" y="3431448"/>
                </a:lnTo>
                <a:lnTo>
                  <a:pt x="5327189" y="3431198"/>
                </a:lnTo>
                <a:close/>
                <a:moveTo>
                  <a:pt x="7668545" y="3411233"/>
                </a:moveTo>
                <a:cubicBezTo>
                  <a:pt x="7664297" y="3411281"/>
                  <a:pt x="7660243" y="3412342"/>
                  <a:pt x="7656963" y="3416972"/>
                </a:cubicBezTo>
                <a:cubicBezTo>
                  <a:pt x="7655807" y="3418516"/>
                  <a:pt x="7653484" y="3420446"/>
                  <a:pt x="7650387" y="3420446"/>
                </a:cubicBezTo>
                <a:cubicBezTo>
                  <a:pt x="7646138" y="3420060"/>
                  <a:pt x="7643822" y="3422375"/>
                  <a:pt x="7643059" y="3426619"/>
                </a:cubicBezTo>
                <a:cubicBezTo>
                  <a:pt x="7642285" y="3429321"/>
                  <a:pt x="7640345" y="3430864"/>
                  <a:pt x="7638422" y="3432794"/>
                </a:cubicBezTo>
                <a:cubicBezTo>
                  <a:pt x="7633396" y="3437424"/>
                  <a:pt x="7631074" y="3442826"/>
                  <a:pt x="7633017" y="3449772"/>
                </a:cubicBezTo>
                <a:cubicBezTo>
                  <a:pt x="7634182" y="3453631"/>
                  <a:pt x="7633017" y="3457876"/>
                  <a:pt x="7629146" y="3460190"/>
                </a:cubicBezTo>
                <a:cubicBezTo>
                  <a:pt x="7629146" y="3461734"/>
                  <a:pt x="7629146" y="3463278"/>
                  <a:pt x="7629146" y="3464821"/>
                </a:cubicBezTo>
                <a:cubicBezTo>
                  <a:pt x="7632625" y="3466751"/>
                  <a:pt x="7634182" y="3469066"/>
                  <a:pt x="7633786" y="3474082"/>
                </a:cubicBezTo>
                <a:cubicBezTo>
                  <a:pt x="7633396" y="3481029"/>
                  <a:pt x="7636496" y="3486430"/>
                  <a:pt x="7644216" y="3487974"/>
                </a:cubicBezTo>
                <a:cubicBezTo>
                  <a:pt x="7647693" y="3488360"/>
                  <a:pt x="7646912" y="3491061"/>
                  <a:pt x="7646912" y="3493377"/>
                </a:cubicBezTo>
                <a:cubicBezTo>
                  <a:pt x="7646912" y="3497235"/>
                  <a:pt x="7648458" y="3498007"/>
                  <a:pt x="7651543" y="3495305"/>
                </a:cubicBezTo>
                <a:cubicBezTo>
                  <a:pt x="7656176" y="3491447"/>
                  <a:pt x="7659277" y="3491447"/>
                  <a:pt x="7660439" y="3498007"/>
                </a:cubicBezTo>
                <a:cubicBezTo>
                  <a:pt x="7660814" y="3499550"/>
                  <a:pt x="7661977" y="3501480"/>
                  <a:pt x="7663523" y="3499550"/>
                </a:cubicBezTo>
                <a:cubicBezTo>
                  <a:pt x="7668541" y="3494533"/>
                  <a:pt x="7672020" y="3497621"/>
                  <a:pt x="7675887" y="3501094"/>
                </a:cubicBezTo>
                <a:cubicBezTo>
                  <a:pt x="7676272" y="3501866"/>
                  <a:pt x="7677816" y="3501866"/>
                  <a:pt x="7678589" y="3501866"/>
                </a:cubicBezTo>
                <a:cubicBezTo>
                  <a:pt x="7687863" y="3496463"/>
                  <a:pt x="7696751" y="3490289"/>
                  <a:pt x="7706023" y="3484501"/>
                </a:cubicBezTo>
                <a:cubicBezTo>
                  <a:pt x="7710274" y="3481800"/>
                  <a:pt x="7712592" y="3474468"/>
                  <a:pt x="7714522" y="3468680"/>
                </a:cubicBezTo>
                <a:cubicBezTo>
                  <a:pt x="7715294" y="3466365"/>
                  <a:pt x="7714912" y="3464050"/>
                  <a:pt x="7717227" y="3462120"/>
                </a:cubicBezTo>
                <a:cubicBezTo>
                  <a:pt x="7719544" y="3460190"/>
                  <a:pt x="7719157" y="3457876"/>
                  <a:pt x="7717612" y="3455561"/>
                </a:cubicBezTo>
                <a:cubicBezTo>
                  <a:pt x="7716840" y="3454017"/>
                  <a:pt x="7715294" y="3452087"/>
                  <a:pt x="7716453" y="3450544"/>
                </a:cubicBezTo>
                <a:cubicBezTo>
                  <a:pt x="7720319" y="3445914"/>
                  <a:pt x="7720705" y="3442441"/>
                  <a:pt x="7714522" y="3440125"/>
                </a:cubicBezTo>
                <a:cubicBezTo>
                  <a:pt x="7712976" y="3439739"/>
                  <a:pt x="7712592" y="3437424"/>
                  <a:pt x="7714135" y="3436266"/>
                </a:cubicBezTo>
                <a:cubicBezTo>
                  <a:pt x="7719157" y="3432022"/>
                  <a:pt x="7713751" y="3430092"/>
                  <a:pt x="7712976" y="3427005"/>
                </a:cubicBezTo>
                <a:cubicBezTo>
                  <a:pt x="7710274" y="3416587"/>
                  <a:pt x="7698294" y="3419674"/>
                  <a:pt x="7693659" y="3411957"/>
                </a:cubicBezTo>
                <a:cubicBezTo>
                  <a:pt x="7692115" y="3409255"/>
                  <a:pt x="7684771" y="3411185"/>
                  <a:pt x="7681292" y="3411571"/>
                </a:cubicBezTo>
                <a:cubicBezTo>
                  <a:pt x="7677235" y="3412149"/>
                  <a:pt x="7672793" y="3411184"/>
                  <a:pt x="7668545" y="3411233"/>
                </a:cubicBezTo>
                <a:close/>
                <a:moveTo>
                  <a:pt x="10118431" y="3378823"/>
                </a:moveTo>
                <a:cubicBezTo>
                  <a:pt x="10113481" y="3379917"/>
                  <a:pt x="10109081" y="3381013"/>
                  <a:pt x="10104133" y="3381013"/>
                </a:cubicBezTo>
                <a:cubicBezTo>
                  <a:pt x="10099183" y="3381013"/>
                  <a:pt x="10094235" y="3384297"/>
                  <a:pt x="10092035" y="3388676"/>
                </a:cubicBezTo>
                <a:cubicBezTo>
                  <a:pt x="10090387" y="3392508"/>
                  <a:pt x="10088736" y="3394698"/>
                  <a:pt x="10085436" y="3396340"/>
                </a:cubicBezTo>
                <a:cubicBezTo>
                  <a:pt x="10085436" y="3402909"/>
                  <a:pt x="10085436" y="3409477"/>
                  <a:pt x="10085436" y="3416046"/>
                </a:cubicBezTo>
                <a:cubicBezTo>
                  <a:pt x="10090936" y="3418784"/>
                  <a:pt x="10095334" y="3423162"/>
                  <a:pt x="10097533" y="3428090"/>
                </a:cubicBezTo>
                <a:cubicBezTo>
                  <a:pt x="10100284" y="3432469"/>
                  <a:pt x="10102483" y="3437395"/>
                  <a:pt x="10105234" y="3442322"/>
                </a:cubicBezTo>
                <a:cubicBezTo>
                  <a:pt x="10107981" y="3446701"/>
                  <a:pt x="10110732" y="3451628"/>
                  <a:pt x="10111282" y="3457102"/>
                </a:cubicBezTo>
                <a:cubicBezTo>
                  <a:pt x="10112381" y="3462028"/>
                  <a:pt x="10115680" y="3464218"/>
                  <a:pt x="10119529" y="3466955"/>
                </a:cubicBezTo>
                <a:cubicBezTo>
                  <a:pt x="10123380" y="3469693"/>
                  <a:pt x="10128879" y="3469145"/>
                  <a:pt x="10131627" y="3472977"/>
                </a:cubicBezTo>
                <a:cubicBezTo>
                  <a:pt x="10135475" y="3472977"/>
                  <a:pt x="10138775" y="3472977"/>
                  <a:pt x="10142624" y="3472977"/>
                </a:cubicBezTo>
                <a:cubicBezTo>
                  <a:pt x="10142624" y="3471335"/>
                  <a:pt x="10143174" y="3470787"/>
                  <a:pt x="10144274" y="3470787"/>
                </a:cubicBezTo>
                <a:cubicBezTo>
                  <a:pt x="10152522" y="3470787"/>
                  <a:pt x="10156920" y="3465313"/>
                  <a:pt x="10159671" y="3458744"/>
                </a:cubicBezTo>
                <a:cubicBezTo>
                  <a:pt x="10162421" y="3452722"/>
                  <a:pt x="10165720" y="3447249"/>
                  <a:pt x="10164619" y="3440133"/>
                </a:cubicBezTo>
                <a:cubicBezTo>
                  <a:pt x="10162969" y="3432469"/>
                  <a:pt x="10163519" y="3424258"/>
                  <a:pt x="10156920" y="3418236"/>
                </a:cubicBezTo>
                <a:cubicBezTo>
                  <a:pt x="10154721" y="3416046"/>
                  <a:pt x="10152522" y="3414404"/>
                  <a:pt x="10148674" y="3413309"/>
                </a:cubicBezTo>
                <a:cubicBezTo>
                  <a:pt x="10143174" y="3411667"/>
                  <a:pt x="10136576" y="3408931"/>
                  <a:pt x="10138225" y="3400172"/>
                </a:cubicBezTo>
                <a:cubicBezTo>
                  <a:pt x="10138775" y="3396887"/>
                  <a:pt x="10135475" y="3395792"/>
                  <a:pt x="10134927" y="3394150"/>
                </a:cubicBezTo>
                <a:cubicBezTo>
                  <a:pt x="10132175" y="3385392"/>
                  <a:pt x="10125579" y="3381559"/>
                  <a:pt x="10118431" y="3378823"/>
                </a:cubicBezTo>
                <a:close/>
                <a:moveTo>
                  <a:pt x="9450765" y="3377029"/>
                </a:moveTo>
                <a:cubicBezTo>
                  <a:pt x="9443621" y="3379765"/>
                  <a:pt x="9437019" y="3383598"/>
                  <a:pt x="9434267" y="3392356"/>
                </a:cubicBezTo>
                <a:cubicBezTo>
                  <a:pt x="9433718" y="3393998"/>
                  <a:pt x="9430419" y="3395093"/>
                  <a:pt x="9430968" y="3398378"/>
                </a:cubicBezTo>
                <a:cubicBezTo>
                  <a:pt x="9432620" y="3407137"/>
                  <a:pt x="9426020" y="3409873"/>
                  <a:pt x="9420522" y="3411515"/>
                </a:cubicBezTo>
                <a:cubicBezTo>
                  <a:pt x="9416673" y="3412610"/>
                  <a:pt x="9414475" y="3414252"/>
                  <a:pt x="9412274" y="3416442"/>
                </a:cubicBezTo>
                <a:cubicBezTo>
                  <a:pt x="9405676" y="3422464"/>
                  <a:pt x="9406225" y="3430675"/>
                  <a:pt x="9404575" y="3438339"/>
                </a:cubicBezTo>
                <a:cubicBezTo>
                  <a:pt x="9403477" y="3445455"/>
                  <a:pt x="9406775" y="3450928"/>
                  <a:pt x="9409525" y="3456950"/>
                </a:cubicBezTo>
                <a:cubicBezTo>
                  <a:pt x="9412274" y="3463519"/>
                  <a:pt x="9416673" y="3468993"/>
                  <a:pt x="9424921" y="3468993"/>
                </a:cubicBezTo>
                <a:cubicBezTo>
                  <a:pt x="9426020" y="3468993"/>
                  <a:pt x="9426571" y="3469541"/>
                  <a:pt x="9426571" y="3471183"/>
                </a:cubicBezTo>
                <a:cubicBezTo>
                  <a:pt x="9430419" y="3471183"/>
                  <a:pt x="9433718" y="3471183"/>
                  <a:pt x="9437568" y="3471183"/>
                </a:cubicBezTo>
                <a:cubicBezTo>
                  <a:pt x="9440319" y="3467351"/>
                  <a:pt x="9445817" y="3467899"/>
                  <a:pt x="9449666" y="3465161"/>
                </a:cubicBezTo>
                <a:cubicBezTo>
                  <a:pt x="9453514" y="3462424"/>
                  <a:pt x="9456813" y="3460234"/>
                  <a:pt x="9457912" y="3455308"/>
                </a:cubicBezTo>
                <a:cubicBezTo>
                  <a:pt x="9458465" y="3449834"/>
                  <a:pt x="9461213" y="3444907"/>
                  <a:pt x="9463962" y="3440528"/>
                </a:cubicBezTo>
                <a:cubicBezTo>
                  <a:pt x="9466713" y="3435601"/>
                  <a:pt x="9468915" y="3430675"/>
                  <a:pt x="9471662" y="3426296"/>
                </a:cubicBezTo>
                <a:cubicBezTo>
                  <a:pt x="9473860" y="3421368"/>
                  <a:pt x="9478259" y="3416990"/>
                  <a:pt x="9483756" y="3414252"/>
                </a:cubicBezTo>
                <a:cubicBezTo>
                  <a:pt x="9483756" y="3407683"/>
                  <a:pt x="9483756" y="3401115"/>
                  <a:pt x="9483756" y="3394546"/>
                </a:cubicBezTo>
                <a:cubicBezTo>
                  <a:pt x="9480458" y="3392904"/>
                  <a:pt x="9478808" y="3390714"/>
                  <a:pt x="9477161" y="3386882"/>
                </a:cubicBezTo>
                <a:cubicBezTo>
                  <a:pt x="9474960" y="3382503"/>
                  <a:pt x="9470013" y="3379219"/>
                  <a:pt x="9465063" y="3379219"/>
                </a:cubicBezTo>
                <a:cubicBezTo>
                  <a:pt x="9460114" y="3379219"/>
                  <a:pt x="9455713" y="3378123"/>
                  <a:pt x="9450765" y="3377029"/>
                </a:cubicBezTo>
                <a:close/>
                <a:moveTo>
                  <a:pt x="8279556" y="3349761"/>
                </a:moveTo>
                <a:cubicBezTo>
                  <a:pt x="8274443" y="3350987"/>
                  <a:pt x="8269129" y="3350373"/>
                  <a:pt x="8264016" y="3350782"/>
                </a:cubicBezTo>
                <a:cubicBezTo>
                  <a:pt x="8259719" y="3350987"/>
                  <a:pt x="8255425" y="3351396"/>
                  <a:pt x="8251541" y="3354053"/>
                </a:cubicBezTo>
                <a:cubicBezTo>
                  <a:pt x="8249905" y="3355279"/>
                  <a:pt x="8248679" y="3354870"/>
                  <a:pt x="8247450" y="3353440"/>
                </a:cubicBezTo>
                <a:cubicBezTo>
                  <a:pt x="8246835" y="3352418"/>
                  <a:pt x="8246222" y="3351600"/>
                  <a:pt x="8245406" y="3350782"/>
                </a:cubicBezTo>
                <a:cubicBezTo>
                  <a:pt x="8244588" y="3349966"/>
                  <a:pt x="8243157" y="3349148"/>
                  <a:pt x="8242137" y="3349966"/>
                </a:cubicBezTo>
                <a:cubicBezTo>
                  <a:pt x="8240907" y="3350782"/>
                  <a:pt x="8241316" y="3352418"/>
                  <a:pt x="8241930" y="3353644"/>
                </a:cubicBezTo>
                <a:cubicBezTo>
                  <a:pt x="8242137" y="3354257"/>
                  <a:pt x="8242545" y="3354665"/>
                  <a:pt x="8242952" y="3355279"/>
                </a:cubicBezTo>
                <a:cubicBezTo>
                  <a:pt x="8246222" y="3359980"/>
                  <a:pt x="8244998" y="3363045"/>
                  <a:pt x="8239476" y="3363658"/>
                </a:cubicBezTo>
                <a:cubicBezTo>
                  <a:pt x="8238456" y="3363863"/>
                  <a:pt x="8237430" y="3363863"/>
                  <a:pt x="8236612" y="3364067"/>
                </a:cubicBezTo>
                <a:cubicBezTo>
                  <a:pt x="8235181" y="3364476"/>
                  <a:pt x="8233544" y="3364067"/>
                  <a:pt x="8233136" y="3366315"/>
                </a:cubicBezTo>
                <a:cubicBezTo>
                  <a:pt x="8232727" y="3367951"/>
                  <a:pt x="8233544" y="3368768"/>
                  <a:pt x="8234773" y="3369585"/>
                </a:cubicBezTo>
                <a:cubicBezTo>
                  <a:pt x="8237022" y="3371220"/>
                  <a:pt x="8236818" y="3372651"/>
                  <a:pt x="8234570" y="3374490"/>
                </a:cubicBezTo>
                <a:cubicBezTo>
                  <a:pt x="8231705" y="3376739"/>
                  <a:pt x="8229046" y="3379600"/>
                  <a:pt x="8229251" y="3383688"/>
                </a:cubicBezTo>
                <a:cubicBezTo>
                  <a:pt x="8229457" y="3386958"/>
                  <a:pt x="8228636" y="3388593"/>
                  <a:pt x="8224956" y="3387775"/>
                </a:cubicBezTo>
                <a:cubicBezTo>
                  <a:pt x="8224140" y="3387571"/>
                  <a:pt x="8223116" y="3387775"/>
                  <a:pt x="8222709" y="3389002"/>
                </a:cubicBezTo>
                <a:cubicBezTo>
                  <a:pt x="8222300" y="3390023"/>
                  <a:pt x="8223321" y="3390636"/>
                  <a:pt x="8223931" y="3391250"/>
                </a:cubicBezTo>
                <a:cubicBezTo>
                  <a:pt x="8225365" y="3392681"/>
                  <a:pt x="8227001" y="3394111"/>
                  <a:pt x="8228026" y="3395746"/>
                </a:cubicBezTo>
                <a:cubicBezTo>
                  <a:pt x="8231296" y="3400038"/>
                  <a:pt x="8231091" y="3402490"/>
                  <a:pt x="8228026" y="3406987"/>
                </a:cubicBezTo>
                <a:cubicBezTo>
                  <a:pt x="8225570" y="3410461"/>
                  <a:pt x="8223731" y="3414140"/>
                  <a:pt x="8223522" y="3418636"/>
                </a:cubicBezTo>
                <a:cubicBezTo>
                  <a:pt x="8223321" y="3421906"/>
                  <a:pt x="8224956" y="3422315"/>
                  <a:pt x="8227616" y="3421293"/>
                </a:cubicBezTo>
                <a:cubicBezTo>
                  <a:pt x="8229457" y="3420680"/>
                  <a:pt x="8230477" y="3418841"/>
                  <a:pt x="8231910" y="3417819"/>
                </a:cubicBezTo>
                <a:cubicBezTo>
                  <a:pt x="8233544" y="3416592"/>
                  <a:pt x="8235795" y="3414958"/>
                  <a:pt x="8237430" y="3416592"/>
                </a:cubicBezTo>
                <a:cubicBezTo>
                  <a:pt x="8239271" y="3418636"/>
                  <a:pt x="8238249" y="3421089"/>
                  <a:pt x="8236408" y="3422928"/>
                </a:cubicBezTo>
                <a:cubicBezTo>
                  <a:pt x="8235592" y="3423746"/>
                  <a:pt x="8234363" y="3424563"/>
                  <a:pt x="8233544" y="3425585"/>
                </a:cubicBezTo>
                <a:cubicBezTo>
                  <a:pt x="8232523" y="3426607"/>
                  <a:pt x="8231705" y="3427834"/>
                  <a:pt x="8232934" y="3429264"/>
                </a:cubicBezTo>
                <a:cubicBezTo>
                  <a:pt x="8233954" y="3430490"/>
                  <a:pt x="8235181" y="3429877"/>
                  <a:pt x="8236408" y="3428855"/>
                </a:cubicBezTo>
                <a:cubicBezTo>
                  <a:pt x="8237631" y="3428037"/>
                  <a:pt x="8238863" y="3427016"/>
                  <a:pt x="8240089" y="3426403"/>
                </a:cubicBezTo>
                <a:cubicBezTo>
                  <a:pt x="8241930" y="3425176"/>
                  <a:pt x="8243973" y="3425789"/>
                  <a:pt x="8245406" y="3427016"/>
                </a:cubicBezTo>
                <a:cubicBezTo>
                  <a:pt x="8246835" y="3428242"/>
                  <a:pt x="8246021" y="3430081"/>
                  <a:pt x="8245406" y="3431513"/>
                </a:cubicBezTo>
                <a:cubicBezTo>
                  <a:pt x="8242340" y="3438666"/>
                  <a:pt x="8232117" y="3441731"/>
                  <a:pt x="8225164" y="3437439"/>
                </a:cubicBezTo>
                <a:cubicBezTo>
                  <a:pt x="8221891" y="3435396"/>
                  <a:pt x="8220661" y="3436008"/>
                  <a:pt x="8220252" y="3439279"/>
                </a:cubicBezTo>
                <a:cubicBezTo>
                  <a:pt x="8219640" y="3444592"/>
                  <a:pt x="8217187" y="3448066"/>
                  <a:pt x="8211870" y="3449906"/>
                </a:cubicBezTo>
                <a:cubicBezTo>
                  <a:pt x="8210440" y="3450315"/>
                  <a:pt x="8208192" y="3451336"/>
                  <a:pt x="8208803" y="3453585"/>
                </a:cubicBezTo>
                <a:cubicBezTo>
                  <a:pt x="8210029" y="3458695"/>
                  <a:pt x="8207986" y="3462986"/>
                  <a:pt x="8205328" y="3467073"/>
                </a:cubicBezTo>
                <a:cubicBezTo>
                  <a:pt x="8203281" y="3470140"/>
                  <a:pt x="8202668" y="3473001"/>
                  <a:pt x="8204919" y="3476680"/>
                </a:cubicBezTo>
                <a:cubicBezTo>
                  <a:pt x="8207372" y="3480563"/>
                  <a:pt x="8205941" y="3482811"/>
                  <a:pt x="8201034" y="3483628"/>
                </a:cubicBezTo>
                <a:cubicBezTo>
                  <a:pt x="8200830" y="3483628"/>
                  <a:pt x="8200625" y="3483628"/>
                  <a:pt x="8200421" y="3483628"/>
                </a:cubicBezTo>
                <a:cubicBezTo>
                  <a:pt x="8198580" y="3483833"/>
                  <a:pt x="8196737" y="3484242"/>
                  <a:pt x="8196534" y="3486082"/>
                </a:cubicBezTo>
                <a:cubicBezTo>
                  <a:pt x="8196123" y="3487920"/>
                  <a:pt x="8198373" y="3487716"/>
                  <a:pt x="8199395" y="3488329"/>
                </a:cubicBezTo>
                <a:cubicBezTo>
                  <a:pt x="8205941" y="3491599"/>
                  <a:pt x="8208598" y="3496709"/>
                  <a:pt x="8207372" y="3504066"/>
                </a:cubicBezTo>
                <a:cubicBezTo>
                  <a:pt x="8206962" y="3506519"/>
                  <a:pt x="8207782" y="3507950"/>
                  <a:pt x="8209823" y="3508972"/>
                </a:cubicBezTo>
                <a:cubicBezTo>
                  <a:pt x="8211053" y="3509585"/>
                  <a:pt x="8212277" y="3509994"/>
                  <a:pt x="8213505" y="3510607"/>
                </a:cubicBezTo>
                <a:cubicBezTo>
                  <a:pt x="8215143" y="3511424"/>
                  <a:pt x="8215756" y="3512651"/>
                  <a:pt x="8215347" y="3514490"/>
                </a:cubicBezTo>
                <a:lnTo>
                  <a:pt x="8214431" y="3515788"/>
                </a:lnTo>
                <a:lnTo>
                  <a:pt x="8230414" y="3531683"/>
                </a:lnTo>
                <a:lnTo>
                  <a:pt x="8230069" y="3528592"/>
                </a:lnTo>
                <a:cubicBezTo>
                  <a:pt x="8229659" y="3526957"/>
                  <a:pt x="8229659" y="3526139"/>
                  <a:pt x="8231500" y="3525118"/>
                </a:cubicBezTo>
                <a:cubicBezTo>
                  <a:pt x="8233544" y="3524300"/>
                  <a:pt x="8234363" y="3525322"/>
                  <a:pt x="8235181" y="3526548"/>
                </a:cubicBezTo>
                <a:cubicBezTo>
                  <a:pt x="8235795" y="3527366"/>
                  <a:pt x="8235999" y="3528183"/>
                  <a:pt x="8236408" y="3529206"/>
                </a:cubicBezTo>
                <a:cubicBezTo>
                  <a:pt x="8238249" y="3533498"/>
                  <a:pt x="8239476" y="3533702"/>
                  <a:pt x="8242545" y="3530227"/>
                </a:cubicBezTo>
                <a:cubicBezTo>
                  <a:pt x="8243157" y="3529410"/>
                  <a:pt x="8243973" y="3528388"/>
                  <a:pt x="8245202" y="3528388"/>
                </a:cubicBezTo>
                <a:cubicBezTo>
                  <a:pt x="8246633" y="3528592"/>
                  <a:pt x="8246633" y="3530227"/>
                  <a:pt x="8247043" y="3531249"/>
                </a:cubicBezTo>
                <a:cubicBezTo>
                  <a:pt x="8247450" y="3532067"/>
                  <a:pt x="8247653" y="3532884"/>
                  <a:pt x="8247653" y="3533702"/>
                </a:cubicBezTo>
                <a:cubicBezTo>
                  <a:pt x="8247961" y="3535439"/>
                  <a:pt x="8248625" y="3536256"/>
                  <a:pt x="8249497" y="3536435"/>
                </a:cubicBezTo>
                <a:cubicBezTo>
                  <a:pt x="8250364" y="3536614"/>
                  <a:pt x="8251438" y="3536154"/>
                  <a:pt x="8252563" y="3535336"/>
                </a:cubicBezTo>
                <a:cubicBezTo>
                  <a:pt x="8254807" y="3533498"/>
                  <a:pt x="8257063" y="3531249"/>
                  <a:pt x="8259311" y="3529410"/>
                </a:cubicBezTo>
                <a:lnTo>
                  <a:pt x="8263345" y="3528494"/>
                </a:lnTo>
                <a:lnTo>
                  <a:pt x="8258576" y="3538213"/>
                </a:lnTo>
                <a:cubicBezTo>
                  <a:pt x="8256401" y="3545812"/>
                  <a:pt x="8250964" y="3550155"/>
                  <a:pt x="8245529" y="3555584"/>
                </a:cubicBezTo>
                <a:cubicBezTo>
                  <a:pt x="8231397" y="3568612"/>
                  <a:pt x="8224872" y="3583813"/>
                  <a:pt x="8230308" y="3603356"/>
                </a:cubicBezTo>
                <a:cubicBezTo>
                  <a:pt x="8233569" y="3614214"/>
                  <a:pt x="8230308" y="3626156"/>
                  <a:pt x="8219437" y="3632671"/>
                </a:cubicBezTo>
                <a:cubicBezTo>
                  <a:pt x="8219437" y="3637013"/>
                  <a:pt x="8219437" y="3641357"/>
                  <a:pt x="8219437" y="3645700"/>
                </a:cubicBezTo>
                <a:cubicBezTo>
                  <a:pt x="8229223" y="3651128"/>
                  <a:pt x="8233569" y="3657643"/>
                  <a:pt x="8232484" y="3671757"/>
                </a:cubicBezTo>
                <a:cubicBezTo>
                  <a:pt x="8231397" y="3691300"/>
                  <a:pt x="8240094" y="3706501"/>
                  <a:pt x="8261837" y="3710843"/>
                </a:cubicBezTo>
                <a:cubicBezTo>
                  <a:pt x="8271621" y="3711930"/>
                  <a:pt x="8269446" y="3719529"/>
                  <a:pt x="8269446" y="3726043"/>
                </a:cubicBezTo>
                <a:cubicBezTo>
                  <a:pt x="8269446" y="3736901"/>
                  <a:pt x="8273796" y="3739072"/>
                  <a:pt x="8282495" y="3731472"/>
                </a:cubicBezTo>
                <a:cubicBezTo>
                  <a:pt x="8295536" y="3720615"/>
                  <a:pt x="8304236" y="3720615"/>
                  <a:pt x="8307493" y="3739072"/>
                </a:cubicBezTo>
                <a:cubicBezTo>
                  <a:pt x="8308581" y="3743415"/>
                  <a:pt x="8311845" y="3748844"/>
                  <a:pt x="8316192" y="3743415"/>
                </a:cubicBezTo>
                <a:cubicBezTo>
                  <a:pt x="8330325" y="3729301"/>
                  <a:pt x="8340109" y="3737987"/>
                  <a:pt x="8350979" y="3747758"/>
                </a:cubicBezTo>
                <a:cubicBezTo>
                  <a:pt x="8352065" y="3749929"/>
                  <a:pt x="8356416" y="3749929"/>
                  <a:pt x="8358589" y="3749929"/>
                </a:cubicBezTo>
                <a:cubicBezTo>
                  <a:pt x="8384680" y="3734729"/>
                  <a:pt x="8409687" y="3717357"/>
                  <a:pt x="8435777" y="3701071"/>
                </a:cubicBezTo>
                <a:cubicBezTo>
                  <a:pt x="8447734" y="3693471"/>
                  <a:pt x="8454257" y="3672843"/>
                  <a:pt x="8459692" y="3656557"/>
                </a:cubicBezTo>
                <a:cubicBezTo>
                  <a:pt x="8461867" y="3650042"/>
                  <a:pt x="8460779" y="3643528"/>
                  <a:pt x="8467304" y="3638100"/>
                </a:cubicBezTo>
                <a:cubicBezTo>
                  <a:pt x="8473827" y="3632671"/>
                  <a:pt x="8472741" y="3626156"/>
                  <a:pt x="8468391" y="3619642"/>
                </a:cubicBezTo>
                <a:cubicBezTo>
                  <a:pt x="8466217" y="3615299"/>
                  <a:pt x="8461867" y="3609870"/>
                  <a:pt x="8465127" y="3605528"/>
                </a:cubicBezTo>
                <a:cubicBezTo>
                  <a:pt x="8476000" y="3592499"/>
                  <a:pt x="8477087" y="3582727"/>
                  <a:pt x="8459692" y="3576213"/>
                </a:cubicBezTo>
                <a:cubicBezTo>
                  <a:pt x="8455343" y="3575127"/>
                  <a:pt x="8454257" y="3568612"/>
                  <a:pt x="8458605" y="3565356"/>
                </a:cubicBezTo>
                <a:cubicBezTo>
                  <a:pt x="8472741" y="3553412"/>
                  <a:pt x="8457519" y="3547984"/>
                  <a:pt x="8455343" y="3539298"/>
                </a:cubicBezTo>
                <a:cubicBezTo>
                  <a:pt x="8447734" y="3509983"/>
                  <a:pt x="8414033" y="3518669"/>
                  <a:pt x="8400989" y="3496954"/>
                </a:cubicBezTo>
                <a:cubicBezTo>
                  <a:pt x="8396639" y="3489354"/>
                  <a:pt x="8375984" y="3494783"/>
                  <a:pt x="8366203" y="3495868"/>
                </a:cubicBezTo>
                <a:cubicBezTo>
                  <a:pt x="8343372" y="3499126"/>
                  <a:pt x="8316192" y="3485011"/>
                  <a:pt x="8297711" y="3511069"/>
                </a:cubicBezTo>
                <a:lnTo>
                  <a:pt x="8289214" y="3515562"/>
                </a:lnTo>
                <a:lnTo>
                  <a:pt x="8298982" y="3491804"/>
                </a:lnTo>
                <a:cubicBezTo>
                  <a:pt x="8300412" y="3489965"/>
                  <a:pt x="8300004" y="3488738"/>
                  <a:pt x="8299183" y="3486898"/>
                </a:cubicBezTo>
                <a:cubicBezTo>
                  <a:pt x="8297141" y="3483219"/>
                  <a:pt x="8294889" y="3479132"/>
                  <a:pt x="8296320" y="3475044"/>
                </a:cubicBezTo>
                <a:cubicBezTo>
                  <a:pt x="8297752" y="3470957"/>
                  <a:pt x="8296732" y="3468096"/>
                  <a:pt x="8294686" y="3464826"/>
                </a:cubicBezTo>
                <a:cubicBezTo>
                  <a:pt x="8294074" y="3463804"/>
                  <a:pt x="8293663" y="3462782"/>
                  <a:pt x="8293053" y="3461556"/>
                </a:cubicBezTo>
                <a:cubicBezTo>
                  <a:pt x="8290392" y="3455628"/>
                  <a:pt x="8287326" y="3450111"/>
                  <a:pt x="8280987" y="3447250"/>
                </a:cubicBezTo>
                <a:cubicBezTo>
                  <a:pt x="8279762" y="3446841"/>
                  <a:pt x="8279762" y="3446023"/>
                  <a:pt x="8279762" y="3445001"/>
                </a:cubicBezTo>
                <a:cubicBezTo>
                  <a:pt x="8279964" y="3441935"/>
                  <a:pt x="8285484" y="3434578"/>
                  <a:pt x="8288348" y="3433760"/>
                </a:cubicBezTo>
                <a:cubicBezTo>
                  <a:pt x="8292845" y="3432738"/>
                  <a:pt x="8296732" y="3430490"/>
                  <a:pt x="8299801" y="3427016"/>
                </a:cubicBezTo>
                <a:cubicBezTo>
                  <a:pt x="8304094" y="3422520"/>
                  <a:pt x="8307774" y="3417819"/>
                  <a:pt x="8311862" y="3413118"/>
                </a:cubicBezTo>
                <a:cubicBezTo>
                  <a:pt x="8313087" y="3411892"/>
                  <a:pt x="8312477" y="3411074"/>
                  <a:pt x="8311658" y="3410052"/>
                </a:cubicBezTo>
                <a:cubicBezTo>
                  <a:pt x="8307978" y="3405556"/>
                  <a:pt x="8307978" y="3405556"/>
                  <a:pt x="8312477" y="3402490"/>
                </a:cubicBezTo>
                <a:cubicBezTo>
                  <a:pt x="8316565" y="3399425"/>
                  <a:pt x="8316767" y="3397381"/>
                  <a:pt x="8313087" y="3393497"/>
                </a:cubicBezTo>
                <a:cubicBezTo>
                  <a:pt x="8311452" y="3391863"/>
                  <a:pt x="8309816" y="3390023"/>
                  <a:pt x="8310431" y="3387162"/>
                </a:cubicBezTo>
                <a:cubicBezTo>
                  <a:pt x="8312273" y="3380009"/>
                  <a:pt x="8309610" y="3374081"/>
                  <a:pt x="8304909" y="3368768"/>
                </a:cubicBezTo>
                <a:cubicBezTo>
                  <a:pt x="8301842" y="3365294"/>
                  <a:pt x="8298163" y="3362023"/>
                  <a:pt x="8295911" y="3357936"/>
                </a:cubicBezTo>
                <a:cubicBezTo>
                  <a:pt x="8295503" y="3357119"/>
                  <a:pt x="8294889" y="3356301"/>
                  <a:pt x="8293870" y="3356505"/>
                </a:cubicBezTo>
                <a:cubicBezTo>
                  <a:pt x="8288756" y="3358140"/>
                  <a:pt x="8286100" y="3354870"/>
                  <a:pt x="8283236" y="3351600"/>
                </a:cubicBezTo>
                <a:cubicBezTo>
                  <a:pt x="8282416" y="3350578"/>
                  <a:pt x="8281396" y="3349352"/>
                  <a:pt x="8279556" y="3349761"/>
                </a:cubicBezTo>
                <a:close/>
                <a:moveTo>
                  <a:pt x="5434095" y="3323252"/>
                </a:moveTo>
                <a:cubicBezTo>
                  <a:pt x="5429846" y="3323300"/>
                  <a:pt x="5425789" y="3324362"/>
                  <a:pt x="5422505" y="3328992"/>
                </a:cubicBezTo>
                <a:cubicBezTo>
                  <a:pt x="5421346" y="3330536"/>
                  <a:pt x="5419028" y="3332465"/>
                  <a:pt x="5415938" y="3332465"/>
                </a:cubicBezTo>
                <a:cubicBezTo>
                  <a:pt x="5411688" y="3332079"/>
                  <a:pt x="5409370" y="3334395"/>
                  <a:pt x="5408595" y="3338639"/>
                </a:cubicBezTo>
                <a:cubicBezTo>
                  <a:pt x="5407823" y="3341340"/>
                  <a:pt x="5405891" y="3342884"/>
                  <a:pt x="5403960" y="3344813"/>
                </a:cubicBezTo>
                <a:cubicBezTo>
                  <a:pt x="5398937" y="3349443"/>
                  <a:pt x="5396618" y="3354846"/>
                  <a:pt x="5398551" y="3361791"/>
                </a:cubicBezTo>
                <a:cubicBezTo>
                  <a:pt x="5399709" y="3365650"/>
                  <a:pt x="5398551" y="3369895"/>
                  <a:pt x="5394688" y="3372210"/>
                </a:cubicBezTo>
                <a:cubicBezTo>
                  <a:pt x="5394688" y="3373753"/>
                  <a:pt x="5394688" y="3375297"/>
                  <a:pt x="5394688" y="3376841"/>
                </a:cubicBezTo>
                <a:cubicBezTo>
                  <a:pt x="5398163" y="3378770"/>
                  <a:pt x="5399709" y="3381086"/>
                  <a:pt x="5399323" y="3386102"/>
                </a:cubicBezTo>
                <a:cubicBezTo>
                  <a:pt x="5398937" y="3393048"/>
                  <a:pt x="5402028" y="3398450"/>
                  <a:pt x="5409754" y="3399993"/>
                </a:cubicBezTo>
                <a:cubicBezTo>
                  <a:pt x="5413232" y="3400379"/>
                  <a:pt x="5412460" y="3403081"/>
                  <a:pt x="5412460" y="3405396"/>
                </a:cubicBezTo>
                <a:cubicBezTo>
                  <a:pt x="5412460" y="3409254"/>
                  <a:pt x="5414005" y="3410026"/>
                  <a:pt x="5417096" y="3407325"/>
                </a:cubicBezTo>
                <a:cubicBezTo>
                  <a:pt x="5421732" y="3403467"/>
                  <a:pt x="5424824" y="3403467"/>
                  <a:pt x="5425984" y="3410026"/>
                </a:cubicBezTo>
                <a:cubicBezTo>
                  <a:pt x="5426369" y="3411570"/>
                  <a:pt x="5427529" y="3413499"/>
                  <a:pt x="5429072" y="3411570"/>
                </a:cubicBezTo>
                <a:cubicBezTo>
                  <a:pt x="5434095" y="3406553"/>
                  <a:pt x="5437574" y="3409640"/>
                  <a:pt x="5441437" y="3413113"/>
                </a:cubicBezTo>
                <a:cubicBezTo>
                  <a:pt x="5441825" y="3413885"/>
                  <a:pt x="5443369" y="3413885"/>
                  <a:pt x="5444141" y="3413885"/>
                </a:cubicBezTo>
                <a:cubicBezTo>
                  <a:pt x="5453415" y="3408482"/>
                  <a:pt x="5462302" y="3402309"/>
                  <a:pt x="5471574" y="3396520"/>
                </a:cubicBezTo>
                <a:cubicBezTo>
                  <a:pt x="5475825" y="3393820"/>
                  <a:pt x="5478141" y="3386487"/>
                  <a:pt x="5480074" y="3380700"/>
                </a:cubicBezTo>
                <a:cubicBezTo>
                  <a:pt x="5480848" y="3378384"/>
                  <a:pt x="5480460" y="3376069"/>
                  <a:pt x="5482778" y="3374139"/>
                </a:cubicBezTo>
                <a:cubicBezTo>
                  <a:pt x="5485097" y="3372210"/>
                  <a:pt x="5484711" y="3369895"/>
                  <a:pt x="5483165" y="3367580"/>
                </a:cubicBezTo>
                <a:cubicBezTo>
                  <a:pt x="5482392" y="3366036"/>
                  <a:pt x="5480848" y="3364107"/>
                  <a:pt x="5482007" y="3362563"/>
                </a:cubicBezTo>
                <a:cubicBezTo>
                  <a:pt x="5485869" y="3357933"/>
                  <a:pt x="5486258" y="3354460"/>
                  <a:pt x="5480074" y="3352144"/>
                </a:cubicBezTo>
                <a:cubicBezTo>
                  <a:pt x="5478529" y="3351759"/>
                  <a:pt x="5478141" y="3349443"/>
                  <a:pt x="5479688" y="3348285"/>
                </a:cubicBezTo>
                <a:cubicBezTo>
                  <a:pt x="5484711" y="3344041"/>
                  <a:pt x="5479302" y="3342112"/>
                  <a:pt x="5478529" y="3339025"/>
                </a:cubicBezTo>
                <a:cubicBezTo>
                  <a:pt x="5475825" y="3328606"/>
                  <a:pt x="5463847" y="3331693"/>
                  <a:pt x="5459211" y="3323976"/>
                </a:cubicBezTo>
                <a:cubicBezTo>
                  <a:pt x="5457666" y="3321275"/>
                  <a:pt x="5450325" y="3323204"/>
                  <a:pt x="5446847" y="3323590"/>
                </a:cubicBezTo>
                <a:cubicBezTo>
                  <a:pt x="5442790" y="3324169"/>
                  <a:pt x="5438346" y="3323204"/>
                  <a:pt x="5434095" y="3323252"/>
                </a:cubicBezTo>
                <a:close/>
                <a:moveTo>
                  <a:pt x="6212255" y="3322359"/>
                </a:moveTo>
                <a:cubicBezTo>
                  <a:pt x="6209083" y="3322323"/>
                  <a:pt x="6205767" y="3323043"/>
                  <a:pt x="6202739" y="3322611"/>
                </a:cubicBezTo>
                <a:cubicBezTo>
                  <a:pt x="6200142" y="3322323"/>
                  <a:pt x="6194664" y="3320883"/>
                  <a:pt x="6193511" y="3322899"/>
                </a:cubicBezTo>
                <a:cubicBezTo>
                  <a:pt x="6190050" y="3328660"/>
                  <a:pt x="6181110" y="3326355"/>
                  <a:pt x="6179091" y="3334132"/>
                </a:cubicBezTo>
                <a:cubicBezTo>
                  <a:pt x="6178515" y="3336436"/>
                  <a:pt x="6174477" y="3337877"/>
                  <a:pt x="6178225" y="3341045"/>
                </a:cubicBezTo>
                <a:cubicBezTo>
                  <a:pt x="6179379" y="3341908"/>
                  <a:pt x="6179091" y="3343637"/>
                  <a:pt x="6177937" y="3343924"/>
                </a:cubicBezTo>
                <a:cubicBezTo>
                  <a:pt x="6173323" y="3345653"/>
                  <a:pt x="6173611" y="3348245"/>
                  <a:pt x="6176496" y="3351702"/>
                </a:cubicBezTo>
                <a:cubicBezTo>
                  <a:pt x="6177361" y="3352854"/>
                  <a:pt x="6176207" y="3354294"/>
                  <a:pt x="6175630" y="3355446"/>
                </a:cubicBezTo>
                <a:cubicBezTo>
                  <a:pt x="6174477" y="3357174"/>
                  <a:pt x="6174188" y="3358902"/>
                  <a:pt x="6175920" y="3360343"/>
                </a:cubicBezTo>
                <a:cubicBezTo>
                  <a:pt x="6177649" y="3361782"/>
                  <a:pt x="6177361" y="3363511"/>
                  <a:pt x="6177937" y="3365238"/>
                </a:cubicBezTo>
                <a:cubicBezTo>
                  <a:pt x="6179379" y="3369559"/>
                  <a:pt x="6181110" y="3375031"/>
                  <a:pt x="6184280" y="3377047"/>
                </a:cubicBezTo>
                <a:cubicBezTo>
                  <a:pt x="6191204" y="3381368"/>
                  <a:pt x="6197837" y="3385976"/>
                  <a:pt x="6204757" y="3390009"/>
                </a:cubicBezTo>
                <a:cubicBezTo>
                  <a:pt x="6205334" y="3390009"/>
                  <a:pt x="6206487" y="3390009"/>
                  <a:pt x="6206776" y="3389433"/>
                </a:cubicBezTo>
                <a:cubicBezTo>
                  <a:pt x="6209659" y="3386841"/>
                  <a:pt x="6212256" y="3384536"/>
                  <a:pt x="6216004" y="3388280"/>
                </a:cubicBezTo>
                <a:cubicBezTo>
                  <a:pt x="6217157" y="3389720"/>
                  <a:pt x="6218022" y="3388280"/>
                  <a:pt x="6218311" y="3387128"/>
                </a:cubicBezTo>
                <a:cubicBezTo>
                  <a:pt x="6219174" y="3382232"/>
                  <a:pt x="6221483" y="3382232"/>
                  <a:pt x="6224945" y="3385112"/>
                </a:cubicBezTo>
                <a:cubicBezTo>
                  <a:pt x="6227251" y="3387128"/>
                  <a:pt x="6228405" y="3386552"/>
                  <a:pt x="6228405" y="3383672"/>
                </a:cubicBezTo>
                <a:cubicBezTo>
                  <a:pt x="6228405" y="3381944"/>
                  <a:pt x="6227830" y="3379928"/>
                  <a:pt x="6230424" y="3379639"/>
                </a:cubicBezTo>
                <a:cubicBezTo>
                  <a:pt x="6236192" y="3378488"/>
                  <a:pt x="6238497" y="3374455"/>
                  <a:pt x="6238209" y="3369271"/>
                </a:cubicBezTo>
                <a:cubicBezTo>
                  <a:pt x="6237921" y="3365527"/>
                  <a:pt x="6239075" y="3363798"/>
                  <a:pt x="6241670" y="3362359"/>
                </a:cubicBezTo>
                <a:cubicBezTo>
                  <a:pt x="6241670" y="3361206"/>
                  <a:pt x="6241670" y="3360054"/>
                  <a:pt x="6241670" y="3358902"/>
                </a:cubicBezTo>
                <a:cubicBezTo>
                  <a:pt x="6238785" y="3357174"/>
                  <a:pt x="6237921" y="3354005"/>
                  <a:pt x="6238785" y="3351126"/>
                </a:cubicBezTo>
                <a:cubicBezTo>
                  <a:pt x="6240228" y="3345941"/>
                  <a:pt x="6238497" y="3341908"/>
                  <a:pt x="6234749" y="3338453"/>
                </a:cubicBezTo>
                <a:cubicBezTo>
                  <a:pt x="6233308" y="3337012"/>
                  <a:pt x="6231866" y="3335861"/>
                  <a:pt x="6231289" y="3333844"/>
                </a:cubicBezTo>
                <a:cubicBezTo>
                  <a:pt x="6230713" y="3330675"/>
                  <a:pt x="6228981" y="3328948"/>
                  <a:pt x="6225811" y="3329236"/>
                </a:cubicBezTo>
                <a:cubicBezTo>
                  <a:pt x="6223501" y="3329236"/>
                  <a:pt x="6221772" y="3327796"/>
                  <a:pt x="6220906" y="3326644"/>
                </a:cubicBezTo>
                <a:cubicBezTo>
                  <a:pt x="6218455" y="3323188"/>
                  <a:pt x="6215427" y="3322396"/>
                  <a:pt x="6212255" y="3322359"/>
                </a:cubicBezTo>
                <a:close/>
                <a:moveTo>
                  <a:pt x="10320458" y="3314989"/>
                </a:moveTo>
                <a:cubicBezTo>
                  <a:pt x="10314559" y="3316404"/>
                  <a:pt x="10308425" y="3315697"/>
                  <a:pt x="10302527" y="3316168"/>
                </a:cubicBezTo>
                <a:cubicBezTo>
                  <a:pt x="10297571" y="3316404"/>
                  <a:pt x="10292617" y="3316875"/>
                  <a:pt x="10288133" y="3319942"/>
                </a:cubicBezTo>
                <a:cubicBezTo>
                  <a:pt x="10286246" y="3321357"/>
                  <a:pt x="10284829" y="3320884"/>
                  <a:pt x="10283413" y="3319234"/>
                </a:cubicBezTo>
                <a:cubicBezTo>
                  <a:pt x="10282706" y="3318055"/>
                  <a:pt x="10281999" y="3317112"/>
                  <a:pt x="10281054" y="3316168"/>
                </a:cubicBezTo>
                <a:cubicBezTo>
                  <a:pt x="10280111" y="3315225"/>
                  <a:pt x="10278459" y="3314281"/>
                  <a:pt x="10277279" y="3315225"/>
                </a:cubicBezTo>
                <a:cubicBezTo>
                  <a:pt x="10275865" y="3316168"/>
                  <a:pt x="10276336" y="3318055"/>
                  <a:pt x="10277043" y="3319470"/>
                </a:cubicBezTo>
                <a:cubicBezTo>
                  <a:pt x="10277279" y="3320177"/>
                  <a:pt x="10277752" y="3320649"/>
                  <a:pt x="10278223" y="3321357"/>
                </a:cubicBezTo>
                <a:cubicBezTo>
                  <a:pt x="10281999" y="3326780"/>
                  <a:pt x="10280582" y="3330318"/>
                  <a:pt x="10274212" y="3331025"/>
                </a:cubicBezTo>
                <a:cubicBezTo>
                  <a:pt x="10273032" y="3331261"/>
                  <a:pt x="10271851" y="3331261"/>
                  <a:pt x="10270908" y="3331498"/>
                </a:cubicBezTo>
                <a:cubicBezTo>
                  <a:pt x="10269257" y="3331969"/>
                  <a:pt x="10267368" y="3331498"/>
                  <a:pt x="10266897" y="3334092"/>
                </a:cubicBezTo>
                <a:cubicBezTo>
                  <a:pt x="10266426" y="3335978"/>
                  <a:pt x="10267368" y="3336921"/>
                  <a:pt x="10268786" y="3337865"/>
                </a:cubicBezTo>
                <a:cubicBezTo>
                  <a:pt x="10271380" y="3339752"/>
                  <a:pt x="10271144" y="3341402"/>
                  <a:pt x="10268550" y="3343524"/>
                </a:cubicBezTo>
                <a:cubicBezTo>
                  <a:pt x="10265246" y="3346119"/>
                  <a:pt x="10262177" y="3349420"/>
                  <a:pt x="10262413" y="3354137"/>
                </a:cubicBezTo>
                <a:cubicBezTo>
                  <a:pt x="10262650" y="3357910"/>
                  <a:pt x="10261706" y="3359797"/>
                  <a:pt x="10257459" y="3358854"/>
                </a:cubicBezTo>
                <a:cubicBezTo>
                  <a:pt x="10256515" y="3358618"/>
                  <a:pt x="10255335" y="3358854"/>
                  <a:pt x="10254865" y="3360268"/>
                </a:cubicBezTo>
                <a:cubicBezTo>
                  <a:pt x="10254393" y="3361448"/>
                  <a:pt x="10255571" y="3362155"/>
                  <a:pt x="10256278" y="3362863"/>
                </a:cubicBezTo>
                <a:cubicBezTo>
                  <a:pt x="10257930" y="3364513"/>
                  <a:pt x="10259817" y="3366164"/>
                  <a:pt x="10260998" y="3368051"/>
                </a:cubicBezTo>
                <a:cubicBezTo>
                  <a:pt x="10264775" y="3373003"/>
                  <a:pt x="10264535" y="3375834"/>
                  <a:pt x="10260998" y="3381021"/>
                </a:cubicBezTo>
                <a:cubicBezTo>
                  <a:pt x="10258166" y="3385031"/>
                  <a:pt x="10256043" y="3389275"/>
                  <a:pt x="10255808" y="3394464"/>
                </a:cubicBezTo>
                <a:cubicBezTo>
                  <a:pt x="10255571" y="3398238"/>
                  <a:pt x="10257459" y="3398709"/>
                  <a:pt x="10260525" y="3397530"/>
                </a:cubicBezTo>
                <a:cubicBezTo>
                  <a:pt x="10262650" y="3396822"/>
                  <a:pt x="10263828" y="3394700"/>
                  <a:pt x="10265482" y="3393520"/>
                </a:cubicBezTo>
                <a:cubicBezTo>
                  <a:pt x="10267368" y="3392106"/>
                  <a:pt x="10269965" y="3390219"/>
                  <a:pt x="10271851" y="3392106"/>
                </a:cubicBezTo>
                <a:cubicBezTo>
                  <a:pt x="10273976" y="3394464"/>
                  <a:pt x="10272796" y="3397294"/>
                  <a:pt x="10270672" y="3399416"/>
                </a:cubicBezTo>
                <a:cubicBezTo>
                  <a:pt x="10269729" y="3400360"/>
                  <a:pt x="10268314" y="3401303"/>
                  <a:pt x="10267368" y="3402483"/>
                </a:cubicBezTo>
                <a:cubicBezTo>
                  <a:pt x="10266189" y="3403661"/>
                  <a:pt x="10265246" y="3405077"/>
                  <a:pt x="10266661" y="3406728"/>
                </a:cubicBezTo>
                <a:cubicBezTo>
                  <a:pt x="10267841" y="3408142"/>
                  <a:pt x="10269257" y="3407435"/>
                  <a:pt x="10270672" y="3406255"/>
                </a:cubicBezTo>
                <a:cubicBezTo>
                  <a:pt x="10272088" y="3405312"/>
                  <a:pt x="10273505" y="3404133"/>
                  <a:pt x="10274920" y="3403426"/>
                </a:cubicBezTo>
                <a:cubicBezTo>
                  <a:pt x="10277043" y="3402010"/>
                  <a:pt x="10279403" y="3402718"/>
                  <a:pt x="10281054" y="3404133"/>
                </a:cubicBezTo>
                <a:cubicBezTo>
                  <a:pt x="10282706" y="3405548"/>
                  <a:pt x="10281763" y="3407670"/>
                  <a:pt x="10281054" y="3409321"/>
                </a:cubicBezTo>
                <a:cubicBezTo>
                  <a:pt x="10277515" y="3417576"/>
                  <a:pt x="10265717" y="3421113"/>
                  <a:pt x="10257695" y="3416160"/>
                </a:cubicBezTo>
                <a:cubicBezTo>
                  <a:pt x="10253918" y="3413802"/>
                  <a:pt x="10252503" y="3414509"/>
                  <a:pt x="10252032" y="3418283"/>
                </a:cubicBezTo>
                <a:cubicBezTo>
                  <a:pt x="10251323" y="3424414"/>
                  <a:pt x="10248492" y="3428423"/>
                  <a:pt x="10242358" y="3430546"/>
                </a:cubicBezTo>
                <a:cubicBezTo>
                  <a:pt x="10240707" y="3431017"/>
                  <a:pt x="10238112" y="3432197"/>
                  <a:pt x="10238819" y="3434791"/>
                </a:cubicBezTo>
                <a:cubicBezTo>
                  <a:pt x="10240235" y="3440687"/>
                  <a:pt x="10237876" y="3445639"/>
                  <a:pt x="10234808" y="3450356"/>
                </a:cubicBezTo>
                <a:cubicBezTo>
                  <a:pt x="10232449" y="3453893"/>
                  <a:pt x="10231741" y="3457195"/>
                  <a:pt x="10234337" y="3461440"/>
                </a:cubicBezTo>
                <a:cubicBezTo>
                  <a:pt x="10237169" y="3465921"/>
                  <a:pt x="10235517" y="3468514"/>
                  <a:pt x="10229855" y="3469458"/>
                </a:cubicBezTo>
                <a:cubicBezTo>
                  <a:pt x="10229617" y="3469458"/>
                  <a:pt x="10229383" y="3469458"/>
                  <a:pt x="10229146" y="3469458"/>
                </a:cubicBezTo>
                <a:cubicBezTo>
                  <a:pt x="10227022" y="3469694"/>
                  <a:pt x="10224900" y="3470165"/>
                  <a:pt x="10224663" y="3472288"/>
                </a:cubicBezTo>
                <a:cubicBezTo>
                  <a:pt x="10224191" y="3474410"/>
                  <a:pt x="10226787" y="3474175"/>
                  <a:pt x="10227967" y="3474882"/>
                </a:cubicBezTo>
                <a:cubicBezTo>
                  <a:pt x="10235517" y="3478655"/>
                  <a:pt x="10238583" y="3484551"/>
                  <a:pt x="10237169" y="3493041"/>
                </a:cubicBezTo>
                <a:cubicBezTo>
                  <a:pt x="10236696" y="3495872"/>
                  <a:pt x="10237641" y="3497522"/>
                  <a:pt x="10240000" y="3498701"/>
                </a:cubicBezTo>
                <a:cubicBezTo>
                  <a:pt x="10241415" y="3499408"/>
                  <a:pt x="10242830" y="3499880"/>
                  <a:pt x="10244246" y="3500588"/>
                </a:cubicBezTo>
                <a:cubicBezTo>
                  <a:pt x="10246133" y="3501531"/>
                  <a:pt x="10246841" y="3502946"/>
                  <a:pt x="10246369" y="3505069"/>
                </a:cubicBezTo>
                <a:lnTo>
                  <a:pt x="10245314" y="3506567"/>
                </a:lnTo>
                <a:lnTo>
                  <a:pt x="10263755" y="3524908"/>
                </a:lnTo>
                <a:lnTo>
                  <a:pt x="10263357" y="3521341"/>
                </a:lnTo>
                <a:cubicBezTo>
                  <a:pt x="10262886" y="3519455"/>
                  <a:pt x="10262886" y="3518511"/>
                  <a:pt x="10265011" y="3517332"/>
                </a:cubicBezTo>
                <a:cubicBezTo>
                  <a:pt x="10267368" y="3516388"/>
                  <a:pt x="10268314" y="3517568"/>
                  <a:pt x="10269257" y="3518983"/>
                </a:cubicBezTo>
                <a:cubicBezTo>
                  <a:pt x="10269965" y="3519926"/>
                  <a:pt x="10270201" y="3520870"/>
                  <a:pt x="10270672" y="3522049"/>
                </a:cubicBezTo>
                <a:cubicBezTo>
                  <a:pt x="10272796" y="3527002"/>
                  <a:pt x="10274212" y="3527237"/>
                  <a:pt x="10277752" y="3523228"/>
                </a:cubicBezTo>
                <a:cubicBezTo>
                  <a:pt x="10278459" y="3522284"/>
                  <a:pt x="10279403" y="3521106"/>
                  <a:pt x="10280818" y="3521106"/>
                </a:cubicBezTo>
                <a:cubicBezTo>
                  <a:pt x="10282470" y="3521341"/>
                  <a:pt x="10282470" y="3523228"/>
                  <a:pt x="10282943" y="3524408"/>
                </a:cubicBezTo>
                <a:cubicBezTo>
                  <a:pt x="10283413" y="3525351"/>
                  <a:pt x="10283650" y="3526293"/>
                  <a:pt x="10283650" y="3527237"/>
                </a:cubicBezTo>
                <a:cubicBezTo>
                  <a:pt x="10284004" y="3529242"/>
                  <a:pt x="10284771" y="3530185"/>
                  <a:pt x="10285774" y="3530392"/>
                </a:cubicBezTo>
                <a:cubicBezTo>
                  <a:pt x="10286777" y="3530598"/>
                  <a:pt x="10288016" y="3530067"/>
                  <a:pt x="10289313" y="3529124"/>
                </a:cubicBezTo>
                <a:cubicBezTo>
                  <a:pt x="10291908" y="3527002"/>
                  <a:pt x="10294505" y="3524408"/>
                  <a:pt x="10297099" y="3522284"/>
                </a:cubicBezTo>
                <a:cubicBezTo>
                  <a:pt x="10300167" y="3519690"/>
                  <a:pt x="10303706" y="3517804"/>
                  <a:pt x="10307481" y="3519926"/>
                </a:cubicBezTo>
                <a:cubicBezTo>
                  <a:pt x="10310548" y="3521341"/>
                  <a:pt x="10311965" y="3520162"/>
                  <a:pt x="10313615" y="3518039"/>
                </a:cubicBezTo>
                <a:cubicBezTo>
                  <a:pt x="10317154" y="3513323"/>
                  <a:pt x="10321403" y="3509785"/>
                  <a:pt x="10328009" y="3511201"/>
                </a:cubicBezTo>
                <a:cubicBezTo>
                  <a:pt x="10329661" y="3511672"/>
                  <a:pt x="10330132" y="3510965"/>
                  <a:pt x="10330368" y="3509314"/>
                </a:cubicBezTo>
                <a:cubicBezTo>
                  <a:pt x="10331312" y="3497757"/>
                  <a:pt x="10336267" y="3487853"/>
                  <a:pt x="10342874" y="3478891"/>
                </a:cubicBezTo>
                <a:cubicBezTo>
                  <a:pt x="10344526" y="3476769"/>
                  <a:pt x="10344053" y="3475354"/>
                  <a:pt x="10343110" y="3473232"/>
                </a:cubicBezTo>
                <a:cubicBezTo>
                  <a:pt x="10340751" y="3468987"/>
                  <a:pt x="10338154" y="3464270"/>
                  <a:pt x="10339806" y="3459553"/>
                </a:cubicBezTo>
                <a:cubicBezTo>
                  <a:pt x="10341458" y="3454837"/>
                  <a:pt x="10340279" y="3451535"/>
                  <a:pt x="10337919" y="3447761"/>
                </a:cubicBezTo>
                <a:cubicBezTo>
                  <a:pt x="10337211" y="3446583"/>
                  <a:pt x="10336739" y="3445403"/>
                  <a:pt x="10336031" y="3443989"/>
                </a:cubicBezTo>
                <a:cubicBezTo>
                  <a:pt x="10332963" y="3437149"/>
                  <a:pt x="10329424" y="3430782"/>
                  <a:pt x="10322110" y="3427481"/>
                </a:cubicBezTo>
                <a:cubicBezTo>
                  <a:pt x="10320693" y="3427008"/>
                  <a:pt x="10320693" y="3426065"/>
                  <a:pt x="10320693" y="3424886"/>
                </a:cubicBezTo>
                <a:cubicBezTo>
                  <a:pt x="10320930" y="3421349"/>
                  <a:pt x="10327301" y="3412859"/>
                  <a:pt x="10330604" y="3411915"/>
                </a:cubicBezTo>
                <a:cubicBezTo>
                  <a:pt x="10335796" y="3410737"/>
                  <a:pt x="10340279" y="3408142"/>
                  <a:pt x="10343817" y="3404133"/>
                </a:cubicBezTo>
                <a:cubicBezTo>
                  <a:pt x="10348773" y="3398945"/>
                  <a:pt x="10353020" y="3393520"/>
                  <a:pt x="10357739" y="3388097"/>
                </a:cubicBezTo>
                <a:cubicBezTo>
                  <a:pt x="10359155" y="3386682"/>
                  <a:pt x="10358448" y="3385739"/>
                  <a:pt x="10357505" y="3384559"/>
                </a:cubicBezTo>
                <a:cubicBezTo>
                  <a:pt x="10353256" y="3379371"/>
                  <a:pt x="10353256" y="3379371"/>
                  <a:pt x="10358448" y="3375834"/>
                </a:cubicBezTo>
                <a:cubicBezTo>
                  <a:pt x="10363165" y="3372296"/>
                  <a:pt x="10363401" y="3369938"/>
                  <a:pt x="10359155" y="3365457"/>
                </a:cubicBezTo>
                <a:cubicBezTo>
                  <a:pt x="10357267" y="3363570"/>
                  <a:pt x="10355381" y="3361448"/>
                  <a:pt x="10356088" y="3358146"/>
                </a:cubicBezTo>
                <a:cubicBezTo>
                  <a:pt x="10358211" y="3349892"/>
                  <a:pt x="10355143" y="3343053"/>
                  <a:pt x="10349716" y="3336921"/>
                </a:cubicBezTo>
                <a:cubicBezTo>
                  <a:pt x="10346177" y="3332912"/>
                  <a:pt x="10341930" y="3329138"/>
                  <a:pt x="10339335" y="3324422"/>
                </a:cubicBezTo>
                <a:cubicBezTo>
                  <a:pt x="10338863" y="3323479"/>
                  <a:pt x="10338154" y="3322535"/>
                  <a:pt x="10336975" y="3322771"/>
                </a:cubicBezTo>
                <a:cubicBezTo>
                  <a:pt x="10331075" y="3324658"/>
                  <a:pt x="10328009" y="3320884"/>
                  <a:pt x="10324705" y="3317112"/>
                </a:cubicBezTo>
                <a:cubicBezTo>
                  <a:pt x="10323762" y="3315932"/>
                  <a:pt x="10322581" y="3314517"/>
                  <a:pt x="10320458" y="3314989"/>
                </a:cubicBezTo>
                <a:close/>
                <a:moveTo>
                  <a:pt x="3421292" y="3309525"/>
                </a:moveTo>
                <a:cubicBezTo>
                  <a:pt x="3416217" y="3311468"/>
                  <a:pt x="3411531" y="3314189"/>
                  <a:pt x="3409578" y="3320409"/>
                </a:cubicBezTo>
                <a:cubicBezTo>
                  <a:pt x="3409188" y="3321575"/>
                  <a:pt x="3406845" y="3322353"/>
                  <a:pt x="3407236" y="3324685"/>
                </a:cubicBezTo>
                <a:cubicBezTo>
                  <a:pt x="3408408" y="3330904"/>
                  <a:pt x="3403722" y="3332848"/>
                  <a:pt x="3399817" y="3334014"/>
                </a:cubicBezTo>
                <a:cubicBezTo>
                  <a:pt x="3397084" y="3334791"/>
                  <a:pt x="3395521" y="3335958"/>
                  <a:pt x="3393959" y="3337513"/>
                </a:cubicBezTo>
                <a:cubicBezTo>
                  <a:pt x="3389274" y="3341788"/>
                  <a:pt x="3389665" y="3347620"/>
                  <a:pt x="3388493" y="3353062"/>
                </a:cubicBezTo>
                <a:cubicBezTo>
                  <a:pt x="3387712" y="3358115"/>
                  <a:pt x="3390055" y="3362002"/>
                  <a:pt x="3392008" y="3366278"/>
                </a:cubicBezTo>
                <a:cubicBezTo>
                  <a:pt x="3393959" y="3370943"/>
                  <a:pt x="3397084" y="3374830"/>
                  <a:pt x="3402940" y="3374830"/>
                </a:cubicBezTo>
                <a:cubicBezTo>
                  <a:pt x="3403722" y="3374830"/>
                  <a:pt x="3404112" y="3375218"/>
                  <a:pt x="3404112" y="3376385"/>
                </a:cubicBezTo>
                <a:cubicBezTo>
                  <a:pt x="3406845" y="3376385"/>
                  <a:pt x="3409188" y="3376385"/>
                  <a:pt x="3411921" y="3376385"/>
                </a:cubicBezTo>
                <a:cubicBezTo>
                  <a:pt x="3413874" y="3373664"/>
                  <a:pt x="3417779" y="3374052"/>
                  <a:pt x="3420512" y="3372109"/>
                </a:cubicBezTo>
                <a:cubicBezTo>
                  <a:pt x="3423245" y="3370165"/>
                  <a:pt x="3425588" y="3368610"/>
                  <a:pt x="3426369" y="3365111"/>
                </a:cubicBezTo>
                <a:cubicBezTo>
                  <a:pt x="3426760" y="3361225"/>
                  <a:pt x="3428712" y="3357727"/>
                  <a:pt x="3430665" y="3354616"/>
                </a:cubicBezTo>
                <a:cubicBezTo>
                  <a:pt x="3432616" y="3351118"/>
                  <a:pt x="3434178" y="3347620"/>
                  <a:pt x="3436131" y="3344509"/>
                </a:cubicBezTo>
                <a:cubicBezTo>
                  <a:pt x="3437693" y="3341011"/>
                  <a:pt x="3440817" y="3337901"/>
                  <a:pt x="3444722" y="3335958"/>
                </a:cubicBezTo>
                <a:cubicBezTo>
                  <a:pt x="3444722" y="3331293"/>
                  <a:pt x="3444722" y="3326628"/>
                  <a:pt x="3444722" y="3321963"/>
                </a:cubicBezTo>
                <a:cubicBezTo>
                  <a:pt x="3442379" y="3320797"/>
                  <a:pt x="3441207" y="3319242"/>
                  <a:pt x="3440036" y="3316521"/>
                </a:cubicBezTo>
                <a:cubicBezTo>
                  <a:pt x="3438474" y="3313412"/>
                  <a:pt x="3434959" y="3311079"/>
                  <a:pt x="3431445" y="3311079"/>
                </a:cubicBezTo>
                <a:cubicBezTo>
                  <a:pt x="3427931" y="3311079"/>
                  <a:pt x="3424807" y="3310302"/>
                  <a:pt x="3421292" y="3309525"/>
                </a:cubicBezTo>
                <a:close/>
                <a:moveTo>
                  <a:pt x="5220800" y="3306212"/>
                </a:moveTo>
                <a:cubicBezTo>
                  <a:pt x="5218961" y="3305803"/>
                  <a:pt x="5217938" y="3307029"/>
                  <a:pt x="5217120" y="3308051"/>
                </a:cubicBezTo>
                <a:cubicBezTo>
                  <a:pt x="5214258" y="3311321"/>
                  <a:pt x="5211599" y="3314591"/>
                  <a:pt x="5206486" y="3312956"/>
                </a:cubicBezTo>
                <a:cubicBezTo>
                  <a:pt x="5205465" y="3312752"/>
                  <a:pt x="5204852" y="3313570"/>
                  <a:pt x="5204442" y="3314387"/>
                </a:cubicBezTo>
                <a:cubicBezTo>
                  <a:pt x="5202192" y="3318474"/>
                  <a:pt x="5198512" y="3321745"/>
                  <a:pt x="5195447" y="3325219"/>
                </a:cubicBezTo>
                <a:cubicBezTo>
                  <a:pt x="5190742" y="3330532"/>
                  <a:pt x="5188083" y="3336460"/>
                  <a:pt x="5189923" y="3343613"/>
                </a:cubicBezTo>
                <a:cubicBezTo>
                  <a:pt x="5190538" y="3346474"/>
                  <a:pt x="5188901" y="3348314"/>
                  <a:pt x="5187266" y="3349948"/>
                </a:cubicBezTo>
                <a:cubicBezTo>
                  <a:pt x="5183585" y="3353831"/>
                  <a:pt x="5183789" y="3355876"/>
                  <a:pt x="5187879" y="3358941"/>
                </a:cubicBezTo>
                <a:cubicBezTo>
                  <a:pt x="5192377" y="3362007"/>
                  <a:pt x="5192377" y="3362007"/>
                  <a:pt x="5188697" y="3366503"/>
                </a:cubicBezTo>
                <a:cubicBezTo>
                  <a:pt x="5187879" y="3367525"/>
                  <a:pt x="5187266" y="3368343"/>
                  <a:pt x="5188494" y="3369569"/>
                </a:cubicBezTo>
                <a:cubicBezTo>
                  <a:pt x="5192581" y="3374269"/>
                  <a:pt x="5196262" y="3378970"/>
                  <a:pt x="5200557" y="3383467"/>
                </a:cubicBezTo>
                <a:cubicBezTo>
                  <a:pt x="5203624" y="3386941"/>
                  <a:pt x="5207509" y="3389189"/>
                  <a:pt x="5212008" y="3390211"/>
                </a:cubicBezTo>
                <a:cubicBezTo>
                  <a:pt x="5214870" y="3391029"/>
                  <a:pt x="5220392" y="3398386"/>
                  <a:pt x="5220597" y="3401452"/>
                </a:cubicBezTo>
                <a:cubicBezTo>
                  <a:pt x="5220597" y="3402474"/>
                  <a:pt x="5220597" y="3403292"/>
                  <a:pt x="5219369" y="3403701"/>
                </a:cubicBezTo>
                <a:cubicBezTo>
                  <a:pt x="5213031" y="3406562"/>
                  <a:pt x="5209964" y="3412079"/>
                  <a:pt x="5207305" y="3418007"/>
                </a:cubicBezTo>
                <a:cubicBezTo>
                  <a:pt x="5206692" y="3419233"/>
                  <a:pt x="5206282" y="3420254"/>
                  <a:pt x="5205669" y="3421277"/>
                </a:cubicBezTo>
                <a:cubicBezTo>
                  <a:pt x="5203624" y="3424546"/>
                  <a:pt x="5202601" y="3427407"/>
                  <a:pt x="5204032" y="3431495"/>
                </a:cubicBezTo>
                <a:cubicBezTo>
                  <a:pt x="5205465" y="3435583"/>
                  <a:pt x="5203215" y="3439670"/>
                  <a:pt x="5201170" y="3443349"/>
                </a:cubicBezTo>
                <a:cubicBezTo>
                  <a:pt x="5200353" y="3445189"/>
                  <a:pt x="5199945" y="3446416"/>
                  <a:pt x="5201376" y="3448254"/>
                </a:cubicBezTo>
                <a:cubicBezTo>
                  <a:pt x="5207100" y="3456021"/>
                  <a:pt x="5211395" y="3464605"/>
                  <a:pt x="5212212" y="3474619"/>
                </a:cubicBezTo>
                <a:cubicBezTo>
                  <a:pt x="5212418" y="3476050"/>
                  <a:pt x="5212826" y="3476663"/>
                  <a:pt x="5214258" y="3476254"/>
                </a:cubicBezTo>
                <a:cubicBezTo>
                  <a:pt x="5219984" y="3475028"/>
                  <a:pt x="5223664" y="3478093"/>
                  <a:pt x="5226730" y="3482181"/>
                </a:cubicBezTo>
                <a:cubicBezTo>
                  <a:pt x="5228161" y="3484021"/>
                  <a:pt x="5229390" y="3485043"/>
                  <a:pt x="5232047" y="3483816"/>
                </a:cubicBezTo>
                <a:cubicBezTo>
                  <a:pt x="5235318" y="3481976"/>
                  <a:pt x="5238385" y="3483612"/>
                  <a:pt x="5241044" y="3485860"/>
                </a:cubicBezTo>
                <a:cubicBezTo>
                  <a:pt x="5243295" y="3487700"/>
                  <a:pt x="5245542" y="3489947"/>
                  <a:pt x="5247792" y="3491787"/>
                </a:cubicBezTo>
                <a:cubicBezTo>
                  <a:pt x="5248918" y="3492605"/>
                  <a:pt x="5249992" y="3493064"/>
                  <a:pt x="5250859" y="3492886"/>
                </a:cubicBezTo>
                <a:cubicBezTo>
                  <a:pt x="5251728" y="3492707"/>
                  <a:pt x="5252393" y="3491889"/>
                  <a:pt x="5252699" y="3490152"/>
                </a:cubicBezTo>
                <a:cubicBezTo>
                  <a:pt x="5252699" y="3489335"/>
                  <a:pt x="5252905" y="3488517"/>
                  <a:pt x="5253313" y="3487700"/>
                </a:cubicBezTo>
                <a:cubicBezTo>
                  <a:pt x="5253722" y="3486677"/>
                  <a:pt x="5253722" y="3485043"/>
                  <a:pt x="5255153" y="3484839"/>
                </a:cubicBezTo>
                <a:cubicBezTo>
                  <a:pt x="5256380" y="3484839"/>
                  <a:pt x="5257199" y="3485860"/>
                  <a:pt x="5257814" y="3486677"/>
                </a:cubicBezTo>
                <a:cubicBezTo>
                  <a:pt x="5260877" y="3490152"/>
                  <a:pt x="5262105" y="3489947"/>
                  <a:pt x="5263945" y="3485655"/>
                </a:cubicBezTo>
                <a:cubicBezTo>
                  <a:pt x="5264355" y="3484634"/>
                  <a:pt x="5264559" y="3483816"/>
                  <a:pt x="5265174" y="3482999"/>
                </a:cubicBezTo>
                <a:cubicBezTo>
                  <a:pt x="5265991" y="3481772"/>
                  <a:pt x="5266809" y="3480751"/>
                  <a:pt x="5268852" y="3481568"/>
                </a:cubicBezTo>
                <a:cubicBezTo>
                  <a:pt x="5270693" y="3482590"/>
                  <a:pt x="5270693" y="3483407"/>
                  <a:pt x="5270285" y="3485043"/>
                </a:cubicBezTo>
                <a:lnTo>
                  <a:pt x="5269941" y="3488134"/>
                </a:lnTo>
                <a:lnTo>
                  <a:pt x="5285923" y="3472239"/>
                </a:lnTo>
                <a:lnTo>
                  <a:pt x="5285009" y="3470940"/>
                </a:lnTo>
                <a:cubicBezTo>
                  <a:pt x="5284598" y="3469101"/>
                  <a:pt x="5285212" y="3467875"/>
                  <a:pt x="5286850" y="3467057"/>
                </a:cubicBezTo>
                <a:cubicBezTo>
                  <a:pt x="5288076" y="3466444"/>
                  <a:pt x="5289301" y="3466036"/>
                  <a:pt x="5290528" y="3465423"/>
                </a:cubicBezTo>
                <a:cubicBezTo>
                  <a:pt x="5292573" y="3464400"/>
                  <a:pt x="5293392" y="3462969"/>
                  <a:pt x="5292982" y="3460517"/>
                </a:cubicBezTo>
                <a:cubicBezTo>
                  <a:pt x="5291755" y="3453160"/>
                  <a:pt x="5294414" y="3448050"/>
                  <a:pt x="5300957" y="3444780"/>
                </a:cubicBezTo>
                <a:cubicBezTo>
                  <a:pt x="5301980" y="3444167"/>
                  <a:pt x="5304230" y="3444371"/>
                  <a:pt x="5303820" y="3442532"/>
                </a:cubicBezTo>
                <a:cubicBezTo>
                  <a:pt x="5303615" y="3440692"/>
                  <a:pt x="5301774" y="3440284"/>
                  <a:pt x="5299935" y="3440079"/>
                </a:cubicBezTo>
                <a:cubicBezTo>
                  <a:pt x="5299731" y="3440079"/>
                  <a:pt x="5299528" y="3440079"/>
                  <a:pt x="5299321" y="3440079"/>
                </a:cubicBezTo>
                <a:cubicBezTo>
                  <a:pt x="5294414" y="3439261"/>
                  <a:pt x="5292982" y="3437014"/>
                  <a:pt x="5295436" y="3433131"/>
                </a:cubicBezTo>
                <a:cubicBezTo>
                  <a:pt x="5297685" y="3429452"/>
                  <a:pt x="5297071" y="3426591"/>
                  <a:pt x="5295027" y="3423524"/>
                </a:cubicBezTo>
                <a:cubicBezTo>
                  <a:pt x="5292369" y="3419437"/>
                  <a:pt x="5290324" y="3415146"/>
                  <a:pt x="5291551" y="3410036"/>
                </a:cubicBezTo>
                <a:cubicBezTo>
                  <a:pt x="5292163" y="3407787"/>
                  <a:pt x="5289916" y="3406766"/>
                  <a:pt x="5288483" y="3406357"/>
                </a:cubicBezTo>
                <a:cubicBezTo>
                  <a:pt x="5283167" y="3404517"/>
                  <a:pt x="5280713" y="3401043"/>
                  <a:pt x="5280100" y="3395730"/>
                </a:cubicBezTo>
                <a:cubicBezTo>
                  <a:pt x="5279691" y="3392459"/>
                  <a:pt x="5278464" y="3391847"/>
                  <a:pt x="5275193" y="3393890"/>
                </a:cubicBezTo>
                <a:cubicBezTo>
                  <a:pt x="5268240" y="3398182"/>
                  <a:pt x="5258017" y="3395116"/>
                  <a:pt x="5254949" y="3387963"/>
                </a:cubicBezTo>
                <a:cubicBezTo>
                  <a:pt x="5254336" y="3386532"/>
                  <a:pt x="5253517" y="3384692"/>
                  <a:pt x="5254949" y="3383467"/>
                </a:cubicBezTo>
                <a:cubicBezTo>
                  <a:pt x="5256380" y="3382240"/>
                  <a:pt x="5258425" y="3381627"/>
                  <a:pt x="5260264" y="3382854"/>
                </a:cubicBezTo>
                <a:cubicBezTo>
                  <a:pt x="5261493" y="3383467"/>
                  <a:pt x="5262720" y="3384488"/>
                  <a:pt x="5263945" y="3385306"/>
                </a:cubicBezTo>
                <a:cubicBezTo>
                  <a:pt x="5265174" y="3386328"/>
                  <a:pt x="5266399" y="3386941"/>
                  <a:pt x="5267421" y="3385715"/>
                </a:cubicBezTo>
                <a:cubicBezTo>
                  <a:pt x="5268649" y="3384285"/>
                  <a:pt x="5267830" y="3383058"/>
                  <a:pt x="5266809" y="3382036"/>
                </a:cubicBezTo>
                <a:cubicBezTo>
                  <a:pt x="5265991" y="3381014"/>
                  <a:pt x="5264763" y="3380197"/>
                  <a:pt x="5263945" y="3379379"/>
                </a:cubicBezTo>
                <a:cubicBezTo>
                  <a:pt x="5262105" y="3377539"/>
                  <a:pt x="5261083" y="3375087"/>
                  <a:pt x="5262924" y="3373043"/>
                </a:cubicBezTo>
                <a:cubicBezTo>
                  <a:pt x="5264559" y="3371408"/>
                  <a:pt x="5266809" y="3373043"/>
                  <a:pt x="5268444" y="3374269"/>
                </a:cubicBezTo>
                <a:cubicBezTo>
                  <a:pt x="5269877" y="3375292"/>
                  <a:pt x="5270898" y="3377130"/>
                  <a:pt x="5272739" y="3377744"/>
                </a:cubicBezTo>
                <a:cubicBezTo>
                  <a:pt x="5275397" y="3378766"/>
                  <a:pt x="5277033" y="3378357"/>
                  <a:pt x="5276830" y="3375087"/>
                </a:cubicBezTo>
                <a:cubicBezTo>
                  <a:pt x="5276624" y="3370591"/>
                  <a:pt x="5274785" y="3366912"/>
                  <a:pt x="5272329" y="3363438"/>
                </a:cubicBezTo>
                <a:cubicBezTo>
                  <a:pt x="5269262" y="3358941"/>
                  <a:pt x="5269057" y="3356489"/>
                  <a:pt x="5272329" y="3352197"/>
                </a:cubicBezTo>
                <a:cubicBezTo>
                  <a:pt x="5273352" y="3350561"/>
                  <a:pt x="5274989" y="3349132"/>
                  <a:pt x="5276420" y="3347700"/>
                </a:cubicBezTo>
                <a:cubicBezTo>
                  <a:pt x="5277033" y="3347087"/>
                  <a:pt x="5278056" y="3346474"/>
                  <a:pt x="5277647" y="3345453"/>
                </a:cubicBezTo>
                <a:cubicBezTo>
                  <a:pt x="5277237" y="3344226"/>
                  <a:pt x="5276217" y="3344022"/>
                  <a:pt x="5275397" y="3344226"/>
                </a:cubicBezTo>
                <a:cubicBezTo>
                  <a:pt x="5271716" y="3345044"/>
                  <a:pt x="5270898" y="3343408"/>
                  <a:pt x="5271103" y="3340139"/>
                </a:cubicBezTo>
                <a:cubicBezTo>
                  <a:pt x="5271308" y="3336051"/>
                  <a:pt x="5268649" y="3333190"/>
                  <a:pt x="5265786" y="3330941"/>
                </a:cubicBezTo>
                <a:cubicBezTo>
                  <a:pt x="5263537" y="3329102"/>
                  <a:pt x="5263332" y="3327671"/>
                  <a:pt x="5265582" y="3326036"/>
                </a:cubicBezTo>
                <a:cubicBezTo>
                  <a:pt x="5266809" y="3325219"/>
                  <a:pt x="5267626" y="3324401"/>
                  <a:pt x="5267217" y="3322766"/>
                </a:cubicBezTo>
                <a:cubicBezTo>
                  <a:pt x="5266809" y="3320518"/>
                  <a:pt x="5265174" y="3320927"/>
                  <a:pt x="5263741" y="3320518"/>
                </a:cubicBezTo>
                <a:cubicBezTo>
                  <a:pt x="5262924" y="3320314"/>
                  <a:pt x="5261901" y="3320314"/>
                  <a:pt x="5260877" y="3320109"/>
                </a:cubicBezTo>
                <a:cubicBezTo>
                  <a:pt x="5255358" y="3319496"/>
                  <a:pt x="5254132" y="3316431"/>
                  <a:pt x="5257402" y="3311730"/>
                </a:cubicBezTo>
                <a:cubicBezTo>
                  <a:pt x="5257814" y="3311116"/>
                  <a:pt x="5258221" y="3310707"/>
                  <a:pt x="5258425" y="3310095"/>
                </a:cubicBezTo>
                <a:cubicBezTo>
                  <a:pt x="5259040" y="3308869"/>
                  <a:pt x="5259448" y="3307233"/>
                  <a:pt x="5258221" y="3306416"/>
                </a:cubicBezTo>
                <a:cubicBezTo>
                  <a:pt x="5257199" y="3305599"/>
                  <a:pt x="5255767" y="3306416"/>
                  <a:pt x="5254949" y="3307233"/>
                </a:cubicBezTo>
                <a:cubicBezTo>
                  <a:pt x="5254132" y="3308051"/>
                  <a:pt x="5253517" y="3308869"/>
                  <a:pt x="5252905" y="3309891"/>
                </a:cubicBezTo>
                <a:cubicBezTo>
                  <a:pt x="5251676" y="3311321"/>
                  <a:pt x="5250451" y="3311730"/>
                  <a:pt x="5248814" y="3310504"/>
                </a:cubicBezTo>
                <a:cubicBezTo>
                  <a:pt x="5244929" y="3307846"/>
                  <a:pt x="5240634" y="3307438"/>
                  <a:pt x="5236342" y="3307233"/>
                </a:cubicBezTo>
                <a:cubicBezTo>
                  <a:pt x="5231229" y="3306824"/>
                  <a:pt x="5225912" y="3307438"/>
                  <a:pt x="5220800" y="3306212"/>
                </a:cubicBezTo>
                <a:close/>
                <a:moveTo>
                  <a:pt x="8035906" y="3305475"/>
                </a:moveTo>
                <a:cubicBezTo>
                  <a:pt x="8032391" y="3306252"/>
                  <a:pt x="8029270" y="3307030"/>
                  <a:pt x="8025755" y="3307030"/>
                </a:cubicBezTo>
                <a:cubicBezTo>
                  <a:pt x="8022238" y="3307030"/>
                  <a:pt x="8018726" y="3309363"/>
                  <a:pt x="8017161" y="3312472"/>
                </a:cubicBezTo>
                <a:cubicBezTo>
                  <a:pt x="8015991" y="3315193"/>
                  <a:pt x="8014819" y="3316748"/>
                  <a:pt x="8012478" y="3317914"/>
                </a:cubicBezTo>
                <a:cubicBezTo>
                  <a:pt x="8012478" y="3322579"/>
                  <a:pt x="8012478" y="3327244"/>
                  <a:pt x="8012478" y="3331909"/>
                </a:cubicBezTo>
                <a:cubicBezTo>
                  <a:pt x="8016383" y="3333851"/>
                  <a:pt x="8019506" y="3336962"/>
                  <a:pt x="8021066" y="3340460"/>
                </a:cubicBezTo>
                <a:cubicBezTo>
                  <a:pt x="8023019" y="3343570"/>
                  <a:pt x="8024583" y="3347069"/>
                  <a:pt x="8026536" y="3350567"/>
                </a:cubicBezTo>
                <a:cubicBezTo>
                  <a:pt x="8028488" y="3353677"/>
                  <a:pt x="8030439" y="3357176"/>
                  <a:pt x="8030830" y="3361062"/>
                </a:cubicBezTo>
                <a:cubicBezTo>
                  <a:pt x="8031613" y="3364560"/>
                  <a:pt x="8033952" y="3366116"/>
                  <a:pt x="8036689" y="3368060"/>
                </a:cubicBezTo>
                <a:cubicBezTo>
                  <a:pt x="8039418" y="3370003"/>
                  <a:pt x="8043325" y="3369614"/>
                  <a:pt x="8045279" y="3372336"/>
                </a:cubicBezTo>
                <a:cubicBezTo>
                  <a:pt x="8048010" y="3372336"/>
                  <a:pt x="8050354" y="3372336"/>
                  <a:pt x="8053088" y="3372336"/>
                </a:cubicBezTo>
                <a:cubicBezTo>
                  <a:pt x="8053088" y="3371169"/>
                  <a:pt x="8053477" y="3370781"/>
                  <a:pt x="8054257" y="3370781"/>
                </a:cubicBezTo>
                <a:cubicBezTo>
                  <a:pt x="8060116" y="3370781"/>
                  <a:pt x="8063240" y="3366893"/>
                  <a:pt x="8065193" y="3362229"/>
                </a:cubicBezTo>
                <a:cubicBezTo>
                  <a:pt x="8067143" y="3357953"/>
                  <a:pt x="8069488" y="3354065"/>
                  <a:pt x="8068707" y="3349012"/>
                </a:cubicBezTo>
                <a:cubicBezTo>
                  <a:pt x="8067534" y="3343570"/>
                  <a:pt x="8067926" y="3337739"/>
                  <a:pt x="8063240" y="3333463"/>
                </a:cubicBezTo>
                <a:cubicBezTo>
                  <a:pt x="8061679" y="3331909"/>
                  <a:pt x="8060116" y="3330742"/>
                  <a:pt x="8057381" y="3329965"/>
                </a:cubicBezTo>
                <a:cubicBezTo>
                  <a:pt x="8053477" y="3328798"/>
                  <a:pt x="8048791" y="3326855"/>
                  <a:pt x="8049963" y="3320635"/>
                </a:cubicBezTo>
                <a:cubicBezTo>
                  <a:pt x="8050354" y="3318303"/>
                  <a:pt x="8048010" y="3317526"/>
                  <a:pt x="8047621" y="3316359"/>
                </a:cubicBezTo>
                <a:cubicBezTo>
                  <a:pt x="8045668" y="3310140"/>
                  <a:pt x="8040980" y="3307419"/>
                  <a:pt x="8035906" y="3305475"/>
                </a:cubicBezTo>
                <a:close/>
                <a:moveTo>
                  <a:pt x="4470159" y="3304975"/>
                </a:moveTo>
                <a:cubicBezTo>
                  <a:pt x="4466989" y="3304939"/>
                  <a:pt x="4463671" y="3305658"/>
                  <a:pt x="4460643" y="3305226"/>
                </a:cubicBezTo>
                <a:cubicBezTo>
                  <a:pt x="4458049" y="3304938"/>
                  <a:pt x="4452568" y="3303499"/>
                  <a:pt x="4451413" y="3305515"/>
                </a:cubicBezTo>
                <a:cubicBezTo>
                  <a:pt x="4447953" y="3311275"/>
                  <a:pt x="4439013" y="3308970"/>
                  <a:pt x="4436995" y="3316748"/>
                </a:cubicBezTo>
                <a:cubicBezTo>
                  <a:pt x="4436418" y="3319051"/>
                  <a:pt x="4432381" y="3320492"/>
                  <a:pt x="4436130" y="3323660"/>
                </a:cubicBezTo>
                <a:cubicBezTo>
                  <a:pt x="4437283" y="3324524"/>
                  <a:pt x="4436995" y="3326252"/>
                  <a:pt x="4435840" y="3326540"/>
                </a:cubicBezTo>
                <a:cubicBezTo>
                  <a:pt x="4431230" y="3328268"/>
                  <a:pt x="4431516" y="3330860"/>
                  <a:pt x="4434398" y="3334317"/>
                </a:cubicBezTo>
                <a:cubicBezTo>
                  <a:pt x="4435265" y="3335469"/>
                  <a:pt x="4434113" y="3336909"/>
                  <a:pt x="4433534" y="3338061"/>
                </a:cubicBezTo>
                <a:cubicBezTo>
                  <a:pt x="4432381" y="3339790"/>
                  <a:pt x="4432093" y="3341517"/>
                  <a:pt x="4433823" y="3342958"/>
                </a:cubicBezTo>
                <a:cubicBezTo>
                  <a:pt x="4435555" y="3344398"/>
                  <a:pt x="4435265" y="3346126"/>
                  <a:pt x="4435840" y="3347854"/>
                </a:cubicBezTo>
                <a:cubicBezTo>
                  <a:pt x="4437283" y="3352174"/>
                  <a:pt x="4439013" y="3357647"/>
                  <a:pt x="4442186" y="3359663"/>
                </a:cubicBezTo>
                <a:cubicBezTo>
                  <a:pt x="4449108" y="3363983"/>
                  <a:pt x="4455740" y="3368591"/>
                  <a:pt x="4462660" y="3372624"/>
                </a:cubicBezTo>
                <a:cubicBezTo>
                  <a:pt x="4463239" y="3372624"/>
                  <a:pt x="4464391" y="3372624"/>
                  <a:pt x="4464682" y="3372048"/>
                </a:cubicBezTo>
                <a:cubicBezTo>
                  <a:pt x="4467565" y="3369456"/>
                  <a:pt x="4470159" y="3367151"/>
                  <a:pt x="4473908" y="3370896"/>
                </a:cubicBezTo>
                <a:cubicBezTo>
                  <a:pt x="4475063" y="3372336"/>
                  <a:pt x="4475929" y="3370896"/>
                  <a:pt x="4476214" y="3369743"/>
                </a:cubicBezTo>
                <a:cubicBezTo>
                  <a:pt x="4477081" y="3364847"/>
                  <a:pt x="4479389" y="3364847"/>
                  <a:pt x="4482849" y="3367728"/>
                </a:cubicBezTo>
                <a:cubicBezTo>
                  <a:pt x="4485156" y="3369743"/>
                  <a:pt x="4486309" y="3369167"/>
                  <a:pt x="4486309" y="3366288"/>
                </a:cubicBezTo>
                <a:cubicBezTo>
                  <a:pt x="4486309" y="3364559"/>
                  <a:pt x="4485733" y="3362543"/>
                  <a:pt x="4488330" y="3362255"/>
                </a:cubicBezTo>
                <a:cubicBezTo>
                  <a:pt x="4494095" y="3361104"/>
                  <a:pt x="4496404" y="3357071"/>
                  <a:pt x="4496114" y="3351886"/>
                </a:cubicBezTo>
                <a:cubicBezTo>
                  <a:pt x="4495826" y="3348142"/>
                  <a:pt x="4496979" y="3346414"/>
                  <a:pt x="4499576" y="3344974"/>
                </a:cubicBezTo>
                <a:cubicBezTo>
                  <a:pt x="4499576" y="3343822"/>
                  <a:pt x="4499576" y="3342669"/>
                  <a:pt x="4499576" y="3341517"/>
                </a:cubicBezTo>
                <a:cubicBezTo>
                  <a:pt x="4496692" y="3339790"/>
                  <a:pt x="4495826" y="3336620"/>
                  <a:pt x="4496692" y="3333741"/>
                </a:cubicBezTo>
                <a:cubicBezTo>
                  <a:pt x="4498134" y="3328557"/>
                  <a:pt x="4496404" y="3324524"/>
                  <a:pt x="4492654" y="3321068"/>
                </a:cubicBezTo>
                <a:cubicBezTo>
                  <a:pt x="4491214" y="3319627"/>
                  <a:pt x="4489772" y="3318476"/>
                  <a:pt x="4489193" y="3316459"/>
                </a:cubicBezTo>
                <a:cubicBezTo>
                  <a:pt x="4488617" y="3313291"/>
                  <a:pt x="4486888" y="3311563"/>
                  <a:pt x="4483716" y="3311851"/>
                </a:cubicBezTo>
                <a:cubicBezTo>
                  <a:pt x="4481407" y="3311851"/>
                  <a:pt x="4479677" y="3310411"/>
                  <a:pt x="4478814" y="3309259"/>
                </a:cubicBezTo>
                <a:cubicBezTo>
                  <a:pt x="4476360" y="3305803"/>
                  <a:pt x="4473333" y="3305011"/>
                  <a:pt x="4470159" y="3304975"/>
                </a:cubicBezTo>
                <a:close/>
                <a:moveTo>
                  <a:pt x="5732624" y="3300930"/>
                </a:moveTo>
                <a:cubicBezTo>
                  <a:pt x="5729671" y="3300896"/>
                  <a:pt x="5726586" y="3301567"/>
                  <a:pt x="5723768" y="3301165"/>
                </a:cubicBezTo>
                <a:cubicBezTo>
                  <a:pt x="5721353" y="3300896"/>
                  <a:pt x="5716253" y="3299556"/>
                  <a:pt x="5715180" y="3301432"/>
                </a:cubicBezTo>
                <a:cubicBezTo>
                  <a:pt x="5711958" y="3306793"/>
                  <a:pt x="5703642" y="3304649"/>
                  <a:pt x="5701761" y="3311885"/>
                </a:cubicBezTo>
                <a:cubicBezTo>
                  <a:pt x="5701224" y="3314030"/>
                  <a:pt x="5697467" y="3315369"/>
                  <a:pt x="5700956" y="3318317"/>
                </a:cubicBezTo>
                <a:cubicBezTo>
                  <a:pt x="5702030" y="3319122"/>
                  <a:pt x="5701761" y="3320730"/>
                  <a:pt x="5700687" y="3320998"/>
                </a:cubicBezTo>
                <a:cubicBezTo>
                  <a:pt x="5696393" y="3322606"/>
                  <a:pt x="5696661" y="3325019"/>
                  <a:pt x="5699346" y="3328235"/>
                </a:cubicBezTo>
                <a:cubicBezTo>
                  <a:pt x="5700151" y="3329307"/>
                  <a:pt x="5699077" y="3330647"/>
                  <a:pt x="5698542" y="3331719"/>
                </a:cubicBezTo>
                <a:cubicBezTo>
                  <a:pt x="5697467" y="3333328"/>
                  <a:pt x="5697199" y="3334936"/>
                  <a:pt x="5698809" y="3336276"/>
                </a:cubicBezTo>
                <a:cubicBezTo>
                  <a:pt x="5700419" y="3337615"/>
                  <a:pt x="5700151" y="3339223"/>
                  <a:pt x="5700687" y="3340832"/>
                </a:cubicBezTo>
                <a:cubicBezTo>
                  <a:pt x="5702030" y="3344853"/>
                  <a:pt x="5703642" y="3349945"/>
                  <a:pt x="5706592" y="3351821"/>
                </a:cubicBezTo>
                <a:cubicBezTo>
                  <a:pt x="5713032" y="3355842"/>
                  <a:pt x="5719205" y="3360131"/>
                  <a:pt x="5725645" y="3363883"/>
                </a:cubicBezTo>
                <a:cubicBezTo>
                  <a:pt x="5726183" y="3363883"/>
                  <a:pt x="5727256" y="3363883"/>
                  <a:pt x="5727526" y="3363347"/>
                </a:cubicBezTo>
                <a:cubicBezTo>
                  <a:pt x="5730208" y="3360934"/>
                  <a:pt x="5732624" y="3358790"/>
                  <a:pt x="5736112" y="3362274"/>
                </a:cubicBezTo>
                <a:cubicBezTo>
                  <a:pt x="5737186" y="3363615"/>
                  <a:pt x="5737991" y="3362274"/>
                  <a:pt x="5738259" y="3361202"/>
                </a:cubicBezTo>
                <a:cubicBezTo>
                  <a:pt x="5739066" y="3356645"/>
                  <a:pt x="5741212" y="3356645"/>
                  <a:pt x="5744434" y="3359326"/>
                </a:cubicBezTo>
                <a:cubicBezTo>
                  <a:pt x="5746580" y="3361202"/>
                  <a:pt x="5747652" y="3360666"/>
                  <a:pt x="5747652" y="3357986"/>
                </a:cubicBezTo>
                <a:cubicBezTo>
                  <a:pt x="5747652" y="3356377"/>
                  <a:pt x="5747116" y="3354502"/>
                  <a:pt x="5749530" y="3354234"/>
                </a:cubicBezTo>
                <a:cubicBezTo>
                  <a:pt x="5754898" y="3353161"/>
                  <a:pt x="5757045" y="3349409"/>
                  <a:pt x="5756776" y="3344585"/>
                </a:cubicBezTo>
                <a:cubicBezTo>
                  <a:pt x="5756509" y="3341101"/>
                  <a:pt x="5757583" y="3339492"/>
                  <a:pt x="5759998" y="3338152"/>
                </a:cubicBezTo>
                <a:cubicBezTo>
                  <a:pt x="5759998" y="3337080"/>
                  <a:pt x="5759998" y="3336007"/>
                  <a:pt x="5759998" y="3334936"/>
                </a:cubicBezTo>
                <a:cubicBezTo>
                  <a:pt x="5757314" y="3333328"/>
                  <a:pt x="5756509" y="3330379"/>
                  <a:pt x="5757314" y="3327699"/>
                </a:cubicBezTo>
                <a:cubicBezTo>
                  <a:pt x="5758655" y="3322874"/>
                  <a:pt x="5757045" y="3319122"/>
                  <a:pt x="5753559" y="3315906"/>
                </a:cubicBezTo>
                <a:cubicBezTo>
                  <a:pt x="5752216" y="3314565"/>
                  <a:pt x="5750872" y="3313493"/>
                  <a:pt x="5750336" y="3311617"/>
                </a:cubicBezTo>
                <a:cubicBezTo>
                  <a:pt x="5749800" y="3308669"/>
                  <a:pt x="5748191" y="3307060"/>
                  <a:pt x="5745237" y="3307328"/>
                </a:cubicBezTo>
                <a:cubicBezTo>
                  <a:pt x="5743089" y="3307328"/>
                  <a:pt x="5741480" y="3305989"/>
                  <a:pt x="5740675" y="3304917"/>
                </a:cubicBezTo>
                <a:cubicBezTo>
                  <a:pt x="5738394" y="3301700"/>
                  <a:pt x="5735576" y="3300963"/>
                  <a:pt x="5732624" y="3300930"/>
                </a:cubicBezTo>
                <a:close/>
                <a:moveTo>
                  <a:pt x="2269711" y="3295336"/>
                </a:moveTo>
                <a:cubicBezTo>
                  <a:pt x="2267088" y="3295542"/>
                  <a:pt x="2264208" y="3296158"/>
                  <a:pt x="2262356" y="3296364"/>
                </a:cubicBezTo>
                <a:cubicBezTo>
                  <a:pt x="2258037" y="3296980"/>
                  <a:pt x="2253305" y="3295953"/>
                  <a:pt x="2248778" y="3296004"/>
                </a:cubicBezTo>
                <a:cubicBezTo>
                  <a:pt x="2244252" y="3296055"/>
                  <a:pt x="2239931" y="3297185"/>
                  <a:pt x="2236434" y="3302117"/>
                </a:cubicBezTo>
                <a:cubicBezTo>
                  <a:pt x="2235200" y="3303760"/>
                  <a:pt x="2232730" y="3305815"/>
                  <a:pt x="2229438" y="3305815"/>
                </a:cubicBezTo>
                <a:cubicBezTo>
                  <a:pt x="2224912" y="3305404"/>
                  <a:pt x="2222443" y="3307870"/>
                  <a:pt x="2221620" y="3312390"/>
                </a:cubicBezTo>
                <a:cubicBezTo>
                  <a:pt x="2220797" y="3315267"/>
                  <a:pt x="2218740" y="3316910"/>
                  <a:pt x="2216683" y="3318966"/>
                </a:cubicBezTo>
                <a:cubicBezTo>
                  <a:pt x="2211335" y="3323897"/>
                  <a:pt x="2208865" y="3329650"/>
                  <a:pt x="2210922" y="3337048"/>
                </a:cubicBezTo>
                <a:cubicBezTo>
                  <a:pt x="2212156" y="3341156"/>
                  <a:pt x="2210922" y="3345677"/>
                  <a:pt x="2206807" y="3348144"/>
                </a:cubicBezTo>
                <a:cubicBezTo>
                  <a:pt x="2206807" y="3349787"/>
                  <a:pt x="2206807" y="3351430"/>
                  <a:pt x="2206807" y="3353073"/>
                </a:cubicBezTo>
                <a:cubicBezTo>
                  <a:pt x="2210511" y="3355129"/>
                  <a:pt x="2212156" y="3357594"/>
                  <a:pt x="2211746" y="3362936"/>
                </a:cubicBezTo>
                <a:cubicBezTo>
                  <a:pt x="2211335" y="3370335"/>
                  <a:pt x="2214625" y="3376087"/>
                  <a:pt x="2222854" y="3377731"/>
                </a:cubicBezTo>
                <a:cubicBezTo>
                  <a:pt x="2226558" y="3378142"/>
                  <a:pt x="2225735" y="3381018"/>
                  <a:pt x="2225735" y="3383485"/>
                </a:cubicBezTo>
                <a:cubicBezTo>
                  <a:pt x="2225735" y="3387595"/>
                  <a:pt x="2227382" y="3388416"/>
                  <a:pt x="2230672" y="3385539"/>
                </a:cubicBezTo>
                <a:cubicBezTo>
                  <a:pt x="2235610" y="3381429"/>
                  <a:pt x="2238902" y="3381429"/>
                  <a:pt x="2240137" y="3388416"/>
                </a:cubicBezTo>
                <a:cubicBezTo>
                  <a:pt x="2240548" y="3390059"/>
                  <a:pt x="2241783" y="3392114"/>
                  <a:pt x="2243428" y="3390059"/>
                </a:cubicBezTo>
                <a:cubicBezTo>
                  <a:pt x="2248778" y="3384718"/>
                  <a:pt x="2252481" y="3388005"/>
                  <a:pt x="2256596" y="3391703"/>
                </a:cubicBezTo>
                <a:cubicBezTo>
                  <a:pt x="2257007" y="3392525"/>
                  <a:pt x="2258653" y="3392525"/>
                  <a:pt x="2259476" y="3392525"/>
                </a:cubicBezTo>
                <a:cubicBezTo>
                  <a:pt x="2269351" y="3386772"/>
                  <a:pt x="2278815" y="3380197"/>
                  <a:pt x="2288691" y="3374033"/>
                </a:cubicBezTo>
                <a:cubicBezTo>
                  <a:pt x="2293217" y="3371157"/>
                  <a:pt x="2295686" y="3363347"/>
                  <a:pt x="2297743" y="3357184"/>
                </a:cubicBezTo>
                <a:cubicBezTo>
                  <a:pt x="2298565" y="3354718"/>
                  <a:pt x="2298155" y="3352252"/>
                  <a:pt x="2300623" y="3350198"/>
                </a:cubicBezTo>
                <a:cubicBezTo>
                  <a:pt x="2303093" y="3348144"/>
                  <a:pt x="2302680" y="3345677"/>
                  <a:pt x="2301035" y="3343212"/>
                </a:cubicBezTo>
                <a:cubicBezTo>
                  <a:pt x="2300212" y="3341568"/>
                  <a:pt x="2298565" y="3339512"/>
                  <a:pt x="2299800" y="3337869"/>
                </a:cubicBezTo>
                <a:cubicBezTo>
                  <a:pt x="2303916" y="3332938"/>
                  <a:pt x="2304327" y="3329239"/>
                  <a:pt x="2297743" y="3326773"/>
                </a:cubicBezTo>
                <a:cubicBezTo>
                  <a:pt x="2296098" y="3326362"/>
                  <a:pt x="2295686" y="3323897"/>
                  <a:pt x="2297332" y="3322664"/>
                </a:cubicBezTo>
                <a:cubicBezTo>
                  <a:pt x="2302680" y="3318143"/>
                  <a:pt x="2296920" y="3316089"/>
                  <a:pt x="2296098" y="3312800"/>
                </a:cubicBezTo>
                <a:cubicBezTo>
                  <a:pt x="2293217" y="3301706"/>
                  <a:pt x="2280462" y="3304993"/>
                  <a:pt x="2275523" y="3296775"/>
                </a:cubicBezTo>
                <a:cubicBezTo>
                  <a:pt x="2274700" y="3295336"/>
                  <a:pt x="2272334" y="3295130"/>
                  <a:pt x="2269711" y="3295336"/>
                </a:cubicBezTo>
                <a:close/>
                <a:moveTo>
                  <a:pt x="4750899" y="3255269"/>
                </a:moveTo>
                <a:cubicBezTo>
                  <a:pt x="4745950" y="3256364"/>
                  <a:pt x="4741550" y="3257459"/>
                  <a:pt x="4736601" y="3257459"/>
                </a:cubicBezTo>
                <a:cubicBezTo>
                  <a:pt x="4731654" y="3257459"/>
                  <a:pt x="4726703" y="3260743"/>
                  <a:pt x="4724506" y="3265123"/>
                </a:cubicBezTo>
                <a:cubicBezTo>
                  <a:pt x="4722856" y="3268954"/>
                  <a:pt x="4721206" y="3271144"/>
                  <a:pt x="4717906" y="3272786"/>
                </a:cubicBezTo>
                <a:cubicBezTo>
                  <a:pt x="4717906" y="3279356"/>
                  <a:pt x="4717906" y="3285924"/>
                  <a:pt x="4717906" y="3292493"/>
                </a:cubicBezTo>
                <a:cubicBezTo>
                  <a:pt x="4723406" y="3295230"/>
                  <a:pt x="4727803" y="3299609"/>
                  <a:pt x="4730003" y="3304536"/>
                </a:cubicBezTo>
                <a:cubicBezTo>
                  <a:pt x="4732753" y="3308916"/>
                  <a:pt x="4734953" y="3313842"/>
                  <a:pt x="4737702" y="3318769"/>
                </a:cubicBezTo>
                <a:cubicBezTo>
                  <a:pt x="4740452" y="3323147"/>
                  <a:pt x="4743201" y="3328075"/>
                  <a:pt x="4743750" y="3333548"/>
                </a:cubicBezTo>
                <a:cubicBezTo>
                  <a:pt x="4744850" y="3338475"/>
                  <a:pt x="4748150" y="3340664"/>
                  <a:pt x="4751997" y="3343402"/>
                </a:cubicBezTo>
                <a:cubicBezTo>
                  <a:pt x="4755848" y="3346139"/>
                  <a:pt x="4761346" y="3345592"/>
                  <a:pt x="4764096" y="3349423"/>
                </a:cubicBezTo>
                <a:cubicBezTo>
                  <a:pt x="4767946" y="3349423"/>
                  <a:pt x="4771244" y="3349423"/>
                  <a:pt x="4775094" y="3349423"/>
                </a:cubicBezTo>
                <a:cubicBezTo>
                  <a:pt x="4775094" y="3347781"/>
                  <a:pt x="4775643" y="3347234"/>
                  <a:pt x="4776743" y="3347234"/>
                </a:cubicBezTo>
                <a:cubicBezTo>
                  <a:pt x="4784992" y="3347234"/>
                  <a:pt x="4789390" y="3341760"/>
                  <a:pt x="4792139" y="3335191"/>
                </a:cubicBezTo>
                <a:cubicBezTo>
                  <a:pt x="4794890" y="3329169"/>
                  <a:pt x="4798188" y="3323695"/>
                  <a:pt x="4797090" y="3316579"/>
                </a:cubicBezTo>
                <a:cubicBezTo>
                  <a:pt x="4795439" y="3308916"/>
                  <a:pt x="4795988" y="3300704"/>
                  <a:pt x="4789390" y="3294683"/>
                </a:cubicBezTo>
                <a:cubicBezTo>
                  <a:pt x="4787190" y="3292493"/>
                  <a:pt x="4784992" y="3290851"/>
                  <a:pt x="4781141" y="3289756"/>
                </a:cubicBezTo>
                <a:cubicBezTo>
                  <a:pt x="4775643" y="3288113"/>
                  <a:pt x="4769044" y="3285377"/>
                  <a:pt x="4770694" y="3276618"/>
                </a:cubicBezTo>
                <a:cubicBezTo>
                  <a:pt x="4771244" y="3273334"/>
                  <a:pt x="4767946" y="3272239"/>
                  <a:pt x="4767395" y="3270597"/>
                </a:cubicBezTo>
                <a:cubicBezTo>
                  <a:pt x="4764645" y="3261839"/>
                  <a:pt x="4758046" y="3258006"/>
                  <a:pt x="4750899" y="3255269"/>
                </a:cubicBezTo>
                <a:close/>
                <a:moveTo>
                  <a:pt x="4083240" y="3253475"/>
                </a:moveTo>
                <a:cubicBezTo>
                  <a:pt x="4076091" y="3256212"/>
                  <a:pt x="4069492" y="3260045"/>
                  <a:pt x="4066744" y="3268802"/>
                </a:cubicBezTo>
                <a:cubicBezTo>
                  <a:pt x="4066194" y="3270445"/>
                  <a:pt x="4062895" y="3271540"/>
                  <a:pt x="4063445" y="3274824"/>
                </a:cubicBezTo>
                <a:cubicBezTo>
                  <a:pt x="4065094" y="3283583"/>
                  <a:pt x="4058496" y="3286319"/>
                  <a:pt x="4052997" y="3287962"/>
                </a:cubicBezTo>
                <a:cubicBezTo>
                  <a:pt x="4049147" y="3289057"/>
                  <a:pt x="4046948" y="3290699"/>
                  <a:pt x="4044748" y="3292889"/>
                </a:cubicBezTo>
                <a:cubicBezTo>
                  <a:pt x="4038150" y="3298910"/>
                  <a:pt x="4038700" y="3307122"/>
                  <a:pt x="4037051" y="3314785"/>
                </a:cubicBezTo>
                <a:cubicBezTo>
                  <a:pt x="4035951" y="3321901"/>
                  <a:pt x="4039250" y="3327375"/>
                  <a:pt x="4042000" y="3333397"/>
                </a:cubicBezTo>
                <a:cubicBezTo>
                  <a:pt x="4044748" y="3339966"/>
                  <a:pt x="4049147" y="3345440"/>
                  <a:pt x="4057396" y="3345440"/>
                </a:cubicBezTo>
                <a:cubicBezTo>
                  <a:pt x="4058496" y="3345440"/>
                  <a:pt x="4059045" y="3345987"/>
                  <a:pt x="4059045" y="3347629"/>
                </a:cubicBezTo>
                <a:cubicBezTo>
                  <a:pt x="4062895" y="3347629"/>
                  <a:pt x="4066194" y="3347629"/>
                  <a:pt x="4070042" y="3347629"/>
                </a:cubicBezTo>
                <a:cubicBezTo>
                  <a:pt x="4072792" y="3343798"/>
                  <a:pt x="4078291" y="3344345"/>
                  <a:pt x="4082140" y="3341608"/>
                </a:cubicBezTo>
                <a:cubicBezTo>
                  <a:pt x="4085989" y="3338870"/>
                  <a:pt x="4089289" y="3336681"/>
                  <a:pt x="4090389" y="3331754"/>
                </a:cubicBezTo>
                <a:cubicBezTo>
                  <a:pt x="4090938" y="3326281"/>
                  <a:pt x="4093688" y="3321353"/>
                  <a:pt x="4096436" y="3316975"/>
                </a:cubicBezTo>
                <a:cubicBezTo>
                  <a:pt x="4099186" y="3312048"/>
                  <a:pt x="4101385" y="3307122"/>
                  <a:pt x="4104135" y="3302742"/>
                </a:cubicBezTo>
                <a:cubicBezTo>
                  <a:pt x="4106335" y="3297815"/>
                  <a:pt x="4110734" y="3293436"/>
                  <a:pt x="4116233" y="3290699"/>
                </a:cubicBezTo>
                <a:cubicBezTo>
                  <a:pt x="4116233" y="3284130"/>
                  <a:pt x="4116233" y="3277562"/>
                  <a:pt x="4116233" y="3270992"/>
                </a:cubicBezTo>
                <a:cubicBezTo>
                  <a:pt x="4112933" y="3269350"/>
                  <a:pt x="4111284" y="3267160"/>
                  <a:pt x="4109634" y="3263329"/>
                </a:cubicBezTo>
                <a:cubicBezTo>
                  <a:pt x="4107434" y="3258949"/>
                  <a:pt x="4102485" y="3255665"/>
                  <a:pt x="4097536" y="3255665"/>
                </a:cubicBezTo>
                <a:cubicBezTo>
                  <a:pt x="4092588" y="3255665"/>
                  <a:pt x="4088189" y="3254570"/>
                  <a:pt x="4083240" y="3253475"/>
                </a:cubicBezTo>
                <a:close/>
                <a:moveTo>
                  <a:pt x="10833000" y="3250588"/>
                </a:moveTo>
                <a:cubicBezTo>
                  <a:pt x="10826070" y="3251131"/>
                  <a:pt x="10818460" y="3252760"/>
                  <a:pt x="10813568" y="3253303"/>
                </a:cubicBezTo>
                <a:cubicBezTo>
                  <a:pt x="10790735" y="3256560"/>
                  <a:pt x="10763557" y="3242446"/>
                  <a:pt x="10745077" y="3268503"/>
                </a:cubicBezTo>
                <a:cubicBezTo>
                  <a:pt x="10741815" y="3272846"/>
                  <a:pt x="10735292" y="3278274"/>
                  <a:pt x="10726595" y="3278274"/>
                </a:cubicBezTo>
                <a:cubicBezTo>
                  <a:pt x="10714636" y="3277189"/>
                  <a:pt x="10708114" y="3283703"/>
                  <a:pt x="10705939" y="3295646"/>
                </a:cubicBezTo>
                <a:cubicBezTo>
                  <a:pt x="10703765" y="3303246"/>
                  <a:pt x="10698331" y="3307590"/>
                  <a:pt x="10692894" y="3313017"/>
                </a:cubicBezTo>
                <a:cubicBezTo>
                  <a:pt x="10678761" y="3326047"/>
                  <a:pt x="10672238" y="3341247"/>
                  <a:pt x="10677676" y="3360790"/>
                </a:cubicBezTo>
                <a:cubicBezTo>
                  <a:pt x="10680936" y="3371647"/>
                  <a:pt x="10677676" y="3383590"/>
                  <a:pt x="10666804" y="3390105"/>
                </a:cubicBezTo>
                <a:cubicBezTo>
                  <a:pt x="10666804" y="3394447"/>
                  <a:pt x="10666804" y="3398791"/>
                  <a:pt x="10666804" y="3403133"/>
                </a:cubicBezTo>
                <a:cubicBezTo>
                  <a:pt x="10676588" y="3408562"/>
                  <a:pt x="10680936" y="3415077"/>
                  <a:pt x="10679849" y="3429190"/>
                </a:cubicBezTo>
                <a:cubicBezTo>
                  <a:pt x="10678761" y="3448734"/>
                  <a:pt x="10687458" y="3463935"/>
                  <a:pt x="10709201" y="3468277"/>
                </a:cubicBezTo>
                <a:cubicBezTo>
                  <a:pt x="10718986" y="3469363"/>
                  <a:pt x="10716811" y="3476963"/>
                  <a:pt x="10716811" y="3483477"/>
                </a:cubicBezTo>
                <a:cubicBezTo>
                  <a:pt x="10716811" y="3494334"/>
                  <a:pt x="10721159" y="3496507"/>
                  <a:pt x="10729856" y="3488906"/>
                </a:cubicBezTo>
                <a:cubicBezTo>
                  <a:pt x="10742902" y="3478048"/>
                  <a:pt x="10751600" y="3478048"/>
                  <a:pt x="10754862" y="3496507"/>
                </a:cubicBezTo>
                <a:cubicBezTo>
                  <a:pt x="10755947" y="3500849"/>
                  <a:pt x="10759209" y="3506278"/>
                  <a:pt x="10763557" y="3500849"/>
                </a:cubicBezTo>
                <a:cubicBezTo>
                  <a:pt x="10777691" y="3486734"/>
                  <a:pt x="10787474" y="3495420"/>
                  <a:pt x="10798345" y="3505192"/>
                </a:cubicBezTo>
                <a:cubicBezTo>
                  <a:pt x="10799432" y="3507364"/>
                  <a:pt x="10803780" y="3507364"/>
                  <a:pt x="10805955" y="3507364"/>
                </a:cubicBezTo>
                <a:cubicBezTo>
                  <a:pt x="10832049" y="3492163"/>
                  <a:pt x="10857053" y="3474792"/>
                  <a:pt x="10883144" y="3458506"/>
                </a:cubicBezTo>
                <a:lnTo>
                  <a:pt x="10889141" y="3450594"/>
                </a:lnTo>
                <a:lnTo>
                  <a:pt x="10894531" y="3455958"/>
                </a:lnTo>
                <a:cubicBezTo>
                  <a:pt x="10896483" y="3459069"/>
                  <a:pt x="10898045" y="3462567"/>
                  <a:pt x="10899997" y="3466065"/>
                </a:cubicBezTo>
                <a:cubicBezTo>
                  <a:pt x="10901949" y="3469176"/>
                  <a:pt x="10903902" y="3472674"/>
                  <a:pt x="10904293" y="3476561"/>
                </a:cubicBezTo>
                <a:cubicBezTo>
                  <a:pt x="10905074" y="3480059"/>
                  <a:pt x="10907416" y="3481615"/>
                  <a:pt x="10910150" y="3483558"/>
                </a:cubicBezTo>
                <a:cubicBezTo>
                  <a:pt x="10912883" y="3485501"/>
                  <a:pt x="10916788" y="3485113"/>
                  <a:pt x="10918741" y="3487834"/>
                </a:cubicBezTo>
                <a:cubicBezTo>
                  <a:pt x="10921474" y="3487834"/>
                  <a:pt x="10923818" y="3487834"/>
                  <a:pt x="10926550" y="3487834"/>
                </a:cubicBezTo>
                <a:cubicBezTo>
                  <a:pt x="10926550" y="3486668"/>
                  <a:pt x="10926940" y="3486279"/>
                  <a:pt x="10927722" y="3486279"/>
                </a:cubicBezTo>
                <a:cubicBezTo>
                  <a:pt x="10933578" y="3486279"/>
                  <a:pt x="10936704" y="3482392"/>
                  <a:pt x="10938654" y="3477727"/>
                </a:cubicBezTo>
                <a:cubicBezTo>
                  <a:pt x="10940607" y="3473451"/>
                  <a:pt x="10942949" y="3469564"/>
                  <a:pt x="10942169" y="3464511"/>
                </a:cubicBezTo>
                <a:cubicBezTo>
                  <a:pt x="10940998" y="3459069"/>
                  <a:pt x="10941387" y="3453237"/>
                  <a:pt x="10936704" y="3448962"/>
                </a:cubicBezTo>
                <a:cubicBezTo>
                  <a:pt x="10935140" y="3447407"/>
                  <a:pt x="10933578" y="3446241"/>
                  <a:pt x="10930845" y="3445463"/>
                </a:cubicBezTo>
                <a:cubicBezTo>
                  <a:pt x="10926940" y="3444297"/>
                  <a:pt x="10922254" y="3442353"/>
                  <a:pt x="10923426" y="3436134"/>
                </a:cubicBezTo>
                <a:cubicBezTo>
                  <a:pt x="10923818" y="3433802"/>
                  <a:pt x="10921474" y="3433024"/>
                  <a:pt x="10921085" y="3431858"/>
                </a:cubicBezTo>
                <a:cubicBezTo>
                  <a:pt x="10919132" y="3425639"/>
                  <a:pt x="10914445" y="3422917"/>
                  <a:pt x="10909368" y="3420974"/>
                </a:cubicBezTo>
                <a:lnTo>
                  <a:pt x="10904159" y="3421772"/>
                </a:lnTo>
                <a:lnTo>
                  <a:pt x="10907061" y="3413991"/>
                </a:lnTo>
                <a:cubicBezTo>
                  <a:pt x="10909235" y="3407477"/>
                  <a:pt x="10908148" y="3400962"/>
                  <a:pt x="10914669" y="3395533"/>
                </a:cubicBezTo>
                <a:cubicBezTo>
                  <a:pt x="10921193" y="3390105"/>
                  <a:pt x="10920106" y="3383590"/>
                  <a:pt x="10915757" y="3377076"/>
                </a:cubicBezTo>
                <a:cubicBezTo>
                  <a:pt x="10913584" y="3372733"/>
                  <a:pt x="10909235" y="3367304"/>
                  <a:pt x="10912496" y="3362961"/>
                </a:cubicBezTo>
                <a:cubicBezTo>
                  <a:pt x="10923367" y="3349933"/>
                  <a:pt x="10924454" y="3340161"/>
                  <a:pt x="10907061" y="3333647"/>
                </a:cubicBezTo>
                <a:cubicBezTo>
                  <a:pt x="10902711" y="3332561"/>
                  <a:pt x="10901625" y="3326047"/>
                  <a:pt x="10905973" y="3322790"/>
                </a:cubicBezTo>
                <a:cubicBezTo>
                  <a:pt x="10920106" y="3310846"/>
                  <a:pt x="10904887" y="3305417"/>
                  <a:pt x="10902711" y="3296731"/>
                </a:cubicBezTo>
                <a:cubicBezTo>
                  <a:pt x="10895101" y="3267417"/>
                  <a:pt x="10861401" y="3276103"/>
                  <a:pt x="10848357" y="3254388"/>
                </a:cubicBezTo>
                <a:cubicBezTo>
                  <a:pt x="10846182" y="3250588"/>
                  <a:pt x="10839931" y="3250045"/>
                  <a:pt x="10833000" y="3250588"/>
                </a:cubicBezTo>
                <a:close/>
                <a:moveTo>
                  <a:pt x="9079829" y="3211773"/>
                </a:moveTo>
                <a:cubicBezTo>
                  <a:pt x="9075579" y="3211822"/>
                  <a:pt x="9071523" y="3212883"/>
                  <a:pt x="9068239" y="3217513"/>
                </a:cubicBezTo>
                <a:cubicBezTo>
                  <a:pt x="9067080" y="3219057"/>
                  <a:pt x="9064761" y="3220986"/>
                  <a:pt x="9061671" y="3220986"/>
                </a:cubicBezTo>
                <a:cubicBezTo>
                  <a:pt x="9057421" y="3220600"/>
                  <a:pt x="9055103" y="3222916"/>
                  <a:pt x="9054331" y="3227160"/>
                </a:cubicBezTo>
                <a:cubicBezTo>
                  <a:pt x="9053557" y="3229861"/>
                  <a:pt x="9051626" y="3231405"/>
                  <a:pt x="9049693" y="3233335"/>
                </a:cubicBezTo>
                <a:cubicBezTo>
                  <a:pt x="9044671" y="3237964"/>
                  <a:pt x="9042353" y="3243367"/>
                  <a:pt x="9044286" y="3250313"/>
                </a:cubicBezTo>
                <a:cubicBezTo>
                  <a:pt x="9045443" y="3254172"/>
                  <a:pt x="9044286" y="3258417"/>
                  <a:pt x="9040423" y="3260731"/>
                </a:cubicBezTo>
                <a:cubicBezTo>
                  <a:pt x="9040423" y="3262275"/>
                  <a:pt x="9040423" y="3263818"/>
                  <a:pt x="9040423" y="3265362"/>
                </a:cubicBezTo>
                <a:cubicBezTo>
                  <a:pt x="9043899" y="3267292"/>
                  <a:pt x="9045443" y="3269607"/>
                  <a:pt x="9045058" y="3274623"/>
                </a:cubicBezTo>
                <a:cubicBezTo>
                  <a:pt x="9044671" y="3281569"/>
                  <a:pt x="9047763" y="3286971"/>
                  <a:pt x="9055487" y="3288515"/>
                </a:cubicBezTo>
                <a:cubicBezTo>
                  <a:pt x="9058966" y="3288901"/>
                  <a:pt x="9058195" y="3291602"/>
                  <a:pt x="9058195" y="3293917"/>
                </a:cubicBezTo>
                <a:cubicBezTo>
                  <a:pt x="9058195" y="3297776"/>
                  <a:pt x="9059738" y="3298547"/>
                  <a:pt x="9062830" y="3295846"/>
                </a:cubicBezTo>
                <a:cubicBezTo>
                  <a:pt x="9067467" y="3291988"/>
                  <a:pt x="9070557" y="3291988"/>
                  <a:pt x="9071715" y="3298547"/>
                </a:cubicBezTo>
                <a:cubicBezTo>
                  <a:pt x="9072103" y="3300091"/>
                  <a:pt x="9073261" y="3302021"/>
                  <a:pt x="9074807" y="3300091"/>
                </a:cubicBezTo>
                <a:cubicBezTo>
                  <a:pt x="9079827" y="3295074"/>
                  <a:pt x="9083306" y="3298161"/>
                  <a:pt x="9087169" y="3301635"/>
                </a:cubicBezTo>
                <a:cubicBezTo>
                  <a:pt x="9087557" y="3302406"/>
                  <a:pt x="9089103" y="3302406"/>
                  <a:pt x="9089874" y="3302406"/>
                </a:cubicBezTo>
                <a:cubicBezTo>
                  <a:pt x="9099148" y="3297004"/>
                  <a:pt x="9108034" y="3290830"/>
                  <a:pt x="9117308" y="3285041"/>
                </a:cubicBezTo>
                <a:cubicBezTo>
                  <a:pt x="9121559" y="3282341"/>
                  <a:pt x="9123874" y="3275009"/>
                  <a:pt x="9125806" y="3269221"/>
                </a:cubicBezTo>
                <a:cubicBezTo>
                  <a:pt x="9126577" y="3266906"/>
                  <a:pt x="9126193" y="3264590"/>
                  <a:pt x="9128508" y="3262661"/>
                </a:cubicBezTo>
                <a:cubicBezTo>
                  <a:pt x="9130828" y="3260731"/>
                  <a:pt x="9130441" y="3258417"/>
                  <a:pt x="9128897" y="3256101"/>
                </a:cubicBezTo>
                <a:cubicBezTo>
                  <a:pt x="9128123" y="3254558"/>
                  <a:pt x="9126577" y="3252628"/>
                  <a:pt x="9127739" y="3251084"/>
                </a:cubicBezTo>
                <a:cubicBezTo>
                  <a:pt x="9131600" y="3246455"/>
                  <a:pt x="9131987" y="3242981"/>
                  <a:pt x="9125806" y="3240666"/>
                </a:cubicBezTo>
                <a:cubicBezTo>
                  <a:pt x="9124262" y="3240280"/>
                  <a:pt x="9123874" y="3237964"/>
                  <a:pt x="9125420" y="3236807"/>
                </a:cubicBezTo>
                <a:cubicBezTo>
                  <a:pt x="9130441" y="3232563"/>
                  <a:pt x="9125034" y="3230633"/>
                  <a:pt x="9124262" y="3227546"/>
                </a:cubicBezTo>
                <a:cubicBezTo>
                  <a:pt x="9121559" y="3217127"/>
                  <a:pt x="9109578" y="3220215"/>
                  <a:pt x="9104943" y="3212497"/>
                </a:cubicBezTo>
                <a:cubicBezTo>
                  <a:pt x="9103399" y="3209796"/>
                  <a:pt x="9096057" y="3211726"/>
                  <a:pt x="9092579" y="3212111"/>
                </a:cubicBezTo>
                <a:cubicBezTo>
                  <a:pt x="9088522" y="3212690"/>
                  <a:pt x="9084079" y="3211725"/>
                  <a:pt x="9079829" y="3211773"/>
                </a:cubicBezTo>
                <a:close/>
                <a:moveTo>
                  <a:pt x="6762629" y="3193496"/>
                </a:moveTo>
                <a:lnTo>
                  <a:pt x="6762092" y="3193624"/>
                </a:lnTo>
                <a:lnTo>
                  <a:pt x="6762379" y="3193912"/>
                </a:lnTo>
                <a:close/>
                <a:moveTo>
                  <a:pt x="5353228" y="3167492"/>
                </a:moveTo>
                <a:cubicBezTo>
                  <a:pt x="5348152" y="3169436"/>
                  <a:pt x="5343466" y="3172157"/>
                  <a:pt x="5341514" y="3178376"/>
                </a:cubicBezTo>
                <a:cubicBezTo>
                  <a:pt x="5341123" y="3179543"/>
                  <a:pt x="5338781" y="3180320"/>
                  <a:pt x="5339171" y="3182652"/>
                </a:cubicBezTo>
                <a:cubicBezTo>
                  <a:pt x="5340343" y="3188871"/>
                  <a:pt x="5335656" y="3190815"/>
                  <a:pt x="5331752" y="3191982"/>
                </a:cubicBezTo>
                <a:cubicBezTo>
                  <a:pt x="5329019" y="3192759"/>
                  <a:pt x="5327458" y="3193925"/>
                  <a:pt x="5325896" y="3195480"/>
                </a:cubicBezTo>
                <a:cubicBezTo>
                  <a:pt x="5321209" y="3199756"/>
                  <a:pt x="5321599" y="3205587"/>
                  <a:pt x="5320428" y="3211029"/>
                </a:cubicBezTo>
                <a:cubicBezTo>
                  <a:pt x="5319648" y="3216082"/>
                  <a:pt x="5321992" y="3219970"/>
                  <a:pt x="5323944" y="3224245"/>
                </a:cubicBezTo>
                <a:cubicBezTo>
                  <a:pt x="5325896" y="3228910"/>
                  <a:pt x="5329019" y="3232798"/>
                  <a:pt x="5334877" y="3232798"/>
                </a:cubicBezTo>
                <a:cubicBezTo>
                  <a:pt x="5335656" y="3232798"/>
                  <a:pt x="5336047" y="3233186"/>
                  <a:pt x="5336047" y="3234352"/>
                </a:cubicBezTo>
                <a:cubicBezTo>
                  <a:pt x="5338781" y="3234352"/>
                  <a:pt x="5341123" y="3234352"/>
                  <a:pt x="5343857" y="3234352"/>
                </a:cubicBezTo>
                <a:cubicBezTo>
                  <a:pt x="5345809" y="3231631"/>
                  <a:pt x="5349713" y="3232019"/>
                  <a:pt x="5352448" y="3230077"/>
                </a:cubicBezTo>
                <a:cubicBezTo>
                  <a:pt x="5355180" y="3228133"/>
                  <a:pt x="5357524" y="3226577"/>
                  <a:pt x="5358305" y="3223079"/>
                </a:cubicBezTo>
                <a:cubicBezTo>
                  <a:pt x="5358695" y="3219192"/>
                  <a:pt x="5360648" y="3215694"/>
                  <a:pt x="5362600" y="3212584"/>
                </a:cubicBezTo>
                <a:cubicBezTo>
                  <a:pt x="5364551" y="3209085"/>
                  <a:pt x="5366112" y="3205587"/>
                  <a:pt x="5368066" y="3202477"/>
                </a:cubicBezTo>
                <a:cubicBezTo>
                  <a:pt x="5369627" y="3198978"/>
                  <a:pt x="5372754" y="3195868"/>
                  <a:pt x="5376658" y="3193925"/>
                </a:cubicBezTo>
                <a:cubicBezTo>
                  <a:pt x="5376658" y="3189261"/>
                  <a:pt x="5376658" y="3184596"/>
                  <a:pt x="5376658" y="3179931"/>
                </a:cubicBezTo>
                <a:cubicBezTo>
                  <a:pt x="5374314" y="3178764"/>
                  <a:pt x="5373142" y="3177210"/>
                  <a:pt x="5371973" y="3174489"/>
                </a:cubicBezTo>
                <a:cubicBezTo>
                  <a:pt x="5370410" y="3171380"/>
                  <a:pt x="5366896" y="3169047"/>
                  <a:pt x="5363380" y="3169047"/>
                </a:cubicBezTo>
                <a:cubicBezTo>
                  <a:pt x="5359867" y="3169047"/>
                  <a:pt x="5356743" y="3168269"/>
                  <a:pt x="5353228" y="3167492"/>
                </a:cubicBezTo>
                <a:close/>
                <a:moveTo>
                  <a:pt x="6402087" y="3162942"/>
                </a:moveTo>
                <a:cubicBezTo>
                  <a:pt x="6398915" y="3162906"/>
                  <a:pt x="6395599" y="3163626"/>
                  <a:pt x="6392571" y="3163193"/>
                </a:cubicBezTo>
                <a:cubicBezTo>
                  <a:pt x="6389975" y="3162906"/>
                  <a:pt x="6384496" y="3161466"/>
                  <a:pt x="6383343" y="3163482"/>
                </a:cubicBezTo>
                <a:cubicBezTo>
                  <a:pt x="6379882" y="3169242"/>
                  <a:pt x="6370940" y="3166938"/>
                  <a:pt x="6368922" y="3174715"/>
                </a:cubicBezTo>
                <a:cubicBezTo>
                  <a:pt x="6368344" y="3177019"/>
                  <a:pt x="6364310" y="3178459"/>
                  <a:pt x="6368056" y="3181628"/>
                </a:cubicBezTo>
                <a:cubicBezTo>
                  <a:pt x="6369210" y="3182491"/>
                  <a:pt x="6368922" y="3184220"/>
                  <a:pt x="6367768" y="3184507"/>
                </a:cubicBezTo>
                <a:cubicBezTo>
                  <a:pt x="6363154" y="3186236"/>
                  <a:pt x="6363443" y="3188828"/>
                  <a:pt x="6366325" y="3192285"/>
                </a:cubicBezTo>
                <a:cubicBezTo>
                  <a:pt x="6367190" y="3193437"/>
                  <a:pt x="6366037" y="3194877"/>
                  <a:pt x="6365461" y="3196029"/>
                </a:cubicBezTo>
                <a:cubicBezTo>
                  <a:pt x="6364310" y="3197757"/>
                  <a:pt x="6364018" y="3199485"/>
                  <a:pt x="6365750" y="3200925"/>
                </a:cubicBezTo>
                <a:cubicBezTo>
                  <a:pt x="6367480" y="3202365"/>
                  <a:pt x="6367190" y="3204094"/>
                  <a:pt x="6367768" y="3205821"/>
                </a:cubicBezTo>
                <a:cubicBezTo>
                  <a:pt x="6369210" y="3210141"/>
                  <a:pt x="6370940" y="3215614"/>
                  <a:pt x="6374111" y="3217630"/>
                </a:cubicBezTo>
                <a:cubicBezTo>
                  <a:pt x="6381033" y="3221951"/>
                  <a:pt x="6387667" y="3226559"/>
                  <a:pt x="6394591" y="3230592"/>
                </a:cubicBezTo>
                <a:cubicBezTo>
                  <a:pt x="6395166" y="3230592"/>
                  <a:pt x="6396318" y="3230592"/>
                  <a:pt x="6396608" y="3230015"/>
                </a:cubicBezTo>
                <a:cubicBezTo>
                  <a:pt x="6399490" y="3227423"/>
                  <a:pt x="6402085" y="3225119"/>
                  <a:pt x="6405835" y="3228863"/>
                </a:cubicBezTo>
                <a:cubicBezTo>
                  <a:pt x="6406990" y="3230303"/>
                  <a:pt x="6407855" y="3228863"/>
                  <a:pt x="6408142" y="3227711"/>
                </a:cubicBezTo>
                <a:cubicBezTo>
                  <a:pt x="6409008" y="3222814"/>
                  <a:pt x="6411314" y="3222814"/>
                  <a:pt x="6414776" y="3225695"/>
                </a:cubicBezTo>
                <a:cubicBezTo>
                  <a:pt x="6417081" y="3227711"/>
                  <a:pt x="6418237" y="3227135"/>
                  <a:pt x="6418237" y="3224255"/>
                </a:cubicBezTo>
                <a:cubicBezTo>
                  <a:pt x="6418237" y="3222527"/>
                  <a:pt x="6417658" y="3220511"/>
                  <a:pt x="6420254" y="3220222"/>
                </a:cubicBezTo>
                <a:cubicBezTo>
                  <a:pt x="6426022" y="3219071"/>
                  <a:pt x="6428328" y="3215038"/>
                  <a:pt x="6428041" y="3209854"/>
                </a:cubicBezTo>
                <a:cubicBezTo>
                  <a:pt x="6427753" y="3206110"/>
                  <a:pt x="6428906" y="3204381"/>
                  <a:pt x="6431503" y="3202941"/>
                </a:cubicBezTo>
                <a:cubicBezTo>
                  <a:pt x="6431503" y="3201789"/>
                  <a:pt x="6431503" y="3200637"/>
                  <a:pt x="6431503" y="3199485"/>
                </a:cubicBezTo>
                <a:cubicBezTo>
                  <a:pt x="6428619" y="3197757"/>
                  <a:pt x="6427753" y="3194588"/>
                  <a:pt x="6428619" y="3191708"/>
                </a:cubicBezTo>
                <a:cubicBezTo>
                  <a:pt x="6430061" y="3186524"/>
                  <a:pt x="6428328" y="3182491"/>
                  <a:pt x="6424582" y="3179036"/>
                </a:cubicBezTo>
                <a:cubicBezTo>
                  <a:pt x="6423139" y="3177595"/>
                  <a:pt x="6421697" y="3176443"/>
                  <a:pt x="6421120" y="3174426"/>
                </a:cubicBezTo>
                <a:cubicBezTo>
                  <a:pt x="6420544" y="3171258"/>
                  <a:pt x="6418812" y="3169531"/>
                  <a:pt x="6415639" y="3169818"/>
                </a:cubicBezTo>
                <a:cubicBezTo>
                  <a:pt x="6413333" y="3169818"/>
                  <a:pt x="6411604" y="3168379"/>
                  <a:pt x="6410739" y="3167226"/>
                </a:cubicBezTo>
                <a:cubicBezTo>
                  <a:pt x="6408287" y="3163770"/>
                  <a:pt x="6405259" y="3162978"/>
                  <a:pt x="6402087" y="3162942"/>
                </a:cubicBezTo>
                <a:close/>
                <a:moveTo>
                  <a:pt x="6682829" y="3113237"/>
                </a:moveTo>
                <a:cubicBezTo>
                  <a:pt x="6677874" y="3114331"/>
                  <a:pt x="6673480" y="3115427"/>
                  <a:pt x="6668524" y="3115427"/>
                </a:cubicBezTo>
                <a:cubicBezTo>
                  <a:pt x="6663575" y="3115427"/>
                  <a:pt x="6658628" y="3118711"/>
                  <a:pt x="6656427" y="3123090"/>
                </a:cubicBezTo>
                <a:cubicBezTo>
                  <a:pt x="6654781" y="3126922"/>
                  <a:pt x="6653125" y="3129112"/>
                  <a:pt x="6649827" y="3130754"/>
                </a:cubicBezTo>
                <a:cubicBezTo>
                  <a:pt x="6649827" y="3137323"/>
                  <a:pt x="6649827" y="3143891"/>
                  <a:pt x="6649827" y="3150460"/>
                </a:cubicBezTo>
                <a:cubicBezTo>
                  <a:pt x="6655331" y="3153198"/>
                  <a:pt x="6659726" y="3157576"/>
                  <a:pt x="6661927" y="3162504"/>
                </a:cubicBezTo>
                <a:cubicBezTo>
                  <a:pt x="6664678" y="3166883"/>
                  <a:pt x="6666882" y="3171809"/>
                  <a:pt x="6669633" y="3176736"/>
                </a:cubicBezTo>
                <a:cubicBezTo>
                  <a:pt x="6672372" y="3181115"/>
                  <a:pt x="6675123" y="3186042"/>
                  <a:pt x="6675671" y="3191516"/>
                </a:cubicBezTo>
                <a:cubicBezTo>
                  <a:pt x="6676780" y="3196442"/>
                  <a:pt x="6680077" y="3198632"/>
                  <a:pt x="6683926" y="3201369"/>
                </a:cubicBezTo>
                <a:cubicBezTo>
                  <a:pt x="6687774" y="3204107"/>
                  <a:pt x="6693275" y="3203559"/>
                  <a:pt x="6696026" y="3207391"/>
                </a:cubicBezTo>
                <a:cubicBezTo>
                  <a:pt x="6699875" y="3207391"/>
                  <a:pt x="6703174" y="3207391"/>
                  <a:pt x="6707021" y="3207391"/>
                </a:cubicBezTo>
                <a:cubicBezTo>
                  <a:pt x="6707021" y="3205749"/>
                  <a:pt x="6707568" y="3205201"/>
                  <a:pt x="6708668" y="3205201"/>
                </a:cubicBezTo>
                <a:cubicBezTo>
                  <a:pt x="6716918" y="3205201"/>
                  <a:pt x="6721317" y="3199727"/>
                  <a:pt x="6724065" y="3193158"/>
                </a:cubicBezTo>
                <a:cubicBezTo>
                  <a:pt x="6726813" y="3187136"/>
                  <a:pt x="6730114" y="3181663"/>
                  <a:pt x="6729015" y="3174547"/>
                </a:cubicBezTo>
                <a:cubicBezTo>
                  <a:pt x="6727364" y="3166883"/>
                  <a:pt x="6727914" y="3158672"/>
                  <a:pt x="6721317" y="3152650"/>
                </a:cubicBezTo>
                <a:cubicBezTo>
                  <a:pt x="6719119" y="3150460"/>
                  <a:pt x="6716918" y="3148818"/>
                  <a:pt x="6713069" y="3147723"/>
                </a:cubicBezTo>
                <a:cubicBezTo>
                  <a:pt x="6707568" y="3146081"/>
                  <a:pt x="6700970" y="3143345"/>
                  <a:pt x="6702625" y="3134586"/>
                </a:cubicBezTo>
                <a:cubicBezTo>
                  <a:pt x="6703174" y="3131301"/>
                  <a:pt x="6699875" y="3130206"/>
                  <a:pt x="6699322" y="3128564"/>
                </a:cubicBezTo>
                <a:cubicBezTo>
                  <a:pt x="6696575" y="3119805"/>
                  <a:pt x="6689977" y="3115973"/>
                  <a:pt x="6682829" y="3113237"/>
                </a:cubicBezTo>
                <a:close/>
                <a:moveTo>
                  <a:pt x="6015171" y="3111443"/>
                </a:moveTo>
                <a:cubicBezTo>
                  <a:pt x="6008020" y="3114179"/>
                  <a:pt x="6001423" y="3118011"/>
                  <a:pt x="5998675" y="3126770"/>
                </a:cubicBezTo>
                <a:cubicBezTo>
                  <a:pt x="5998125" y="3128412"/>
                  <a:pt x="5994824" y="3129507"/>
                  <a:pt x="5995376" y="3132792"/>
                </a:cubicBezTo>
                <a:cubicBezTo>
                  <a:pt x="5997024" y="3141551"/>
                  <a:pt x="5990426" y="3144287"/>
                  <a:pt x="5984927" y="3145929"/>
                </a:cubicBezTo>
                <a:cubicBezTo>
                  <a:pt x="5981078" y="3147024"/>
                  <a:pt x="5978880" y="3148666"/>
                  <a:pt x="5976679" y="3150856"/>
                </a:cubicBezTo>
                <a:cubicBezTo>
                  <a:pt x="5970080" y="3156878"/>
                  <a:pt x="5970630" y="3165089"/>
                  <a:pt x="5968980" y="3172753"/>
                </a:cubicBezTo>
                <a:cubicBezTo>
                  <a:pt x="5967881" y="3179869"/>
                  <a:pt x="5971181" y="3185342"/>
                  <a:pt x="5973929" y="3191364"/>
                </a:cubicBezTo>
                <a:cubicBezTo>
                  <a:pt x="5976679" y="3197933"/>
                  <a:pt x="5981078" y="3203407"/>
                  <a:pt x="5989329" y="3203407"/>
                </a:cubicBezTo>
                <a:cubicBezTo>
                  <a:pt x="5990426" y="3203407"/>
                  <a:pt x="5990975" y="3203955"/>
                  <a:pt x="5990975" y="3205597"/>
                </a:cubicBezTo>
                <a:cubicBezTo>
                  <a:pt x="5994824" y="3205597"/>
                  <a:pt x="5998125" y="3205597"/>
                  <a:pt x="6001973" y="3205597"/>
                </a:cubicBezTo>
                <a:cubicBezTo>
                  <a:pt x="6004724" y="3201765"/>
                  <a:pt x="6010223" y="3202313"/>
                  <a:pt x="6014072" y="3199575"/>
                </a:cubicBezTo>
                <a:cubicBezTo>
                  <a:pt x="6017919" y="3196838"/>
                  <a:pt x="6021219" y="3194648"/>
                  <a:pt x="6022318" y="3189722"/>
                </a:cubicBezTo>
                <a:cubicBezTo>
                  <a:pt x="6022870" y="3184248"/>
                  <a:pt x="6025619" y="3179321"/>
                  <a:pt x="6028367" y="3174942"/>
                </a:cubicBezTo>
                <a:cubicBezTo>
                  <a:pt x="6031118" y="3170015"/>
                  <a:pt x="6033316" y="3165089"/>
                  <a:pt x="6036066" y="3160710"/>
                </a:cubicBezTo>
                <a:cubicBezTo>
                  <a:pt x="6038265" y="3155782"/>
                  <a:pt x="6042663" y="3151404"/>
                  <a:pt x="6048163" y="3148666"/>
                </a:cubicBezTo>
                <a:cubicBezTo>
                  <a:pt x="6048163" y="3142097"/>
                  <a:pt x="6048163" y="3135529"/>
                  <a:pt x="6048163" y="3128960"/>
                </a:cubicBezTo>
                <a:cubicBezTo>
                  <a:pt x="6044863" y="3127318"/>
                  <a:pt x="6043213" y="3125128"/>
                  <a:pt x="6041564" y="3121296"/>
                </a:cubicBezTo>
                <a:cubicBezTo>
                  <a:pt x="6039364" y="3116917"/>
                  <a:pt x="6034416" y="3113633"/>
                  <a:pt x="6029466" y="3113633"/>
                </a:cubicBezTo>
                <a:cubicBezTo>
                  <a:pt x="6024517" y="3113633"/>
                  <a:pt x="6020120" y="3112537"/>
                  <a:pt x="6015171" y="3111443"/>
                </a:cubicBezTo>
                <a:close/>
                <a:moveTo>
                  <a:pt x="3712301" y="3088220"/>
                </a:moveTo>
                <a:cubicBezTo>
                  <a:pt x="3708051" y="3088268"/>
                  <a:pt x="3703994" y="3089329"/>
                  <a:pt x="3700710" y="3093960"/>
                </a:cubicBezTo>
                <a:cubicBezTo>
                  <a:pt x="3699551" y="3095503"/>
                  <a:pt x="3697232" y="3097433"/>
                  <a:pt x="3694142" y="3097433"/>
                </a:cubicBezTo>
                <a:cubicBezTo>
                  <a:pt x="3689891" y="3097047"/>
                  <a:pt x="3687574" y="3099362"/>
                  <a:pt x="3686801" y="3103606"/>
                </a:cubicBezTo>
                <a:cubicBezTo>
                  <a:pt x="3686028" y="3106308"/>
                  <a:pt x="3684096" y="3107851"/>
                  <a:pt x="3682164" y="3109781"/>
                </a:cubicBezTo>
                <a:cubicBezTo>
                  <a:pt x="3677141" y="3114411"/>
                  <a:pt x="3674823" y="3119814"/>
                  <a:pt x="3676755" y="3126759"/>
                </a:cubicBezTo>
                <a:cubicBezTo>
                  <a:pt x="3677914" y="3130618"/>
                  <a:pt x="3676755" y="3134863"/>
                  <a:pt x="3672892" y="3137178"/>
                </a:cubicBezTo>
                <a:cubicBezTo>
                  <a:pt x="3672892" y="3138721"/>
                  <a:pt x="3672892" y="3140265"/>
                  <a:pt x="3672892" y="3141809"/>
                </a:cubicBezTo>
                <a:cubicBezTo>
                  <a:pt x="3676369" y="3143738"/>
                  <a:pt x="3677914" y="3146054"/>
                  <a:pt x="3677528" y="3151069"/>
                </a:cubicBezTo>
                <a:cubicBezTo>
                  <a:pt x="3677141" y="3158016"/>
                  <a:pt x="3680233" y="3163418"/>
                  <a:pt x="3687960" y="3164961"/>
                </a:cubicBezTo>
                <a:cubicBezTo>
                  <a:pt x="3691437" y="3165347"/>
                  <a:pt x="3690664" y="3168049"/>
                  <a:pt x="3690664" y="3170364"/>
                </a:cubicBezTo>
                <a:cubicBezTo>
                  <a:pt x="3690664" y="3174222"/>
                  <a:pt x="3692210" y="3174994"/>
                  <a:pt x="3695301" y="3172292"/>
                </a:cubicBezTo>
                <a:cubicBezTo>
                  <a:pt x="3699937" y="3168434"/>
                  <a:pt x="3703028" y="3168434"/>
                  <a:pt x="3704188" y="3174994"/>
                </a:cubicBezTo>
                <a:cubicBezTo>
                  <a:pt x="3704574" y="3176538"/>
                  <a:pt x="3705732" y="3178467"/>
                  <a:pt x="3707278" y="3176538"/>
                </a:cubicBezTo>
                <a:cubicBezTo>
                  <a:pt x="3712301" y="3171521"/>
                  <a:pt x="3715778" y="3174608"/>
                  <a:pt x="3719642" y="3178081"/>
                </a:cubicBezTo>
                <a:cubicBezTo>
                  <a:pt x="3720029" y="3178853"/>
                  <a:pt x="3721573" y="3178853"/>
                  <a:pt x="3722346" y="3178853"/>
                </a:cubicBezTo>
                <a:cubicBezTo>
                  <a:pt x="3731619" y="3173450"/>
                  <a:pt x="3740506" y="3167277"/>
                  <a:pt x="3749779" y="3161488"/>
                </a:cubicBezTo>
                <a:cubicBezTo>
                  <a:pt x="3754028" y="3158788"/>
                  <a:pt x="3756347" y="3151455"/>
                  <a:pt x="3758279" y="3145668"/>
                </a:cubicBezTo>
                <a:cubicBezTo>
                  <a:pt x="3759052" y="3143352"/>
                  <a:pt x="3758665" y="3141037"/>
                  <a:pt x="3760984" y="3139107"/>
                </a:cubicBezTo>
                <a:cubicBezTo>
                  <a:pt x="3763301" y="3137178"/>
                  <a:pt x="3762915" y="3134863"/>
                  <a:pt x="3761370" y="3132548"/>
                </a:cubicBezTo>
                <a:cubicBezTo>
                  <a:pt x="3760598" y="3131004"/>
                  <a:pt x="3759052" y="3129075"/>
                  <a:pt x="3760211" y="3127531"/>
                </a:cubicBezTo>
                <a:cubicBezTo>
                  <a:pt x="3764074" y="3122901"/>
                  <a:pt x="3764461" y="3119428"/>
                  <a:pt x="3758279" y="3117112"/>
                </a:cubicBezTo>
                <a:cubicBezTo>
                  <a:pt x="3756733" y="3116726"/>
                  <a:pt x="3756347" y="3114411"/>
                  <a:pt x="3757893" y="3113253"/>
                </a:cubicBezTo>
                <a:cubicBezTo>
                  <a:pt x="3762915" y="3109009"/>
                  <a:pt x="3757506" y="3107080"/>
                  <a:pt x="3756733" y="3103992"/>
                </a:cubicBezTo>
                <a:cubicBezTo>
                  <a:pt x="3754028" y="3093574"/>
                  <a:pt x="3742052" y="3096661"/>
                  <a:pt x="3737416" y="3088943"/>
                </a:cubicBezTo>
                <a:cubicBezTo>
                  <a:pt x="3735870" y="3086243"/>
                  <a:pt x="3728529" y="3088171"/>
                  <a:pt x="3725051" y="3088557"/>
                </a:cubicBezTo>
                <a:cubicBezTo>
                  <a:pt x="3720994" y="3089136"/>
                  <a:pt x="3716551" y="3088171"/>
                  <a:pt x="3712301" y="3088220"/>
                </a:cubicBezTo>
                <a:close/>
                <a:moveTo>
                  <a:pt x="6884849" y="3049403"/>
                </a:moveTo>
                <a:cubicBezTo>
                  <a:pt x="6878952" y="3050818"/>
                  <a:pt x="6872818" y="3050111"/>
                  <a:pt x="6866918" y="3050582"/>
                </a:cubicBezTo>
                <a:cubicBezTo>
                  <a:pt x="6861965" y="3050818"/>
                  <a:pt x="6857010" y="3051289"/>
                  <a:pt x="6852527" y="3054355"/>
                </a:cubicBezTo>
                <a:cubicBezTo>
                  <a:pt x="6850637" y="3055771"/>
                  <a:pt x="6849225" y="3055298"/>
                  <a:pt x="6847808" y="3053648"/>
                </a:cubicBezTo>
                <a:cubicBezTo>
                  <a:pt x="6847102" y="3052469"/>
                  <a:pt x="6846390" y="3051526"/>
                  <a:pt x="6845448" y="3050582"/>
                </a:cubicBezTo>
                <a:cubicBezTo>
                  <a:pt x="6844504" y="3049639"/>
                  <a:pt x="6842854" y="3048695"/>
                  <a:pt x="6841675" y="3049639"/>
                </a:cubicBezTo>
                <a:cubicBezTo>
                  <a:pt x="6840258" y="3050582"/>
                  <a:pt x="6840729" y="3052469"/>
                  <a:pt x="6841436" y="3053884"/>
                </a:cubicBezTo>
                <a:cubicBezTo>
                  <a:pt x="6841675" y="3054591"/>
                  <a:pt x="6842143" y="3055063"/>
                  <a:pt x="6842616" y="3055771"/>
                </a:cubicBezTo>
                <a:cubicBezTo>
                  <a:pt x="6846390" y="3061194"/>
                  <a:pt x="6844975" y="3064732"/>
                  <a:pt x="6838607" y="3065439"/>
                </a:cubicBezTo>
                <a:cubicBezTo>
                  <a:pt x="6837427" y="3065675"/>
                  <a:pt x="6836246" y="3065675"/>
                  <a:pt x="6835304" y="3065912"/>
                </a:cubicBezTo>
                <a:cubicBezTo>
                  <a:pt x="6833650" y="3066383"/>
                  <a:pt x="6831764" y="3065912"/>
                  <a:pt x="6831294" y="3068505"/>
                </a:cubicBezTo>
                <a:cubicBezTo>
                  <a:pt x="6830819" y="3070392"/>
                  <a:pt x="6831764" y="3071335"/>
                  <a:pt x="6833180" y="3072279"/>
                </a:cubicBezTo>
                <a:cubicBezTo>
                  <a:pt x="6835774" y="3074166"/>
                  <a:pt x="6835541" y="3075816"/>
                  <a:pt x="6832943" y="3077938"/>
                </a:cubicBezTo>
                <a:cubicBezTo>
                  <a:pt x="6829640" y="3080533"/>
                  <a:pt x="6826572" y="3083834"/>
                  <a:pt x="6826810" y="3088550"/>
                </a:cubicBezTo>
                <a:cubicBezTo>
                  <a:pt x="6827048" y="3092324"/>
                  <a:pt x="6826102" y="3094211"/>
                  <a:pt x="6821856" y="3093268"/>
                </a:cubicBezTo>
                <a:cubicBezTo>
                  <a:pt x="6820912" y="3093032"/>
                  <a:pt x="6819730" y="3093268"/>
                  <a:pt x="6819259" y="3094682"/>
                </a:cubicBezTo>
                <a:cubicBezTo>
                  <a:pt x="6818788" y="3095862"/>
                  <a:pt x="6819962" y="3096569"/>
                  <a:pt x="6820677" y="3097277"/>
                </a:cubicBezTo>
                <a:cubicBezTo>
                  <a:pt x="6822324" y="3098927"/>
                  <a:pt x="6824213" y="3100578"/>
                  <a:pt x="6825394" y="3102465"/>
                </a:cubicBezTo>
                <a:cubicBezTo>
                  <a:pt x="6829166" y="3107417"/>
                  <a:pt x="6828930" y="3110247"/>
                  <a:pt x="6825394" y="3115435"/>
                </a:cubicBezTo>
                <a:cubicBezTo>
                  <a:pt x="6822558" y="3119444"/>
                  <a:pt x="6820439" y="3123689"/>
                  <a:pt x="6820198" y="3128878"/>
                </a:cubicBezTo>
                <a:cubicBezTo>
                  <a:pt x="6819962" y="3132652"/>
                  <a:pt x="6821856" y="3133123"/>
                  <a:pt x="6824923" y="3131944"/>
                </a:cubicBezTo>
                <a:cubicBezTo>
                  <a:pt x="6827048" y="3131236"/>
                  <a:pt x="6828226" y="3129114"/>
                  <a:pt x="6829875" y="3127934"/>
                </a:cubicBezTo>
                <a:cubicBezTo>
                  <a:pt x="6831764" y="3126520"/>
                  <a:pt x="6834359" y="3124633"/>
                  <a:pt x="6836246" y="3126520"/>
                </a:cubicBezTo>
                <a:cubicBezTo>
                  <a:pt x="6838368" y="3128878"/>
                  <a:pt x="6837189" y="3131708"/>
                  <a:pt x="6835063" y="3133830"/>
                </a:cubicBezTo>
                <a:cubicBezTo>
                  <a:pt x="6834122" y="3134774"/>
                  <a:pt x="6832708" y="3135717"/>
                  <a:pt x="6831764" y="3136897"/>
                </a:cubicBezTo>
                <a:cubicBezTo>
                  <a:pt x="6830584" y="3138075"/>
                  <a:pt x="6829640" y="3139491"/>
                  <a:pt x="6831056" y="3141142"/>
                </a:cubicBezTo>
                <a:cubicBezTo>
                  <a:pt x="6832237" y="3142556"/>
                  <a:pt x="6833650" y="3141849"/>
                  <a:pt x="6835063" y="3140669"/>
                </a:cubicBezTo>
                <a:cubicBezTo>
                  <a:pt x="6836483" y="3139726"/>
                  <a:pt x="6837898" y="3138547"/>
                  <a:pt x="6839313" y="3137840"/>
                </a:cubicBezTo>
                <a:cubicBezTo>
                  <a:pt x="6841436" y="3136424"/>
                  <a:pt x="6843797" y="3137132"/>
                  <a:pt x="6845448" y="3138547"/>
                </a:cubicBezTo>
                <a:cubicBezTo>
                  <a:pt x="6847102" y="3139962"/>
                  <a:pt x="6846157" y="3142084"/>
                  <a:pt x="6845448" y="3143735"/>
                </a:cubicBezTo>
                <a:cubicBezTo>
                  <a:pt x="6841911" y="3151990"/>
                  <a:pt x="6830112" y="3155527"/>
                  <a:pt x="6822092" y="3150574"/>
                </a:cubicBezTo>
                <a:cubicBezTo>
                  <a:pt x="6818315" y="3148216"/>
                  <a:pt x="6816899" y="3148923"/>
                  <a:pt x="6816429" y="3152697"/>
                </a:cubicBezTo>
                <a:cubicBezTo>
                  <a:pt x="6815721" y="3158828"/>
                  <a:pt x="6812889" y="3162837"/>
                  <a:pt x="6806754" y="3164960"/>
                </a:cubicBezTo>
                <a:cubicBezTo>
                  <a:pt x="6805100" y="3165431"/>
                  <a:pt x="6802508" y="3166611"/>
                  <a:pt x="6803214" y="3169205"/>
                </a:cubicBezTo>
                <a:cubicBezTo>
                  <a:pt x="6804632" y="3175101"/>
                  <a:pt x="6802270" y="3180053"/>
                  <a:pt x="6799203" y="3184770"/>
                </a:cubicBezTo>
                <a:cubicBezTo>
                  <a:pt x="6796841" y="3188307"/>
                  <a:pt x="6796137" y="3191609"/>
                  <a:pt x="6798731" y="3195854"/>
                </a:cubicBezTo>
                <a:cubicBezTo>
                  <a:pt x="6801563" y="3200335"/>
                  <a:pt x="6799913" y="3202928"/>
                  <a:pt x="6794250" y="3203872"/>
                </a:cubicBezTo>
                <a:cubicBezTo>
                  <a:pt x="6794011" y="3203872"/>
                  <a:pt x="6793775" y="3203872"/>
                  <a:pt x="6793539" y="3203872"/>
                </a:cubicBezTo>
                <a:cubicBezTo>
                  <a:pt x="6791417" y="3204108"/>
                  <a:pt x="6789293" y="3204579"/>
                  <a:pt x="6789057" y="3206702"/>
                </a:cubicBezTo>
                <a:cubicBezTo>
                  <a:pt x="6788582" y="3208824"/>
                  <a:pt x="6791184" y="3208589"/>
                  <a:pt x="6792361" y="3209296"/>
                </a:cubicBezTo>
                <a:cubicBezTo>
                  <a:pt x="6799913" y="3213069"/>
                  <a:pt x="6802980" y="3218965"/>
                  <a:pt x="6801563" y="3227455"/>
                </a:cubicBezTo>
                <a:cubicBezTo>
                  <a:pt x="6801090" y="3230286"/>
                  <a:pt x="6802035" y="3231936"/>
                  <a:pt x="6804392" y="3233115"/>
                </a:cubicBezTo>
                <a:cubicBezTo>
                  <a:pt x="6805811" y="3233822"/>
                  <a:pt x="6807224" y="3234294"/>
                  <a:pt x="6808641" y="3235002"/>
                </a:cubicBezTo>
                <a:cubicBezTo>
                  <a:pt x="6810529" y="3235945"/>
                  <a:pt x="6811238" y="3237360"/>
                  <a:pt x="6810762" y="3239483"/>
                </a:cubicBezTo>
                <a:lnTo>
                  <a:pt x="6809709" y="3240981"/>
                </a:lnTo>
                <a:lnTo>
                  <a:pt x="6828149" y="3259322"/>
                </a:lnTo>
                <a:lnTo>
                  <a:pt x="6827751" y="3255755"/>
                </a:lnTo>
                <a:cubicBezTo>
                  <a:pt x="6827280" y="3253868"/>
                  <a:pt x="6827280" y="3252925"/>
                  <a:pt x="6829402" y="3251746"/>
                </a:cubicBezTo>
                <a:cubicBezTo>
                  <a:pt x="6831764" y="3250802"/>
                  <a:pt x="6832708" y="3251982"/>
                  <a:pt x="6833650" y="3253397"/>
                </a:cubicBezTo>
                <a:cubicBezTo>
                  <a:pt x="6834359" y="3254340"/>
                  <a:pt x="6834595" y="3255284"/>
                  <a:pt x="6835063" y="3256462"/>
                </a:cubicBezTo>
                <a:cubicBezTo>
                  <a:pt x="6837189" y="3261414"/>
                  <a:pt x="6838607" y="3261651"/>
                  <a:pt x="6842143" y="3257642"/>
                </a:cubicBezTo>
                <a:cubicBezTo>
                  <a:pt x="6842854" y="3256698"/>
                  <a:pt x="6843797" y="3255519"/>
                  <a:pt x="6845212" y="3255519"/>
                </a:cubicBezTo>
                <a:cubicBezTo>
                  <a:pt x="6846862" y="3255755"/>
                  <a:pt x="6846862" y="3257642"/>
                  <a:pt x="6847332" y="3258820"/>
                </a:cubicBezTo>
                <a:cubicBezTo>
                  <a:pt x="6847808" y="3259764"/>
                  <a:pt x="6848043" y="3260707"/>
                  <a:pt x="6848043" y="3261651"/>
                </a:cubicBezTo>
                <a:cubicBezTo>
                  <a:pt x="6848395" y="3263656"/>
                  <a:pt x="6849163" y="3264599"/>
                  <a:pt x="6850167" y="3264805"/>
                </a:cubicBezTo>
                <a:cubicBezTo>
                  <a:pt x="6851173" y="3265011"/>
                  <a:pt x="6852411" y="3264481"/>
                  <a:pt x="6853706" y="3263537"/>
                </a:cubicBezTo>
                <a:cubicBezTo>
                  <a:pt x="6856300" y="3261414"/>
                  <a:pt x="6858895" y="3258820"/>
                  <a:pt x="6861492" y="3256698"/>
                </a:cubicBezTo>
                <a:cubicBezTo>
                  <a:pt x="6864560" y="3254104"/>
                  <a:pt x="6868097" y="3252217"/>
                  <a:pt x="6871872" y="3254340"/>
                </a:cubicBezTo>
                <a:cubicBezTo>
                  <a:pt x="6874940" y="3255755"/>
                  <a:pt x="6876359" y="3254576"/>
                  <a:pt x="6878009" y="3252453"/>
                </a:cubicBezTo>
                <a:cubicBezTo>
                  <a:pt x="6881546" y="3247737"/>
                  <a:pt x="6885793" y="3244199"/>
                  <a:pt x="6892400" y="3245614"/>
                </a:cubicBezTo>
                <a:cubicBezTo>
                  <a:pt x="6894051" y="3246086"/>
                  <a:pt x="6894524" y="3245379"/>
                  <a:pt x="6894762" y="3243728"/>
                </a:cubicBezTo>
                <a:cubicBezTo>
                  <a:pt x="6895700" y="3232171"/>
                  <a:pt x="6900661" y="3222267"/>
                  <a:pt x="6907264" y="3213305"/>
                </a:cubicBezTo>
                <a:cubicBezTo>
                  <a:pt x="6908917" y="3211183"/>
                  <a:pt x="6908447" y="3209768"/>
                  <a:pt x="6907503" y="3207646"/>
                </a:cubicBezTo>
                <a:cubicBezTo>
                  <a:pt x="6905140" y="3203401"/>
                  <a:pt x="6902547" y="3198684"/>
                  <a:pt x="6904197" y="3193967"/>
                </a:cubicBezTo>
                <a:cubicBezTo>
                  <a:pt x="6905850" y="3189251"/>
                  <a:pt x="6904671" y="3185949"/>
                  <a:pt x="6902315" y="3182175"/>
                </a:cubicBezTo>
                <a:cubicBezTo>
                  <a:pt x="6901602" y="3180997"/>
                  <a:pt x="6901131" y="3179817"/>
                  <a:pt x="6900423" y="3178403"/>
                </a:cubicBezTo>
                <a:cubicBezTo>
                  <a:pt x="6897356" y="3171563"/>
                  <a:pt x="6893820" y="3165196"/>
                  <a:pt x="6886501" y="3161895"/>
                </a:cubicBezTo>
                <a:cubicBezTo>
                  <a:pt x="6885084" y="3161422"/>
                  <a:pt x="6885084" y="3160479"/>
                  <a:pt x="6885084" y="3159300"/>
                </a:cubicBezTo>
                <a:cubicBezTo>
                  <a:pt x="6885325" y="3155763"/>
                  <a:pt x="6891695" y="3147273"/>
                  <a:pt x="6894998" y="3146329"/>
                </a:cubicBezTo>
                <a:cubicBezTo>
                  <a:pt x="6900188" y="3145151"/>
                  <a:pt x="6904671" y="3142556"/>
                  <a:pt x="6908211" y="3138547"/>
                </a:cubicBezTo>
                <a:cubicBezTo>
                  <a:pt x="6913165" y="3133359"/>
                  <a:pt x="6917411" y="3127934"/>
                  <a:pt x="6922128" y="3122511"/>
                </a:cubicBezTo>
                <a:cubicBezTo>
                  <a:pt x="6923547" y="3121095"/>
                  <a:pt x="6922837" y="3120153"/>
                  <a:pt x="6921894" y="3118973"/>
                </a:cubicBezTo>
                <a:cubicBezTo>
                  <a:pt x="6917651" y="3113784"/>
                  <a:pt x="6917651" y="3113784"/>
                  <a:pt x="6922837" y="3110247"/>
                </a:cubicBezTo>
                <a:cubicBezTo>
                  <a:pt x="6927554" y="3106710"/>
                  <a:pt x="6927793" y="3104352"/>
                  <a:pt x="6923547" y="3099871"/>
                </a:cubicBezTo>
                <a:cubicBezTo>
                  <a:pt x="6921655" y="3097984"/>
                  <a:pt x="6919770" y="3095862"/>
                  <a:pt x="6920478" y="3092560"/>
                </a:cubicBezTo>
                <a:cubicBezTo>
                  <a:pt x="6922602" y="3084306"/>
                  <a:pt x="6919534" y="3077467"/>
                  <a:pt x="6914109" y="3071335"/>
                </a:cubicBezTo>
                <a:cubicBezTo>
                  <a:pt x="6910569" y="3067326"/>
                  <a:pt x="6906319" y="3063552"/>
                  <a:pt x="6903726" y="3058836"/>
                </a:cubicBezTo>
                <a:cubicBezTo>
                  <a:pt x="6903253" y="3057893"/>
                  <a:pt x="6902547" y="3056949"/>
                  <a:pt x="6901366" y="3057185"/>
                </a:cubicBezTo>
                <a:cubicBezTo>
                  <a:pt x="6895468" y="3059072"/>
                  <a:pt x="6892400" y="3055298"/>
                  <a:pt x="6889098" y="3051526"/>
                </a:cubicBezTo>
                <a:cubicBezTo>
                  <a:pt x="6888154" y="3050346"/>
                  <a:pt x="6886975" y="3048931"/>
                  <a:pt x="6884849" y="3049403"/>
                </a:cubicBezTo>
                <a:close/>
                <a:moveTo>
                  <a:pt x="5644233" y="2946187"/>
                </a:moveTo>
                <a:cubicBezTo>
                  <a:pt x="5639984" y="2946236"/>
                  <a:pt x="5635927" y="2947297"/>
                  <a:pt x="5632644" y="2951927"/>
                </a:cubicBezTo>
                <a:cubicBezTo>
                  <a:pt x="5631485" y="2953471"/>
                  <a:pt x="5629167" y="2955400"/>
                  <a:pt x="5626076" y="2955400"/>
                </a:cubicBezTo>
                <a:cubicBezTo>
                  <a:pt x="5621824" y="2955014"/>
                  <a:pt x="5619508" y="2957330"/>
                  <a:pt x="5618734" y="2961574"/>
                </a:cubicBezTo>
                <a:cubicBezTo>
                  <a:pt x="5617961" y="2964275"/>
                  <a:pt x="5616029" y="2965819"/>
                  <a:pt x="5614098" y="2967749"/>
                </a:cubicBezTo>
                <a:cubicBezTo>
                  <a:pt x="5609075" y="2972378"/>
                  <a:pt x="5606757" y="2977781"/>
                  <a:pt x="5608689" y="2984727"/>
                </a:cubicBezTo>
                <a:cubicBezTo>
                  <a:pt x="5609848" y="2988586"/>
                  <a:pt x="5608689" y="2992830"/>
                  <a:pt x="5604824" y="2995145"/>
                </a:cubicBezTo>
                <a:cubicBezTo>
                  <a:pt x="5604824" y="2996689"/>
                  <a:pt x="5604824" y="2998232"/>
                  <a:pt x="5604824" y="2999776"/>
                </a:cubicBezTo>
                <a:cubicBezTo>
                  <a:pt x="5608304" y="3001706"/>
                  <a:pt x="5609848" y="3004021"/>
                  <a:pt x="5609462" y="3009037"/>
                </a:cubicBezTo>
                <a:cubicBezTo>
                  <a:pt x="5609075" y="3015983"/>
                  <a:pt x="5612167" y="3021385"/>
                  <a:pt x="5619894" y="3022929"/>
                </a:cubicBezTo>
                <a:cubicBezTo>
                  <a:pt x="5623372" y="3023315"/>
                  <a:pt x="5622599" y="3026016"/>
                  <a:pt x="5622599" y="3028330"/>
                </a:cubicBezTo>
                <a:cubicBezTo>
                  <a:pt x="5622599" y="3032190"/>
                  <a:pt x="5624143" y="3032961"/>
                  <a:pt x="5627234" y="3030260"/>
                </a:cubicBezTo>
                <a:cubicBezTo>
                  <a:pt x="5631870" y="3026402"/>
                  <a:pt x="5634961" y="3026402"/>
                  <a:pt x="5636122" y="3032961"/>
                </a:cubicBezTo>
                <a:cubicBezTo>
                  <a:pt x="5636508" y="3034505"/>
                  <a:pt x="5637667" y="3036435"/>
                  <a:pt x="5639210" y="3034505"/>
                </a:cubicBezTo>
                <a:cubicBezTo>
                  <a:pt x="5644233" y="3029488"/>
                  <a:pt x="5647712" y="3032575"/>
                  <a:pt x="5651573" y="3036049"/>
                </a:cubicBezTo>
                <a:cubicBezTo>
                  <a:pt x="5651961" y="3036820"/>
                  <a:pt x="5653509" y="3036820"/>
                  <a:pt x="5654280" y="3036820"/>
                </a:cubicBezTo>
                <a:cubicBezTo>
                  <a:pt x="5663552" y="3031418"/>
                  <a:pt x="5672440" y="3025244"/>
                  <a:pt x="5681712" y="3019455"/>
                </a:cubicBezTo>
                <a:cubicBezTo>
                  <a:pt x="5685963" y="3016754"/>
                  <a:pt x="5688280" y="3009423"/>
                  <a:pt x="5690212" y="3003635"/>
                </a:cubicBezTo>
                <a:cubicBezTo>
                  <a:pt x="5690984" y="3001320"/>
                  <a:pt x="5690599" y="2999004"/>
                  <a:pt x="5692918" y="2997075"/>
                </a:cubicBezTo>
                <a:cubicBezTo>
                  <a:pt x="5695233" y="2995145"/>
                  <a:pt x="5694849" y="2992830"/>
                  <a:pt x="5693303" y="2990515"/>
                </a:cubicBezTo>
                <a:cubicBezTo>
                  <a:pt x="5692531" y="2988972"/>
                  <a:pt x="5690984" y="2987042"/>
                  <a:pt x="5692145" y="2985498"/>
                </a:cubicBezTo>
                <a:cubicBezTo>
                  <a:pt x="5696007" y="2980868"/>
                  <a:pt x="5696393" y="2977395"/>
                  <a:pt x="5690212" y="2975080"/>
                </a:cubicBezTo>
                <a:cubicBezTo>
                  <a:pt x="5688667" y="2974694"/>
                  <a:pt x="5688280" y="2972378"/>
                  <a:pt x="5689826" y="2971221"/>
                </a:cubicBezTo>
                <a:cubicBezTo>
                  <a:pt x="5694849" y="2966977"/>
                  <a:pt x="5689440" y="2965047"/>
                  <a:pt x="5688667" y="2961960"/>
                </a:cubicBezTo>
                <a:cubicBezTo>
                  <a:pt x="5685963" y="2951541"/>
                  <a:pt x="5673984" y="2954629"/>
                  <a:pt x="5669347" y="2946910"/>
                </a:cubicBezTo>
                <a:cubicBezTo>
                  <a:pt x="5667804" y="2944210"/>
                  <a:pt x="5660462" y="2946138"/>
                  <a:pt x="5656984" y="2946524"/>
                </a:cubicBezTo>
                <a:cubicBezTo>
                  <a:pt x="5652927" y="2947103"/>
                  <a:pt x="5648484" y="2946139"/>
                  <a:pt x="5644233" y="2946187"/>
                </a:cubicBezTo>
                <a:close/>
                <a:moveTo>
                  <a:pt x="527" y="0"/>
                </a:moveTo>
                <a:lnTo>
                  <a:pt x="12192527" y="0"/>
                </a:lnTo>
                <a:lnTo>
                  <a:pt x="12192527" y="3936584"/>
                </a:lnTo>
                <a:lnTo>
                  <a:pt x="12191271" y="3940283"/>
                </a:lnTo>
                <a:lnTo>
                  <a:pt x="12192527" y="3943657"/>
                </a:lnTo>
                <a:lnTo>
                  <a:pt x="12192527" y="4254804"/>
                </a:lnTo>
                <a:lnTo>
                  <a:pt x="12191437" y="4254629"/>
                </a:lnTo>
                <a:lnTo>
                  <a:pt x="12192527" y="4255027"/>
                </a:lnTo>
                <a:lnTo>
                  <a:pt x="12192527" y="4262350"/>
                </a:lnTo>
                <a:lnTo>
                  <a:pt x="12188198" y="4257880"/>
                </a:lnTo>
                <a:cubicBezTo>
                  <a:pt x="12187649" y="4255470"/>
                  <a:pt x="12185764" y="4256701"/>
                  <a:pt x="12184743" y="4257921"/>
                </a:cubicBezTo>
                <a:cubicBezTo>
                  <a:pt x="12180838" y="4263316"/>
                  <a:pt x="12178056" y="4261967"/>
                  <a:pt x="12175570" y="4256472"/>
                </a:cubicBezTo>
                <a:cubicBezTo>
                  <a:pt x="12173967" y="4252693"/>
                  <a:pt x="12172240" y="4252712"/>
                  <a:pt x="12170556" y="4256184"/>
                </a:cubicBezTo>
                <a:cubicBezTo>
                  <a:pt x="12169545" y="4258267"/>
                  <a:pt x="12169061" y="4261034"/>
                  <a:pt x="12165765" y="4259864"/>
                </a:cubicBezTo>
                <a:cubicBezTo>
                  <a:pt x="12158137" y="4257880"/>
                  <a:pt x="12153000" y="4261392"/>
                  <a:pt x="12150315" y="4267809"/>
                </a:cubicBezTo>
                <a:cubicBezTo>
                  <a:pt x="12148473" y="4272491"/>
                  <a:pt x="12146073" y="4273899"/>
                  <a:pt x="12142100" y="4274118"/>
                </a:cubicBezTo>
                <a:cubicBezTo>
                  <a:pt x="12141427" y="4275507"/>
                  <a:pt x="12140753" y="4276895"/>
                  <a:pt x="12140081" y="4278283"/>
                </a:cubicBezTo>
                <a:cubicBezTo>
                  <a:pt x="12142545" y="4282053"/>
                  <a:pt x="12141735" y="4286379"/>
                  <a:pt x="12139009" y="4289344"/>
                </a:cubicBezTo>
                <a:cubicBezTo>
                  <a:pt x="12134239" y="4294750"/>
                  <a:pt x="12133967" y="4300623"/>
                  <a:pt x="12136465" y="4306981"/>
                </a:cubicBezTo>
                <a:cubicBezTo>
                  <a:pt x="12137361" y="4309560"/>
                  <a:pt x="12138425" y="4311792"/>
                  <a:pt x="12137942" y="4314559"/>
                </a:cubicBezTo>
                <a:cubicBezTo>
                  <a:pt x="12136785" y="4318716"/>
                  <a:pt x="12137859" y="4321811"/>
                  <a:pt x="12141851" y="4323318"/>
                </a:cubicBezTo>
                <a:lnTo>
                  <a:pt x="12145399" y="4328157"/>
                </a:lnTo>
                <a:lnTo>
                  <a:pt x="12009561" y="4285409"/>
                </a:lnTo>
                <a:cubicBezTo>
                  <a:pt x="11908827" y="4259020"/>
                  <a:pt x="11808388" y="4236599"/>
                  <a:pt x="11703927" y="4240419"/>
                </a:cubicBezTo>
                <a:cubicBezTo>
                  <a:pt x="11620297" y="4242681"/>
                  <a:pt x="11537558" y="4256848"/>
                  <a:pt x="11456256" y="4276894"/>
                </a:cubicBezTo>
                <a:cubicBezTo>
                  <a:pt x="11439613" y="4281131"/>
                  <a:pt x="11422822" y="4283384"/>
                  <a:pt x="11405439" y="4277700"/>
                </a:cubicBezTo>
                <a:cubicBezTo>
                  <a:pt x="11410176" y="4274353"/>
                  <a:pt x="11414989" y="4271998"/>
                  <a:pt x="11419875" y="4270635"/>
                </a:cubicBezTo>
                <a:cubicBezTo>
                  <a:pt x="11433615" y="4267612"/>
                  <a:pt x="11447430" y="4265582"/>
                  <a:pt x="11461170" y="4262559"/>
                </a:cubicBezTo>
                <a:cubicBezTo>
                  <a:pt x="11467048" y="4261122"/>
                  <a:pt x="11472852" y="4258692"/>
                  <a:pt x="11471266" y="4250830"/>
                </a:cubicBezTo>
                <a:cubicBezTo>
                  <a:pt x="11469755" y="4243959"/>
                  <a:pt x="11464721" y="4243338"/>
                  <a:pt x="11458694" y="4242790"/>
                </a:cubicBezTo>
                <a:cubicBezTo>
                  <a:pt x="11454726" y="4243088"/>
                  <a:pt x="11450758" y="4243384"/>
                  <a:pt x="11446715" y="4242689"/>
                </a:cubicBezTo>
                <a:cubicBezTo>
                  <a:pt x="11395971" y="4244486"/>
                  <a:pt x="11346666" y="4252164"/>
                  <a:pt x="11297805" y="4265794"/>
                </a:cubicBezTo>
                <a:lnTo>
                  <a:pt x="11139265" y="4314724"/>
                </a:lnTo>
                <a:lnTo>
                  <a:pt x="11140323" y="4310232"/>
                </a:lnTo>
                <a:cubicBezTo>
                  <a:pt x="11133009" y="4301299"/>
                  <a:pt x="11129759" y="4289117"/>
                  <a:pt x="11125697" y="4278560"/>
                </a:cubicBezTo>
                <a:cubicBezTo>
                  <a:pt x="11122446" y="4269627"/>
                  <a:pt x="11124071" y="4266379"/>
                  <a:pt x="11133821" y="4264754"/>
                </a:cubicBezTo>
                <a:cubicBezTo>
                  <a:pt x="11155759" y="4261506"/>
                  <a:pt x="11172821" y="4250137"/>
                  <a:pt x="11185822" y="4232270"/>
                </a:cubicBezTo>
                <a:cubicBezTo>
                  <a:pt x="11207760" y="4202222"/>
                  <a:pt x="11216697" y="4170550"/>
                  <a:pt x="11208573" y="4134005"/>
                </a:cubicBezTo>
                <a:cubicBezTo>
                  <a:pt x="11206948" y="4127508"/>
                  <a:pt x="11206948" y="4124260"/>
                  <a:pt x="11214262" y="4120199"/>
                </a:cubicBezTo>
                <a:cubicBezTo>
                  <a:pt x="11222387" y="4116951"/>
                  <a:pt x="11225637" y="4121011"/>
                  <a:pt x="11228885" y="4125884"/>
                </a:cubicBezTo>
                <a:cubicBezTo>
                  <a:pt x="11231323" y="4129133"/>
                  <a:pt x="11232135" y="4132381"/>
                  <a:pt x="11233762" y="4136441"/>
                </a:cubicBezTo>
                <a:cubicBezTo>
                  <a:pt x="11241073" y="4153496"/>
                  <a:pt x="11245948" y="4154308"/>
                  <a:pt x="11258136" y="4140502"/>
                </a:cubicBezTo>
                <a:cubicBezTo>
                  <a:pt x="11260573" y="4137253"/>
                  <a:pt x="11263824" y="4133193"/>
                  <a:pt x="11268699" y="4133193"/>
                </a:cubicBezTo>
                <a:cubicBezTo>
                  <a:pt x="11274385" y="4134005"/>
                  <a:pt x="11274385" y="4140502"/>
                  <a:pt x="11276012" y="4144563"/>
                </a:cubicBezTo>
                <a:cubicBezTo>
                  <a:pt x="11277636" y="4147811"/>
                  <a:pt x="11278449" y="4151060"/>
                  <a:pt x="11278449" y="4154308"/>
                </a:cubicBezTo>
                <a:cubicBezTo>
                  <a:pt x="11280886" y="4168113"/>
                  <a:pt x="11289012" y="4167301"/>
                  <a:pt x="11297949" y="4160805"/>
                </a:cubicBezTo>
                <a:cubicBezTo>
                  <a:pt x="11306886" y="4153496"/>
                  <a:pt x="11315825" y="4144563"/>
                  <a:pt x="11324762" y="4137253"/>
                </a:cubicBezTo>
                <a:cubicBezTo>
                  <a:pt x="11335325" y="4128320"/>
                  <a:pt x="11347512" y="4121823"/>
                  <a:pt x="11360512" y="4129133"/>
                </a:cubicBezTo>
                <a:cubicBezTo>
                  <a:pt x="11371075" y="4134005"/>
                  <a:pt x="11375951" y="4129945"/>
                  <a:pt x="11381638" y="4122636"/>
                </a:cubicBezTo>
                <a:cubicBezTo>
                  <a:pt x="11393825" y="4106393"/>
                  <a:pt x="11408452" y="4094211"/>
                  <a:pt x="11431202" y="4099084"/>
                </a:cubicBezTo>
                <a:cubicBezTo>
                  <a:pt x="11436889" y="4100709"/>
                  <a:pt x="11438513" y="4098273"/>
                  <a:pt x="11439327" y="4092588"/>
                </a:cubicBezTo>
                <a:lnTo>
                  <a:pt x="11451371" y="4045378"/>
                </a:lnTo>
                <a:lnTo>
                  <a:pt x="11454685" y="4043904"/>
                </a:lnTo>
                <a:cubicBezTo>
                  <a:pt x="11456181" y="4044242"/>
                  <a:pt x="11457244" y="4045882"/>
                  <a:pt x="11457825" y="4049161"/>
                </a:cubicBezTo>
                <a:cubicBezTo>
                  <a:pt x="11458211" y="4050705"/>
                  <a:pt x="11459370" y="4052634"/>
                  <a:pt x="11460916" y="4050705"/>
                </a:cubicBezTo>
                <a:cubicBezTo>
                  <a:pt x="11465939" y="4045689"/>
                  <a:pt x="11469415" y="4048775"/>
                  <a:pt x="11473279" y="4052249"/>
                </a:cubicBezTo>
                <a:cubicBezTo>
                  <a:pt x="11473665" y="4053020"/>
                  <a:pt x="11475211" y="4053020"/>
                  <a:pt x="11475983" y="4053020"/>
                </a:cubicBezTo>
                <a:cubicBezTo>
                  <a:pt x="11485256" y="4047619"/>
                  <a:pt x="11494144" y="4041444"/>
                  <a:pt x="11503416" y="4035656"/>
                </a:cubicBezTo>
                <a:cubicBezTo>
                  <a:pt x="11507665" y="4032955"/>
                  <a:pt x="11509984" y="4025623"/>
                  <a:pt x="11511916" y="4019835"/>
                </a:cubicBezTo>
                <a:cubicBezTo>
                  <a:pt x="11512688" y="4017520"/>
                  <a:pt x="11512302" y="4015204"/>
                  <a:pt x="11514620" y="4013276"/>
                </a:cubicBezTo>
                <a:cubicBezTo>
                  <a:pt x="11516938" y="4011346"/>
                  <a:pt x="11516552" y="4009031"/>
                  <a:pt x="11515006" y="4006715"/>
                </a:cubicBezTo>
                <a:cubicBezTo>
                  <a:pt x="11514233" y="4005171"/>
                  <a:pt x="11512688" y="4003242"/>
                  <a:pt x="11513847" y="4001698"/>
                </a:cubicBezTo>
                <a:cubicBezTo>
                  <a:pt x="11517711" y="3997068"/>
                  <a:pt x="11518098" y="3993595"/>
                  <a:pt x="11511916" y="3991280"/>
                </a:cubicBezTo>
                <a:cubicBezTo>
                  <a:pt x="11510370" y="3990894"/>
                  <a:pt x="11509984" y="3988579"/>
                  <a:pt x="11511529" y="3987422"/>
                </a:cubicBezTo>
                <a:cubicBezTo>
                  <a:pt x="11516552" y="3983177"/>
                  <a:pt x="11511143" y="3981247"/>
                  <a:pt x="11510370" y="3978160"/>
                </a:cubicBezTo>
                <a:cubicBezTo>
                  <a:pt x="11507665" y="3967741"/>
                  <a:pt x="11495688" y="3970828"/>
                  <a:pt x="11491052" y="3963111"/>
                </a:cubicBezTo>
                <a:lnTo>
                  <a:pt x="11481871" y="3962825"/>
                </a:lnTo>
                <a:lnTo>
                  <a:pt x="11471827" y="3921233"/>
                </a:lnTo>
                <a:cubicBezTo>
                  <a:pt x="11477516" y="3904990"/>
                  <a:pt x="11473452" y="3893621"/>
                  <a:pt x="11465327" y="3880628"/>
                </a:cubicBezTo>
                <a:cubicBezTo>
                  <a:pt x="11462889" y="3876567"/>
                  <a:pt x="11461265" y="3872506"/>
                  <a:pt x="11458827" y="3867633"/>
                </a:cubicBezTo>
                <a:cubicBezTo>
                  <a:pt x="11448264" y="3844083"/>
                  <a:pt x="11436077" y="3822156"/>
                  <a:pt x="11410889" y="3810786"/>
                </a:cubicBezTo>
                <a:cubicBezTo>
                  <a:pt x="11406014" y="3809161"/>
                  <a:pt x="11406014" y="3805913"/>
                  <a:pt x="11406014" y="3801853"/>
                </a:cubicBezTo>
                <a:cubicBezTo>
                  <a:pt x="11406826" y="3789671"/>
                  <a:pt x="11428764" y="3760436"/>
                  <a:pt x="11440139" y="3757187"/>
                </a:cubicBezTo>
                <a:cubicBezTo>
                  <a:pt x="11458014" y="3753126"/>
                  <a:pt x="11473452" y="3744193"/>
                  <a:pt x="11485641" y="3730387"/>
                </a:cubicBezTo>
                <a:cubicBezTo>
                  <a:pt x="11502703" y="3712521"/>
                  <a:pt x="11517327" y="3693842"/>
                  <a:pt x="11533578" y="3675164"/>
                </a:cubicBezTo>
                <a:cubicBezTo>
                  <a:pt x="11538453" y="3670292"/>
                  <a:pt x="11536016" y="3667042"/>
                  <a:pt x="11532765" y="3662982"/>
                </a:cubicBezTo>
                <a:cubicBezTo>
                  <a:pt x="11518141" y="3645116"/>
                  <a:pt x="11518141" y="3645116"/>
                  <a:pt x="11536016" y="3632935"/>
                </a:cubicBezTo>
                <a:cubicBezTo>
                  <a:pt x="11552266" y="3620753"/>
                  <a:pt x="11553078" y="3612632"/>
                  <a:pt x="11538453" y="3597202"/>
                </a:cubicBezTo>
                <a:cubicBezTo>
                  <a:pt x="11531953" y="3590705"/>
                  <a:pt x="11525453" y="3583396"/>
                  <a:pt x="11527891" y="3572026"/>
                </a:cubicBezTo>
                <a:cubicBezTo>
                  <a:pt x="11535203" y="3543603"/>
                  <a:pt x="11524640" y="3520051"/>
                  <a:pt x="11505952" y="3498936"/>
                </a:cubicBezTo>
                <a:cubicBezTo>
                  <a:pt x="11493765" y="3485130"/>
                  <a:pt x="11479139" y="3472136"/>
                  <a:pt x="11470202" y="3455894"/>
                </a:cubicBezTo>
                <a:cubicBezTo>
                  <a:pt x="11468577" y="3452646"/>
                  <a:pt x="11466141" y="3449397"/>
                  <a:pt x="11462077" y="3450209"/>
                </a:cubicBezTo>
                <a:cubicBezTo>
                  <a:pt x="11441764" y="3456706"/>
                  <a:pt x="11431202" y="3443713"/>
                  <a:pt x="11419827" y="3430719"/>
                </a:cubicBezTo>
                <a:cubicBezTo>
                  <a:pt x="11416577" y="3426659"/>
                  <a:pt x="11412513" y="3421786"/>
                  <a:pt x="11405200" y="3423409"/>
                </a:cubicBezTo>
                <a:cubicBezTo>
                  <a:pt x="11384888" y="3428282"/>
                  <a:pt x="11363762" y="3425846"/>
                  <a:pt x="11343450" y="3427471"/>
                </a:cubicBezTo>
                <a:cubicBezTo>
                  <a:pt x="11326388" y="3428282"/>
                  <a:pt x="11309324" y="3429907"/>
                  <a:pt x="11293887" y="3440464"/>
                </a:cubicBezTo>
                <a:cubicBezTo>
                  <a:pt x="11287386" y="3445337"/>
                  <a:pt x="11282512" y="3443713"/>
                  <a:pt x="11277636" y="3438028"/>
                </a:cubicBezTo>
                <a:cubicBezTo>
                  <a:pt x="11275199" y="3433967"/>
                  <a:pt x="11272762" y="3430719"/>
                  <a:pt x="11269511" y="3427471"/>
                </a:cubicBezTo>
                <a:cubicBezTo>
                  <a:pt x="11266261" y="3424222"/>
                  <a:pt x="11260573" y="3420974"/>
                  <a:pt x="11256511" y="3424222"/>
                </a:cubicBezTo>
                <a:cubicBezTo>
                  <a:pt x="11251635" y="3427471"/>
                  <a:pt x="11253262" y="3433967"/>
                  <a:pt x="11255699" y="3438839"/>
                </a:cubicBezTo>
                <a:cubicBezTo>
                  <a:pt x="11256511" y="3441276"/>
                  <a:pt x="11258136" y="3442901"/>
                  <a:pt x="11259761" y="3445337"/>
                </a:cubicBezTo>
                <a:cubicBezTo>
                  <a:pt x="11272762" y="3464016"/>
                  <a:pt x="11267886" y="3476196"/>
                  <a:pt x="11245948" y="3478633"/>
                </a:cubicBezTo>
                <a:cubicBezTo>
                  <a:pt x="11241887" y="3479446"/>
                  <a:pt x="11237823" y="3479446"/>
                  <a:pt x="11234573" y="3480258"/>
                </a:cubicBezTo>
                <a:cubicBezTo>
                  <a:pt x="11228885" y="3481881"/>
                  <a:pt x="11222387" y="3480258"/>
                  <a:pt x="11220760" y="3489191"/>
                </a:cubicBezTo>
                <a:cubicBezTo>
                  <a:pt x="11219135" y="3495688"/>
                  <a:pt x="11222387" y="3498936"/>
                  <a:pt x="11227260" y="3502184"/>
                </a:cubicBezTo>
                <a:cubicBezTo>
                  <a:pt x="11236198" y="3508681"/>
                  <a:pt x="11235385" y="3514366"/>
                  <a:pt x="11226448" y="3521675"/>
                </a:cubicBezTo>
                <a:cubicBezTo>
                  <a:pt x="11215073" y="3530608"/>
                  <a:pt x="11204510" y="3541978"/>
                  <a:pt x="11205322" y="3558220"/>
                </a:cubicBezTo>
                <a:cubicBezTo>
                  <a:pt x="11206135" y="3571215"/>
                  <a:pt x="11202884" y="3577711"/>
                  <a:pt x="11188260" y="3574463"/>
                </a:cubicBezTo>
                <a:cubicBezTo>
                  <a:pt x="11185010" y="3573650"/>
                  <a:pt x="11180946" y="3574463"/>
                  <a:pt x="11179323" y="3579335"/>
                </a:cubicBezTo>
                <a:cubicBezTo>
                  <a:pt x="11177697" y="3583396"/>
                  <a:pt x="11181760" y="3585832"/>
                  <a:pt x="11184197" y="3588268"/>
                </a:cubicBezTo>
                <a:cubicBezTo>
                  <a:pt x="11189885" y="3593953"/>
                  <a:pt x="11196385" y="3599638"/>
                  <a:pt x="11200448" y="3606135"/>
                </a:cubicBezTo>
                <a:cubicBezTo>
                  <a:pt x="11213447" y="3623189"/>
                  <a:pt x="11212635" y="3632935"/>
                  <a:pt x="11200448" y="3650800"/>
                </a:cubicBezTo>
                <a:cubicBezTo>
                  <a:pt x="11190698" y="3664607"/>
                  <a:pt x="11183384" y="3679224"/>
                  <a:pt x="11182572" y="3697091"/>
                </a:cubicBezTo>
                <a:cubicBezTo>
                  <a:pt x="11181760" y="3710084"/>
                  <a:pt x="11188260" y="3711709"/>
                  <a:pt x="11198823" y="3707649"/>
                </a:cubicBezTo>
                <a:cubicBezTo>
                  <a:pt x="11206135" y="3705212"/>
                  <a:pt x="11210198" y="3697904"/>
                  <a:pt x="11215885" y="3693842"/>
                </a:cubicBezTo>
                <a:cubicBezTo>
                  <a:pt x="11222387" y="3688970"/>
                  <a:pt x="11231323" y="3682472"/>
                  <a:pt x="11237823" y="3688970"/>
                </a:cubicBezTo>
                <a:cubicBezTo>
                  <a:pt x="11245137" y="3697091"/>
                  <a:pt x="11241073" y="3706836"/>
                  <a:pt x="11233762" y="3714145"/>
                </a:cubicBezTo>
                <a:cubicBezTo>
                  <a:pt x="11230511" y="3717394"/>
                  <a:pt x="11225637" y="3720642"/>
                  <a:pt x="11222387" y="3724702"/>
                </a:cubicBezTo>
                <a:cubicBezTo>
                  <a:pt x="11218323" y="3728763"/>
                  <a:pt x="11215073" y="3733636"/>
                  <a:pt x="11219948" y="3739321"/>
                </a:cubicBezTo>
                <a:cubicBezTo>
                  <a:pt x="11224010" y="3744193"/>
                  <a:pt x="11228885" y="3741757"/>
                  <a:pt x="11233762" y="3737696"/>
                </a:cubicBezTo>
                <a:cubicBezTo>
                  <a:pt x="11238635" y="3734448"/>
                  <a:pt x="11243510" y="3730387"/>
                  <a:pt x="11248386" y="3727951"/>
                </a:cubicBezTo>
                <a:cubicBezTo>
                  <a:pt x="11255699" y="3723079"/>
                  <a:pt x="11263824" y="3725514"/>
                  <a:pt x="11269511" y="3730387"/>
                </a:cubicBezTo>
                <a:cubicBezTo>
                  <a:pt x="11275199" y="3735260"/>
                  <a:pt x="11271949" y="3742569"/>
                  <a:pt x="11269511" y="3748254"/>
                </a:cubicBezTo>
                <a:cubicBezTo>
                  <a:pt x="11257323" y="3776678"/>
                  <a:pt x="11216697" y="3788859"/>
                  <a:pt x="11189072" y="3771805"/>
                </a:cubicBezTo>
                <a:cubicBezTo>
                  <a:pt x="11176073" y="3763684"/>
                  <a:pt x="11171197" y="3766121"/>
                  <a:pt x="11169571" y="3779114"/>
                </a:cubicBezTo>
                <a:cubicBezTo>
                  <a:pt x="11167134" y="3800229"/>
                  <a:pt x="11157384" y="3814035"/>
                  <a:pt x="11136259" y="3821343"/>
                </a:cubicBezTo>
                <a:cubicBezTo>
                  <a:pt x="11130571" y="3822968"/>
                  <a:pt x="11121634" y="3827028"/>
                  <a:pt x="11124071" y="3835961"/>
                </a:cubicBezTo>
                <a:cubicBezTo>
                  <a:pt x="11128948" y="3856265"/>
                  <a:pt x="11120820" y="3873318"/>
                  <a:pt x="11110259" y="3889560"/>
                </a:cubicBezTo>
                <a:cubicBezTo>
                  <a:pt x="11102134" y="3901742"/>
                  <a:pt x="11099696" y="3913112"/>
                  <a:pt x="11108633" y="3927730"/>
                </a:cubicBezTo>
                <a:cubicBezTo>
                  <a:pt x="11118384" y="3943160"/>
                  <a:pt x="11112695" y="3952093"/>
                  <a:pt x="11093195" y="3955342"/>
                </a:cubicBezTo>
                <a:cubicBezTo>
                  <a:pt x="11092383" y="3955342"/>
                  <a:pt x="11091571" y="3955342"/>
                  <a:pt x="11090759" y="3955342"/>
                </a:cubicBezTo>
                <a:cubicBezTo>
                  <a:pt x="11083446" y="3956154"/>
                  <a:pt x="11076133" y="3957777"/>
                  <a:pt x="11075320" y="3965087"/>
                </a:cubicBezTo>
                <a:cubicBezTo>
                  <a:pt x="11073695" y="3972395"/>
                  <a:pt x="11082634" y="3971584"/>
                  <a:pt x="11086697" y="3974020"/>
                </a:cubicBezTo>
                <a:cubicBezTo>
                  <a:pt x="11112695" y="3987014"/>
                  <a:pt x="11123258" y="4007316"/>
                  <a:pt x="11118384" y="4036552"/>
                </a:cubicBezTo>
                <a:cubicBezTo>
                  <a:pt x="11116758" y="4046297"/>
                  <a:pt x="11120008" y="4051982"/>
                  <a:pt x="11128133" y="4056043"/>
                </a:cubicBezTo>
                <a:cubicBezTo>
                  <a:pt x="11133009" y="4058479"/>
                  <a:pt x="11137884" y="4060103"/>
                  <a:pt x="11142759" y="4062539"/>
                </a:cubicBezTo>
                <a:cubicBezTo>
                  <a:pt x="11149259" y="4065788"/>
                  <a:pt x="11151697" y="4070661"/>
                  <a:pt x="11150071" y="4077969"/>
                </a:cubicBezTo>
                <a:cubicBezTo>
                  <a:pt x="11148448" y="4084466"/>
                  <a:pt x="11142759" y="4087715"/>
                  <a:pt x="11136259" y="4086903"/>
                </a:cubicBezTo>
                <a:cubicBezTo>
                  <a:pt x="11126509" y="4086091"/>
                  <a:pt x="11116758" y="4085279"/>
                  <a:pt x="11107821" y="4082031"/>
                </a:cubicBezTo>
                <a:cubicBezTo>
                  <a:pt x="11097258" y="4077969"/>
                  <a:pt x="11092383" y="4081218"/>
                  <a:pt x="11086697" y="4089339"/>
                </a:cubicBezTo>
                <a:cubicBezTo>
                  <a:pt x="11076945" y="4102333"/>
                  <a:pt x="11066383" y="4113703"/>
                  <a:pt x="11052571" y="4121823"/>
                </a:cubicBezTo>
                <a:cubicBezTo>
                  <a:pt x="11036320" y="4130756"/>
                  <a:pt x="11034694" y="4129945"/>
                  <a:pt x="11029819" y="4112078"/>
                </a:cubicBezTo>
                <a:cubicBezTo>
                  <a:pt x="11028195" y="4108018"/>
                  <a:pt x="11027381" y="4103957"/>
                  <a:pt x="11025757" y="4099896"/>
                </a:cubicBezTo>
                <a:cubicBezTo>
                  <a:pt x="11019257" y="4073097"/>
                  <a:pt x="11008695" y="4055231"/>
                  <a:pt x="10975381" y="4057667"/>
                </a:cubicBezTo>
                <a:cubicBezTo>
                  <a:pt x="10946944" y="4060103"/>
                  <a:pt x="10927444" y="4013001"/>
                  <a:pt x="10942068" y="3989450"/>
                </a:cubicBezTo>
                <a:cubicBezTo>
                  <a:pt x="10956693" y="3966711"/>
                  <a:pt x="10968881" y="3944784"/>
                  <a:pt x="10984319" y="3919608"/>
                </a:cubicBezTo>
                <a:cubicBezTo>
                  <a:pt x="10965631" y="3922045"/>
                  <a:pt x="10955881" y="3930978"/>
                  <a:pt x="10946131" y="3940723"/>
                </a:cubicBezTo>
                <a:cubicBezTo>
                  <a:pt x="10933943" y="3953717"/>
                  <a:pt x="10925005" y="3969147"/>
                  <a:pt x="10911192" y="3980517"/>
                </a:cubicBezTo>
                <a:cubicBezTo>
                  <a:pt x="10886005" y="4003256"/>
                  <a:pt x="10871379" y="4000007"/>
                  <a:pt x="10860817" y="3969147"/>
                </a:cubicBezTo>
                <a:cubicBezTo>
                  <a:pt x="10855129" y="3951280"/>
                  <a:pt x="10842130" y="3946408"/>
                  <a:pt x="10827505" y="3956965"/>
                </a:cubicBezTo>
                <a:cubicBezTo>
                  <a:pt x="10815316" y="3965087"/>
                  <a:pt x="10805562" y="3963462"/>
                  <a:pt x="10794188" y="3958590"/>
                </a:cubicBezTo>
                <a:cubicBezTo>
                  <a:pt x="10783625" y="3953717"/>
                  <a:pt x="10777126" y="3944784"/>
                  <a:pt x="10769813" y="3936663"/>
                </a:cubicBezTo>
                <a:cubicBezTo>
                  <a:pt x="10762499" y="3927730"/>
                  <a:pt x="10754375" y="3923669"/>
                  <a:pt x="10742186" y="3923669"/>
                </a:cubicBezTo>
                <a:cubicBezTo>
                  <a:pt x="10722686" y="3924482"/>
                  <a:pt x="10703186" y="3922857"/>
                  <a:pt x="10683685" y="3920420"/>
                </a:cubicBezTo>
                <a:cubicBezTo>
                  <a:pt x="10677997" y="3919608"/>
                  <a:pt x="10673124" y="3918797"/>
                  <a:pt x="10670685" y="3913112"/>
                </a:cubicBezTo>
                <a:cubicBezTo>
                  <a:pt x="10659309" y="3893621"/>
                  <a:pt x="10647935" y="3873318"/>
                  <a:pt x="10651185" y="3850580"/>
                </a:cubicBezTo>
                <a:cubicBezTo>
                  <a:pt x="10652809" y="3835150"/>
                  <a:pt x="10645497" y="3826216"/>
                  <a:pt x="10634123" y="3818095"/>
                </a:cubicBezTo>
                <a:cubicBezTo>
                  <a:pt x="10603246" y="3796981"/>
                  <a:pt x="10569933" y="3799416"/>
                  <a:pt x="10536622" y="3809161"/>
                </a:cubicBezTo>
                <a:cubicBezTo>
                  <a:pt x="10526870" y="3811598"/>
                  <a:pt x="10521995" y="3817283"/>
                  <a:pt x="10518745" y="3826216"/>
                </a:cubicBezTo>
                <a:cubicBezTo>
                  <a:pt x="10513059" y="3845707"/>
                  <a:pt x="10508181" y="3865198"/>
                  <a:pt x="10507370" y="3884688"/>
                </a:cubicBezTo>
                <a:lnTo>
                  <a:pt x="10501547" y="3909760"/>
                </a:lnTo>
                <a:lnTo>
                  <a:pt x="10463989" y="3890407"/>
                </a:lnTo>
                <a:lnTo>
                  <a:pt x="10461791" y="3889472"/>
                </a:lnTo>
                <a:lnTo>
                  <a:pt x="10462060" y="3865851"/>
                </a:lnTo>
                <a:cubicBezTo>
                  <a:pt x="10456453" y="3858374"/>
                  <a:pt x="10445238" y="3853886"/>
                  <a:pt x="10428791" y="3850895"/>
                </a:cubicBezTo>
                <a:cubicBezTo>
                  <a:pt x="10422810" y="3850895"/>
                  <a:pt x="10416829" y="3850895"/>
                  <a:pt x="10410848" y="3850895"/>
                </a:cubicBezTo>
                <a:cubicBezTo>
                  <a:pt x="10400381" y="3853886"/>
                  <a:pt x="10391037" y="3855007"/>
                  <a:pt x="10382673" y="3854354"/>
                </a:cubicBezTo>
                <a:lnTo>
                  <a:pt x="10368415" y="3849749"/>
                </a:lnTo>
                <a:lnTo>
                  <a:pt x="10358961" y="3845727"/>
                </a:lnTo>
                <a:lnTo>
                  <a:pt x="10343143" y="3829861"/>
                </a:lnTo>
                <a:cubicBezTo>
                  <a:pt x="10338143" y="3822476"/>
                  <a:pt x="10333845" y="3813502"/>
                  <a:pt x="10330106" y="3803032"/>
                </a:cubicBezTo>
                <a:cubicBezTo>
                  <a:pt x="10309173" y="3746194"/>
                  <a:pt x="10279269" y="3695340"/>
                  <a:pt x="10243383" y="3647477"/>
                </a:cubicBezTo>
                <a:cubicBezTo>
                  <a:pt x="10234413" y="3632519"/>
                  <a:pt x="10225441" y="3620554"/>
                  <a:pt x="10216469" y="3608588"/>
                </a:cubicBezTo>
                <a:cubicBezTo>
                  <a:pt x="10177593" y="3575682"/>
                  <a:pt x="10144699" y="3575682"/>
                  <a:pt x="10123767" y="3620554"/>
                </a:cubicBezTo>
                <a:cubicBezTo>
                  <a:pt x="10120776" y="3626536"/>
                  <a:pt x="10117786" y="3635510"/>
                  <a:pt x="10114795" y="3641494"/>
                </a:cubicBezTo>
                <a:cubicBezTo>
                  <a:pt x="10087880" y="3680382"/>
                  <a:pt x="10066948" y="3680382"/>
                  <a:pt x="10037043" y="3644485"/>
                </a:cubicBezTo>
                <a:cubicBezTo>
                  <a:pt x="10010129" y="3614570"/>
                  <a:pt x="10001158" y="3611579"/>
                  <a:pt x="9962282" y="3635510"/>
                </a:cubicBezTo>
                <a:lnTo>
                  <a:pt x="9927481" y="3646540"/>
                </a:lnTo>
                <a:lnTo>
                  <a:pt x="9921763" y="3642955"/>
                </a:lnTo>
                <a:cubicBezTo>
                  <a:pt x="9920217" y="3640254"/>
                  <a:pt x="9912873" y="3642183"/>
                  <a:pt x="9909396" y="3642569"/>
                </a:cubicBezTo>
                <a:cubicBezTo>
                  <a:pt x="9905338" y="3643148"/>
                  <a:pt x="9900894" y="3642183"/>
                  <a:pt x="9896643" y="3642231"/>
                </a:cubicBezTo>
                <a:lnTo>
                  <a:pt x="9893503" y="3643786"/>
                </a:lnTo>
                <a:lnTo>
                  <a:pt x="9893129" y="3643737"/>
                </a:lnTo>
                <a:cubicBezTo>
                  <a:pt x="9875560" y="3635510"/>
                  <a:pt x="9863598" y="3616066"/>
                  <a:pt x="9857617" y="3584656"/>
                </a:cubicBezTo>
                <a:cubicBezTo>
                  <a:pt x="9851635" y="3569698"/>
                  <a:pt x="9854625" y="3551751"/>
                  <a:pt x="9854625" y="3533802"/>
                </a:cubicBezTo>
                <a:lnTo>
                  <a:pt x="9854625" y="3488270"/>
                </a:lnTo>
                <a:lnTo>
                  <a:pt x="9855859" y="3485808"/>
                </a:lnTo>
                <a:cubicBezTo>
                  <a:pt x="9861627" y="3484657"/>
                  <a:pt x="9863933" y="3480624"/>
                  <a:pt x="9863646" y="3475440"/>
                </a:cubicBezTo>
                <a:cubicBezTo>
                  <a:pt x="9863356" y="3471696"/>
                  <a:pt x="9864511" y="3469967"/>
                  <a:pt x="9867105" y="3468527"/>
                </a:cubicBezTo>
                <a:cubicBezTo>
                  <a:pt x="9867105" y="3467375"/>
                  <a:pt x="9867105" y="3466223"/>
                  <a:pt x="9867105" y="3465071"/>
                </a:cubicBezTo>
                <a:cubicBezTo>
                  <a:pt x="9864223" y="3463343"/>
                  <a:pt x="9863356" y="3460174"/>
                  <a:pt x="9864223" y="3457294"/>
                </a:cubicBezTo>
                <a:cubicBezTo>
                  <a:pt x="9865664" y="3452110"/>
                  <a:pt x="9863933" y="3448077"/>
                  <a:pt x="9860183" y="3444622"/>
                </a:cubicBezTo>
                <a:cubicBezTo>
                  <a:pt x="9858743" y="3443181"/>
                  <a:pt x="9857301" y="3442029"/>
                  <a:pt x="9856723" y="3440012"/>
                </a:cubicBezTo>
                <a:cubicBezTo>
                  <a:pt x="9856146" y="3436844"/>
                  <a:pt x="9854417" y="3435117"/>
                  <a:pt x="9851244" y="3435404"/>
                </a:cubicBezTo>
                <a:cubicBezTo>
                  <a:pt x="9848937" y="3435404"/>
                  <a:pt x="9847208" y="3433965"/>
                  <a:pt x="9846341" y="3432812"/>
                </a:cubicBezTo>
                <a:cubicBezTo>
                  <a:pt x="9841438" y="3425900"/>
                  <a:pt x="9834228" y="3429644"/>
                  <a:pt x="9828173" y="3428779"/>
                </a:cubicBezTo>
                <a:cubicBezTo>
                  <a:pt x="9825576" y="3428492"/>
                  <a:pt x="9820097" y="3427052"/>
                  <a:pt x="9818943" y="3429068"/>
                </a:cubicBezTo>
                <a:cubicBezTo>
                  <a:pt x="9815482" y="3434828"/>
                  <a:pt x="9806543" y="3432524"/>
                  <a:pt x="9804526" y="3440301"/>
                </a:cubicBezTo>
                <a:cubicBezTo>
                  <a:pt x="9803947" y="3442605"/>
                  <a:pt x="9799910" y="3444045"/>
                  <a:pt x="9803658" y="3447214"/>
                </a:cubicBezTo>
                <a:cubicBezTo>
                  <a:pt x="9804812" y="3448077"/>
                  <a:pt x="9804526" y="3449806"/>
                  <a:pt x="9803371" y="3450093"/>
                </a:cubicBezTo>
                <a:cubicBezTo>
                  <a:pt x="9798755" y="3451822"/>
                  <a:pt x="9799044" y="3454414"/>
                  <a:pt x="9801927" y="3457871"/>
                </a:cubicBezTo>
                <a:cubicBezTo>
                  <a:pt x="9802793" y="3459023"/>
                  <a:pt x="9801641" y="3460463"/>
                  <a:pt x="9801065" y="3461615"/>
                </a:cubicBezTo>
                <a:cubicBezTo>
                  <a:pt x="9799910" y="3463343"/>
                  <a:pt x="9799620" y="3465071"/>
                  <a:pt x="9801351" y="3466511"/>
                </a:cubicBezTo>
                <a:cubicBezTo>
                  <a:pt x="9803081" y="3467951"/>
                  <a:pt x="9802793" y="3469680"/>
                  <a:pt x="9803371" y="3471407"/>
                </a:cubicBezTo>
                <a:cubicBezTo>
                  <a:pt x="9804812" y="3475727"/>
                  <a:pt x="9806543" y="3481200"/>
                  <a:pt x="9809714" y="3483216"/>
                </a:cubicBezTo>
                <a:lnTo>
                  <a:pt x="9813790" y="3485795"/>
                </a:lnTo>
                <a:lnTo>
                  <a:pt x="9804911" y="3517722"/>
                </a:lnTo>
                <a:cubicBezTo>
                  <a:pt x="9804537" y="3534550"/>
                  <a:pt x="9808275" y="3551751"/>
                  <a:pt x="9815751" y="3569698"/>
                </a:cubicBezTo>
                <a:cubicBezTo>
                  <a:pt x="9824722" y="3593630"/>
                  <a:pt x="9833693" y="3617561"/>
                  <a:pt x="9827712" y="3644485"/>
                </a:cubicBezTo>
                <a:lnTo>
                  <a:pt x="9824542" y="3653824"/>
                </a:lnTo>
                <a:lnTo>
                  <a:pt x="9711441" y="3632368"/>
                </a:lnTo>
                <a:lnTo>
                  <a:pt x="9677269" y="3626911"/>
                </a:lnTo>
                <a:lnTo>
                  <a:pt x="9677269" y="3624489"/>
                </a:lnTo>
                <a:cubicBezTo>
                  <a:pt x="9674384" y="3622761"/>
                  <a:pt x="9673519" y="3619593"/>
                  <a:pt x="9674384" y="3616712"/>
                </a:cubicBezTo>
                <a:cubicBezTo>
                  <a:pt x="9675827" y="3611528"/>
                  <a:pt x="9674096" y="3607495"/>
                  <a:pt x="9670347" y="3604039"/>
                </a:cubicBezTo>
                <a:cubicBezTo>
                  <a:pt x="9668905" y="3602599"/>
                  <a:pt x="9667463" y="3601447"/>
                  <a:pt x="9666887" y="3599431"/>
                </a:cubicBezTo>
                <a:cubicBezTo>
                  <a:pt x="9666309" y="3596263"/>
                  <a:pt x="9664580" y="3594535"/>
                  <a:pt x="9661407" y="3594822"/>
                </a:cubicBezTo>
                <a:cubicBezTo>
                  <a:pt x="9659100" y="3594822"/>
                  <a:pt x="9657369" y="3593382"/>
                  <a:pt x="9656505" y="3592230"/>
                </a:cubicBezTo>
                <a:cubicBezTo>
                  <a:pt x="9651601" y="3585317"/>
                  <a:pt x="9644390" y="3589062"/>
                  <a:pt x="9638334" y="3588198"/>
                </a:cubicBezTo>
                <a:cubicBezTo>
                  <a:pt x="9635739" y="3587909"/>
                  <a:pt x="9630260" y="3586470"/>
                  <a:pt x="9629107" y="3588486"/>
                </a:cubicBezTo>
                <a:cubicBezTo>
                  <a:pt x="9625645" y="3594246"/>
                  <a:pt x="9616706" y="3591942"/>
                  <a:pt x="9614687" y="3599719"/>
                </a:cubicBezTo>
                <a:cubicBezTo>
                  <a:pt x="9614109" y="3602023"/>
                  <a:pt x="9610073" y="3603463"/>
                  <a:pt x="9613822" y="3606631"/>
                </a:cubicBezTo>
                <a:cubicBezTo>
                  <a:pt x="9614975" y="3607495"/>
                  <a:pt x="9614687" y="3609223"/>
                  <a:pt x="9613533" y="3609512"/>
                </a:cubicBezTo>
                <a:lnTo>
                  <a:pt x="9612231" y="3616524"/>
                </a:lnTo>
                <a:lnTo>
                  <a:pt x="9606747" y="3615648"/>
                </a:lnTo>
                <a:cubicBezTo>
                  <a:pt x="9571902" y="3609282"/>
                  <a:pt x="9537131" y="3602428"/>
                  <a:pt x="9502497" y="3595994"/>
                </a:cubicBezTo>
                <a:cubicBezTo>
                  <a:pt x="9462837" y="3588401"/>
                  <a:pt x="9423131" y="3586402"/>
                  <a:pt x="9384427" y="3598955"/>
                </a:cubicBezTo>
                <a:cubicBezTo>
                  <a:pt x="9359183" y="3607144"/>
                  <a:pt x="9337398" y="3603051"/>
                  <a:pt x="9319659" y="3582768"/>
                </a:cubicBezTo>
                <a:cubicBezTo>
                  <a:pt x="9304696" y="3565304"/>
                  <a:pt x="9287912" y="3565169"/>
                  <a:pt x="9268810" y="3575084"/>
                </a:cubicBezTo>
                <a:cubicBezTo>
                  <a:pt x="9251958" y="3583340"/>
                  <a:pt x="9234572" y="3588513"/>
                  <a:pt x="9216931" y="3590747"/>
                </a:cubicBezTo>
                <a:lnTo>
                  <a:pt x="9191803" y="3589821"/>
                </a:lnTo>
                <a:lnTo>
                  <a:pt x="9189149" y="3581492"/>
                </a:lnTo>
                <a:cubicBezTo>
                  <a:pt x="9187808" y="3580152"/>
                  <a:pt x="9186466" y="3579080"/>
                  <a:pt x="9185931" y="3577203"/>
                </a:cubicBezTo>
                <a:cubicBezTo>
                  <a:pt x="9185392" y="3574256"/>
                  <a:pt x="9183783" y="3572648"/>
                  <a:pt x="9180829" y="3572915"/>
                </a:cubicBezTo>
                <a:cubicBezTo>
                  <a:pt x="9178683" y="3572915"/>
                  <a:pt x="9177073" y="3571575"/>
                  <a:pt x="9176267" y="3570503"/>
                </a:cubicBezTo>
                <a:cubicBezTo>
                  <a:pt x="9173988" y="3567286"/>
                  <a:pt x="9171170" y="3566550"/>
                  <a:pt x="9168218" y="3566516"/>
                </a:cubicBezTo>
                <a:lnTo>
                  <a:pt x="9168216" y="3566516"/>
                </a:lnTo>
                <a:cubicBezTo>
                  <a:pt x="9165264" y="3566483"/>
                  <a:pt x="9162177" y="3567153"/>
                  <a:pt x="9159362" y="3566751"/>
                </a:cubicBezTo>
                <a:cubicBezTo>
                  <a:pt x="9156945" y="3566483"/>
                  <a:pt x="9151846" y="3565143"/>
                  <a:pt x="9150773" y="3567019"/>
                </a:cubicBezTo>
                <a:cubicBezTo>
                  <a:pt x="9147553" y="3572379"/>
                  <a:pt x="9139234" y="3570235"/>
                  <a:pt x="9137355" y="3577472"/>
                </a:cubicBezTo>
                <a:cubicBezTo>
                  <a:pt x="9136818" y="3579616"/>
                  <a:pt x="9133061" y="3580956"/>
                  <a:pt x="9136549" y="3583905"/>
                </a:cubicBezTo>
                <a:cubicBezTo>
                  <a:pt x="9137624" y="3584708"/>
                  <a:pt x="9137355" y="3586316"/>
                  <a:pt x="9136282" y="3586584"/>
                </a:cubicBezTo>
                <a:lnTo>
                  <a:pt x="9136267" y="3586668"/>
                </a:lnTo>
                <a:lnTo>
                  <a:pt x="9124173" y="3585733"/>
                </a:lnTo>
                <a:cubicBezTo>
                  <a:pt x="9110954" y="3585835"/>
                  <a:pt x="9097800" y="3586848"/>
                  <a:pt x="9085202" y="3588144"/>
                </a:cubicBezTo>
                <a:lnTo>
                  <a:pt x="8915250" y="3613572"/>
                </a:lnTo>
                <a:lnTo>
                  <a:pt x="8914129" y="3604611"/>
                </a:lnTo>
                <a:cubicBezTo>
                  <a:pt x="8911425" y="3594192"/>
                  <a:pt x="8899447" y="3597279"/>
                  <a:pt x="8894811" y="3589562"/>
                </a:cubicBezTo>
                <a:cubicBezTo>
                  <a:pt x="8893266" y="3586861"/>
                  <a:pt x="8885926" y="3588790"/>
                  <a:pt x="8882447" y="3589176"/>
                </a:cubicBezTo>
                <a:cubicBezTo>
                  <a:pt x="8874333" y="3590334"/>
                  <a:pt x="8864675" y="3585317"/>
                  <a:pt x="8858107" y="3594578"/>
                </a:cubicBezTo>
                <a:cubicBezTo>
                  <a:pt x="8856947" y="3596122"/>
                  <a:pt x="8854628" y="3598051"/>
                  <a:pt x="8851539" y="3598051"/>
                </a:cubicBezTo>
                <a:cubicBezTo>
                  <a:pt x="8847288" y="3597665"/>
                  <a:pt x="8844970" y="3599981"/>
                  <a:pt x="8844196" y="3604226"/>
                </a:cubicBezTo>
                <a:cubicBezTo>
                  <a:pt x="8843425" y="3606926"/>
                  <a:pt x="8841491" y="3608470"/>
                  <a:pt x="8839561" y="3610399"/>
                </a:cubicBezTo>
                <a:cubicBezTo>
                  <a:pt x="8834537" y="3615030"/>
                  <a:pt x="8832219" y="3620432"/>
                  <a:pt x="8834151" y="3627378"/>
                </a:cubicBezTo>
                <a:lnTo>
                  <a:pt x="8833253" y="3629798"/>
                </a:lnTo>
                <a:lnTo>
                  <a:pt x="8695870" y="3658010"/>
                </a:lnTo>
                <a:lnTo>
                  <a:pt x="8690543" y="3653549"/>
                </a:lnTo>
                <a:cubicBezTo>
                  <a:pt x="8689931" y="3652118"/>
                  <a:pt x="8689113" y="3650280"/>
                  <a:pt x="8690543" y="3649053"/>
                </a:cubicBezTo>
                <a:cubicBezTo>
                  <a:pt x="8691976" y="3647826"/>
                  <a:pt x="8694020" y="3647213"/>
                  <a:pt x="8695860" y="3648440"/>
                </a:cubicBezTo>
                <a:cubicBezTo>
                  <a:pt x="8697087" y="3649053"/>
                  <a:pt x="8698315" y="3650075"/>
                  <a:pt x="8699542" y="3650893"/>
                </a:cubicBezTo>
                <a:cubicBezTo>
                  <a:pt x="8700769" y="3651914"/>
                  <a:pt x="8701997" y="3652527"/>
                  <a:pt x="8703019" y="3651301"/>
                </a:cubicBezTo>
                <a:cubicBezTo>
                  <a:pt x="8704244" y="3649871"/>
                  <a:pt x="8703427" y="3648644"/>
                  <a:pt x="8702405" y="3647622"/>
                </a:cubicBezTo>
                <a:cubicBezTo>
                  <a:pt x="8701587" y="3646601"/>
                  <a:pt x="8700360" y="3645783"/>
                  <a:pt x="8699542" y="3644965"/>
                </a:cubicBezTo>
                <a:cubicBezTo>
                  <a:pt x="8697701" y="3643127"/>
                  <a:pt x="8696677" y="3640673"/>
                  <a:pt x="8698519" y="3638630"/>
                </a:cubicBezTo>
                <a:cubicBezTo>
                  <a:pt x="8700155" y="3636995"/>
                  <a:pt x="8702405" y="3638630"/>
                  <a:pt x="8704039" y="3639856"/>
                </a:cubicBezTo>
                <a:cubicBezTo>
                  <a:pt x="8705471" y="3640878"/>
                  <a:pt x="8706493" y="3642718"/>
                  <a:pt x="8708335" y="3643330"/>
                </a:cubicBezTo>
                <a:cubicBezTo>
                  <a:pt x="8710993" y="3644352"/>
                  <a:pt x="8712629" y="3643943"/>
                  <a:pt x="8712425" y="3640673"/>
                </a:cubicBezTo>
                <a:cubicBezTo>
                  <a:pt x="8712219" y="3636177"/>
                  <a:pt x="8710379" y="3632498"/>
                  <a:pt x="8707925" y="3629024"/>
                </a:cubicBezTo>
                <a:cubicBezTo>
                  <a:pt x="8704859" y="3624527"/>
                  <a:pt x="8704654" y="3622075"/>
                  <a:pt x="8707925" y="3617783"/>
                </a:cubicBezTo>
                <a:cubicBezTo>
                  <a:pt x="8708947" y="3616148"/>
                  <a:pt x="8710585" y="3614718"/>
                  <a:pt x="8712015" y="3613287"/>
                </a:cubicBezTo>
                <a:cubicBezTo>
                  <a:pt x="8712629" y="3612673"/>
                  <a:pt x="8713651" y="3612061"/>
                  <a:pt x="8713241" y="3611039"/>
                </a:cubicBezTo>
                <a:cubicBezTo>
                  <a:pt x="8712833" y="3609812"/>
                  <a:pt x="8711811" y="3609608"/>
                  <a:pt x="8710993" y="3609812"/>
                </a:cubicBezTo>
                <a:cubicBezTo>
                  <a:pt x="8707311" y="3610630"/>
                  <a:pt x="8706493" y="3608995"/>
                  <a:pt x="8706697" y="3605725"/>
                </a:cubicBezTo>
                <a:cubicBezTo>
                  <a:pt x="8706901" y="3601637"/>
                  <a:pt x="8704244" y="3598776"/>
                  <a:pt x="8701382" y="3596527"/>
                </a:cubicBezTo>
                <a:cubicBezTo>
                  <a:pt x="8699132" y="3594688"/>
                  <a:pt x="8698927" y="3593257"/>
                  <a:pt x="8701177" y="3591623"/>
                </a:cubicBezTo>
                <a:cubicBezTo>
                  <a:pt x="8702405" y="3590805"/>
                  <a:pt x="8703223" y="3589987"/>
                  <a:pt x="8702814" y="3588353"/>
                </a:cubicBezTo>
                <a:cubicBezTo>
                  <a:pt x="8702405" y="3586104"/>
                  <a:pt x="8700769" y="3586513"/>
                  <a:pt x="8699337" y="3586104"/>
                </a:cubicBezTo>
                <a:cubicBezTo>
                  <a:pt x="8698519" y="3585900"/>
                  <a:pt x="8697495" y="3585900"/>
                  <a:pt x="8696475" y="3585695"/>
                </a:cubicBezTo>
                <a:cubicBezTo>
                  <a:pt x="8690953" y="3585082"/>
                  <a:pt x="8689726" y="3582017"/>
                  <a:pt x="8692998" y="3577316"/>
                </a:cubicBezTo>
                <a:cubicBezTo>
                  <a:pt x="8693405" y="3576704"/>
                  <a:pt x="8693815" y="3576295"/>
                  <a:pt x="8694020" y="3575681"/>
                </a:cubicBezTo>
                <a:cubicBezTo>
                  <a:pt x="8694633" y="3574455"/>
                  <a:pt x="8695041" y="3572820"/>
                  <a:pt x="8693815" y="3572003"/>
                </a:cubicBezTo>
                <a:cubicBezTo>
                  <a:pt x="8692793" y="3571185"/>
                  <a:pt x="8691363" y="3572003"/>
                  <a:pt x="8690543" y="3572820"/>
                </a:cubicBezTo>
                <a:cubicBezTo>
                  <a:pt x="8689726" y="3573637"/>
                  <a:pt x="8689113" y="3574455"/>
                  <a:pt x="8688499" y="3575477"/>
                </a:cubicBezTo>
                <a:cubicBezTo>
                  <a:pt x="8687271" y="3576908"/>
                  <a:pt x="8686043" y="3577316"/>
                  <a:pt x="8684409" y="3576090"/>
                </a:cubicBezTo>
                <a:cubicBezTo>
                  <a:pt x="8680525" y="3573433"/>
                  <a:pt x="8676227" y="3573025"/>
                  <a:pt x="8671935" y="3572820"/>
                </a:cubicBezTo>
                <a:cubicBezTo>
                  <a:pt x="8666821" y="3572411"/>
                  <a:pt x="8661505" y="3573025"/>
                  <a:pt x="8656392" y="3571798"/>
                </a:cubicBezTo>
                <a:cubicBezTo>
                  <a:pt x="8654552" y="3571389"/>
                  <a:pt x="8653529" y="3572616"/>
                  <a:pt x="8652712" y="3573637"/>
                </a:cubicBezTo>
                <a:cubicBezTo>
                  <a:pt x="8649850" y="3576908"/>
                  <a:pt x="8647191" y="3580178"/>
                  <a:pt x="8642078" y="3578542"/>
                </a:cubicBezTo>
                <a:cubicBezTo>
                  <a:pt x="8641057" y="3578338"/>
                  <a:pt x="8640443" y="3579156"/>
                  <a:pt x="8640034" y="3579973"/>
                </a:cubicBezTo>
                <a:cubicBezTo>
                  <a:pt x="8637785" y="3584061"/>
                  <a:pt x="8634102" y="3587331"/>
                  <a:pt x="8631039" y="3590805"/>
                </a:cubicBezTo>
                <a:cubicBezTo>
                  <a:pt x="8626332" y="3596119"/>
                  <a:pt x="8623675" y="3602046"/>
                  <a:pt x="8625519" y="3609199"/>
                </a:cubicBezTo>
                <a:cubicBezTo>
                  <a:pt x="8626130" y="3612061"/>
                  <a:pt x="8624495" y="3613900"/>
                  <a:pt x="8622858" y="3615535"/>
                </a:cubicBezTo>
                <a:cubicBezTo>
                  <a:pt x="8619177" y="3619419"/>
                  <a:pt x="8619381" y="3621462"/>
                  <a:pt x="8623471" y="3624527"/>
                </a:cubicBezTo>
                <a:cubicBezTo>
                  <a:pt x="8627969" y="3627593"/>
                  <a:pt x="8627969" y="3627593"/>
                  <a:pt x="8624288" y="3632089"/>
                </a:cubicBezTo>
                <a:cubicBezTo>
                  <a:pt x="8623471" y="3633111"/>
                  <a:pt x="8622858" y="3633929"/>
                  <a:pt x="8624085" y="3635156"/>
                </a:cubicBezTo>
                <a:cubicBezTo>
                  <a:pt x="8628175" y="3639856"/>
                  <a:pt x="8631854" y="3644557"/>
                  <a:pt x="8636151" y="3649053"/>
                </a:cubicBezTo>
                <a:cubicBezTo>
                  <a:pt x="8639216" y="3652527"/>
                  <a:pt x="8643101" y="3654776"/>
                  <a:pt x="8647599" y="3655797"/>
                </a:cubicBezTo>
                <a:cubicBezTo>
                  <a:pt x="8649030" y="3656206"/>
                  <a:pt x="8651128" y="3658250"/>
                  <a:pt x="8652891" y="3660575"/>
                </a:cubicBezTo>
                <a:lnTo>
                  <a:pt x="8655781" y="3666242"/>
                </a:lnTo>
                <a:lnTo>
                  <a:pt x="8642501" y="3668969"/>
                </a:lnTo>
                <a:cubicBezTo>
                  <a:pt x="8556101" y="3690019"/>
                  <a:pt x="8470728" y="3714922"/>
                  <a:pt x="8386837" y="3745852"/>
                </a:cubicBezTo>
                <a:cubicBezTo>
                  <a:pt x="8147375" y="3833285"/>
                  <a:pt x="7926512" y="3955482"/>
                  <a:pt x="7711935" y="4088981"/>
                </a:cubicBezTo>
                <a:lnTo>
                  <a:pt x="7609681" y="4154474"/>
                </a:lnTo>
                <a:lnTo>
                  <a:pt x="7608138" y="4144742"/>
                </a:lnTo>
                <a:cubicBezTo>
                  <a:pt x="7607510" y="4143721"/>
                  <a:pt x="7607099" y="4142699"/>
                  <a:pt x="7606501" y="4141472"/>
                </a:cubicBezTo>
                <a:cubicBezTo>
                  <a:pt x="7603845" y="4135545"/>
                  <a:pt x="7600778" y="4130027"/>
                  <a:pt x="7594421" y="4127166"/>
                </a:cubicBezTo>
                <a:cubicBezTo>
                  <a:pt x="7593193" y="4126757"/>
                  <a:pt x="7593193" y="4125939"/>
                  <a:pt x="7593193" y="4124917"/>
                </a:cubicBezTo>
                <a:cubicBezTo>
                  <a:pt x="7593411" y="4121852"/>
                  <a:pt x="7598932" y="4114494"/>
                  <a:pt x="7601785" y="4113676"/>
                </a:cubicBezTo>
                <a:cubicBezTo>
                  <a:pt x="7606283" y="4112655"/>
                  <a:pt x="7610169" y="4110406"/>
                  <a:pt x="7613238" y="4106932"/>
                </a:cubicBezTo>
                <a:cubicBezTo>
                  <a:pt x="7617535" y="4102436"/>
                  <a:pt x="7621215" y="4097735"/>
                  <a:pt x="7625316" y="4093035"/>
                </a:cubicBezTo>
                <a:cubicBezTo>
                  <a:pt x="7626548" y="4091808"/>
                  <a:pt x="7625917" y="4090990"/>
                  <a:pt x="7625102" y="4089968"/>
                </a:cubicBezTo>
                <a:cubicBezTo>
                  <a:pt x="7621432" y="4085472"/>
                  <a:pt x="7621432" y="4085472"/>
                  <a:pt x="7625917" y="4082406"/>
                </a:cubicBezTo>
                <a:cubicBezTo>
                  <a:pt x="7630020" y="4079341"/>
                  <a:pt x="7630218" y="4077298"/>
                  <a:pt x="7626548" y="4073414"/>
                </a:cubicBezTo>
                <a:cubicBezTo>
                  <a:pt x="7624906" y="4071779"/>
                  <a:pt x="7623258" y="4069940"/>
                  <a:pt x="7623884" y="4067078"/>
                </a:cubicBezTo>
                <a:cubicBezTo>
                  <a:pt x="7625727" y="4059925"/>
                  <a:pt x="7623070" y="4053999"/>
                  <a:pt x="7618363" y="4048684"/>
                </a:cubicBezTo>
                <a:cubicBezTo>
                  <a:pt x="7615295" y="4045210"/>
                  <a:pt x="7611613" y="4041940"/>
                  <a:pt x="7609351" y="4037853"/>
                </a:cubicBezTo>
                <a:cubicBezTo>
                  <a:pt x="7608940" y="4037035"/>
                  <a:pt x="7608333" y="4036217"/>
                  <a:pt x="7607317" y="4036421"/>
                </a:cubicBezTo>
                <a:cubicBezTo>
                  <a:pt x="7602198" y="4038057"/>
                  <a:pt x="7599546" y="4034787"/>
                  <a:pt x="7596670" y="4031516"/>
                </a:cubicBezTo>
                <a:cubicBezTo>
                  <a:pt x="7595869" y="4030495"/>
                  <a:pt x="7594830" y="4029268"/>
                  <a:pt x="7592996" y="4029677"/>
                </a:cubicBezTo>
                <a:cubicBezTo>
                  <a:pt x="7587877" y="4030904"/>
                  <a:pt x="7582564" y="4030291"/>
                  <a:pt x="7577465" y="4030699"/>
                </a:cubicBezTo>
                <a:cubicBezTo>
                  <a:pt x="7573169" y="4030904"/>
                  <a:pt x="7568874" y="4031312"/>
                  <a:pt x="7564980" y="4033969"/>
                </a:cubicBezTo>
                <a:cubicBezTo>
                  <a:pt x="7563340" y="4035195"/>
                  <a:pt x="7562118" y="4034787"/>
                  <a:pt x="7560899" y="4033356"/>
                </a:cubicBezTo>
                <a:cubicBezTo>
                  <a:pt x="7560274" y="4032334"/>
                  <a:pt x="7559671" y="4031516"/>
                  <a:pt x="7558844" y="4030699"/>
                </a:cubicBezTo>
                <a:cubicBezTo>
                  <a:pt x="7558023" y="4029882"/>
                  <a:pt x="7556601" y="4029064"/>
                  <a:pt x="7555569" y="4029882"/>
                </a:cubicBezTo>
                <a:cubicBezTo>
                  <a:pt x="7554353" y="4030699"/>
                  <a:pt x="7554763" y="4032334"/>
                  <a:pt x="7555365" y="4033560"/>
                </a:cubicBezTo>
                <a:cubicBezTo>
                  <a:pt x="7555569" y="4034174"/>
                  <a:pt x="7555975" y="4034583"/>
                  <a:pt x="7556385" y="4035195"/>
                </a:cubicBezTo>
                <a:cubicBezTo>
                  <a:pt x="7559671" y="4039896"/>
                  <a:pt x="7558433" y="4042961"/>
                  <a:pt x="7552911" y="4043575"/>
                </a:cubicBezTo>
                <a:cubicBezTo>
                  <a:pt x="7551889" y="4043779"/>
                  <a:pt x="7550876" y="4043779"/>
                  <a:pt x="7550055" y="4043983"/>
                </a:cubicBezTo>
                <a:cubicBezTo>
                  <a:pt x="7548625" y="4044392"/>
                  <a:pt x="7546987" y="4043983"/>
                  <a:pt x="7546574" y="4046232"/>
                </a:cubicBezTo>
                <a:cubicBezTo>
                  <a:pt x="7546164" y="4047867"/>
                  <a:pt x="7546987" y="4048684"/>
                  <a:pt x="7548219" y="4049502"/>
                </a:cubicBezTo>
                <a:cubicBezTo>
                  <a:pt x="7550465" y="4051136"/>
                  <a:pt x="7550253" y="4052568"/>
                  <a:pt x="7548004" y="4054406"/>
                </a:cubicBezTo>
                <a:cubicBezTo>
                  <a:pt x="7545151" y="4056655"/>
                  <a:pt x="7542495" y="4059516"/>
                  <a:pt x="7542686" y="4063604"/>
                </a:cubicBezTo>
                <a:cubicBezTo>
                  <a:pt x="7542898" y="4066874"/>
                  <a:pt x="7542086" y="4068509"/>
                  <a:pt x="7538391" y="4067691"/>
                </a:cubicBezTo>
                <a:cubicBezTo>
                  <a:pt x="7537575" y="4067487"/>
                  <a:pt x="7536551" y="4067691"/>
                  <a:pt x="7536140" y="4068918"/>
                </a:cubicBezTo>
                <a:cubicBezTo>
                  <a:pt x="7535732" y="4069940"/>
                  <a:pt x="7536766" y="4070552"/>
                  <a:pt x="7537375" y="4071166"/>
                </a:cubicBezTo>
                <a:cubicBezTo>
                  <a:pt x="7538802" y="4072597"/>
                  <a:pt x="7540442" y="4074027"/>
                  <a:pt x="7541459" y="4075662"/>
                </a:cubicBezTo>
                <a:cubicBezTo>
                  <a:pt x="7544744" y="4079954"/>
                  <a:pt x="7544525" y="4082406"/>
                  <a:pt x="7541459" y="4086903"/>
                </a:cubicBezTo>
                <a:cubicBezTo>
                  <a:pt x="7539018" y="4090377"/>
                  <a:pt x="7537166" y="4094056"/>
                  <a:pt x="7536966" y="4098552"/>
                </a:cubicBezTo>
                <a:cubicBezTo>
                  <a:pt x="7536766" y="4101822"/>
                  <a:pt x="7538391" y="4102231"/>
                  <a:pt x="7541047" y="4101209"/>
                </a:cubicBezTo>
                <a:cubicBezTo>
                  <a:pt x="7542898" y="4100597"/>
                  <a:pt x="7543917" y="4098757"/>
                  <a:pt x="7545340" y="4097735"/>
                </a:cubicBezTo>
                <a:cubicBezTo>
                  <a:pt x="7546987" y="4096509"/>
                  <a:pt x="7549230" y="4094874"/>
                  <a:pt x="7550876" y="4096509"/>
                </a:cubicBezTo>
                <a:cubicBezTo>
                  <a:pt x="7552711" y="4098552"/>
                  <a:pt x="7551695" y="4101006"/>
                  <a:pt x="7549842" y="4102844"/>
                </a:cubicBezTo>
                <a:cubicBezTo>
                  <a:pt x="7549039" y="4103662"/>
                  <a:pt x="7547808" y="4104480"/>
                  <a:pt x="7546987" y="4105501"/>
                </a:cubicBezTo>
                <a:cubicBezTo>
                  <a:pt x="7545966" y="4106523"/>
                  <a:pt x="7545151" y="4107750"/>
                  <a:pt x="7546375" y="4109180"/>
                </a:cubicBezTo>
                <a:cubicBezTo>
                  <a:pt x="7547400" y="4110406"/>
                  <a:pt x="7548625" y="4109793"/>
                  <a:pt x="7549842" y="4108772"/>
                </a:cubicBezTo>
                <a:cubicBezTo>
                  <a:pt x="7551068" y="4107954"/>
                  <a:pt x="7552297" y="4106932"/>
                  <a:pt x="7553534" y="4106319"/>
                </a:cubicBezTo>
                <a:cubicBezTo>
                  <a:pt x="7555365" y="4105092"/>
                  <a:pt x="7557420" y="4105705"/>
                  <a:pt x="7558844" y="4106932"/>
                </a:cubicBezTo>
                <a:cubicBezTo>
                  <a:pt x="7560274" y="4108159"/>
                  <a:pt x="7559454" y="4109998"/>
                  <a:pt x="7558844" y="4111429"/>
                </a:cubicBezTo>
                <a:cubicBezTo>
                  <a:pt x="7555777" y="4118582"/>
                  <a:pt x="7545561" y="4121647"/>
                  <a:pt x="7538608" y="4117355"/>
                </a:cubicBezTo>
                <a:cubicBezTo>
                  <a:pt x="7535323" y="4115312"/>
                  <a:pt x="7534100" y="4115925"/>
                  <a:pt x="7533698" y="4119195"/>
                </a:cubicBezTo>
                <a:cubicBezTo>
                  <a:pt x="7533078" y="4124508"/>
                  <a:pt x="7530631" y="4127984"/>
                  <a:pt x="7525309" y="4129822"/>
                </a:cubicBezTo>
                <a:cubicBezTo>
                  <a:pt x="7523876" y="4130231"/>
                  <a:pt x="7521630" y="4131253"/>
                  <a:pt x="7522240" y="4133501"/>
                </a:cubicBezTo>
                <a:cubicBezTo>
                  <a:pt x="7523467" y="4138611"/>
                  <a:pt x="7521432" y="4142903"/>
                  <a:pt x="7518765" y="4146991"/>
                </a:cubicBezTo>
                <a:cubicBezTo>
                  <a:pt x="7516731" y="4150056"/>
                  <a:pt x="7516109" y="4152917"/>
                  <a:pt x="7518363" y="4156596"/>
                </a:cubicBezTo>
                <a:cubicBezTo>
                  <a:pt x="7520809" y="4160479"/>
                  <a:pt x="7519384" y="4162728"/>
                  <a:pt x="7514484" y="4163544"/>
                </a:cubicBezTo>
                <a:cubicBezTo>
                  <a:pt x="7514267" y="4163544"/>
                  <a:pt x="7514072" y="4163544"/>
                  <a:pt x="7513856" y="4163544"/>
                </a:cubicBezTo>
                <a:cubicBezTo>
                  <a:pt x="7512020" y="4163749"/>
                  <a:pt x="7510184" y="4164158"/>
                  <a:pt x="7509976" y="4165998"/>
                </a:cubicBezTo>
                <a:cubicBezTo>
                  <a:pt x="7509572" y="4167836"/>
                  <a:pt x="7511824" y="4167632"/>
                  <a:pt x="7512841" y="4168245"/>
                </a:cubicBezTo>
                <a:cubicBezTo>
                  <a:pt x="7519384" y="4171515"/>
                  <a:pt x="7522040" y="4176625"/>
                  <a:pt x="7520809" y="4183982"/>
                </a:cubicBezTo>
                <a:cubicBezTo>
                  <a:pt x="7520399" y="4186436"/>
                  <a:pt x="7521220" y="4187866"/>
                  <a:pt x="7523273" y="4188888"/>
                </a:cubicBezTo>
                <a:cubicBezTo>
                  <a:pt x="7524498" y="4189501"/>
                  <a:pt x="7525714" y="4189910"/>
                  <a:pt x="7526943" y="4190523"/>
                </a:cubicBezTo>
                <a:cubicBezTo>
                  <a:pt x="7528587" y="4191340"/>
                  <a:pt x="7529189" y="4192567"/>
                  <a:pt x="7528781" y="4194407"/>
                </a:cubicBezTo>
                <a:lnTo>
                  <a:pt x="7527866" y="4195704"/>
                </a:lnTo>
                <a:lnTo>
                  <a:pt x="7534699" y="4202501"/>
                </a:lnTo>
                <a:lnTo>
                  <a:pt x="7498985" y="4225378"/>
                </a:lnTo>
                <a:cubicBezTo>
                  <a:pt x="7443865" y="4261854"/>
                  <a:pt x="7395814" y="4305800"/>
                  <a:pt x="7350187" y="4352213"/>
                </a:cubicBezTo>
                <a:lnTo>
                  <a:pt x="7309325" y="4395331"/>
                </a:lnTo>
                <a:lnTo>
                  <a:pt x="7309067" y="4392757"/>
                </a:lnTo>
                <a:cubicBezTo>
                  <a:pt x="7323199" y="4380814"/>
                  <a:pt x="7307980" y="4375386"/>
                  <a:pt x="7305806" y="4366700"/>
                </a:cubicBezTo>
                <a:cubicBezTo>
                  <a:pt x="7298194" y="4337385"/>
                  <a:pt x="7264495" y="4346070"/>
                  <a:pt x="7251449" y="4324357"/>
                </a:cubicBezTo>
                <a:cubicBezTo>
                  <a:pt x="7247103" y="4316756"/>
                  <a:pt x="7226445" y="4322184"/>
                  <a:pt x="7216663" y="4323270"/>
                </a:cubicBezTo>
                <a:cubicBezTo>
                  <a:pt x="7193832" y="4326528"/>
                  <a:pt x="7166653" y="4312413"/>
                  <a:pt x="7148175" y="4338470"/>
                </a:cubicBezTo>
                <a:lnTo>
                  <a:pt x="7133763" y="4346089"/>
                </a:lnTo>
                <a:lnTo>
                  <a:pt x="7104965" y="4308370"/>
                </a:lnTo>
                <a:cubicBezTo>
                  <a:pt x="7092813" y="4293056"/>
                  <a:pt x="7082015" y="4278643"/>
                  <a:pt x="7076614" y="4266031"/>
                </a:cubicBezTo>
                <a:cubicBezTo>
                  <a:pt x="7047810" y="4244412"/>
                  <a:pt x="7019006" y="4215587"/>
                  <a:pt x="6993806" y="4190363"/>
                </a:cubicBezTo>
                <a:cubicBezTo>
                  <a:pt x="6997405" y="4190363"/>
                  <a:pt x="6997405" y="4190363"/>
                  <a:pt x="6997405" y="4190363"/>
                </a:cubicBezTo>
                <a:cubicBezTo>
                  <a:pt x="7001004" y="4193967"/>
                  <a:pt x="7001004" y="4193967"/>
                  <a:pt x="7004608" y="4193967"/>
                </a:cubicBezTo>
                <a:cubicBezTo>
                  <a:pt x="7004608" y="4193967"/>
                  <a:pt x="7004608" y="4190363"/>
                  <a:pt x="7001004" y="4190363"/>
                </a:cubicBezTo>
                <a:cubicBezTo>
                  <a:pt x="6997404" y="4183157"/>
                  <a:pt x="6997404" y="4183157"/>
                  <a:pt x="6997404" y="4183157"/>
                </a:cubicBezTo>
                <a:cubicBezTo>
                  <a:pt x="7001004" y="4186760"/>
                  <a:pt x="7004608" y="4190363"/>
                  <a:pt x="7008207" y="4193967"/>
                </a:cubicBezTo>
                <a:lnTo>
                  <a:pt x="6997568" y="4178280"/>
                </a:lnTo>
                <a:lnTo>
                  <a:pt x="7019469" y="4164418"/>
                </a:lnTo>
                <a:cubicBezTo>
                  <a:pt x="7023721" y="4161716"/>
                  <a:pt x="7026038" y="4154384"/>
                  <a:pt x="7027972" y="4148597"/>
                </a:cubicBezTo>
                <a:cubicBezTo>
                  <a:pt x="7028743" y="4146281"/>
                  <a:pt x="7028358" y="4143966"/>
                  <a:pt x="7030676" y="4142037"/>
                </a:cubicBezTo>
                <a:cubicBezTo>
                  <a:pt x="7032992" y="4140108"/>
                  <a:pt x="7032606" y="4137792"/>
                  <a:pt x="7031061" y="4135477"/>
                </a:cubicBezTo>
                <a:cubicBezTo>
                  <a:pt x="7030289" y="4133933"/>
                  <a:pt x="7028743" y="4132003"/>
                  <a:pt x="7029902" y="4130460"/>
                </a:cubicBezTo>
                <a:cubicBezTo>
                  <a:pt x="7033765" y="4125830"/>
                  <a:pt x="7034152" y="4122357"/>
                  <a:pt x="7027972" y="4120041"/>
                </a:cubicBezTo>
                <a:cubicBezTo>
                  <a:pt x="7026425" y="4119655"/>
                  <a:pt x="7026038" y="4117341"/>
                  <a:pt x="7027585" y="4116183"/>
                </a:cubicBezTo>
                <a:cubicBezTo>
                  <a:pt x="7032606" y="4111938"/>
                  <a:pt x="7027197" y="4110008"/>
                  <a:pt x="7026425" y="4106921"/>
                </a:cubicBezTo>
                <a:cubicBezTo>
                  <a:pt x="7023721" y="4096503"/>
                  <a:pt x="7011745" y="4099590"/>
                  <a:pt x="7007109" y="4091873"/>
                </a:cubicBezTo>
                <a:cubicBezTo>
                  <a:pt x="7005564" y="4089171"/>
                  <a:pt x="6998224" y="4091101"/>
                  <a:pt x="6994747" y="4091487"/>
                </a:cubicBezTo>
                <a:cubicBezTo>
                  <a:pt x="6986630" y="4092645"/>
                  <a:pt x="6976972" y="4087628"/>
                  <a:pt x="6970402" y="4096889"/>
                </a:cubicBezTo>
                <a:cubicBezTo>
                  <a:pt x="6969239" y="4098432"/>
                  <a:pt x="6966921" y="4100362"/>
                  <a:pt x="6963832" y="4100362"/>
                </a:cubicBezTo>
                <a:cubicBezTo>
                  <a:pt x="6959584" y="4099976"/>
                  <a:pt x="6957264" y="4102291"/>
                  <a:pt x="6956494" y="4106536"/>
                </a:cubicBezTo>
                <a:cubicBezTo>
                  <a:pt x="6955718" y="4109237"/>
                  <a:pt x="6953785" y="4110780"/>
                  <a:pt x="6951853" y="4112710"/>
                </a:cubicBezTo>
                <a:lnTo>
                  <a:pt x="6948503" y="4123230"/>
                </a:lnTo>
                <a:lnTo>
                  <a:pt x="6943401" y="4118299"/>
                </a:lnTo>
                <a:cubicBezTo>
                  <a:pt x="6910999" y="4093075"/>
                  <a:pt x="6874995" y="4064249"/>
                  <a:pt x="6842592" y="4039026"/>
                </a:cubicBezTo>
                <a:cubicBezTo>
                  <a:pt x="6828192" y="4024613"/>
                  <a:pt x="6802989" y="4002993"/>
                  <a:pt x="6774187" y="3984977"/>
                </a:cubicBezTo>
                <a:cubicBezTo>
                  <a:pt x="6748981" y="3963357"/>
                  <a:pt x="6720181" y="3948945"/>
                  <a:pt x="6702180" y="3941737"/>
                </a:cubicBezTo>
                <a:cubicBezTo>
                  <a:pt x="6684179" y="3927325"/>
                  <a:pt x="6662576" y="3912912"/>
                  <a:pt x="6644571" y="3905705"/>
                </a:cubicBezTo>
                <a:cubicBezTo>
                  <a:pt x="6644571" y="3905705"/>
                  <a:pt x="6644571" y="3902103"/>
                  <a:pt x="6640973" y="3902103"/>
                </a:cubicBezTo>
                <a:cubicBezTo>
                  <a:pt x="6637374" y="3898498"/>
                  <a:pt x="6637374" y="3898498"/>
                  <a:pt x="6633773" y="3898498"/>
                </a:cubicBezTo>
                <a:cubicBezTo>
                  <a:pt x="6583369" y="3862466"/>
                  <a:pt x="6540162" y="3844450"/>
                  <a:pt x="6486162" y="3819227"/>
                </a:cubicBezTo>
                <a:cubicBezTo>
                  <a:pt x="6482559" y="3808417"/>
                  <a:pt x="6493360" y="3812020"/>
                  <a:pt x="6496961" y="3808417"/>
                </a:cubicBezTo>
                <a:cubicBezTo>
                  <a:pt x="6493360" y="3801210"/>
                  <a:pt x="6486160" y="3797608"/>
                  <a:pt x="6478958" y="3790400"/>
                </a:cubicBezTo>
                <a:cubicBezTo>
                  <a:pt x="6482559" y="3794004"/>
                  <a:pt x="6486160" y="3794004"/>
                  <a:pt x="6486160" y="3794004"/>
                </a:cubicBezTo>
                <a:cubicBezTo>
                  <a:pt x="6489760" y="3797608"/>
                  <a:pt x="6489760" y="3797608"/>
                  <a:pt x="6493360" y="3797608"/>
                </a:cubicBezTo>
                <a:cubicBezTo>
                  <a:pt x="6493360" y="3794004"/>
                  <a:pt x="6489760" y="3794004"/>
                  <a:pt x="6489760" y="3794004"/>
                </a:cubicBezTo>
                <a:cubicBezTo>
                  <a:pt x="6486162" y="3790400"/>
                  <a:pt x="6482559" y="3790400"/>
                  <a:pt x="6482559" y="3790400"/>
                </a:cubicBezTo>
                <a:cubicBezTo>
                  <a:pt x="6482559" y="3790400"/>
                  <a:pt x="6478959" y="3786798"/>
                  <a:pt x="6478959" y="3786798"/>
                </a:cubicBezTo>
                <a:cubicBezTo>
                  <a:pt x="6471758" y="3783195"/>
                  <a:pt x="6464558" y="3779591"/>
                  <a:pt x="6460957" y="3775988"/>
                </a:cubicBezTo>
                <a:cubicBezTo>
                  <a:pt x="6460957" y="3775988"/>
                  <a:pt x="6460957" y="3775988"/>
                  <a:pt x="6457357" y="3775988"/>
                </a:cubicBezTo>
                <a:cubicBezTo>
                  <a:pt x="6457357" y="3775988"/>
                  <a:pt x="6453758" y="3775988"/>
                  <a:pt x="6453758" y="3775988"/>
                </a:cubicBezTo>
                <a:lnTo>
                  <a:pt x="6453758" y="3778690"/>
                </a:lnTo>
                <a:lnTo>
                  <a:pt x="6450157" y="3777790"/>
                </a:lnTo>
                <a:cubicBezTo>
                  <a:pt x="6448358" y="3777790"/>
                  <a:pt x="6446555" y="3777790"/>
                  <a:pt x="6442958" y="3775988"/>
                </a:cubicBezTo>
                <a:cubicBezTo>
                  <a:pt x="6432156" y="3779591"/>
                  <a:pt x="6453758" y="3786798"/>
                  <a:pt x="6453759" y="3794004"/>
                </a:cubicBezTo>
                <a:cubicBezTo>
                  <a:pt x="6435754" y="3786798"/>
                  <a:pt x="6432156" y="3790400"/>
                  <a:pt x="6424956" y="3786798"/>
                </a:cubicBezTo>
                <a:cubicBezTo>
                  <a:pt x="6421354" y="3790400"/>
                  <a:pt x="6421354" y="3790400"/>
                  <a:pt x="6421354" y="3790400"/>
                </a:cubicBezTo>
                <a:cubicBezTo>
                  <a:pt x="6421354" y="3790400"/>
                  <a:pt x="6421354" y="3790400"/>
                  <a:pt x="6421354" y="3786798"/>
                </a:cubicBezTo>
                <a:cubicBezTo>
                  <a:pt x="6421354" y="3786798"/>
                  <a:pt x="6417755" y="3786798"/>
                  <a:pt x="6417755" y="3786798"/>
                </a:cubicBezTo>
                <a:cubicBezTo>
                  <a:pt x="6414154" y="3783195"/>
                  <a:pt x="6414154" y="3783195"/>
                  <a:pt x="6414153" y="3786798"/>
                </a:cubicBezTo>
                <a:cubicBezTo>
                  <a:pt x="6410554" y="3786799"/>
                  <a:pt x="6410554" y="3786799"/>
                  <a:pt x="6410554" y="3786799"/>
                </a:cubicBezTo>
                <a:cubicBezTo>
                  <a:pt x="6385351" y="3772386"/>
                  <a:pt x="6363749" y="3757972"/>
                  <a:pt x="6356549" y="3765179"/>
                </a:cubicBezTo>
                <a:cubicBezTo>
                  <a:pt x="6356548" y="3768781"/>
                  <a:pt x="6356548" y="3768781"/>
                  <a:pt x="6356548" y="3768781"/>
                </a:cubicBezTo>
                <a:cubicBezTo>
                  <a:pt x="6356549" y="3765179"/>
                  <a:pt x="6352947" y="3765178"/>
                  <a:pt x="6352947" y="3765178"/>
                </a:cubicBezTo>
                <a:cubicBezTo>
                  <a:pt x="6352949" y="3761576"/>
                  <a:pt x="6345748" y="3761575"/>
                  <a:pt x="6342148" y="3757971"/>
                </a:cubicBezTo>
                <a:cubicBezTo>
                  <a:pt x="6338546" y="3757971"/>
                  <a:pt x="6338546" y="3757971"/>
                  <a:pt x="6338546" y="3761575"/>
                </a:cubicBezTo>
                <a:lnTo>
                  <a:pt x="6327384" y="3751263"/>
                </a:lnTo>
                <a:lnTo>
                  <a:pt x="6337920" y="3746257"/>
                </a:lnTo>
                <a:cubicBezTo>
                  <a:pt x="6339141" y="3746605"/>
                  <a:pt x="6339486" y="3746082"/>
                  <a:pt x="6339664" y="3744863"/>
                </a:cubicBezTo>
                <a:cubicBezTo>
                  <a:pt x="6340362" y="3736328"/>
                  <a:pt x="6344020" y="3729013"/>
                  <a:pt x="6348900" y="3722393"/>
                </a:cubicBezTo>
                <a:cubicBezTo>
                  <a:pt x="6350119" y="3720825"/>
                  <a:pt x="6349772" y="3719780"/>
                  <a:pt x="6349075" y="3718212"/>
                </a:cubicBezTo>
                <a:cubicBezTo>
                  <a:pt x="6347333" y="3715077"/>
                  <a:pt x="6345413" y="3711594"/>
                  <a:pt x="6346635" y="3708110"/>
                </a:cubicBezTo>
                <a:cubicBezTo>
                  <a:pt x="6347854" y="3704626"/>
                  <a:pt x="6346982" y="3702188"/>
                  <a:pt x="6345240" y="3699400"/>
                </a:cubicBezTo>
                <a:cubicBezTo>
                  <a:pt x="6344717" y="3698530"/>
                  <a:pt x="6344369" y="3697658"/>
                  <a:pt x="6343846" y="3696613"/>
                </a:cubicBezTo>
                <a:cubicBezTo>
                  <a:pt x="6341581" y="3691561"/>
                  <a:pt x="6338965" y="3686858"/>
                  <a:pt x="6333565" y="3684420"/>
                </a:cubicBezTo>
                <a:cubicBezTo>
                  <a:pt x="6332517" y="3684072"/>
                  <a:pt x="6332517" y="3683375"/>
                  <a:pt x="6332517" y="3682504"/>
                </a:cubicBezTo>
                <a:cubicBezTo>
                  <a:pt x="6332692" y="3679891"/>
                  <a:pt x="6337398" y="3673620"/>
                  <a:pt x="6339836" y="3672924"/>
                </a:cubicBezTo>
                <a:cubicBezTo>
                  <a:pt x="6343674" y="3672053"/>
                  <a:pt x="6346982" y="3670137"/>
                  <a:pt x="6349596" y="3667176"/>
                </a:cubicBezTo>
                <a:cubicBezTo>
                  <a:pt x="6353257" y="3663344"/>
                  <a:pt x="6356392" y="3659337"/>
                  <a:pt x="6359879" y="3655330"/>
                </a:cubicBezTo>
                <a:cubicBezTo>
                  <a:pt x="6360926" y="3654285"/>
                  <a:pt x="6360402" y="3653589"/>
                  <a:pt x="6359704" y="3652719"/>
                </a:cubicBezTo>
                <a:cubicBezTo>
                  <a:pt x="6356566" y="3648886"/>
                  <a:pt x="6356566" y="3648886"/>
                  <a:pt x="6360402" y="3646273"/>
                </a:cubicBezTo>
                <a:cubicBezTo>
                  <a:pt x="6363887" y="3643660"/>
                  <a:pt x="6364062" y="3641919"/>
                  <a:pt x="6360926" y="3638609"/>
                </a:cubicBezTo>
                <a:cubicBezTo>
                  <a:pt x="6359530" y="3637215"/>
                  <a:pt x="6358135" y="3635648"/>
                  <a:pt x="6358661" y="3633209"/>
                </a:cubicBezTo>
                <a:cubicBezTo>
                  <a:pt x="6360228" y="3627113"/>
                  <a:pt x="6357963" y="3622061"/>
                  <a:pt x="6353954" y="3617533"/>
                </a:cubicBezTo>
                <a:cubicBezTo>
                  <a:pt x="6351339" y="3614571"/>
                  <a:pt x="6348202" y="3611784"/>
                  <a:pt x="6346285" y="3608300"/>
                </a:cubicBezTo>
                <a:cubicBezTo>
                  <a:pt x="6345938" y="3607604"/>
                  <a:pt x="6345413" y="3606906"/>
                  <a:pt x="6344542" y="3607081"/>
                </a:cubicBezTo>
                <a:cubicBezTo>
                  <a:pt x="6340188" y="3608474"/>
                  <a:pt x="6337920" y="3605687"/>
                  <a:pt x="6335482" y="3602901"/>
                </a:cubicBezTo>
                <a:cubicBezTo>
                  <a:pt x="6334782" y="3602030"/>
                  <a:pt x="6333912" y="3600984"/>
                  <a:pt x="6332344" y="3601333"/>
                </a:cubicBezTo>
                <a:cubicBezTo>
                  <a:pt x="6327988" y="3602378"/>
                  <a:pt x="6323457" y="3601856"/>
                  <a:pt x="6319099" y="3602203"/>
                </a:cubicBezTo>
                <a:cubicBezTo>
                  <a:pt x="6315441" y="3602378"/>
                  <a:pt x="6311780" y="3602726"/>
                  <a:pt x="6308467" y="3604991"/>
                </a:cubicBezTo>
                <a:cubicBezTo>
                  <a:pt x="6307072" y="3606036"/>
                  <a:pt x="6306028" y="3605687"/>
                  <a:pt x="6304982" y="3604469"/>
                </a:cubicBezTo>
                <a:cubicBezTo>
                  <a:pt x="6304460" y="3603597"/>
                  <a:pt x="6303936" y="3602901"/>
                  <a:pt x="6303240" y="3602203"/>
                </a:cubicBezTo>
                <a:cubicBezTo>
                  <a:pt x="6302542" y="3601507"/>
                  <a:pt x="6301321" y="3600811"/>
                  <a:pt x="6300450" y="3601507"/>
                </a:cubicBezTo>
                <a:cubicBezTo>
                  <a:pt x="6299405" y="3602203"/>
                  <a:pt x="6299754" y="3603597"/>
                  <a:pt x="6300276" y="3604642"/>
                </a:cubicBezTo>
                <a:cubicBezTo>
                  <a:pt x="6300450" y="3605165"/>
                  <a:pt x="6300799" y="3605514"/>
                  <a:pt x="6301147" y="3606036"/>
                </a:cubicBezTo>
                <a:cubicBezTo>
                  <a:pt x="6303936" y="3610042"/>
                  <a:pt x="6302891" y="3612655"/>
                  <a:pt x="6298185" y="3613177"/>
                </a:cubicBezTo>
                <a:cubicBezTo>
                  <a:pt x="6297313" y="3613352"/>
                  <a:pt x="6296442" y="3613352"/>
                  <a:pt x="6295746" y="3613526"/>
                </a:cubicBezTo>
                <a:cubicBezTo>
                  <a:pt x="6294525" y="3613875"/>
                  <a:pt x="6293130" y="3613526"/>
                  <a:pt x="6292784" y="3615442"/>
                </a:cubicBezTo>
                <a:cubicBezTo>
                  <a:pt x="6292435" y="3616835"/>
                  <a:pt x="6293130" y="3617533"/>
                  <a:pt x="6294177" y="3618229"/>
                </a:cubicBezTo>
                <a:cubicBezTo>
                  <a:pt x="6296095" y="3619623"/>
                  <a:pt x="6295919" y="3620842"/>
                  <a:pt x="6294003" y="3622410"/>
                </a:cubicBezTo>
                <a:cubicBezTo>
                  <a:pt x="6291564" y="3624325"/>
                  <a:pt x="6289297" y="3626764"/>
                  <a:pt x="6289473" y="3630248"/>
                </a:cubicBezTo>
                <a:cubicBezTo>
                  <a:pt x="6289646" y="3633035"/>
                  <a:pt x="6288949" y="3634429"/>
                  <a:pt x="6285814" y="3633731"/>
                </a:cubicBezTo>
                <a:cubicBezTo>
                  <a:pt x="6285115" y="3633557"/>
                  <a:pt x="6284243" y="3633731"/>
                  <a:pt x="6283896" y="3634776"/>
                </a:cubicBezTo>
                <a:cubicBezTo>
                  <a:pt x="6283546" y="3635648"/>
                  <a:pt x="6284419" y="3636170"/>
                  <a:pt x="6284942" y="3636693"/>
                </a:cubicBezTo>
                <a:cubicBezTo>
                  <a:pt x="6286160" y="3637912"/>
                  <a:pt x="6287555" y="3639132"/>
                  <a:pt x="6288426" y="3640525"/>
                </a:cubicBezTo>
                <a:cubicBezTo>
                  <a:pt x="6291215" y="3644183"/>
                  <a:pt x="6291040" y="3646273"/>
                  <a:pt x="6288426" y="3650106"/>
                </a:cubicBezTo>
                <a:cubicBezTo>
                  <a:pt x="6286333" y="3653066"/>
                  <a:pt x="6284767" y="3656202"/>
                  <a:pt x="6284592" y="3660033"/>
                </a:cubicBezTo>
                <a:cubicBezTo>
                  <a:pt x="6284419" y="3662821"/>
                  <a:pt x="6285814" y="3663169"/>
                  <a:pt x="6288078" y="3662299"/>
                </a:cubicBezTo>
                <a:cubicBezTo>
                  <a:pt x="6289646" y="3661776"/>
                  <a:pt x="6290516" y="3660208"/>
                  <a:pt x="6291737" y="3659337"/>
                </a:cubicBezTo>
                <a:cubicBezTo>
                  <a:pt x="6293130" y="3658292"/>
                  <a:pt x="6295047" y="3656898"/>
                  <a:pt x="6296442" y="3658292"/>
                </a:cubicBezTo>
                <a:cubicBezTo>
                  <a:pt x="6298012" y="3660033"/>
                  <a:pt x="6297139" y="3662124"/>
                  <a:pt x="6295572" y="3663691"/>
                </a:cubicBezTo>
                <a:cubicBezTo>
                  <a:pt x="6294875" y="3664389"/>
                  <a:pt x="6293829" y="3665085"/>
                  <a:pt x="6293130" y="3665957"/>
                </a:cubicBezTo>
                <a:cubicBezTo>
                  <a:pt x="6292257" y="3666827"/>
                  <a:pt x="6291564" y="3667872"/>
                  <a:pt x="6292607" y="3669092"/>
                </a:cubicBezTo>
                <a:cubicBezTo>
                  <a:pt x="6293481" y="3670137"/>
                  <a:pt x="6294525" y="3669615"/>
                  <a:pt x="6295572" y="3668743"/>
                </a:cubicBezTo>
                <a:cubicBezTo>
                  <a:pt x="6296616" y="3668047"/>
                  <a:pt x="6297663" y="3667176"/>
                  <a:pt x="6298708" y="3666653"/>
                </a:cubicBezTo>
                <a:cubicBezTo>
                  <a:pt x="6300276" y="3665608"/>
                  <a:pt x="6302017" y="3666130"/>
                  <a:pt x="6303240" y="3667176"/>
                </a:cubicBezTo>
                <a:cubicBezTo>
                  <a:pt x="6304460" y="3668221"/>
                  <a:pt x="6303763" y="3669788"/>
                  <a:pt x="6303240" y="3671007"/>
                </a:cubicBezTo>
                <a:cubicBezTo>
                  <a:pt x="6300625" y="3677104"/>
                  <a:pt x="6291911" y="3679717"/>
                  <a:pt x="6285987" y="3676059"/>
                </a:cubicBezTo>
                <a:cubicBezTo>
                  <a:pt x="6283198" y="3674318"/>
                  <a:pt x="6282153" y="3674840"/>
                  <a:pt x="6281804" y="3677627"/>
                </a:cubicBezTo>
                <a:cubicBezTo>
                  <a:pt x="6281281" y="3682156"/>
                  <a:pt x="6279190" y="3685117"/>
                  <a:pt x="6274658" y="3686684"/>
                </a:cubicBezTo>
                <a:cubicBezTo>
                  <a:pt x="6273438" y="3687033"/>
                  <a:pt x="6271521" y="3687903"/>
                  <a:pt x="6272043" y="3689820"/>
                </a:cubicBezTo>
                <a:cubicBezTo>
                  <a:pt x="6273091" y="3694174"/>
                  <a:pt x="6271349" y="3697832"/>
                  <a:pt x="6269083" y="3701316"/>
                </a:cubicBezTo>
                <a:cubicBezTo>
                  <a:pt x="6267340" y="3703929"/>
                  <a:pt x="6266818" y="3706368"/>
                  <a:pt x="6268732" y="3709504"/>
                </a:cubicBezTo>
                <a:cubicBezTo>
                  <a:pt x="6270826" y="3712813"/>
                  <a:pt x="6269605" y="3714729"/>
                  <a:pt x="6265422" y="3715426"/>
                </a:cubicBezTo>
                <a:cubicBezTo>
                  <a:pt x="6265249" y="3715426"/>
                  <a:pt x="6265073" y="3715426"/>
                  <a:pt x="6264901" y="3715426"/>
                </a:cubicBezTo>
                <a:cubicBezTo>
                  <a:pt x="6263332" y="3715600"/>
                  <a:pt x="6261762" y="3715948"/>
                  <a:pt x="6261587" y="3717516"/>
                </a:cubicBezTo>
                <a:cubicBezTo>
                  <a:pt x="6261242" y="3719084"/>
                  <a:pt x="6263156" y="3718909"/>
                  <a:pt x="6264028" y="3719431"/>
                </a:cubicBezTo>
                <a:lnTo>
                  <a:pt x="6266375" y="3724062"/>
                </a:lnTo>
                <a:lnTo>
                  <a:pt x="6242687" y="3717434"/>
                </a:lnTo>
                <a:cubicBezTo>
                  <a:pt x="6229636" y="3714732"/>
                  <a:pt x="6217935" y="3712930"/>
                  <a:pt x="6208934" y="3711129"/>
                </a:cubicBezTo>
                <a:cubicBezTo>
                  <a:pt x="6219736" y="3718335"/>
                  <a:pt x="6235037" y="3724641"/>
                  <a:pt x="6250788" y="3730046"/>
                </a:cubicBezTo>
                <a:lnTo>
                  <a:pt x="6272758" y="3736709"/>
                </a:lnTo>
                <a:lnTo>
                  <a:pt x="6272915" y="3737025"/>
                </a:lnTo>
                <a:cubicBezTo>
                  <a:pt x="6273960" y="3737547"/>
                  <a:pt x="6275007" y="3737896"/>
                  <a:pt x="6276054" y="3738419"/>
                </a:cubicBezTo>
                <a:cubicBezTo>
                  <a:pt x="6277446" y="3739115"/>
                  <a:pt x="6277970" y="3740160"/>
                  <a:pt x="6277623" y="3741728"/>
                </a:cubicBezTo>
                <a:lnTo>
                  <a:pt x="6276842" y="3742834"/>
                </a:lnTo>
                <a:lnTo>
                  <a:pt x="6290461" y="3756382"/>
                </a:lnTo>
                <a:lnTo>
                  <a:pt x="6290169" y="3753747"/>
                </a:lnTo>
                <a:cubicBezTo>
                  <a:pt x="6289822" y="3752353"/>
                  <a:pt x="6289822" y="3751657"/>
                  <a:pt x="6291389" y="3750785"/>
                </a:cubicBezTo>
                <a:cubicBezTo>
                  <a:pt x="6293130" y="3750089"/>
                  <a:pt x="6293829" y="3750960"/>
                  <a:pt x="6294525" y="3752004"/>
                </a:cubicBezTo>
                <a:cubicBezTo>
                  <a:pt x="6295047" y="3752702"/>
                  <a:pt x="6295223" y="3753398"/>
                  <a:pt x="6295572" y="3754270"/>
                </a:cubicBezTo>
                <a:cubicBezTo>
                  <a:pt x="6297139" y="3757928"/>
                  <a:pt x="6298185" y="3758101"/>
                  <a:pt x="6300799" y="3755140"/>
                </a:cubicBezTo>
                <a:cubicBezTo>
                  <a:pt x="6301321" y="3754443"/>
                  <a:pt x="6302017" y="3753572"/>
                  <a:pt x="6303064" y="3753572"/>
                </a:cubicBezTo>
                <a:cubicBezTo>
                  <a:pt x="6304285" y="3753747"/>
                  <a:pt x="6304285" y="3755140"/>
                  <a:pt x="6304633" y="3756011"/>
                </a:cubicBezTo>
                <a:cubicBezTo>
                  <a:pt x="6304982" y="3756708"/>
                  <a:pt x="6305157" y="3757405"/>
                  <a:pt x="6305157" y="3758101"/>
                </a:cubicBezTo>
                <a:cubicBezTo>
                  <a:pt x="6305417" y="3759582"/>
                  <a:pt x="6305985" y="3760279"/>
                  <a:pt x="6306725" y="3760431"/>
                </a:cubicBezTo>
                <a:cubicBezTo>
                  <a:pt x="6307467" y="3760584"/>
                  <a:pt x="6308381" y="3760192"/>
                  <a:pt x="6309339" y="3759495"/>
                </a:cubicBezTo>
                <a:lnTo>
                  <a:pt x="6310542" y="3758439"/>
                </a:lnTo>
                <a:lnTo>
                  <a:pt x="6316045" y="3763827"/>
                </a:lnTo>
                <a:cubicBezTo>
                  <a:pt x="6328645" y="3770583"/>
                  <a:pt x="6343947" y="3775988"/>
                  <a:pt x="6352947" y="3775988"/>
                </a:cubicBezTo>
                <a:cubicBezTo>
                  <a:pt x="6352947" y="3775988"/>
                  <a:pt x="6352947" y="3775988"/>
                  <a:pt x="6356549" y="3775989"/>
                </a:cubicBezTo>
                <a:cubicBezTo>
                  <a:pt x="6356549" y="3775989"/>
                  <a:pt x="6360148" y="3779591"/>
                  <a:pt x="6360148" y="3779591"/>
                </a:cubicBezTo>
                <a:cubicBezTo>
                  <a:pt x="6363749" y="3779591"/>
                  <a:pt x="6363749" y="3775988"/>
                  <a:pt x="6363749" y="3775988"/>
                </a:cubicBezTo>
                <a:cubicBezTo>
                  <a:pt x="6363749" y="3772386"/>
                  <a:pt x="6360149" y="3772385"/>
                  <a:pt x="6360149" y="3772385"/>
                </a:cubicBezTo>
                <a:cubicBezTo>
                  <a:pt x="6378150" y="3783195"/>
                  <a:pt x="6385351" y="3794006"/>
                  <a:pt x="6421354" y="3808418"/>
                </a:cubicBezTo>
                <a:cubicBezTo>
                  <a:pt x="6424955" y="3808417"/>
                  <a:pt x="6424955" y="3812020"/>
                  <a:pt x="6428555" y="3812020"/>
                </a:cubicBezTo>
                <a:cubicBezTo>
                  <a:pt x="6432156" y="3812020"/>
                  <a:pt x="6432155" y="3815623"/>
                  <a:pt x="6432155" y="3815623"/>
                </a:cubicBezTo>
                <a:cubicBezTo>
                  <a:pt x="6439356" y="3815624"/>
                  <a:pt x="6439356" y="3815624"/>
                  <a:pt x="6439356" y="3812020"/>
                </a:cubicBezTo>
                <a:cubicBezTo>
                  <a:pt x="6442958" y="3815624"/>
                  <a:pt x="6457357" y="3822830"/>
                  <a:pt x="6457357" y="3826433"/>
                </a:cubicBezTo>
                <a:cubicBezTo>
                  <a:pt x="6504162" y="3844450"/>
                  <a:pt x="6554566" y="3884085"/>
                  <a:pt x="6601369" y="3898498"/>
                </a:cubicBezTo>
                <a:lnTo>
                  <a:pt x="6596461" y="3894895"/>
                </a:lnTo>
                <a:lnTo>
                  <a:pt x="6597770" y="3894895"/>
                </a:lnTo>
                <a:cubicBezTo>
                  <a:pt x="6601369" y="3898498"/>
                  <a:pt x="6601369" y="3898498"/>
                  <a:pt x="6604971" y="3898498"/>
                </a:cubicBezTo>
                <a:cubicBezTo>
                  <a:pt x="6604971" y="3898498"/>
                  <a:pt x="6604971" y="3894895"/>
                  <a:pt x="6604971" y="3894895"/>
                </a:cubicBezTo>
                <a:cubicBezTo>
                  <a:pt x="6601369" y="3891293"/>
                  <a:pt x="6601369" y="3891293"/>
                  <a:pt x="6597770" y="3891293"/>
                </a:cubicBezTo>
                <a:cubicBezTo>
                  <a:pt x="6604971" y="3891293"/>
                  <a:pt x="6622971" y="3898498"/>
                  <a:pt x="6633770" y="3902103"/>
                </a:cubicBezTo>
                <a:cubicBezTo>
                  <a:pt x="6630172" y="3902103"/>
                  <a:pt x="6630172" y="3902103"/>
                  <a:pt x="6630172" y="3902103"/>
                </a:cubicBezTo>
                <a:cubicBezTo>
                  <a:pt x="6630172" y="3902103"/>
                  <a:pt x="6633773" y="3905705"/>
                  <a:pt x="6637374" y="3905705"/>
                </a:cubicBezTo>
                <a:cubicBezTo>
                  <a:pt x="6637374" y="3909308"/>
                  <a:pt x="6640973" y="3909308"/>
                  <a:pt x="6640973" y="3909308"/>
                </a:cubicBezTo>
                <a:lnTo>
                  <a:pt x="6719744" y="3971003"/>
                </a:lnTo>
                <a:lnTo>
                  <a:pt x="6716580" y="3974167"/>
                </a:lnTo>
                <a:cubicBezTo>
                  <a:pt x="6716580" y="3974167"/>
                  <a:pt x="6720181" y="3974167"/>
                  <a:pt x="6720181" y="3974167"/>
                </a:cubicBezTo>
                <a:cubicBezTo>
                  <a:pt x="6720181" y="3974167"/>
                  <a:pt x="6720181" y="3974167"/>
                  <a:pt x="6723783" y="3974167"/>
                </a:cubicBezTo>
                <a:cubicBezTo>
                  <a:pt x="6723781" y="3977771"/>
                  <a:pt x="6727381" y="3977771"/>
                  <a:pt x="6727381" y="3977771"/>
                </a:cubicBezTo>
                <a:cubicBezTo>
                  <a:pt x="6723781" y="3981374"/>
                  <a:pt x="6734582" y="3988580"/>
                  <a:pt x="6745384" y="3995787"/>
                </a:cubicBezTo>
                <a:cubicBezTo>
                  <a:pt x="6748984" y="3992184"/>
                  <a:pt x="6741782" y="3988580"/>
                  <a:pt x="6741782" y="3988580"/>
                </a:cubicBezTo>
                <a:cubicBezTo>
                  <a:pt x="6745384" y="3988580"/>
                  <a:pt x="6745384" y="3988580"/>
                  <a:pt x="6745384" y="3988580"/>
                </a:cubicBezTo>
                <a:cubicBezTo>
                  <a:pt x="6748981" y="3988580"/>
                  <a:pt x="6748981" y="3988580"/>
                  <a:pt x="6748981" y="3988580"/>
                </a:cubicBezTo>
                <a:cubicBezTo>
                  <a:pt x="6748981" y="3988580"/>
                  <a:pt x="6745384" y="3984977"/>
                  <a:pt x="6745384" y="3984977"/>
                </a:cubicBezTo>
                <a:cubicBezTo>
                  <a:pt x="6756184" y="3992184"/>
                  <a:pt x="6756184" y="3988580"/>
                  <a:pt x="6770586" y="3999390"/>
                </a:cubicBezTo>
                <a:cubicBezTo>
                  <a:pt x="6766986" y="3999390"/>
                  <a:pt x="6766986" y="3999390"/>
                  <a:pt x="6766986" y="3999390"/>
                </a:cubicBezTo>
                <a:cubicBezTo>
                  <a:pt x="6766986" y="3999390"/>
                  <a:pt x="6766986" y="3999390"/>
                  <a:pt x="6763385" y="3995787"/>
                </a:cubicBezTo>
                <a:cubicBezTo>
                  <a:pt x="6759784" y="3995787"/>
                  <a:pt x="6759784" y="3995787"/>
                  <a:pt x="6759784" y="3995787"/>
                </a:cubicBezTo>
                <a:cubicBezTo>
                  <a:pt x="6759784" y="3999390"/>
                  <a:pt x="6763385" y="4002993"/>
                  <a:pt x="6766984" y="4002993"/>
                </a:cubicBezTo>
                <a:cubicBezTo>
                  <a:pt x="6766984" y="4002993"/>
                  <a:pt x="6766986" y="4006597"/>
                  <a:pt x="6770586" y="4006597"/>
                </a:cubicBezTo>
                <a:cubicBezTo>
                  <a:pt x="6770584" y="4013803"/>
                  <a:pt x="6781387" y="4024613"/>
                  <a:pt x="6795788" y="4039027"/>
                </a:cubicBezTo>
                <a:cubicBezTo>
                  <a:pt x="6810189" y="4049837"/>
                  <a:pt x="6828192" y="4060647"/>
                  <a:pt x="6838992" y="4064249"/>
                </a:cubicBezTo>
                <a:cubicBezTo>
                  <a:pt x="6838992" y="4064249"/>
                  <a:pt x="6838992" y="4064249"/>
                  <a:pt x="6838992" y="4067852"/>
                </a:cubicBezTo>
                <a:cubicBezTo>
                  <a:pt x="6838992" y="4067852"/>
                  <a:pt x="6842590" y="4071456"/>
                  <a:pt x="6846191" y="4071456"/>
                </a:cubicBezTo>
                <a:cubicBezTo>
                  <a:pt x="6846191" y="4075059"/>
                  <a:pt x="6846191" y="4075059"/>
                  <a:pt x="6846191" y="4075059"/>
                </a:cubicBezTo>
                <a:cubicBezTo>
                  <a:pt x="6849793" y="4075059"/>
                  <a:pt x="6849793" y="4075059"/>
                  <a:pt x="6849793" y="4075059"/>
                </a:cubicBezTo>
                <a:cubicBezTo>
                  <a:pt x="6860595" y="4082265"/>
                  <a:pt x="6856992" y="4085869"/>
                  <a:pt x="6871395" y="4093075"/>
                </a:cubicBezTo>
                <a:cubicBezTo>
                  <a:pt x="6878596" y="4093075"/>
                  <a:pt x="6867794" y="4085869"/>
                  <a:pt x="6867794" y="4082265"/>
                </a:cubicBezTo>
                <a:cubicBezTo>
                  <a:pt x="6867794" y="4082265"/>
                  <a:pt x="6871395" y="4082265"/>
                  <a:pt x="6871395" y="4082265"/>
                </a:cubicBezTo>
                <a:cubicBezTo>
                  <a:pt x="6874996" y="4082265"/>
                  <a:pt x="6871395" y="4078662"/>
                  <a:pt x="6867794" y="4078662"/>
                </a:cubicBezTo>
                <a:cubicBezTo>
                  <a:pt x="6867794" y="4075059"/>
                  <a:pt x="6867794" y="4075059"/>
                  <a:pt x="6867794" y="4075059"/>
                </a:cubicBezTo>
                <a:cubicBezTo>
                  <a:pt x="6878596" y="4082265"/>
                  <a:pt x="6889397" y="4093075"/>
                  <a:pt x="6896597" y="4100282"/>
                </a:cubicBezTo>
                <a:cubicBezTo>
                  <a:pt x="6889397" y="4107489"/>
                  <a:pt x="6889397" y="4107489"/>
                  <a:pt x="6889397" y="4107489"/>
                </a:cubicBezTo>
                <a:cubicBezTo>
                  <a:pt x="6900198" y="4121901"/>
                  <a:pt x="6910999" y="4136315"/>
                  <a:pt x="6921801" y="4150727"/>
                </a:cubicBezTo>
                <a:cubicBezTo>
                  <a:pt x="6936198" y="4161537"/>
                  <a:pt x="6943401" y="4157935"/>
                  <a:pt x="6957803" y="4172347"/>
                </a:cubicBezTo>
                <a:cubicBezTo>
                  <a:pt x="6965004" y="4183157"/>
                  <a:pt x="6972203" y="4193967"/>
                  <a:pt x="6990205" y="4211983"/>
                </a:cubicBezTo>
                <a:cubicBezTo>
                  <a:pt x="7001004" y="4219190"/>
                  <a:pt x="7001004" y="4208379"/>
                  <a:pt x="7011806" y="4222794"/>
                </a:cubicBezTo>
                <a:cubicBezTo>
                  <a:pt x="7031609" y="4246214"/>
                  <a:pt x="7055010" y="4267834"/>
                  <a:pt x="7077964" y="4289453"/>
                </a:cubicBezTo>
                <a:lnTo>
                  <a:pt x="7132508" y="4346754"/>
                </a:lnTo>
                <a:lnTo>
                  <a:pt x="7129694" y="4348242"/>
                </a:lnTo>
                <a:cubicBezTo>
                  <a:pt x="7117734" y="4347156"/>
                  <a:pt x="7111213" y="4353671"/>
                  <a:pt x="7109037" y="4365614"/>
                </a:cubicBezTo>
                <a:cubicBezTo>
                  <a:pt x="7106865" y="4373213"/>
                  <a:pt x="7101429" y="4377557"/>
                  <a:pt x="7095992" y="4382986"/>
                </a:cubicBezTo>
                <a:cubicBezTo>
                  <a:pt x="7081859" y="4396014"/>
                  <a:pt x="7075338" y="4411214"/>
                  <a:pt x="7080772" y="4430757"/>
                </a:cubicBezTo>
                <a:cubicBezTo>
                  <a:pt x="7084033" y="4441615"/>
                  <a:pt x="7080772" y="4453558"/>
                  <a:pt x="7069900" y="4460072"/>
                </a:cubicBezTo>
                <a:cubicBezTo>
                  <a:pt x="7069900" y="4464415"/>
                  <a:pt x="7069900" y="4468758"/>
                  <a:pt x="7069900" y="4473102"/>
                </a:cubicBezTo>
                <a:cubicBezTo>
                  <a:pt x="7079686" y="4478529"/>
                  <a:pt x="7084033" y="4485044"/>
                  <a:pt x="7082951" y="4499159"/>
                </a:cubicBezTo>
                <a:cubicBezTo>
                  <a:pt x="7081859" y="4518702"/>
                  <a:pt x="7090556" y="4533902"/>
                  <a:pt x="7112300" y="4538244"/>
                </a:cubicBezTo>
                <a:cubicBezTo>
                  <a:pt x="7122083" y="4539331"/>
                  <a:pt x="7119910" y="4546930"/>
                  <a:pt x="7119910" y="4553445"/>
                </a:cubicBezTo>
                <a:cubicBezTo>
                  <a:pt x="7119910" y="4564303"/>
                  <a:pt x="7124259" y="4566474"/>
                  <a:pt x="7132955" y="4558874"/>
                </a:cubicBezTo>
                <a:cubicBezTo>
                  <a:pt x="7139478" y="4553446"/>
                  <a:pt x="7144913" y="4550731"/>
                  <a:pt x="7149126" y="4551681"/>
                </a:cubicBezTo>
                <a:lnTo>
                  <a:pt x="7155701" y="4562691"/>
                </a:lnTo>
                <a:lnTo>
                  <a:pt x="7135574" y="4585682"/>
                </a:lnTo>
                <a:lnTo>
                  <a:pt x="6949759" y="4383264"/>
                </a:lnTo>
                <a:cubicBezTo>
                  <a:pt x="6882792" y="4317523"/>
                  <a:pt x="6812018" y="4254874"/>
                  <a:pt x="6737348" y="4195318"/>
                </a:cubicBezTo>
                <a:cubicBezTo>
                  <a:pt x="6477154" y="3990078"/>
                  <a:pt x="6182145" y="3850808"/>
                  <a:pt x="5870642" y="3742690"/>
                </a:cubicBezTo>
                <a:cubicBezTo>
                  <a:pt x="5689239" y="3680385"/>
                  <a:pt x="5507833" y="3625410"/>
                  <a:pt x="5315435" y="3618080"/>
                </a:cubicBezTo>
                <a:cubicBezTo>
                  <a:pt x="5238476" y="3614415"/>
                  <a:pt x="5161517" y="3616247"/>
                  <a:pt x="5084786" y="3622203"/>
                </a:cubicBezTo>
                <a:lnTo>
                  <a:pt x="5014535" y="3631046"/>
                </a:lnTo>
                <a:lnTo>
                  <a:pt x="5029983" y="3593467"/>
                </a:lnTo>
                <a:cubicBezTo>
                  <a:pt x="5034342" y="3587864"/>
                  <a:pt x="5033096" y="3584128"/>
                  <a:pt x="5030604" y="3578524"/>
                </a:cubicBezTo>
                <a:cubicBezTo>
                  <a:pt x="5024375" y="3567316"/>
                  <a:pt x="5017523" y="3554864"/>
                  <a:pt x="5021882" y="3542411"/>
                </a:cubicBezTo>
                <a:cubicBezTo>
                  <a:pt x="5026244" y="3529957"/>
                  <a:pt x="5023129" y="3521240"/>
                  <a:pt x="5016900" y="3511277"/>
                </a:cubicBezTo>
                <a:cubicBezTo>
                  <a:pt x="5015031" y="3508164"/>
                  <a:pt x="5013785" y="3505050"/>
                  <a:pt x="5011917" y="3501315"/>
                </a:cubicBezTo>
                <a:cubicBezTo>
                  <a:pt x="5003818" y="3483258"/>
                  <a:pt x="4994472" y="3466446"/>
                  <a:pt x="4975161" y="3457728"/>
                </a:cubicBezTo>
                <a:cubicBezTo>
                  <a:pt x="4971423" y="3456483"/>
                  <a:pt x="4971423" y="3453993"/>
                  <a:pt x="4971423" y="3450879"/>
                </a:cubicBezTo>
                <a:cubicBezTo>
                  <a:pt x="4972046" y="3441540"/>
                  <a:pt x="4988866" y="3419124"/>
                  <a:pt x="4997587" y="3416634"/>
                </a:cubicBezTo>
                <a:cubicBezTo>
                  <a:pt x="5011292" y="3413520"/>
                  <a:pt x="5023129" y="3406671"/>
                  <a:pt x="5032473" y="3396086"/>
                </a:cubicBezTo>
                <a:cubicBezTo>
                  <a:pt x="5045555" y="3382388"/>
                  <a:pt x="5056768" y="3368066"/>
                  <a:pt x="5069229" y="3353745"/>
                </a:cubicBezTo>
                <a:cubicBezTo>
                  <a:pt x="5072967" y="3350009"/>
                  <a:pt x="5071096" y="3347519"/>
                  <a:pt x="5068606" y="3344405"/>
                </a:cubicBezTo>
                <a:cubicBezTo>
                  <a:pt x="5057393" y="3330707"/>
                  <a:pt x="5057393" y="3330707"/>
                  <a:pt x="5071096" y="3321368"/>
                </a:cubicBezTo>
                <a:cubicBezTo>
                  <a:pt x="5083558" y="3312028"/>
                  <a:pt x="5084181" y="3305801"/>
                  <a:pt x="5072967" y="3293971"/>
                </a:cubicBezTo>
                <a:cubicBezTo>
                  <a:pt x="5067983" y="3288989"/>
                  <a:pt x="5062998" y="3283385"/>
                  <a:pt x="5064867" y="3274669"/>
                </a:cubicBezTo>
                <a:cubicBezTo>
                  <a:pt x="5070475" y="3252875"/>
                  <a:pt x="5062376" y="3234818"/>
                  <a:pt x="5048047" y="3218629"/>
                </a:cubicBezTo>
                <a:cubicBezTo>
                  <a:pt x="5038703" y="3208044"/>
                  <a:pt x="5027490" y="3198082"/>
                  <a:pt x="5020637" y="3185629"/>
                </a:cubicBezTo>
                <a:cubicBezTo>
                  <a:pt x="5019391" y="3183138"/>
                  <a:pt x="5017523" y="3180647"/>
                  <a:pt x="5014406" y="3181270"/>
                </a:cubicBezTo>
                <a:cubicBezTo>
                  <a:pt x="4998833" y="3186251"/>
                  <a:pt x="4990734" y="3176289"/>
                  <a:pt x="4982013" y="3166327"/>
                </a:cubicBezTo>
                <a:cubicBezTo>
                  <a:pt x="4979520" y="3163213"/>
                  <a:pt x="4976406" y="3159478"/>
                  <a:pt x="4970800" y="3160723"/>
                </a:cubicBezTo>
                <a:cubicBezTo>
                  <a:pt x="4955225" y="3164458"/>
                  <a:pt x="4939028" y="3162590"/>
                  <a:pt x="4923454" y="3163836"/>
                </a:cubicBezTo>
                <a:cubicBezTo>
                  <a:pt x="4910372" y="3164458"/>
                  <a:pt x="4897289" y="3165704"/>
                  <a:pt x="4885454" y="3173798"/>
                </a:cubicBezTo>
                <a:cubicBezTo>
                  <a:pt x="4880469" y="3177535"/>
                  <a:pt x="4876733" y="3176289"/>
                  <a:pt x="4872994" y="3171931"/>
                </a:cubicBezTo>
                <a:cubicBezTo>
                  <a:pt x="4871125" y="3168817"/>
                  <a:pt x="4869256" y="3166327"/>
                  <a:pt x="4866766" y="3163836"/>
                </a:cubicBezTo>
                <a:cubicBezTo>
                  <a:pt x="4864273" y="3161345"/>
                  <a:pt x="4859912" y="3158854"/>
                  <a:pt x="4856797" y="3161345"/>
                </a:cubicBezTo>
                <a:cubicBezTo>
                  <a:pt x="4853059" y="3163836"/>
                  <a:pt x="4854305" y="3168817"/>
                  <a:pt x="4856173" y="3172553"/>
                </a:cubicBezTo>
                <a:cubicBezTo>
                  <a:pt x="4856797" y="3174421"/>
                  <a:pt x="4858043" y="3175666"/>
                  <a:pt x="4859290" y="3177535"/>
                </a:cubicBezTo>
                <a:cubicBezTo>
                  <a:pt x="4869256" y="3191855"/>
                  <a:pt x="4865519" y="3201194"/>
                  <a:pt x="4848699" y="3203063"/>
                </a:cubicBezTo>
                <a:cubicBezTo>
                  <a:pt x="4845584" y="3203686"/>
                  <a:pt x="4842468" y="3203686"/>
                  <a:pt x="4839977" y="3204308"/>
                </a:cubicBezTo>
                <a:cubicBezTo>
                  <a:pt x="4835618" y="3205553"/>
                  <a:pt x="4830632" y="3204308"/>
                  <a:pt x="4829387" y="3211157"/>
                </a:cubicBezTo>
                <a:cubicBezTo>
                  <a:pt x="4828140" y="3216139"/>
                  <a:pt x="4830632" y="3218629"/>
                  <a:pt x="4834371" y="3221120"/>
                </a:cubicBezTo>
                <a:cubicBezTo>
                  <a:pt x="4841222" y="3226101"/>
                  <a:pt x="4840601" y="3230459"/>
                  <a:pt x="4833748" y="3236063"/>
                </a:cubicBezTo>
                <a:cubicBezTo>
                  <a:pt x="4825025" y="3242912"/>
                  <a:pt x="4816929" y="3251630"/>
                  <a:pt x="4817550" y="3264083"/>
                </a:cubicBezTo>
                <a:cubicBezTo>
                  <a:pt x="4818173" y="3274046"/>
                  <a:pt x="4815681" y="3279026"/>
                  <a:pt x="4804468" y="3276536"/>
                </a:cubicBezTo>
                <a:cubicBezTo>
                  <a:pt x="4801976" y="3275914"/>
                  <a:pt x="4798860" y="3276536"/>
                  <a:pt x="4797615" y="3280272"/>
                </a:cubicBezTo>
                <a:cubicBezTo>
                  <a:pt x="4796369" y="3283385"/>
                  <a:pt x="4799484" y="3285254"/>
                  <a:pt x="4801353" y="3287122"/>
                </a:cubicBezTo>
                <a:cubicBezTo>
                  <a:pt x="4805715" y="3291480"/>
                  <a:pt x="4810697" y="3295838"/>
                  <a:pt x="4813812" y="3300820"/>
                </a:cubicBezTo>
                <a:cubicBezTo>
                  <a:pt x="4823781" y="3313895"/>
                  <a:pt x="4823156" y="3321368"/>
                  <a:pt x="4813812" y="3335066"/>
                </a:cubicBezTo>
                <a:cubicBezTo>
                  <a:pt x="4806338" y="3345651"/>
                  <a:pt x="4800730" y="3356859"/>
                  <a:pt x="4800107" y="3370557"/>
                </a:cubicBezTo>
                <a:cubicBezTo>
                  <a:pt x="4799484" y="3380519"/>
                  <a:pt x="4804468" y="3381765"/>
                  <a:pt x="4812566" y="3378651"/>
                </a:cubicBezTo>
                <a:cubicBezTo>
                  <a:pt x="4818173" y="3376784"/>
                  <a:pt x="4821287" y="3371180"/>
                  <a:pt x="4825648" y="3368066"/>
                </a:cubicBezTo>
                <a:cubicBezTo>
                  <a:pt x="4830632" y="3364331"/>
                  <a:pt x="4837486" y="3359349"/>
                  <a:pt x="4842468" y="3364331"/>
                </a:cubicBezTo>
                <a:cubicBezTo>
                  <a:pt x="4848076" y="3370557"/>
                  <a:pt x="4844961" y="3378029"/>
                  <a:pt x="4839354" y="3383633"/>
                </a:cubicBezTo>
                <a:cubicBezTo>
                  <a:pt x="4836863" y="3386123"/>
                  <a:pt x="4833125" y="3388614"/>
                  <a:pt x="4830632" y="3391727"/>
                </a:cubicBezTo>
                <a:cubicBezTo>
                  <a:pt x="4827518" y="3394841"/>
                  <a:pt x="4825025" y="3398577"/>
                  <a:pt x="4828764" y="3402935"/>
                </a:cubicBezTo>
                <a:cubicBezTo>
                  <a:pt x="4831878" y="3406671"/>
                  <a:pt x="4835618" y="3404804"/>
                  <a:pt x="4839354" y="3401690"/>
                </a:cubicBezTo>
                <a:cubicBezTo>
                  <a:pt x="4843092" y="3399200"/>
                  <a:pt x="4846830" y="3396086"/>
                  <a:pt x="4850568" y="3394218"/>
                </a:cubicBezTo>
                <a:cubicBezTo>
                  <a:pt x="4856173" y="3390482"/>
                  <a:pt x="4862404" y="3392351"/>
                  <a:pt x="4866766" y="3396086"/>
                </a:cubicBezTo>
                <a:cubicBezTo>
                  <a:pt x="4871125" y="3399822"/>
                  <a:pt x="4868633" y="3405426"/>
                  <a:pt x="4866766" y="3409784"/>
                </a:cubicBezTo>
                <a:cubicBezTo>
                  <a:pt x="4857420" y="3431577"/>
                  <a:pt x="4826271" y="3440917"/>
                  <a:pt x="4805092" y="3427841"/>
                </a:cubicBezTo>
                <a:cubicBezTo>
                  <a:pt x="4795124" y="3421614"/>
                  <a:pt x="4791386" y="3423483"/>
                  <a:pt x="4790140" y="3433445"/>
                </a:cubicBezTo>
                <a:cubicBezTo>
                  <a:pt x="4788270" y="3449634"/>
                  <a:pt x="4780794" y="3460219"/>
                  <a:pt x="4764600" y="3465823"/>
                </a:cubicBezTo>
                <a:cubicBezTo>
                  <a:pt x="4760237" y="3467068"/>
                  <a:pt x="4753386" y="3470181"/>
                  <a:pt x="4755255" y="3477031"/>
                </a:cubicBezTo>
                <a:cubicBezTo>
                  <a:pt x="4758992" y="3492597"/>
                  <a:pt x="4752763" y="3505673"/>
                  <a:pt x="4744663" y="3518127"/>
                </a:cubicBezTo>
                <a:cubicBezTo>
                  <a:pt x="4738432" y="3527466"/>
                  <a:pt x="4736565" y="3536184"/>
                  <a:pt x="4743417" y="3547392"/>
                </a:cubicBezTo>
                <a:cubicBezTo>
                  <a:pt x="4750893" y="3559222"/>
                  <a:pt x="4746532" y="3566071"/>
                  <a:pt x="4731580" y="3568561"/>
                </a:cubicBezTo>
                <a:cubicBezTo>
                  <a:pt x="4730957" y="3568561"/>
                  <a:pt x="4730335" y="3568561"/>
                  <a:pt x="4729712" y="3568561"/>
                </a:cubicBezTo>
                <a:cubicBezTo>
                  <a:pt x="4724104" y="3569184"/>
                  <a:pt x="4718499" y="3570429"/>
                  <a:pt x="4717875" y="3576033"/>
                </a:cubicBezTo>
                <a:cubicBezTo>
                  <a:pt x="4716631" y="3581637"/>
                  <a:pt x="4723483" y="3581014"/>
                  <a:pt x="4726598" y="3582883"/>
                </a:cubicBezTo>
                <a:lnTo>
                  <a:pt x="4733360" y="3589089"/>
                </a:lnTo>
                <a:lnTo>
                  <a:pt x="4703652" y="3589677"/>
                </a:lnTo>
                <a:cubicBezTo>
                  <a:pt x="4657615" y="3593342"/>
                  <a:pt x="4611806" y="3599756"/>
                  <a:pt x="4565996" y="3608918"/>
                </a:cubicBezTo>
                <a:lnTo>
                  <a:pt x="4527648" y="3616992"/>
                </a:lnTo>
                <a:lnTo>
                  <a:pt x="4526322" y="3613418"/>
                </a:lnTo>
                <a:cubicBezTo>
                  <a:pt x="4527662" y="3608593"/>
                  <a:pt x="4526055" y="3604841"/>
                  <a:pt x="4522564" y="3601625"/>
                </a:cubicBezTo>
                <a:cubicBezTo>
                  <a:pt x="4521222" y="3600285"/>
                  <a:pt x="4519881" y="3599213"/>
                  <a:pt x="4519344" y="3597336"/>
                </a:cubicBezTo>
                <a:cubicBezTo>
                  <a:pt x="4518806" y="3594389"/>
                  <a:pt x="4517199" y="3592781"/>
                  <a:pt x="4514244" y="3593049"/>
                </a:cubicBezTo>
                <a:cubicBezTo>
                  <a:pt x="4512098" y="3593049"/>
                  <a:pt x="4510489" y="3591708"/>
                  <a:pt x="4509683" y="3590636"/>
                </a:cubicBezTo>
                <a:cubicBezTo>
                  <a:pt x="4505120" y="3584203"/>
                  <a:pt x="4498410" y="3587687"/>
                  <a:pt x="4492775" y="3586884"/>
                </a:cubicBezTo>
                <a:cubicBezTo>
                  <a:pt x="4490359" y="3586616"/>
                  <a:pt x="4485261" y="3585276"/>
                  <a:pt x="4484188" y="3587152"/>
                </a:cubicBezTo>
                <a:cubicBezTo>
                  <a:pt x="4480969" y="3592512"/>
                  <a:pt x="4472648" y="3590368"/>
                  <a:pt x="4470768" y="3597605"/>
                </a:cubicBezTo>
                <a:cubicBezTo>
                  <a:pt x="4470233" y="3599749"/>
                  <a:pt x="4466475" y="3601089"/>
                  <a:pt x="4469963" y="3604038"/>
                </a:cubicBezTo>
                <a:cubicBezTo>
                  <a:pt x="4471038" y="3604841"/>
                  <a:pt x="4470768" y="3606449"/>
                  <a:pt x="4469695" y="3606717"/>
                </a:cubicBezTo>
                <a:cubicBezTo>
                  <a:pt x="4465402" y="3608325"/>
                  <a:pt x="4465670" y="3610738"/>
                  <a:pt x="4468355" y="3613955"/>
                </a:cubicBezTo>
                <a:cubicBezTo>
                  <a:pt x="4469160" y="3615026"/>
                  <a:pt x="4468086" y="3616366"/>
                  <a:pt x="4467548" y="3617439"/>
                </a:cubicBezTo>
                <a:cubicBezTo>
                  <a:pt x="4466475" y="3619047"/>
                  <a:pt x="4466207" y="3620655"/>
                  <a:pt x="4467816" y="3621995"/>
                </a:cubicBezTo>
                <a:cubicBezTo>
                  <a:pt x="4469429" y="3623336"/>
                  <a:pt x="4469160" y="3624944"/>
                  <a:pt x="4469695" y="3626552"/>
                </a:cubicBezTo>
                <a:lnTo>
                  <a:pt x="4470969" y="3628924"/>
                </a:lnTo>
                <a:lnTo>
                  <a:pt x="4404976" y="3642819"/>
                </a:lnTo>
                <a:cubicBezTo>
                  <a:pt x="4351609" y="3655188"/>
                  <a:pt x="4298472" y="3668473"/>
                  <a:pt x="4245331" y="3682217"/>
                </a:cubicBezTo>
                <a:cubicBezTo>
                  <a:pt x="4223343" y="3687716"/>
                  <a:pt x="4199523" y="3695046"/>
                  <a:pt x="4221510" y="3726199"/>
                </a:cubicBezTo>
                <a:cubicBezTo>
                  <a:pt x="4227007" y="3733529"/>
                  <a:pt x="4223343" y="3739025"/>
                  <a:pt x="4216015" y="3742690"/>
                </a:cubicBezTo>
                <a:cubicBezTo>
                  <a:pt x="4177534" y="3757350"/>
                  <a:pt x="4139053" y="3777507"/>
                  <a:pt x="4091412" y="3775675"/>
                </a:cubicBezTo>
                <a:lnTo>
                  <a:pt x="4105113" y="3759801"/>
                </a:lnTo>
                <a:lnTo>
                  <a:pt x="4120208" y="3769356"/>
                </a:lnTo>
                <a:cubicBezTo>
                  <a:pt x="4120785" y="3769356"/>
                  <a:pt x="4121938" y="3769356"/>
                  <a:pt x="4122227" y="3768780"/>
                </a:cubicBezTo>
                <a:cubicBezTo>
                  <a:pt x="4125111" y="3766188"/>
                  <a:pt x="4127706" y="3763884"/>
                  <a:pt x="4131455" y="3767628"/>
                </a:cubicBezTo>
                <a:cubicBezTo>
                  <a:pt x="4132608" y="3769069"/>
                  <a:pt x="4133474" y="3767628"/>
                  <a:pt x="4133762" y="3766477"/>
                </a:cubicBezTo>
                <a:cubicBezTo>
                  <a:pt x="4134628" y="3761580"/>
                  <a:pt x="4136934" y="3761580"/>
                  <a:pt x="4140396" y="3764460"/>
                </a:cubicBezTo>
                <a:cubicBezTo>
                  <a:pt x="4142702" y="3766477"/>
                  <a:pt x="4143856" y="3765901"/>
                  <a:pt x="4143856" y="3763020"/>
                </a:cubicBezTo>
                <a:cubicBezTo>
                  <a:pt x="4143856" y="3761291"/>
                  <a:pt x="4143279" y="3759276"/>
                  <a:pt x="4145875" y="3758988"/>
                </a:cubicBezTo>
                <a:cubicBezTo>
                  <a:pt x="4151643" y="3757836"/>
                  <a:pt x="4153949" y="3753803"/>
                  <a:pt x="4153661" y="3748619"/>
                </a:cubicBezTo>
                <a:cubicBezTo>
                  <a:pt x="4153372" y="3744874"/>
                  <a:pt x="4154527" y="3743146"/>
                  <a:pt x="4157122" y="3741706"/>
                </a:cubicBezTo>
                <a:cubicBezTo>
                  <a:pt x="4157122" y="3740554"/>
                  <a:pt x="4157122" y="3739402"/>
                  <a:pt x="4157122" y="3738250"/>
                </a:cubicBezTo>
                <a:cubicBezTo>
                  <a:pt x="4154238" y="3736522"/>
                  <a:pt x="4153372" y="3733354"/>
                  <a:pt x="4154238" y="3730473"/>
                </a:cubicBezTo>
                <a:cubicBezTo>
                  <a:pt x="4155680" y="3725289"/>
                  <a:pt x="4153949" y="3721256"/>
                  <a:pt x="4150201" y="3717800"/>
                </a:cubicBezTo>
                <a:cubicBezTo>
                  <a:pt x="4148759" y="3716360"/>
                  <a:pt x="4147317" y="3715208"/>
                  <a:pt x="4146740" y="3713192"/>
                </a:cubicBezTo>
                <a:cubicBezTo>
                  <a:pt x="4146163" y="3710024"/>
                  <a:pt x="4144433" y="3708296"/>
                  <a:pt x="4141260" y="3708583"/>
                </a:cubicBezTo>
                <a:cubicBezTo>
                  <a:pt x="4138954" y="3708583"/>
                  <a:pt x="4137223" y="3707143"/>
                  <a:pt x="4136358" y="3705991"/>
                </a:cubicBezTo>
                <a:cubicBezTo>
                  <a:pt x="4131455" y="3699079"/>
                  <a:pt x="4124245" y="3702823"/>
                  <a:pt x="4118190" y="3701959"/>
                </a:cubicBezTo>
                <a:cubicBezTo>
                  <a:pt x="4115594" y="3701671"/>
                  <a:pt x="4110114" y="3700231"/>
                  <a:pt x="4108961" y="3702247"/>
                </a:cubicBezTo>
                <a:cubicBezTo>
                  <a:pt x="4105500" y="3708007"/>
                  <a:pt x="4096560" y="3705704"/>
                  <a:pt x="4094542" y="3713480"/>
                </a:cubicBezTo>
                <a:cubicBezTo>
                  <a:pt x="4093965" y="3715784"/>
                  <a:pt x="4089927" y="3717224"/>
                  <a:pt x="4093676" y="3720392"/>
                </a:cubicBezTo>
                <a:cubicBezTo>
                  <a:pt x="4094829" y="3721256"/>
                  <a:pt x="4094542" y="3722984"/>
                  <a:pt x="4093387" y="3723273"/>
                </a:cubicBezTo>
                <a:lnTo>
                  <a:pt x="4092577" y="3727642"/>
                </a:lnTo>
                <a:lnTo>
                  <a:pt x="4089482" y="3728165"/>
                </a:lnTo>
                <a:cubicBezTo>
                  <a:pt x="4059802" y="3735068"/>
                  <a:pt x="4024039" y="3746069"/>
                  <a:pt x="3986739" y="3759291"/>
                </a:cubicBezTo>
                <a:lnTo>
                  <a:pt x="3942950" y="3776672"/>
                </a:lnTo>
                <a:lnTo>
                  <a:pt x="3933594" y="3770537"/>
                </a:lnTo>
                <a:cubicBezTo>
                  <a:pt x="3906961" y="3758757"/>
                  <a:pt x="3884532" y="3767171"/>
                  <a:pt x="3868833" y="3800825"/>
                </a:cubicBezTo>
                <a:lnTo>
                  <a:pt x="3865653" y="3808247"/>
                </a:lnTo>
                <a:lnTo>
                  <a:pt x="3799179" y="3841147"/>
                </a:lnTo>
                <a:lnTo>
                  <a:pt x="3782109" y="3824756"/>
                </a:lnTo>
                <a:cubicBezTo>
                  <a:pt x="3755196" y="3794842"/>
                  <a:pt x="3746225" y="3791851"/>
                  <a:pt x="3707348" y="3815782"/>
                </a:cubicBezTo>
                <a:cubicBezTo>
                  <a:pt x="3650530" y="3842705"/>
                  <a:pt x="3614645" y="3827748"/>
                  <a:pt x="3602683" y="3764928"/>
                </a:cubicBezTo>
                <a:cubicBezTo>
                  <a:pt x="3596703" y="3749970"/>
                  <a:pt x="3599693" y="3732022"/>
                  <a:pt x="3599693" y="3714073"/>
                </a:cubicBezTo>
                <a:cubicBezTo>
                  <a:pt x="3602683" y="3690141"/>
                  <a:pt x="3602683" y="3669201"/>
                  <a:pt x="3599693" y="3648261"/>
                </a:cubicBezTo>
                <a:lnTo>
                  <a:pt x="3571459" y="3648261"/>
                </a:lnTo>
                <a:lnTo>
                  <a:pt x="3608648" y="3627161"/>
                </a:lnTo>
                <a:cubicBezTo>
                  <a:pt x="3608252" y="3629019"/>
                  <a:pt x="3609181" y="3629217"/>
                  <a:pt x="3611237" y="3628685"/>
                </a:cubicBezTo>
                <a:cubicBezTo>
                  <a:pt x="3613295" y="3628152"/>
                  <a:pt x="3616480" y="3626890"/>
                  <a:pt x="3620594" y="3625826"/>
                </a:cubicBezTo>
                <a:cubicBezTo>
                  <a:pt x="3620992" y="3623968"/>
                  <a:pt x="3619133" y="3623571"/>
                  <a:pt x="3616612" y="3624004"/>
                </a:cubicBezTo>
                <a:cubicBezTo>
                  <a:pt x="3614090" y="3624437"/>
                  <a:pt x="3610904" y="3625700"/>
                  <a:pt x="3608648" y="3627161"/>
                </a:cubicBezTo>
                <a:cubicBezTo>
                  <a:pt x="3622183" y="3618393"/>
                  <a:pt x="3631999" y="3608832"/>
                  <a:pt x="3641815" y="3599271"/>
                </a:cubicBezTo>
                <a:cubicBezTo>
                  <a:pt x="3651631" y="3589710"/>
                  <a:pt x="3625359" y="3603528"/>
                  <a:pt x="3622435" y="3599017"/>
                </a:cubicBezTo>
                <a:cubicBezTo>
                  <a:pt x="3622435" y="3599017"/>
                  <a:pt x="3631457" y="3593172"/>
                  <a:pt x="3628534" y="3588661"/>
                </a:cubicBezTo>
                <a:cubicBezTo>
                  <a:pt x="3625611" y="3584151"/>
                  <a:pt x="3600132" y="3594251"/>
                  <a:pt x="3630917" y="3577513"/>
                </a:cubicBezTo>
                <a:cubicBezTo>
                  <a:pt x="3626406" y="3580434"/>
                  <a:pt x="3626406" y="3580434"/>
                  <a:pt x="3626406" y="3580434"/>
                </a:cubicBezTo>
                <a:cubicBezTo>
                  <a:pt x="3626406" y="3580434"/>
                  <a:pt x="3630123" y="3581228"/>
                  <a:pt x="3630123" y="3581228"/>
                </a:cubicBezTo>
                <a:cubicBezTo>
                  <a:pt x="3633840" y="3582023"/>
                  <a:pt x="3633840" y="3582023"/>
                  <a:pt x="3633840" y="3582023"/>
                </a:cubicBezTo>
                <a:cubicBezTo>
                  <a:pt x="3638351" y="3579100"/>
                  <a:pt x="3638351" y="3579100"/>
                  <a:pt x="3639145" y="3575384"/>
                </a:cubicBezTo>
                <a:cubicBezTo>
                  <a:pt x="3637556" y="3582817"/>
                  <a:pt x="3668341" y="3566077"/>
                  <a:pt x="3665419" y="3561567"/>
                </a:cubicBezTo>
                <a:cubicBezTo>
                  <a:pt x="3669136" y="3562360"/>
                  <a:pt x="3669930" y="3558644"/>
                  <a:pt x="3674441" y="3555721"/>
                </a:cubicBezTo>
                <a:cubicBezTo>
                  <a:pt x="3674441" y="3555721"/>
                  <a:pt x="3670724" y="3554927"/>
                  <a:pt x="3666212" y="3557850"/>
                </a:cubicBezTo>
                <a:cubicBezTo>
                  <a:pt x="3666212" y="3557850"/>
                  <a:pt x="3666212" y="3557850"/>
                  <a:pt x="3662495" y="3557055"/>
                </a:cubicBezTo>
                <a:cubicBezTo>
                  <a:pt x="3684257" y="3546160"/>
                  <a:pt x="3735469" y="3506581"/>
                  <a:pt x="3754849" y="3506835"/>
                </a:cubicBezTo>
                <a:cubicBezTo>
                  <a:pt x="3744238" y="3520113"/>
                  <a:pt x="3729911" y="3532597"/>
                  <a:pt x="3736551" y="3537902"/>
                </a:cubicBezTo>
                <a:cubicBezTo>
                  <a:pt x="3744780" y="3535774"/>
                  <a:pt x="3758313" y="3527007"/>
                  <a:pt x="3755932" y="3538156"/>
                </a:cubicBezTo>
                <a:cubicBezTo>
                  <a:pt x="3773181" y="3530183"/>
                  <a:pt x="3790432" y="3522210"/>
                  <a:pt x="3807685" y="3514237"/>
                </a:cubicBezTo>
                <a:cubicBezTo>
                  <a:pt x="3808477" y="3510521"/>
                  <a:pt x="3795738" y="3515572"/>
                  <a:pt x="3804761" y="3509727"/>
                </a:cubicBezTo>
                <a:cubicBezTo>
                  <a:pt x="3821218" y="3505469"/>
                  <a:pt x="3834751" y="3496702"/>
                  <a:pt x="3859435" y="3490318"/>
                </a:cubicBezTo>
                <a:cubicBezTo>
                  <a:pt x="3879068" y="3471196"/>
                  <a:pt x="3903754" y="3464810"/>
                  <a:pt x="3950201" y="3447531"/>
                </a:cubicBezTo>
                <a:cubicBezTo>
                  <a:pt x="3948613" y="3454965"/>
                  <a:pt x="3956842" y="3452836"/>
                  <a:pt x="3956842" y="3452836"/>
                </a:cubicBezTo>
                <a:cubicBezTo>
                  <a:pt x="3994268" y="3441401"/>
                  <a:pt x="4036202" y="3427044"/>
                  <a:pt x="4072833" y="3419325"/>
                </a:cubicBezTo>
                <a:cubicBezTo>
                  <a:pt x="4113975" y="3408685"/>
                  <a:pt x="4151400" y="3397249"/>
                  <a:pt x="4180597" y="3387941"/>
                </a:cubicBezTo>
                <a:cubicBezTo>
                  <a:pt x="4164140" y="3392199"/>
                  <a:pt x="4177674" y="3383431"/>
                  <a:pt x="4182185" y="3380509"/>
                </a:cubicBezTo>
                <a:cubicBezTo>
                  <a:pt x="4194130" y="3379175"/>
                  <a:pt x="4215100" y="3371997"/>
                  <a:pt x="4209795" y="3378635"/>
                </a:cubicBezTo>
                <a:cubicBezTo>
                  <a:pt x="4238990" y="3369328"/>
                  <a:pt x="4251733" y="3364277"/>
                  <a:pt x="4288363" y="3356559"/>
                </a:cubicBezTo>
                <a:cubicBezTo>
                  <a:pt x="4299514" y="3358942"/>
                  <a:pt x="4306947" y="3360530"/>
                  <a:pt x="4318894" y="3359196"/>
                </a:cubicBezTo>
                <a:cubicBezTo>
                  <a:pt x="4327915" y="3353351"/>
                  <a:pt x="4348088" y="3349888"/>
                  <a:pt x="4367468" y="3350143"/>
                </a:cubicBezTo>
                <a:cubicBezTo>
                  <a:pt x="4387643" y="3346682"/>
                  <a:pt x="4404100" y="3342424"/>
                  <a:pt x="4409405" y="3335785"/>
                </a:cubicBezTo>
                <a:cubicBezTo>
                  <a:pt x="4394536" y="3332608"/>
                  <a:pt x="4363210" y="3333688"/>
                  <a:pt x="4334810" y="3339279"/>
                </a:cubicBezTo>
                <a:cubicBezTo>
                  <a:pt x="4306407" y="3344869"/>
                  <a:pt x="4273494" y="3353382"/>
                  <a:pt x="4248809" y="3359767"/>
                </a:cubicBezTo>
                <a:cubicBezTo>
                  <a:pt x="4244296" y="3362690"/>
                  <a:pt x="4232350" y="3364024"/>
                  <a:pt x="4228632" y="3363229"/>
                </a:cubicBezTo>
                <a:cubicBezTo>
                  <a:pt x="4173957" y="3382637"/>
                  <a:pt x="4140502" y="3375490"/>
                  <a:pt x="4087414" y="3387465"/>
                </a:cubicBezTo>
                <a:cubicBezTo>
                  <a:pt x="4033279" y="3422533"/>
                  <a:pt x="3969834" y="3428409"/>
                  <a:pt x="3888090" y="3465352"/>
                </a:cubicBezTo>
                <a:cubicBezTo>
                  <a:pt x="3889680" y="3457919"/>
                  <a:pt x="3873222" y="3462175"/>
                  <a:pt x="3870299" y="3457664"/>
                </a:cubicBezTo>
                <a:lnTo>
                  <a:pt x="3826894" y="3473812"/>
                </a:lnTo>
                <a:lnTo>
                  <a:pt x="3826644" y="3473135"/>
                </a:lnTo>
                <a:lnTo>
                  <a:pt x="3828363" y="3472021"/>
                </a:lnTo>
                <a:cubicBezTo>
                  <a:pt x="3832874" y="3469099"/>
                  <a:pt x="3832874" y="3469099"/>
                  <a:pt x="3832874" y="3469099"/>
                </a:cubicBezTo>
                <a:lnTo>
                  <a:pt x="3825823" y="3470923"/>
                </a:lnTo>
                <a:lnTo>
                  <a:pt x="3825381" y="3469731"/>
                </a:lnTo>
                <a:cubicBezTo>
                  <a:pt x="3826722" y="3464907"/>
                  <a:pt x="3825112" y="3461155"/>
                  <a:pt x="3821623" y="3457938"/>
                </a:cubicBezTo>
                <a:cubicBezTo>
                  <a:pt x="3820282" y="3456598"/>
                  <a:pt x="3818940" y="3455526"/>
                  <a:pt x="3818403" y="3453650"/>
                </a:cubicBezTo>
                <a:cubicBezTo>
                  <a:pt x="3817866" y="3450701"/>
                  <a:pt x="3816257" y="3449093"/>
                  <a:pt x="3813304" y="3449361"/>
                </a:cubicBezTo>
                <a:cubicBezTo>
                  <a:pt x="3811157" y="3449361"/>
                  <a:pt x="3809547" y="3448022"/>
                  <a:pt x="3808742" y="3446949"/>
                </a:cubicBezTo>
                <a:cubicBezTo>
                  <a:pt x="3804180" y="3440516"/>
                  <a:pt x="3797470" y="3444001"/>
                  <a:pt x="3791835" y="3443197"/>
                </a:cubicBezTo>
                <a:cubicBezTo>
                  <a:pt x="3789419" y="3442928"/>
                  <a:pt x="3784320" y="3441589"/>
                  <a:pt x="3783246" y="3443465"/>
                </a:cubicBezTo>
                <a:cubicBezTo>
                  <a:pt x="3780027" y="3448825"/>
                  <a:pt x="3771707" y="3446681"/>
                  <a:pt x="3769828" y="3453917"/>
                </a:cubicBezTo>
                <a:cubicBezTo>
                  <a:pt x="3769291" y="3456062"/>
                  <a:pt x="3765535" y="3457402"/>
                  <a:pt x="3769023" y="3460350"/>
                </a:cubicBezTo>
                <a:cubicBezTo>
                  <a:pt x="3770097" y="3461155"/>
                  <a:pt x="3769828" y="3462763"/>
                  <a:pt x="3768754" y="3463031"/>
                </a:cubicBezTo>
                <a:cubicBezTo>
                  <a:pt x="3764461" y="3464639"/>
                  <a:pt x="3764729" y="3467052"/>
                  <a:pt x="3767413" y="3470268"/>
                </a:cubicBezTo>
                <a:cubicBezTo>
                  <a:pt x="3768218" y="3471339"/>
                  <a:pt x="3767145" y="3472680"/>
                  <a:pt x="3766608" y="3473752"/>
                </a:cubicBezTo>
                <a:cubicBezTo>
                  <a:pt x="3765535" y="3475360"/>
                  <a:pt x="3765266" y="3476968"/>
                  <a:pt x="3766876" y="3478309"/>
                </a:cubicBezTo>
                <a:cubicBezTo>
                  <a:pt x="3768487" y="3479648"/>
                  <a:pt x="3768218" y="3481256"/>
                  <a:pt x="3768754" y="3482864"/>
                </a:cubicBezTo>
                <a:lnTo>
                  <a:pt x="3772018" y="3488937"/>
                </a:lnTo>
                <a:lnTo>
                  <a:pt x="3735469" y="3506581"/>
                </a:lnTo>
                <a:cubicBezTo>
                  <a:pt x="3695663" y="3529166"/>
                  <a:pt x="3647627" y="3553879"/>
                  <a:pt x="3607820" y="3576463"/>
                </a:cubicBezTo>
                <a:cubicBezTo>
                  <a:pt x="3590568" y="3584436"/>
                  <a:pt x="3582341" y="3586565"/>
                  <a:pt x="3568806" y="3595331"/>
                </a:cubicBezTo>
                <a:cubicBezTo>
                  <a:pt x="3524488" y="3620839"/>
                  <a:pt x="3482300" y="3654573"/>
                  <a:pt x="3441698" y="3680874"/>
                </a:cubicBezTo>
                <a:cubicBezTo>
                  <a:pt x="3432676" y="3686719"/>
                  <a:pt x="3420729" y="3688053"/>
                  <a:pt x="3415426" y="3694691"/>
                </a:cubicBezTo>
                <a:cubicBezTo>
                  <a:pt x="3415426" y="3694691"/>
                  <a:pt x="3416220" y="3690975"/>
                  <a:pt x="3419936" y="3691770"/>
                </a:cubicBezTo>
                <a:cubicBezTo>
                  <a:pt x="3419936" y="3691770"/>
                  <a:pt x="3420729" y="3688053"/>
                  <a:pt x="3420729" y="3688053"/>
                </a:cubicBezTo>
                <a:cubicBezTo>
                  <a:pt x="3416220" y="3690975"/>
                  <a:pt x="3416220" y="3690975"/>
                  <a:pt x="3411708" y="3693898"/>
                </a:cubicBezTo>
                <a:cubicBezTo>
                  <a:pt x="3407197" y="3696820"/>
                  <a:pt x="3407197" y="3696820"/>
                  <a:pt x="3407197" y="3696820"/>
                </a:cubicBezTo>
                <a:cubicBezTo>
                  <a:pt x="3412502" y="3690182"/>
                  <a:pt x="3435058" y="3675570"/>
                  <a:pt x="3441158" y="3665215"/>
                </a:cubicBezTo>
                <a:cubicBezTo>
                  <a:pt x="3438234" y="3660703"/>
                  <a:pt x="3424700" y="3669470"/>
                  <a:pt x="3411167" y="3678238"/>
                </a:cubicBezTo>
                <a:cubicBezTo>
                  <a:pt x="3411961" y="3674521"/>
                  <a:pt x="3411961" y="3674521"/>
                  <a:pt x="3411961" y="3674521"/>
                </a:cubicBezTo>
                <a:cubicBezTo>
                  <a:pt x="3416472" y="3671598"/>
                  <a:pt x="3416472" y="3671598"/>
                  <a:pt x="3416472" y="3671598"/>
                </a:cubicBezTo>
                <a:cubicBezTo>
                  <a:pt x="3413549" y="3667088"/>
                  <a:pt x="3412754" y="3670805"/>
                  <a:pt x="3408244" y="3673726"/>
                </a:cubicBezTo>
                <a:cubicBezTo>
                  <a:pt x="3408244" y="3673726"/>
                  <a:pt x="3403733" y="3676649"/>
                  <a:pt x="3403733" y="3676649"/>
                </a:cubicBezTo>
                <a:cubicBezTo>
                  <a:pt x="3400016" y="3675855"/>
                  <a:pt x="3426289" y="3662037"/>
                  <a:pt x="3414343" y="3663371"/>
                </a:cubicBezTo>
                <a:cubicBezTo>
                  <a:pt x="3391787" y="3677982"/>
                  <a:pt x="3364721" y="3695518"/>
                  <a:pt x="3342164" y="3710130"/>
                </a:cubicBezTo>
                <a:cubicBezTo>
                  <a:pt x="3319608" y="3724740"/>
                  <a:pt x="3305279" y="3737225"/>
                  <a:pt x="3311126" y="3746246"/>
                </a:cubicBezTo>
                <a:cubicBezTo>
                  <a:pt x="3307409" y="3745452"/>
                  <a:pt x="3306614" y="3749167"/>
                  <a:pt x="3306614" y="3749167"/>
                </a:cubicBezTo>
                <a:cubicBezTo>
                  <a:pt x="3302897" y="3748375"/>
                  <a:pt x="3298387" y="3751296"/>
                  <a:pt x="3297591" y="3755013"/>
                </a:cubicBezTo>
                <a:cubicBezTo>
                  <a:pt x="3297591" y="3755013"/>
                  <a:pt x="3297591" y="3755013"/>
                  <a:pt x="3301309" y="3755808"/>
                </a:cubicBezTo>
                <a:cubicBezTo>
                  <a:pt x="3301309" y="3755808"/>
                  <a:pt x="3305821" y="3752884"/>
                  <a:pt x="3305821" y="3752884"/>
                </a:cubicBezTo>
                <a:cubicBezTo>
                  <a:pt x="3305026" y="3756600"/>
                  <a:pt x="3299721" y="3763241"/>
                  <a:pt x="3289906" y="3772801"/>
                </a:cubicBezTo>
                <a:cubicBezTo>
                  <a:pt x="3292829" y="3777312"/>
                  <a:pt x="3294958" y="3785540"/>
                  <a:pt x="3294163" y="3789255"/>
                </a:cubicBezTo>
                <a:cubicBezTo>
                  <a:pt x="3258074" y="3812634"/>
                  <a:pt x="3238441" y="3831756"/>
                  <a:pt x="3200763" y="3862569"/>
                </a:cubicBezTo>
                <a:cubicBezTo>
                  <a:pt x="3191741" y="3868414"/>
                  <a:pt x="3186435" y="3875053"/>
                  <a:pt x="3180337" y="3885408"/>
                </a:cubicBezTo>
                <a:cubicBezTo>
                  <a:pt x="3138148" y="3919142"/>
                  <a:pt x="3099675" y="3953671"/>
                  <a:pt x="3064921" y="3988992"/>
                </a:cubicBezTo>
                <a:cubicBezTo>
                  <a:pt x="3025655" y="4027238"/>
                  <a:pt x="2990900" y="4062561"/>
                  <a:pt x="2953222" y="4093373"/>
                </a:cubicBezTo>
                <a:cubicBezTo>
                  <a:pt x="2954016" y="4089657"/>
                  <a:pt x="2954016" y="4089657"/>
                  <a:pt x="2954016" y="4089657"/>
                </a:cubicBezTo>
                <a:cubicBezTo>
                  <a:pt x="2958528" y="4086733"/>
                  <a:pt x="2959321" y="4083017"/>
                  <a:pt x="2959321" y="4083017"/>
                </a:cubicBezTo>
                <a:cubicBezTo>
                  <a:pt x="2955603" y="4082224"/>
                  <a:pt x="2951094" y="4085145"/>
                  <a:pt x="2950299" y="4088862"/>
                </a:cubicBezTo>
                <a:cubicBezTo>
                  <a:pt x="2945788" y="4091785"/>
                  <a:pt x="2945788" y="4091785"/>
                  <a:pt x="2944994" y="4095502"/>
                </a:cubicBezTo>
                <a:cubicBezTo>
                  <a:pt x="2941277" y="4094706"/>
                  <a:pt x="2942071" y="4090989"/>
                  <a:pt x="2946582" y="4088069"/>
                </a:cubicBezTo>
                <a:cubicBezTo>
                  <a:pt x="2971520" y="4062307"/>
                  <a:pt x="3014504" y="4024855"/>
                  <a:pt x="3041824" y="3987944"/>
                </a:cubicBezTo>
                <a:cubicBezTo>
                  <a:pt x="3042616" y="3984228"/>
                  <a:pt x="3044206" y="3976795"/>
                  <a:pt x="3030672" y="3985562"/>
                </a:cubicBezTo>
                <a:cubicBezTo>
                  <a:pt x="3029083" y="3992996"/>
                  <a:pt x="3019267" y="4002556"/>
                  <a:pt x="3008657" y="4015835"/>
                </a:cubicBezTo>
                <a:cubicBezTo>
                  <a:pt x="3002810" y="4006813"/>
                  <a:pt x="2980001" y="4040802"/>
                  <a:pt x="2964880" y="4057002"/>
                </a:cubicBezTo>
                <a:cubicBezTo>
                  <a:pt x="2942595" y="4079444"/>
                  <a:pt x="2918252" y="4102417"/>
                  <a:pt x="2894640" y="4126519"/>
                </a:cubicBezTo>
                <a:lnTo>
                  <a:pt x="2892684" y="4128784"/>
                </a:lnTo>
                <a:lnTo>
                  <a:pt x="2891934" y="4126429"/>
                </a:lnTo>
                <a:cubicBezTo>
                  <a:pt x="2890492" y="4124989"/>
                  <a:pt x="2889050" y="4123837"/>
                  <a:pt x="2888473" y="4121821"/>
                </a:cubicBezTo>
                <a:cubicBezTo>
                  <a:pt x="2887897" y="4118653"/>
                  <a:pt x="2886166" y="4116924"/>
                  <a:pt x="2882994" y="4117212"/>
                </a:cubicBezTo>
                <a:cubicBezTo>
                  <a:pt x="2880687" y="4117212"/>
                  <a:pt x="2878956" y="4115772"/>
                  <a:pt x="2878091" y="4114620"/>
                </a:cubicBezTo>
                <a:cubicBezTo>
                  <a:pt x="2873188" y="4107707"/>
                  <a:pt x="2865979" y="4111452"/>
                  <a:pt x="2859923" y="4110588"/>
                </a:cubicBezTo>
                <a:cubicBezTo>
                  <a:pt x="2857328" y="4110299"/>
                  <a:pt x="2851848" y="4108859"/>
                  <a:pt x="2850695" y="4110875"/>
                </a:cubicBezTo>
                <a:cubicBezTo>
                  <a:pt x="2847234" y="4116636"/>
                  <a:pt x="2838293" y="4114332"/>
                  <a:pt x="2836275" y="4122108"/>
                </a:cubicBezTo>
                <a:cubicBezTo>
                  <a:pt x="2835698" y="4124413"/>
                  <a:pt x="2831661" y="4125853"/>
                  <a:pt x="2835409" y="4129021"/>
                </a:cubicBezTo>
                <a:cubicBezTo>
                  <a:pt x="2836564" y="4129885"/>
                  <a:pt x="2836275" y="4131613"/>
                  <a:pt x="2835122" y="4131902"/>
                </a:cubicBezTo>
                <a:cubicBezTo>
                  <a:pt x="2830507" y="4133629"/>
                  <a:pt x="2830796" y="4136222"/>
                  <a:pt x="2833680" y="4139678"/>
                </a:cubicBezTo>
                <a:cubicBezTo>
                  <a:pt x="2834544" y="4140830"/>
                  <a:pt x="2833391" y="4142270"/>
                  <a:pt x="2832814" y="4143422"/>
                </a:cubicBezTo>
                <a:cubicBezTo>
                  <a:pt x="2831661" y="4145151"/>
                  <a:pt x="2831372" y="4146879"/>
                  <a:pt x="2833103" y="4148319"/>
                </a:cubicBezTo>
                <a:cubicBezTo>
                  <a:pt x="2834833" y="4149759"/>
                  <a:pt x="2834544" y="4151487"/>
                  <a:pt x="2835122" y="4153215"/>
                </a:cubicBezTo>
                <a:cubicBezTo>
                  <a:pt x="2836564" y="4157536"/>
                  <a:pt x="2838293" y="4163008"/>
                  <a:pt x="2841466" y="4165024"/>
                </a:cubicBezTo>
                <a:lnTo>
                  <a:pt x="2854355" y="4173182"/>
                </a:lnTo>
                <a:lnTo>
                  <a:pt x="2828784" y="4202803"/>
                </a:lnTo>
                <a:cubicBezTo>
                  <a:pt x="2823479" y="4209442"/>
                  <a:pt x="2822685" y="4213158"/>
                  <a:pt x="2817380" y="4219797"/>
                </a:cubicBezTo>
                <a:cubicBezTo>
                  <a:pt x="2805181" y="4240508"/>
                  <a:pt x="2771221" y="4272114"/>
                  <a:pt x="2768044" y="4286981"/>
                </a:cubicBezTo>
                <a:cubicBezTo>
                  <a:pt x="2765121" y="4282468"/>
                  <a:pt x="2760611" y="4285391"/>
                  <a:pt x="2751587" y="4291236"/>
                </a:cubicBezTo>
                <a:cubicBezTo>
                  <a:pt x="2753717" y="4299464"/>
                  <a:pt x="2736213" y="4326813"/>
                  <a:pt x="2736213" y="4326813"/>
                </a:cubicBezTo>
                <a:cubicBezTo>
                  <a:pt x="2737800" y="4319380"/>
                  <a:pt x="2734085" y="4318585"/>
                  <a:pt x="2734085" y="4318585"/>
                </a:cubicBezTo>
                <a:cubicBezTo>
                  <a:pt x="2712069" y="4348858"/>
                  <a:pt x="2704382" y="4366646"/>
                  <a:pt x="2690596" y="4394790"/>
                </a:cubicBezTo>
                <a:cubicBezTo>
                  <a:pt x="2700953" y="4400889"/>
                  <a:pt x="2720045" y="4366106"/>
                  <a:pt x="2733037" y="4341678"/>
                </a:cubicBezTo>
                <a:cubicBezTo>
                  <a:pt x="2749224" y="4329592"/>
                  <a:pt x="2763416" y="4313193"/>
                  <a:pt x="2777441" y="4295303"/>
                </a:cubicBezTo>
                <a:lnTo>
                  <a:pt x="2789369" y="4280097"/>
                </a:lnTo>
                <a:lnTo>
                  <a:pt x="2791484" y="4295968"/>
                </a:lnTo>
                <a:lnTo>
                  <a:pt x="2781998" y="4310362"/>
                </a:lnTo>
                <a:cubicBezTo>
                  <a:pt x="2767278" y="4331506"/>
                  <a:pt x="2752291" y="4351621"/>
                  <a:pt x="2739425" y="4366361"/>
                </a:cubicBezTo>
                <a:cubicBezTo>
                  <a:pt x="2725638" y="4394504"/>
                  <a:pt x="2708134" y="4421854"/>
                  <a:pt x="2707087" y="4444947"/>
                </a:cubicBezTo>
                <a:cubicBezTo>
                  <a:pt x="2735994" y="4400602"/>
                  <a:pt x="2761655" y="4362366"/>
                  <a:pt x="2786787" y="4328874"/>
                </a:cubicBezTo>
                <a:lnTo>
                  <a:pt x="2794668" y="4319854"/>
                </a:lnTo>
                <a:lnTo>
                  <a:pt x="2795264" y="4324328"/>
                </a:lnTo>
                <a:cubicBezTo>
                  <a:pt x="2759379" y="4387148"/>
                  <a:pt x="2771340" y="4452960"/>
                  <a:pt x="2774331" y="4515781"/>
                </a:cubicBezTo>
                <a:cubicBezTo>
                  <a:pt x="2774331" y="4521763"/>
                  <a:pt x="2774331" y="4524754"/>
                  <a:pt x="2774331" y="4527746"/>
                </a:cubicBezTo>
                <a:cubicBezTo>
                  <a:pt x="2762369" y="4539712"/>
                  <a:pt x="2741437" y="4536720"/>
                  <a:pt x="2729474" y="4551677"/>
                </a:cubicBezTo>
                <a:cubicBezTo>
                  <a:pt x="2732464" y="4557660"/>
                  <a:pt x="2735456" y="4560651"/>
                  <a:pt x="2741437" y="4557660"/>
                </a:cubicBezTo>
                <a:lnTo>
                  <a:pt x="2762471" y="4561326"/>
                </a:lnTo>
                <a:lnTo>
                  <a:pt x="2760136" y="4562836"/>
                </a:lnTo>
                <a:cubicBezTo>
                  <a:pt x="2759788" y="4564228"/>
                  <a:pt x="2760485" y="4564926"/>
                  <a:pt x="2761530" y="4565622"/>
                </a:cubicBezTo>
                <a:cubicBezTo>
                  <a:pt x="2763448" y="4567016"/>
                  <a:pt x="2763273" y="4568235"/>
                  <a:pt x="2761357" y="4569803"/>
                </a:cubicBezTo>
                <a:cubicBezTo>
                  <a:pt x="2758916" y="4571718"/>
                  <a:pt x="2756651" y="4574157"/>
                  <a:pt x="2756825" y="4577641"/>
                </a:cubicBezTo>
                <a:lnTo>
                  <a:pt x="2753929" y="4580397"/>
                </a:lnTo>
                <a:lnTo>
                  <a:pt x="2738472" y="4573047"/>
                </a:lnTo>
                <a:cubicBezTo>
                  <a:pt x="2730107" y="4567858"/>
                  <a:pt x="2721884" y="4561689"/>
                  <a:pt x="2713660" y="4554958"/>
                </a:cubicBezTo>
                <a:cubicBezTo>
                  <a:pt x="2692727" y="4537009"/>
                  <a:pt x="2671794" y="4522051"/>
                  <a:pt x="2644880" y="4501111"/>
                </a:cubicBezTo>
                <a:cubicBezTo>
                  <a:pt x="2638898" y="4540000"/>
                  <a:pt x="2674784" y="4560941"/>
                  <a:pt x="2668803" y="4599830"/>
                </a:cubicBezTo>
                <a:cubicBezTo>
                  <a:pt x="2629927" y="4584872"/>
                  <a:pt x="2588062" y="4602821"/>
                  <a:pt x="2549186" y="4599830"/>
                </a:cubicBezTo>
                <a:cubicBezTo>
                  <a:pt x="2543205" y="4596838"/>
                  <a:pt x="2531243" y="4599830"/>
                  <a:pt x="2528253" y="4605812"/>
                </a:cubicBezTo>
                <a:cubicBezTo>
                  <a:pt x="2492367" y="4638719"/>
                  <a:pt x="2456482" y="4674615"/>
                  <a:pt x="2441529" y="4722478"/>
                </a:cubicBezTo>
                <a:lnTo>
                  <a:pt x="2429008" y="4760055"/>
                </a:lnTo>
                <a:lnTo>
                  <a:pt x="2355477" y="4718630"/>
                </a:lnTo>
                <a:lnTo>
                  <a:pt x="2352414" y="4716150"/>
                </a:lnTo>
                <a:cubicBezTo>
                  <a:pt x="2348962" y="4715000"/>
                  <a:pt x="2348962" y="4712700"/>
                  <a:pt x="2348962" y="4709825"/>
                </a:cubicBezTo>
                <a:cubicBezTo>
                  <a:pt x="2349538" y="4701199"/>
                  <a:pt x="2365072" y="4680498"/>
                  <a:pt x="2373127" y="4678198"/>
                </a:cubicBezTo>
                <a:cubicBezTo>
                  <a:pt x="2385784" y="4675322"/>
                  <a:pt x="2396715" y="4668997"/>
                  <a:pt x="2405345" y="4659220"/>
                </a:cubicBezTo>
                <a:cubicBezTo>
                  <a:pt x="2417428" y="4646569"/>
                  <a:pt x="2427784" y="4633343"/>
                  <a:pt x="2439292" y="4620117"/>
                </a:cubicBezTo>
                <a:cubicBezTo>
                  <a:pt x="2442743" y="4616667"/>
                  <a:pt x="2441017" y="4614367"/>
                  <a:pt x="2438715" y="4611490"/>
                </a:cubicBezTo>
                <a:cubicBezTo>
                  <a:pt x="2428359" y="4598839"/>
                  <a:pt x="2428359" y="4598839"/>
                  <a:pt x="2441017" y="4590214"/>
                </a:cubicBezTo>
                <a:cubicBezTo>
                  <a:pt x="2452524" y="4581588"/>
                  <a:pt x="2453099" y="4575838"/>
                  <a:pt x="2442743" y="4564912"/>
                </a:cubicBezTo>
                <a:cubicBezTo>
                  <a:pt x="2438140" y="4560311"/>
                  <a:pt x="2433538" y="4555136"/>
                  <a:pt x="2435264" y="4547084"/>
                </a:cubicBezTo>
                <a:cubicBezTo>
                  <a:pt x="2440442" y="4526958"/>
                  <a:pt x="2432963" y="4510282"/>
                  <a:pt x="2419729" y="4495329"/>
                </a:cubicBezTo>
                <a:cubicBezTo>
                  <a:pt x="2411099" y="4485554"/>
                  <a:pt x="2400743" y="4476353"/>
                  <a:pt x="2394414" y="4464852"/>
                </a:cubicBezTo>
                <a:cubicBezTo>
                  <a:pt x="2393263" y="4462552"/>
                  <a:pt x="2391538" y="4460252"/>
                  <a:pt x="2388660" y="4460827"/>
                </a:cubicBezTo>
                <a:cubicBezTo>
                  <a:pt x="2374277" y="4465427"/>
                  <a:pt x="2366798" y="4456226"/>
                  <a:pt x="2358743" y="4447026"/>
                </a:cubicBezTo>
                <a:cubicBezTo>
                  <a:pt x="2356442" y="4444150"/>
                  <a:pt x="2353565" y="4440699"/>
                  <a:pt x="2348387" y="4441849"/>
                </a:cubicBezTo>
                <a:lnTo>
                  <a:pt x="2310708" y="4444328"/>
                </a:lnTo>
                <a:lnTo>
                  <a:pt x="2307834" y="4441909"/>
                </a:lnTo>
                <a:cubicBezTo>
                  <a:pt x="2305527" y="4441909"/>
                  <a:pt x="2303797" y="4440469"/>
                  <a:pt x="2302932" y="4439317"/>
                </a:cubicBezTo>
                <a:cubicBezTo>
                  <a:pt x="2298029" y="4432405"/>
                  <a:pt x="2290820" y="4436149"/>
                  <a:pt x="2284763" y="4435285"/>
                </a:cubicBezTo>
                <a:cubicBezTo>
                  <a:pt x="2282168" y="4434997"/>
                  <a:pt x="2276689" y="4433557"/>
                  <a:pt x="2275535" y="4435573"/>
                </a:cubicBezTo>
                <a:cubicBezTo>
                  <a:pt x="2272074" y="4441333"/>
                  <a:pt x="2263134" y="4439030"/>
                  <a:pt x="2261116" y="4446806"/>
                </a:cubicBezTo>
                <a:lnTo>
                  <a:pt x="2260396" y="4452551"/>
                </a:lnTo>
                <a:lnTo>
                  <a:pt x="2258058" y="4452201"/>
                </a:lnTo>
                <a:cubicBezTo>
                  <a:pt x="2256331" y="4449326"/>
                  <a:pt x="2254605" y="4447026"/>
                  <a:pt x="2252304" y="4444725"/>
                </a:cubicBezTo>
                <a:cubicBezTo>
                  <a:pt x="2250003" y="4442425"/>
                  <a:pt x="2245975" y="4440124"/>
                  <a:pt x="2243099" y="4442425"/>
                </a:cubicBezTo>
                <a:cubicBezTo>
                  <a:pt x="2239646" y="4444725"/>
                  <a:pt x="2240798" y="4449326"/>
                  <a:pt x="2242524" y="4452776"/>
                </a:cubicBezTo>
                <a:cubicBezTo>
                  <a:pt x="2243099" y="4454501"/>
                  <a:pt x="2244250" y="4455651"/>
                  <a:pt x="2245400" y="4457376"/>
                </a:cubicBezTo>
                <a:cubicBezTo>
                  <a:pt x="2254605" y="4470602"/>
                  <a:pt x="2251154" y="4479228"/>
                  <a:pt x="2235619" y="4480953"/>
                </a:cubicBezTo>
                <a:cubicBezTo>
                  <a:pt x="2232743" y="4481528"/>
                  <a:pt x="2229866" y="4481528"/>
                  <a:pt x="2227565" y="4482103"/>
                </a:cubicBezTo>
                <a:cubicBezTo>
                  <a:pt x="2223538" y="4483253"/>
                  <a:pt x="2218935" y="4482103"/>
                  <a:pt x="2217784" y="4488429"/>
                </a:cubicBezTo>
                <a:cubicBezTo>
                  <a:pt x="2216633" y="4493029"/>
                  <a:pt x="2218935" y="4495329"/>
                  <a:pt x="2222386" y="4497629"/>
                </a:cubicBezTo>
                <a:cubicBezTo>
                  <a:pt x="2228715" y="4502230"/>
                  <a:pt x="2228140" y="4506256"/>
                  <a:pt x="2221811" y="4511432"/>
                </a:cubicBezTo>
                <a:cubicBezTo>
                  <a:pt x="2213756" y="4517757"/>
                  <a:pt x="2206276" y="4525808"/>
                  <a:pt x="2206853" y="4537309"/>
                </a:cubicBezTo>
                <a:cubicBezTo>
                  <a:pt x="2207428" y="4546509"/>
                  <a:pt x="2205126" y="4551110"/>
                  <a:pt x="2194770" y="4548809"/>
                </a:cubicBezTo>
                <a:cubicBezTo>
                  <a:pt x="2192469" y="4548234"/>
                  <a:pt x="2189591" y="4548809"/>
                  <a:pt x="2188441" y="4552261"/>
                </a:cubicBezTo>
                <a:cubicBezTo>
                  <a:pt x="2187290" y="4555136"/>
                  <a:pt x="2190168" y="4556861"/>
                  <a:pt x="2191893" y="4558586"/>
                </a:cubicBezTo>
                <a:cubicBezTo>
                  <a:pt x="2195920" y="4562612"/>
                  <a:pt x="2200524" y="4566637"/>
                  <a:pt x="2203400" y="4571237"/>
                </a:cubicBezTo>
                <a:cubicBezTo>
                  <a:pt x="2212605" y="4583313"/>
                  <a:pt x="2212030" y="4590214"/>
                  <a:pt x="2203400" y="4602865"/>
                </a:cubicBezTo>
                <a:lnTo>
                  <a:pt x="2193857" y="4627580"/>
                </a:lnTo>
                <a:lnTo>
                  <a:pt x="2171850" y="4615182"/>
                </a:lnTo>
                <a:cubicBezTo>
                  <a:pt x="2037478" y="4548367"/>
                  <a:pt x="1898935" y="4492639"/>
                  <a:pt x="1756220" y="4448492"/>
                </a:cubicBezTo>
                <a:lnTo>
                  <a:pt x="1719260" y="4438712"/>
                </a:lnTo>
                <a:lnTo>
                  <a:pt x="1720045" y="4437546"/>
                </a:lnTo>
                <a:cubicBezTo>
                  <a:pt x="1720045" y="4436728"/>
                  <a:pt x="1720250" y="4435911"/>
                  <a:pt x="1720659" y="4435093"/>
                </a:cubicBezTo>
                <a:cubicBezTo>
                  <a:pt x="1721067" y="4434071"/>
                  <a:pt x="1721067" y="4432436"/>
                  <a:pt x="1722499" y="4432232"/>
                </a:cubicBezTo>
                <a:cubicBezTo>
                  <a:pt x="1723725" y="4432232"/>
                  <a:pt x="1724544" y="4433254"/>
                  <a:pt x="1725157" y="4434071"/>
                </a:cubicBezTo>
                <a:cubicBezTo>
                  <a:pt x="1728224" y="4437546"/>
                  <a:pt x="1729452" y="4437342"/>
                  <a:pt x="1731291" y="4433050"/>
                </a:cubicBezTo>
                <a:cubicBezTo>
                  <a:pt x="1731700" y="4432027"/>
                  <a:pt x="1731905" y="4431210"/>
                  <a:pt x="1732518" y="4430392"/>
                </a:cubicBezTo>
                <a:cubicBezTo>
                  <a:pt x="1733336" y="4429166"/>
                  <a:pt x="1734155" y="4428144"/>
                  <a:pt x="1736199" y="4428962"/>
                </a:cubicBezTo>
                <a:cubicBezTo>
                  <a:pt x="1738040" y="4429983"/>
                  <a:pt x="1738040" y="4430801"/>
                  <a:pt x="1737630" y="4432436"/>
                </a:cubicBezTo>
                <a:lnTo>
                  <a:pt x="1737286" y="4435527"/>
                </a:lnTo>
                <a:lnTo>
                  <a:pt x="1753268" y="4419632"/>
                </a:lnTo>
                <a:lnTo>
                  <a:pt x="1752353" y="4418335"/>
                </a:lnTo>
                <a:cubicBezTo>
                  <a:pt x="1751944" y="4416495"/>
                  <a:pt x="1752557" y="4415268"/>
                  <a:pt x="1754194" y="4414451"/>
                </a:cubicBezTo>
                <a:cubicBezTo>
                  <a:pt x="1755420" y="4413838"/>
                  <a:pt x="1756647" y="4413429"/>
                  <a:pt x="1757875" y="4412816"/>
                </a:cubicBezTo>
                <a:cubicBezTo>
                  <a:pt x="1759919" y="4411794"/>
                  <a:pt x="1760737" y="4410364"/>
                  <a:pt x="1760328" y="4407911"/>
                </a:cubicBezTo>
                <a:cubicBezTo>
                  <a:pt x="1759101" y="4400553"/>
                  <a:pt x="1761759" y="4395443"/>
                  <a:pt x="1768303" y="4392173"/>
                </a:cubicBezTo>
                <a:cubicBezTo>
                  <a:pt x="1769325" y="4391560"/>
                  <a:pt x="1771574" y="4391765"/>
                  <a:pt x="1771165" y="4389926"/>
                </a:cubicBezTo>
                <a:cubicBezTo>
                  <a:pt x="1770961" y="4388086"/>
                  <a:pt x="1769121" y="4387677"/>
                  <a:pt x="1767281" y="4387473"/>
                </a:cubicBezTo>
                <a:cubicBezTo>
                  <a:pt x="1767075" y="4387473"/>
                  <a:pt x="1766871" y="4387473"/>
                  <a:pt x="1766666" y="4387473"/>
                </a:cubicBezTo>
                <a:cubicBezTo>
                  <a:pt x="1761759" y="4386656"/>
                  <a:pt x="1760328" y="4384407"/>
                  <a:pt x="1762782" y="4380524"/>
                </a:cubicBezTo>
                <a:cubicBezTo>
                  <a:pt x="1765031" y="4376845"/>
                  <a:pt x="1764418" y="4373984"/>
                  <a:pt x="1762373" y="4370919"/>
                </a:cubicBezTo>
                <a:cubicBezTo>
                  <a:pt x="1759715" y="4366831"/>
                  <a:pt x="1757670" y="4362539"/>
                  <a:pt x="1758897" y="4357429"/>
                </a:cubicBezTo>
                <a:cubicBezTo>
                  <a:pt x="1759510" y="4355182"/>
                  <a:pt x="1757260" y="4354159"/>
                  <a:pt x="1755829" y="4353750"/>
                </a:cubicBezTo>
                <a:cubicBezTo>
                  <a:pt x="1750513" y="4351912"/>
                  <a:pt x="1748060" y="4348436"/>
                  <a:pt x="1747445" y="4343123"/>
                </a:cubicBezTo>
                <a:cubicBezTo>
                  <a:pt x="1747036" y="4339853"/>
                  <a:pt x="1745810" y="4339240"/>
                  <a:pt x="1742538" y="4341283"/>
                </a:cubicBezTo>
                <a:cubicBezTo>
                  <a:pt x="1735586" y="4345575"/>
                  <a:pt x="1725362" y="4342510"/>
                  <a:pt x="1722294" y="4335357"/>
                </a:cubicBezTo>
                <a:cubicBezTo>
                  <a:pt x="1721681" y="4333926"/>
                  <a:pt x="1720863" y="4332087"/>
                  <a:pt x="1722294" y="4330860"/>
                </a:cubicBezTo>
                <a:cubicBezTo>
                  <a:pt x="1723725" y="4329634"/>
                  <a:pt x="1725771" y="4329020"/>
                  <a:pt x="1727611" y="4330247"/>
                </a:cubicBezTo>
                <a:cubicBezTo>
                  <a:pt x="1728838" y="4330860"/>
                  <a:pt x="1730065" y="4331882"/>
                  <a:pt x="1731291" y="4332700"/>
                </a:cubicBezTo>
                <a:cubicBezTo>
                  <a:pt x="1732518" y="4333721"/>
                  <a:pt x="1733746" y="4334335"/>
                  <a:pt x="1734768" y="4333108"/>
                </a:cubicBezTo>
                <a:cubicBezTo>
                  <a:pt x="1735995" y="4331678"/>
                  <a:pt x="1735177" y="4330451"/>
                  <a:pt x="1734155" y="4329429"/>
                </a:cubicBezTo>
                <a:cubicBezTo>
                  <a:pt x="1733336" y="4328408"/>
                  <a:pt x="1732109" y="4327590"/>
                  <a:pt x="1731291" y="4326773"/>
                </a:cubicBezTo>
                <a:cubicBezTo>
                  <a:pt x="1729452" y="4324934"/>
                  <a:pt x="1728428" y="4322481"/>
                  <a:pt x="1730269" y="4320437"/>
                </a:cubicBezTo>
                <a:cubicBezTo>
                  <a:pt x="1731905" y="4318802"/>
                  <a:pt x="1734155" y="4320437"/>
                  <a:pt x="1735790" y="4321663"/>
                </a:cubicBezTo>
                <a:cubicBezTo>
                  <a:pt x="1737221" y="4322685"/>
                  <a:pt x="1738244" y="4324525"/>
                  <a:pt x="1740084" y="4325137"/>
                </a:cubicBezTo>
                <a:cubicBezTo>
                  <a:pt x="1742742" y="4326159"/>
                  <a:pt x="1744379" y="4325750"/>
                  <a:pt x="1744174" y="4322481"/>
                </a:cubicBezTo>
                <a:cubicBezTo>
                  <a:pt x="1743970" y="4317984"/>
                  <a:pt x="1742129" y="4314305"/>
                  <a:pt x="1739675" y="4310831"/>
                </a:cubicBezTo>
                <a:cubicBezTo>
                  <a:pt x="1736608" y="4306335"/>
                  <a:pt x="1736403" y="4303882"/>
                  <a:pt x="1739675" y="4299590"/>
                </a:cubicBezTo>
                <a:cubicBezTo>
                  <a:pt x="1740698" y="4297955"/>
                  <a:pt x="1742333" y="4296525"/>
                  <a:pt x="1743765" y="4295094"/>
                </a:cubicBezTo>
                <a:cubicBezTo>
                  <a:pt x="1744379" y="4294481"/>
                  <a:pt x="1745401" y="4293868"/>
                  <a:pt x="1744992" y="4292846"/>
                </a:cubicBezTo>
                <a:cubicBezTo>
                  <a:pt x="1744583" y="4291620"/>
                  <a:pt x="1743561" y="4291415"/>
                  <a:pt x="1742742" y="4291620"/>
                </a:cubicBezTo>
                <a:cubicBezTo>
                  <a:pt x="1739062" y="4292437"/>
                  <a:pt x="1738244" y="4290802"/>
                  <a:pt x="1738449" y="4287532"/>
                </a:cubicBezTo>
                <a:cubicBezTo>
                  <a:pt x="1738653" y="4283444"/>
                  <a:pt x="1735995" y="4280583"/>
                  <a:pt x="1733131" y="4278334"/>
                </a:cubicBezTo>
                <a:cubicBezTo>
                  <a:pt x="1730883" y="4276496"/>
                  <a:pt x="1730678" y="4275065"/>
                  <a:pt x="1732927" y="4273430"/>
                </a:cubicBezTo>
                <a:cubicBezTo>
                  <a:pt x="1734155" y="4272612"/>
                  <a:pt x="1734972" y="4271795"/>
                  <a:pt x="1734564" y="4270160"/>
                </a:cubicBezTo>
                <a:cubicBezTo>
                  <a:pt x="1734155" y="4267912"/>
                  <a:pt x="1732518" y="4268320"/>
                  <a:pt x="1731087" y="4267912"/>
                </a:cubicBezTo>
                <a:cubicBezTo>
                  <a:pt x="1730269" y="4267707"/>
                  <a:pt x="1729247" y="4267707"/>
                  <a:pt x="1728224" y="4267503"/>
                </a:cubicBezTo>
                <a:cubicBezTo>
                  <a:pt x="1722703" y="4266889"/>
                  <a:pt x="1721476" y="4263824"/>
                  <a:pt x="1724748" y="4259123"/>
                </a:cubicBezTo>
                <a:cubicBezTo>
                  <a:pt x="1725157" y="4258511"/>
                  <a:pt x="1725566" y="4258102"/>
                  <a:pt x="1725771" y="4257489"/>
                </a:cubicBezTo>
                <a:cubicBezTo>
                  <a:pt x="1726384" y="4256262"/>
                  <a:pt x="1726793" y="4254628"/>
                  <a:pt x="1725566" y="4253810"/>
                </a:cubicBezTo>
                <a:cubicBezTo>
                  <a:pt x="1724544" y="4252992"/>
                  <a:pt x="1723112" y="4253810"/>
                  <a:pt x="1722294" y="4254628"/>
                </a:cubicBezTo>
                <a:cubicBezTo>
                  <a:pt x="1721476" y="4255444"/>
                  <a:pt x="1720863" y="4256262"/>
                  <a:pt x="1720250" y="4257284"/>
                </a:cubicBezTo>
                <a:cubicBezTo>
                  <a:pt x="1719023" y="4258715"/>
                  <a:pt x="1717795" y="4259123"/>
                  <a:pt x="1716160" y="4257897"/>
                </a:cubicBezTo>
                <a:cubicBezTo>
                  <a:pt x="1712275" y="4255240"/>
                  <a:pt x="1707980" y="4254832"/>
                  <a:pt x="1703686" y="4254628"/>
                </a:cubicBezTo>
                <a:cubicBezTo>
                  <a:pt x="1698574" y="4254219"/>
                  <a:pt x="1693258" y="4254832"/>
                  <a:pt x="1688146" y="4253605"/>
                </a:cubicBezTo>
                <a:cubicBezTo>
                  <a:pt x="1686306" y="4253197"/>
                  <a:pt x="1685284" y="4254423"/>
                  <a:pt x="1684465" y="4255444"/>
                </a:cubicBezTo>
                <a:cubicBezTo>
                  <a:pt x="1681603" y="4258715"/>
                  <a:pt x="1678944" y="4261985"/>
                  <a:pt x="1673832" y="4260350"/>
                </a:cubicBezTo>
                <a:cubicBezTo>
                  <a:pt x="1672810" y="4260145"/>
                  <a:pt x="1672196" y="4260963"/>
                  <a:pt x="1671788" y="4261781"/>
                </a:cubicBezTo>
                <a:cubicBezTo>
                  <a:pt x="1669538" y="4265868"/>
                  <a:pt x="1665857" y="4269138"/>
                  <a:pt x="1662790" y="4272612"/>
                </a:cubicBezTo>
                <a:cubicBezTo>
                  <a:pt x="1658087" y="4277927"/>
                  <a:pt x="1655428" y="4283853"/>
                  <a:pt x="1657269" y="4291006"/>
                </a:cubicBezTo>
                <a:cubicBezTo>
                  <a:pt x="1657883" y="4293868"/>
                  <a:pt x="1656247" y="4295707"/>
                  <a:pt x="1654611" y="4297343"/>
                </a:cubicBezTo>
                <a:cubicBezTo>
                  <a:pt x="1650930" y="4301226"/>
                  <a:pt x="1651134" y="4303269"/>
                  <a:pt x="1655224" y="4306335"/>
                </a:cubicBezTo>
                <a:cubicBezTo>
                  <a:pt x="1659723" y="4309400"/>
                  <a:pt x="1659723" y="4309400"/>
                  <a:pt x="1656042" y="4313896"/>
                </a:cubicBezTo>
                <a:cubicBezTo>
                  <a:pt x="1655224" y="4314919"/>
                  <a:pt x="1654611" y="4315736"/>
                  <a:pt x="1655837" y="4316963"/>
                </a:cubicBezTo>
                <a:cubicBezTo>
                  <a:pt x="1659927" y="4321663"/>
                  <a:pt x="1663608" y="4326364"/>
                  <a:pt x="1667902" y="4330860"/>
                </a:cubicBezTo>
                <a:cubicBezTo>
                  <a:pt x="1670970" y="4334335"/>
                  <a:pt x="1674854" y="4336583"/>
                  <a:pt x="1679353" y="4337604"/>
                </a:cubicBezTo>
                <a:cubicBezTo>
                  <a:pt x="1682216" y="4338422"/>
                  <a:pt x="1687737" y="4345780"/>
                  <a:pt x="1687941" y="4348845"/>
                </a:cubicBezTo>
                <a:cubicBezTo>
                  <a:pt x="1687941" y="4349867"/>
                  <a:pt x="1687941" y="4350685"/>
                  <a:pt x="1686715" y="4351094"/>
                </a:cubicBezTo>
                <a:cubicBezTo>
                  <a:pt x="1680376" y="4353955"/>
                  <a:pt x="1677308" y="4359474"/>
                  <a:pt x="1674650" y="4365400"/>
                </a:cubicBezTo>
                <a:cubicBezTo>
                  <a:pt x="1674036" y="4366627"/>
                  <a:pt x="1673627" y="4367649"/>
                  <a:pt x="1673014" y="4368670"/>
                </a:cubicBezTo>
                <a:cubicBezTo>
                  <a:pt x="1670970" y="4371940"/>
                  <a:pt x="1669947" y="4374802"/>
                  <a:pt x="1671379" y="4378890"/>
                </a:cubicBezTo>
                <a:cubicBezTo>
                  <a:pt x="1672810" y="4382977"/>
                  <a:pt x="1670560" y="4387065"/>
                  <a:pt x="1668515" y="4390743"/>
                </a:cubicBezTo>
                <a:cubicBezTo>
                  <a:pt x="1667698" y="4392582"/>
                  <a:pt x="1667289" y="4393809"/>
                  <a:pt x="1668720" y="4395648"/>
                </a:cubicBezTo>
                <a:cubicBezTo>
                  <a:pt x="1674445" y="4403414"/>
                  <a:pt x="1678739" y="4411998"/>
                  <a:pt x="1679557" y="4422013"/>
                </a:cubicBezTo>
                <a:cubicBezTo>
                  <a:pt x="1679762" y="4423443"/>
                  <a:pt x="1680172" y="4424057"/>
                  <a:pt x="1681603" y="4423648"/>
                </a:cubicBezTo>
                <a:cubicBezTo>
                  <a:pt x="1687328" y="4422422"/>
                  <a:pt x="1691009" y="4425488"/>
                  <a:pt x="1694075" y="4429575"/>
                </a:cubicBezTo>
                <a:cubicBezTo>
                  <a:pt x="1695508" y="4431414"/>
                  <a:pt x="1696734" y="4432436"/>
                  <a:pt x="1699392" y="4431210"/>
                </a:cubicBezTo>
                <a:cubicBezTo>
                  <a:pt x="1702664" y="4429371"/>
                  <a:pt x="1705732" y="4431005"/>
                  <a:pt x="1708389" y="4433254"/>
                </a:cubicBezTo>
                <a:lnTo>
                  <a:pt x="1712597" y="4436949"/>
                </a:lnTo>
                <a:lnTo>
                  <a:pt x="1539020" y="4391019"/>
                </a:lnTo>
                <a:cubicBezTo>
                  <a:pt x="1465576" y="4374798"/>
                  <a:pt x="1391090" y="4361533"/>
                  <a:pt x="1315561" y="4351288"/>
                </a:cubicBezTo>
                <a:cubicBezTo>
                  <a:pt x="1265598" y="4345044"/>
                  <a:pt x="1217196" y="4340360"/>
                  <a:pt x="1168795" y="4335676"/>
                </a:cubicBezTo>
                <a:cubicBezTo>
                  <a:pt x="1168795" y="4337238"/>
                  <a:pt x="1167233" y="4340360"/>
                  <a:pt x="1167233" y="4343483"/>
                </a:cubicBezTo>
                <a:cubicBezTo>
                  <a:pt x="1337418" y="4379391"/>
                  <a:pt x="1512286" y="4404370"/>
                  <a:pt x="1677787" y="4462135"/>
                </a:cubicBezTo>
                <a:cubicBezTo>
                  <a:pt x="1490428" y="4410614"/>
                  <a:pt x="1301507" y="4387197"/>
                  <a:pt x="1107904" y="4385635"/>
                </a:cubicBezTo>
                <a:cubicBezTo>
                  <a:pt x="915859" y="4385635"/>
                  <a:pt x="725379" y="4405931"/>
                  <a:pt x="536459" y="4440277"/>
                </a:cubicBezTo>
                <a:cubicBezTo>
                  <a:pt x="594228" y="4440278"/>
                  <a:pt x="653557" y="4448084"/>
                  <a:pt x="711327" y="4437156"/>
                </a:cubicBezTo>
                <a:cubicBezTo>
                  <a:pt x="859653" y="4413737"/>
                  <a:pt x="1009540" y="4416859"/>
                  <a:pt x="1159427" y="4419982"/>
                </a:cubicBezTo>
                <a:lnTo>
                  <a:pt x="1190228" y="4422203"/>
                </a:lnTo>
                <a:lnTo>
                  <a:pt x="1187072" y="4424183"/>
                </a:lnTo>
                <a:cubicBezTo>
                  <a:pt x="1184177" y="4425289"/>
                  <a:pt x="1181462" y="4426645"/>
                  <a:pt x="1180462" y="4430500"/>
                </a:cubicBezTo>
                <a:cubicBezTo>
                  <a:pt x="1179891" y="4432782"/>
                  <a:pt x="1175888" y="4434210"/>
                  <a:pt x="1179604" y="4437349"/>
                </a:cubicBezTo>
                <a:cubicBezTo>
                  <a:pt x="1180748" y="4438206"/>
                  <a:pt x="1180462" y="4439918"/>
                  <a:pt x="1179319" y="4440204"/>
                </a:cubicBezTo>
                <a:lnTo>
                  <a:pt x="1178002" y="4447302"/>
                </a:lnTo>
                <a:lnTo>
                  <a:pt x="1154742" y="4444961"/>
                </a:lnTo>
                <a:cubicBezTo>
                  <a:pt x="988462" y="4436374"/>
                  <a:pt x="825302" y="4445352"/>
                  <a:pt x="664877" y="4471111"/>
                </a:cubicBezTo>
                <a:lnTo>
                  <a:pt x="592759" y="4486563"/>
                </a:lnTo>
                <a:lnTo>
                  <a:pt x="591239" y="4481789"/>
                </a:lnTo>
                <a:cubicBezTo>
                  <a:pt x="589704" y="4480255"/>
                  <a:pt x="588168" y="4479028"/>
                  <a:pt x="587552" y="4476881"/>
                </a:cubicBezTo>
                <a:cubicBezTo>
                  <a:pt x="586939" y="4473507"/>
                  <a:pt x="585097" y="4471666"/>
                  <a:pt x="581717" y="4471973"/>
                </a:cubicBezTo>
                <a:cubicBezTo>
                  <a:pt x="579261" y="4471973"/>
                  <a:pt x="577418" y="4470439"/>
                  <a:pt x="576497" y="4469212"/>
                </a:cubicBezTo>
                <a:cubicBezTo>
                  <a:pt x="571275" y="4461850"/>
                  <a:pt x="563598" y="4465839"/>
                  <a:pt x="557147" y="4464918"/>
                </a:cubicBezTo>
                <a:cubicBezTo>
                  <a:pt x="554384" y="4464611"/>
                  <a:pt x="548549" y="4463078"/>
                  <a:pt x="547320" y="4465224"/>
                </a:cubicBezTo>
                <a:cubicBezTo>
                  <a:pt x="543634" y="4471359"/>
                  <a:pt x="534113" y="4468906"/>
                  <a:pt x="531964" y="4477187"/>
                </a:cubicBezTo>
                <a:cubicBezTo>
                  <a:pt x="531348" y="4479642"/>
                  <a:pt x="527049" y="4481175"/>
                  <a:pt x="531042" y="4484549"/>
                </a:cubicBezTo>
                <a:cubicBezTo>
                  <a:pt x="532271" y="4485469"/>
                  <a:pt x="531964" y="4487309"/>
                  <a:pt x="530735" y="4487617"/>
                </a:cubicBezTo>
                <a:cubicBezTo>
                  <a:pt x="525821" y="4489456"/>
                  <a:pt x="526128" y="4492218"/>
                  <a:pt x="529199" y="4495898"/>
                </a:cubicBezTo>
                <a:cubicBezTo>
                  <a:pt x="530120" y="4497125"/>
                  <a:pt x="528893" y="4498659"/>
                  <a:pt x="528277" y="4499886"/>
                </a:cubicBezTo>
                <a:lnTo>
                  <a:pt x="528307" y="4500372"/>
                </a:lnTo>
                <a:lnTo>
                  <a:pt x="426239" y="4522242"/>
                </a:lnTo>
                <a:lnTo>
                  <a:pt x="381452" y="4536682"/>
                </a:lnTo>
                <a:lnTo>
                  <a:pt x="381452" y="4527652"/>
                </a:lnTo>
                <a:lnTo>
                  <a:pt x="380835" y="4526935"/>
                </a:lnTo>
                <a:lnTo>
                  <a:pt x="387454" y="4522746"/>
                </a:lnTo>
                <a:cubicBezTo>
                  <a:pt x="391704" y="4520044"/>
                  <a:pt x="394022" y="4512712"/>
                  <a:pt x="395954" y="4506924"/>
                </a:cubicBezTo>
                <a:cubicBezTo>
                  <a:pt x="396727" y="4504609"/>
                  <a:pt x="396341" y="4502293"/>
                  <a:pt x="398658" y="4500365"/>
                </a:cubicBezTo>
                <a:cubicBezTo>
                  <a:pt x="400977" y="4498435"/>
                  <a:pt x="400590" y="4496120"/>
                  <a:pt x="399045" y="4493804"/>
                </a:cubicBezTo>
                <a:cubicBezTo>
                  <a:pt x="398272" y="4492261"/>
                  <a:pt x="396727" y="4490331"/>
                  <a:pt x="397885" y="4488787"/>
                </a:cubicBezTo>
                <a:cubicBezTo>
                  <a:pt x="401750" y="4484157"/>
                  <a:pt x="402136" y="4480684"/>
                  <a:pt x="395954" y="4478369"/>
                </a:cubicBezTo>
                <a:cubicBezTo>
                  <a:pt x="394409" y="4477983"/>
                  <a:pt x="394022" y="4475668"/>
                  <a:pt x="395568" y="4474511"/>
                </a:cubicBezTo>
                <a:cubicBezTo>
                  <a:pt x="400590" y="4470266"/>
                  <a:pt x="395181" y="4468336"/>
                  <a:pt x="394409" y="4465249"/>
                </a:cubicBezTo>
                <a:cubicBezTo>
                  <a:pt x="391704" y="4454830"/>
                  <a:pt x="379727" y="4457918"/>
                  <a:pt x="375090" y="4450200"/>
                </a:cubicBezTo>
                <a:cubicBezTo>
                  <a:pt x="373544" y="4447499"/>
                  <a:pt x="366203" y="4449429"/>
                  <a:pt x="362726" y="4449814"/>
                </a:cubicBezTo>
                <a:cubicBezTo>
                  <a:pt x="358670" y="4450393"/>
                  <a:pt x="354227" y="4449428"/>
                  <a:pt x="349976" y="4449476"/>
                </a:cubicBezTo>
                <a:cubicBezTo>
                  <a:pt x="345726" y="4449525"/>
                  <a:pt x="341669" y="4450586"/>
                  <a:pt x="338385" y="4455216"/>
                </a:cubicBezTo>
                <a:cubicBezTo>
                  <a:pt x="337226" y="4456760"/>
                  <a:pt x="334907" y="4458689"/>
                  <a:pt x="331817" y="4458689"/>
                </a:cubicBezTo>
                <a:cubicBezTo>
                  <a:pt x="327566" y="4458303"/>
                  <a:pt x="325248" y="4460619"/>
                  <a:pt x="324475" y="4464864"/>
                </a:cubicBezTo>
                <a:cubicBezTo>
                  <a:pt x="323703" y="4467564"/>
                  <a:pt x="321771" y="4469108"/>
                  <a:pt x="319839" y="4471038"/>
                </a:cubicBezTo>
                <a:cubicBezTo>
                  <a:pt x="314817" y="4475668"/>
                  <a:pt x="312498" y="4481070"/>
                  <a:pt x="314430" y="4488017"/>
                </a:cubicBezTo>
                <a:cubicBezTo>
                  <a:pt x="315589" y="4491875"/>
                  <a:pt x="314430" y="4496120"/>
                  <a:pt x="310566" y="4498435"/>
                </a:cubicBezTo>
                <a:cubicBezTo>
                  <a:pt x="310566" y="4499979"/>
                  <a:pt x="310566" y="4501521"/>
                  <a:pt x="310566" y="4503065"/>
                </a:cubicBezTo>
                <a:cubicBezTo>
                  <a:pt x="314044" y="4504995"/>
                  <a:pt x="315589" y="4507310"/>
                  <a:pt x="315203" y="4512326"/>
                </a:cubicBezTo>
                <a:cubicBezTo>
                  <a:pt x="314817" y="4519272"/>
                  <a:pt x="317907" y="4524674"/>
                  <a:pt x="325634" y="4526218"/>
                </a:cubicBezTo>
                <a:cubicBezTo>
                  <a:pt x="329112" y="4526604"/>
                  <a:pt x="328339" y="4529305"/>
                  <a:pt x="328339" y="4531620"/>
                </a:cubicBezTo>
                <a:cubicBezTo>
                  <a:pt x="328339" y="4535480"/>
                  <a:pt x="329885" y="4536250"/>
                  <a:pt x="332975" y="4533550"/>
                </a:cubicBezTo>
                <a:cubicBezTo>
                  <a:pt x="335294" y="4531620"/>
                  <a:pt x="337226" y="4530656"/>
                  <a:pt x="338723" y="4530993"/>
                </a:cubicBezTo>
                <a:lnTo>
                  <a:pt x="339776" y="4532757"/>
                </a:lnTo>
                <a:lnTo>
                  <a:pt x="333630" y="4540486"/>
                </a:lnTo>
                <a:cubicBezTo>
                  <a:pt x="330719" y="4541313"/>
                  <a:pt x="329056" y="4542555"/>
                  <a:pt x="327393" y="4544211"/>
                </a:cubicBezTo>
                <a:lnTo>
                  <a:pt x="323466" y="4555378"/>
                </a:lnTo>
                <a:lnTo>
                  <a:pt x="191405" y="4597960"/>
                </a:lnTo>
                <a:lnTo>
                  <a:pt x="88281" y="4646377"/>
                </a:lnTo>
                <a:lnTo>
                  <a:pt x="88270" y="4646226"/>
                </a:lnTo>
                <a:cubicBezTo>
                  <a:pt x="83748" y="4640701"/>
                  <a:pt x="83748" y="4640701"/>
                  <a:pt x="89275" y="4636934"/>
                </a:cubicBezTo>
                <a:cubicBezTo>
                  <a:pt x="94301" y="4633166"/>
                  <a:pt x="94553" y="4630655"/>
                  <a:pt x="90030" y="4625883"/>
                </a:cubicBezTo>
                <a:cubicBezTo>
                  <a:pt x="88019" y="4623874"/>
                  <a:pt x="86008" y="4621613"/>
                  <a:pt x="86762" y="4618097"/>
                </a:cubicBezTo>
                <a:cubicBezTo>
                  <a:pt x="89024" y="4609306"/>
                  <a:pt x="85758" y="4602023"/>
                  <a:pt x="79979" y="4595493"/>
                </a:cubicBezTo>
                <a:cubicBezTo>
                  <a:pt x="76209" y="4591223"/>
                  <a:pt x="71686" y="4587205"/>
                  <a:pt x="68921" y="4582182"/>
                </a:cubicBezTo>
                <a:cubicBezTo>
                  <a:pt x="68419" y="4581177"/>
                  <a:pt x="67665" y="4580173"/>
                  <a:pt x="66409" y="4580423"/>
                </a:cubicBezTo>
                <a:cubicBezTo>
                  <a:pt x="60127" y="4582433"/>
                  <a:pt x="56860" y="4578415"/>
                  <a:pt x="53343" y="4574396"/>
                </a:cubicBezTo>
                <a:cubicBezTo>
                  <a:pt x="52337" y="4573141"/>
                  <a:pt x="51081" y="4571633"/>
                  <a:pt x="48820" y="4572136"/>
                </a:cubicBezTo>
                <a:cubicBezTo>
                  <a:pt x="42537" y="4573643"/>
                  <a:pt x="36004" y="4572890"/>
                  <a:pt x="29722" y="4573391"/>
                </a:cubicBezTo>
                <a:cubicBezTo>
                  <a:pt x="24446" y="4573643"/>
                  <a:pt x="19169" y="4574145"/>
                  <a:pt x="14394" y="4577410"/>
                </a:cubicBezTo>
                <a:cubicBezTo>
                  <a:pt x="12384" y="4578916"/>
                  <a:pt x="10876" y="4578415"/>
                  <a:pt x="9368" y="4576656"/>
                </a:cubicBezTo>
                <a:cubicBezTo>
                  <a:pt x="8615" y="4575401"/>
                  <a:pt x="7860" y="4574396"/>
                  <a:pt x="6855" y="4573391"/>
                </a:cubicBezTo>
                <a:cubicBezTo>
                  <a:pt x="5851" y="4572386"/>
                  <a:pt x="4092" y="4571383"/>
                  <a:pt x="2835" y="4572386"/>
                </a:cubicBezTo>
                <a:cubicBezTo>
                  <a:pt x="1327" y="4573391"/>
                  <a:pt x="1829" y="4575401"/>
                  <a:pt x="2584" y="4576907"/>
                </a:cubicBezTo>
                <a:cubicBezTo>
                  <a:pt x="2835" y="4577662"/>
                  <a:pt x="3337" y="4578163"/>
                  <a:pt x="3840" y="4578916"/>
                </a:cubicBezTo>
                <a:lnTo>
                  <a:pt x="561" y="4586822"/>
                </a:lnTo>
                <a:lnTo>
                  <a:pt x="561" y="4666345"/>
                </a:lnTo>
                <a:lnTo>
                  <a:pt x="6855" y="4667072"/>
                </a:lnTo>
                <a:cubicBezTo>
                  <a:pt x="8615" y="4668579"/>
                  <a:pt x="7608" y="4670840"/>
                  <a:pt x="6855" y="4672598"/>
                </a:cubicBezTo>
                <a:lnTo>
                  <a:pt x="561" y="4677868"/>
                </a:lnTo>
                <a:lnTo>
                  <a:pt x="561" y="4793441"/>
                </a:lnTo>
                <a:lnTo>
                  <a:pt x="3337" y="4793904"/>
                </a:lnTo>
                <a:cubicBezTo>
                  <a:pt x="4092" y="4792899"/>
                  <a:pt x="5096" y="4791644"/>
                  <a:pt x="6604" y="4791644"/>
                </a:cubicBezTo>
                <a:cubicBezTo>
                  <a:pt x="8363" y="4791894"/>
                  <a:pt x="8363" y="4793904"/>
                  <a:pt x="8866" y="4795160"/>
                </a:cubicBezTo>
                <a:cubicBezTo>
                  <a:pt x="9368" y="4796165"/>
                  <a:pt x="9619" y="4797169"/>
                  <a:pt x="9619" y="4798173"/>
                </a:cubicBezTo>
                <a:cubicBezTo>
                  <a:pt x="9997" y="4800308"/>
                  <a:pt x="10813" y="4801314"/>
                  <a:pt x="11882" y="4801533"/>
                </a:cubicBezTo>
                <a:cubicBezTo>
                  <a:pt x="12949" y="4801752"/>
                  <a:pt x="14269" y="4801188"/>
                  <a:pt x="15650" y="4800183"/>
                </a:cubicBezTo>
                <a:cubicBezTo>
                  <a:pt x="18415" y="4797923"/>
                  <a:pt x="21178" y="4795160"/>
                  <a:pt x="23942" y="4792899"/>
                </a:cubicBezTo>
                <a:cubicBezTo>
                  <a:pt x="27209" y="4790137"/>
                  <a:pt x="30978" y="4788128"/>
                  <a:pt x="34999" y="4790388"/>
                </a:cubicBezTo>
                <a:cubicBezTo>
                  <a:pt x="38265" y="4791894"/>
                  <a:pt x="39773" y="4790639"/>
                  <a:pt x="41532" y="4788378"/>
                </a:cubicBezTo>
                <a:cubicBezTo>
                  <a:pt x="45301" y="4783356"/>
                  <a:pt x="49824" y="4779588"/>
                  <a:pt x="56860" y="4781096"/>
                </a:cubicBezTo>
                <a:cubicBezTo>
                  <a:pt x="58618" y="4781598"/>
                  <a:pt x="59122" y="4780844"/>
                  <a:pt x="59373" y="4779087"/>
                </a:cubicBezTo>
                <a:cubicBezTo>
                  <a:pt x="60378" y="4766780"/>
                  <a:pt x="65655" y="4756231"/>
                  <a:pt x="72691" y="4746687"/>
                </a:cubicBezTo>
                <a:cubicBezTo>
                  <a:pt x="74449" y="4744427"/>
                  <a:pt x="73948" y="4742920"/>
                  <a:pt x="72941" y="4740659"/>
                </a:cubicBezTo>
                <a:cubicBezTo>
                  <a:pt x="70429" y="4736138"/>
                  <a:pt x="67665" y="4731116"/>
                  <a:pt x="69425" y="4726094"/>
                </a:cubicBezTo>
                <a:lnTo>
                  <a:pt x="67943" y="4716840"/>
                </a:lnTo>
                <a:lnTo>
                  <a:pt x="68339" y="4715873"/>
                </a:lnTo>
                <a:cubicBezTo>
                  <a:pt x="70292" y="4712374"/>
                  <a:pt x="71853" y="4708876"/>
                  <a:pt x="73806" y="4705766"/>
                </a:cubicBezTo>
                <a:cubicBezTo>
                  <a:pt x="75368" y="4702267"/>
                  <a:pt x="78491" y="4699158"/>
                  <a:pt x="82396" y="4697214"/>
                </a:cubicBezTo>
                <a:cubicBezTo>
                  <a:pt x="82396" y="4692550"/>
                  <a:pt x="82396" y="4687885"/>
                  <a:pt x="82396" y="4683220"/>
                </a:cubicBezTo>
                <a:cubicBezTo>
                  <a:pt x="80053" y="4682055"/>
                  <a:pt x="78881" y="4680499"/>
                  <a:pt x="77711" y="4677778"/>
                </a:cubicBezTo>
                <a:lnTo>
                  <a:pt x="75308" y="4676255"/>
                </a:lnTo>
                <a:lnTo>
                  <a:pt x="156105" y="4639796"/>
                </a:lnTo>
                <a:cubicBezTo>
                  <a:pt x="185063" y="4627721"/>
                  <a:pt x="214435" y="4616695"/>
                  <a:pt x="244490" y="4607328"/>
                </a:cubicBezTo>
                <a:lnTo>
                  <a:pt x="335700" y="4582970"/>
                </a:lnTo>
                <a:lnTo>
                  <a:pt x="336958" y="4583954"/>
                </a:lnTo>
                <a:cubicBezTo>
                  <a:pt x="337788" y="4583954"/>
                  <a:pt x="338205" y="4584367"/>
                  <a:pt x="338205" y="4585609"/>
                </a:cubicBezTo>
                <a:cubicBezTo>
                  <a:pt x="341115" y="4585609"/>
                  <a:pt x="343611" y="4585609"/>
                  <a:pt x="346522" y="4585609"/>
                </a:cubicBezTo>
                <a:cubicBezTo>
                  <a:pt x="348600" y="4582711"/>
                  <a:pt x="352759" y="4583125"/>
                  <a:pt x="355669" y="4581056"/>
                </a:cubicBezTo>
                <a:lnTo>
                  <a:pt x="359356" y="4576652"/>
                </a:lnTo>
                <a:lnTo>
                  <a:pt x="536067" y="4529462"/>
                </a:lnTo>
                <a:lnTo>
                  <a:pt x="545457" y="4527933"/>
                </a:lnTo>
                <a:lnTo>
                  <a:pt x="559298" y="4536694"/>
                </a:lnTo>
                <a:cubicBezTo>
                  <a:pt x="559912" y="4536694"/>
                  <a:pt x="561140" y="4536694"/>
                  <a:pt x="561448" y="4536081"/>
                </a:cubicBezTo>
                <a:cubicBezTo>
                  <a:pt x="564519" y="4533321"/>
                  <a:pt x="567283" y="4530866"/>
                  <a:pt x="571275" y="4534854"/>
                </a:cubicBezTo>
                <a:cubicBezTo>
                  <a:pt x="572504" y="4536389"/>
                  <a:pt x="573426" y="4534854"/>
                  <a:pt x="573733" y="4533627"/>
                </a:cubicBezTo>
                <a:cubicBezTo>
                  <a:pt x="574653" y="4528413"/>
                  <a:pt x="577110" y="4528413"/>
                  <a:pt x="580796" y="4531479"/>
                </a:cubicBezTo>
                <a:cubicBezTo>
                  <a:pt x="583253" y="4533627"/>
                  <a:pt x="584482" y="4533014"/>
                  <a:pt x="584482" y="4529947"/>
                </a:cubicBezTo>
                <a:cubicBezTo>
                  <a:pt x="584482" y="4528105"/>
                  <a:pt x="583868" y="4525958"/>
                  <a:pt x="586632" y="4525653"/>
                </a:cubicBezTo>
                <a:lnTo>
                  <a:pt x="590412" y="4520619"/>
                </a:lnTo>
                <a:lnTo>
                  <a:pt x="834670" y="4480868"/>
                </a:lnTo>
                <a:cubicBezTo>
                  <a:pt x="925229" y="4471502"/>
                  <a:pt x="1014224" y="4452767"/>
                  <a:pt x="1104781" y="4468380"/>
                </a:cubicBezTo>
                <a:cubicBezTo>
                  <a:pt x="1126639" y="4471502"/>
                  <a:pt x="1148498" y="4482430"/>
                  <a:pt x="1168795" y="4479307"/>
                </a:cubicBezTo>
                <a:lnTo>
                  <a:pt x="1195160" y="4479077"/>
                </a:lnTo>
                <a:lnTo>
                  <a:pt x="1205898" y="4485874"/>
                </a:lnTo>
                <a:cubicBezTo>
                  <a:pt x="1206469" y="4485874"/>
                  <a:pt x="1207613" y="4485874"/>
                  <a:pt x="1207899" y="4485303"/>
                </a:cubicBezTo>
                <a:cubicBezTo>
                  <a:pt x="1210758" y="4482734"/>
                  <a:pt x="1213330" y="4480451"/>
                  <a:pt x="1217044" y="4484161"/>
                </a:cubicBezTo>
                <a:cubicBezTo>
                  <a:pt x="1218188" y="4485588"/>
                  <a:pt x="1219046" y="4484161"/>
                  <a:pt x="1219331" y="4483020"/>
                </a:cubicBezTo>
                <a:cubicBezTo>
                  <a:pt x="1220188" y="4478168"/>
                  <a:pt x="1222475" y="4478168"/>
                  <a:pt x="1225905" y="4481022"/>
                </a:cubicBezTo>
                <a:cubicBezTo>
                  <a:pt x="1228191" y="4483020"/>
                  <a:pt x="1229335" y="4482449"/>
                  <a:pt x="1229335" y="4479594"/>
                </a:cubicBezTo>
                <a:lnTo>
                  <a:pt x="1229744" y="4478775"/>
                </a:lnTo>
                <a:lnTo>
                  <a:pt x="1235688" y="4478722"/>
                </a:lnTo>
                <a:cubicBezTo>
                  <a:pt x="1301703" y="4482821"/>
                  <a:pt x="1365523" y="4499213"/>
                  <a:pt x="1431099" y="4512094"/>
                </a:cubicBezTo>
                <a:lnTo>
                  <a:pt x="1439233" y="4514052"/>
                </a:lnTo>
                <a:lnTo>
                  <a:pt x="1444118" y="4520557"/>
                </a:lnTo>
                <a:lnTo>
                  <a:pt x="1445150" y="4523021"/>
                </a:lnTo>
                <a:cubicBezTo>
                  <a:pt x="1443589" y="4533950"/>
                  <a:pt x="1432658" y="4527705"/>
                  <a:pt x="1427975" y="4526145"/>
                </a:cubicBezTo>
                <a:cubicBezTo>
                  <a:pt x="1356154" y="4519900"/>
                  <a:pt x="1285895" y="4510532"/>
                  <a:pt x="1215634" y="4502726"/>
                </a:cubicBezTo>
                <a:cubicBezTo>
                  <a:pt x="1168795" y="4498042"/>
                  <a:pt x="1120394" y="4498042"/>
                  <a:pt x="1064185" y="4498042"/>
                </a:cubicBezTo>
                <a:cubicBezTo>
                  <a:pt x="1084483" y="4510532"/>
                  <a:pt x="1103220" y="4502726"/>
                  <a:pt x="1114149" y="4521461"/>
                </a:cubicBezTo>
                <a:cubicBezTo>
                  <a:pt x="1033741" y="4521070"/>
                  <a:pt x="954308" y="4524778"/>
                  <a:pt x="875851" y="4532536"/>
                </a:cubicBezTo>
                <a:lnTo>
                  <a:pt x="815750" y="4541681"/>
                </a:lnTo>
                <a:lnTo>
                  <a:pt x="815109" y="4541364"/>
                </a:lnTo>
                <a:cubicBezTo>
                  <a:pt x="811730" y="4541326"/>
                  <a:pt x="808200" y="4542093"/>
                  <a:pt x="804974" y="4541634"/>
                </a:cubicBezTo>
                <a:cubicBezTo>
                  <a:pt x="802211" y="4541326"/>
                  <a:pt x="796376" y="4539792"/>
                  <a:pt x="795147" y="4541939"/>
                </a:cubicBezTo>
                <a:lnTo>
                  <a:pt x="789089" y="4545738"/>
                </a:lnTo>
                <a:lnTo>
                  <a:pt x="643408" y="4567907"/>
                </a:lnTo>
                <a:cubicBezTo>
                  <a:pt x="490399" y="4599520"/>
                  <a:pt x="341292" y="4647139"/>
                  <a:pt x="196089" y="4710367"/>
                </a:cubicBezTo>
                <a:cubicBezTo>
                  <a:pt x="236683" y="4704122"/>
                  <a:pt x="277278" y="4691633"/>
                  <a:pt x="316311" y="4679143"/>
                </a:cubicBezTo>
                <a:cubicBezTo>
                  <a:pt x="459173" y="4633478"/>
                  <a:pt x="604669" y="4596594"/>
                  <a:pt x="752800" y="4574419"/>
                </a:cubicBezTo>
                <a:lnTo>
                  <a:pt x="777209" y="4571626"/>
                </a:lnTo>
                <a:lnTo>
                  <a:pt x="777026" y="4572614"/>
                </a:lnTo>
                <a:cubicBezTo>
                  <a:pt x="777947" y="4573841"/>
                  <a:pt x="776718" y="4575374"/>
                  <a:pt x="776104" y="4576601"/>
                </a:cubicBezTo>
                <a:cubicBezTo>
                  <a:pt x="774876" y="4578441"/>
                  <a:pt x="774568" y="4580283"/>
                  <a:pt x="776412" y="4581816"/>
                </a:cubicBezTo>
                <a:cubicBezTo>
                  <a:pt x="778254" y="4583349"/>
                  <a:pt x="777947" y="4585190"/>
                  <a:pt x="778562" y="4587030"/>
                </a:cubicBezTo>
                <a:lnTo>
                  <a:pt x="784106" y="4597351"/>
                </a:lnTo>
                <a:lnTo>
                  <a:pt x="736747" y="4602058"/>
                </a:lnTo>
                <a:lnTo>
                  <a:pt x="654157" y="4615473"/>
                </a:lnTo>
                <a:lnTo>
                  <a:pt x="629207" y="4614812"/>
                </a:lnTo>
                <a:cubicBezTo>
                  <a:pt x="623227" y="4614880"/>
                  <a:pt x="617384" y="4615660"/>
                  <a:pt x="611880" y="4618052"/>
                </a:cubicBezTo>
                <a:lnTo>
                  <a:pt x="605594" y="4623360"/>
                </a:lnTo>
                <a:lnTo>
                  <a:pt x="550511" y="4632307"/>
                </a:lnTo>
                <a:cubicBezTo>
                  <a:pt x="514600" y="4638552"/>
                  <a:pt x="478689" y="4646357"/>
                  <a:pt x="444339" y="4663532"/>
                </a:cubicBezTo>
                <a:cubicBezTo>
                  <a:pt x="452537" y="4671728"/>
                  <a:pt x="464247" y="4670264"/>
                  <a:pt x="472882" y="4675606"/>
                </a:cubicBezTo>
                <a:lnTo>
                  <a:pt x="475465" y="4678486"/>
                </a:lnTo>
                <a:lnTo>
                  <a:pt x="454511" y="4684112"/>
                </a:lnTo>
                <a:lnTo>
                  <a:pt x="421746" y="4694834"/>
                </a:lnTo>
                <a:lnTo>
                  <a:pt x="400134" y="4698902"/>
                </a:lnTo>
                <a:cubicBezTo>
                  <a:pt x="321679" y="4718954"/>
                  <a:pt x="247614" y="4751740"/>
                  <a:pt x="172669" y="4777501"/>
                </a:cubicBezTo>
                <a:cubicBezTo>
                  <a:pt x="164082" y="4779842"/>
                  <a:pt x="155495" y="4783353"/>
                  <a:pt x="147298" y="4788037"/>
                </a:cubicBezTo>
                <a:lnTo>
                  <a:pt x="130400" y="4800925"/>
                </a:lnTo>
                <a:lnTo>
                  <a:pt x="65792" y="4830904"/>
                </a:lnTo>
                <a:lnTo>
                  <a:pt x="561" y="4866553"/>
                </a:lnTo>
                <a:lnTo>
                  <a:pt x="561" y="4926012"/>
                </a:lnTo>
                <a:lnTo>
                  <a:pt x="527" y="492588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720000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7464153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2205062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>
            <a:extLst>
              <a:ext uri="{FF2B5EF4-FFF2-40B4-BE49-F238E27FC236}">
                <a16:creationId xmlns:a16="http://schemas.microsoft.com/office/drawing/2014/main" id="{47DD634C-AF8C-4FAF-8CE8-BD6CAF7FD63A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575F471C-AED0-4F45-95A4-0889BB61ECD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8FFCCF36-0560-48B1-962D-9F9466B1985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48357AD5-96B6-469C-9494-A7F037529597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F3345DF4-1FDF-4447-9290-82F0B990454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E2FB824A-9710-4BC5-97C1-D0F839558F9B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8026FC14-D2B0-4D60-B1AD-CEE86B3099F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4B50045-7245-454D-813D-E9A3C29508C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81674695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3C0970C1-7E22-4D72-A7EE-F16D55F30A1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3391568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981016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9721143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副標題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TW" altLang="en-US"/>
              <a:t>按一下以編輯母片副標題樣式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114514575"/>
      </p:ext>
    </p:extLst>
  </p:cSld>
  <p:clrMapOvr>
    <a:masterClrMapping/>
  </p:clrMapOvr>
  <p:transition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700449050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6568439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68951588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321737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CB806C15-1496-46D2-B3C6-16D71EE0125A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928059" y="1508525"/>
            <a:ext cx="2682602" cy="264601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A0F0AD6D-5D00-45BC-9C90-6A047D29B883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1581339" y="1508525"/>
            <a:ext cx="2682602" cy="264601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361508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1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0BB1D46-BAD4-4238-B821-E5C51676C584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30" y="3"/>
            <a:ext cx="6657973" cy="6857999"/>
          </a:xfrm>
          <a:custGeom>
            <a:avLst/>
            <a:gdLst>
              <a:gd name="connsiteX0" fmla="*/ 3543299 w 9986960"/>
              <a:gd name="connsiteY0" fmla="*/ 0 h 10286999"/>
              <a:gd name="connsiteX1" fmla="*/ 9986960 w 9986960"/>
              <a:gd name="connsiteY1" fmla="*/ 0 h 10286999"/>
              <a:gd name="connsiteX2" fmla="*/ 9986960 w 9986960"/>
              <a:gd name="connsiteY2" fmla="*/ 1526 h 10286999"/>
              <a:gd name="connsiteX3" fmla="*/ 6444712 w 9986960"/>
              <a:gd name="connsiteY3" fmla="*/ 5157796 h 10286999"/>
              <a:gd name="connsiteX4" fmla="*/ 9986958 w 9986960"/>
              <a:gd name="connsiteY4" fmla="*/ 10285473 h 10286999"/>
              <a:gd name="connsiteX5" fmla="*/ 9986958 w 9986960"/>
              <a:gd name="connsiteY5" fmla="*/ 10286999 h 10286999"/>
              <a:gd name="connsiteX6" fmla="*/ 3543297 w 9986960"/>
              <a:gd name="connsiteY6" fmla="*/ 10286999 h 10286999"/>
              <a:gd name="connsiteX7" fmla="*/ 0 w 9986960"/>
              <a:gd name="connsiteY7" fmla="*/ 5157799 h 1028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86960" h="10286999">
                <a:moveTo>
                  <a:pt x="3543299" y="0"/>
                </a:moveTo>
                <a:lnTo>
                  <a:pt x="9986960" y="0"/>
                </a:lnTo>
                <a:lnTo>
                  <a:pt x="9986960" y="1526"/>
                </a:lnTo>
                <a:lnTo>
                  <a:pt x="6444712" y="5157796"/>
                </a:lnTo>
                <a:lnTo>
                  <a:pt x="9986958" y="10285473"/>
                </a:lnTo>
                <a:lnTo>
                  <a:pt x="9986958" y="10286999"/>
                </a:lnTo>
                <a:lnTo>
                  <a:pt x="3543297" y="10286999"/>
                </a:lnTo>
                <a:lnTo>
                  <a:pt x="0" y="51577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344538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985281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5E8428A6-285B-4019-9FA9-2D7EBEA49457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DE46E4F-7CF6-47A8-B393-17170FD3D91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EE9E5E1F-71F0-4FB3-B475-BE3907B93347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8979">
            <a:off x="1271196" y="1756316"/>
            <a:ext cx="1811352" cy="284118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8342424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225162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5781047" y="260648"/>
            <a:ext cx="5952661" cy="6336704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34769" y="1196752"/>
            <a:ext cx="10849205" cy="3456384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제목 1"/>
          <p:cNvSpPr>
            <a:spLocks noGrp="1"/>
          </p:cNvSpPr>
          <p:nvPr>
            <p:ph type="title" hasCustomPrompt="1"/>
          </p:nvPr>
        </p:nvSpPr>
        <p:spPr>
          <a:xfrm>
            <a:off x="0" y="269852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22A4CB6F-7C9C-4340-8102-6603FA2A78DA}"/>
              </a:ext>
            </a:extLst>
          </p:cNvPr>
          <p:cNvGrpSpPr/>
          <p:nvPr userDrawn="1"/>
        </p:nvGrpSpPr>
        <p:grpSpPr>
          <a:xfrm rot="16200000">
            <a:off x="10717958" y="5625244"/>
            <a:ext cx="720080" cy="720080"/>
            <a:chOff x="546346" y="5762189"/>
            <a:chExt cx="720080" cy="720080"/>
          </a:xfrm>
        </p:grpSpPr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68678E57-298A-4132-B4F7-BE72C9826DD2}"/>
                </a:ext>
              </a:extLst>
            </p:cNvPr>
            <p:cNvSpPr/>
            <p:nvPr/>
          </p:nvSpPr>
          <p:spPr>
            <a:xfrm>
              <a:off x="546346" y="5762189"/>
              <a:ext cx="180000" cy="72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9" name="직사각형 8">
              <a:extLst>
                <a:ext uri="{FF2B5EF4-FFF2-40B4-BE49-F238E27FC236}">
                  <a16:creationId xmlns:a16="http://schemas.microsoft.com/office/drawing/2014/main" id="{9C84B1A6-ADB3-465D-B651-2B4F073AD8AB}"/>
                </a:ext>
              </a:extLst>
            </p:cNvPr>
            <p:cNvSpPr/>
            <p:nvPr/>
          </p:nvSpPr>
          <p:spPr>
            <a:xfrm rot="5400000">
              <a:off x="906386" y="6122229"/>
              <a:ext cx="180000" cy="540080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462695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87825868"/>
      </p:ext>
    </p:extLst>
  </p:cSld>
  <p:clrMapOvr>
    <a:masterClrMapping/>
  </p:clrMapOvr>
  <p:transition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70205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BE8C983F-B9B3-4B14-8478-59240E9117C4}"/>
              </a:ext>
            </a:extLst>
          </p:cNvPr>
          <p:cNvSpPr/>
          <p:nvPr userDrawn="1"/>
        </p:nvSpPr>
        <p:spPr>
          <a:xfrm>
            <a:off x="-308740" y="5409449"/>
            <a:ext cx="4835532" cy="48981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BF03F6ED-2418-4389-8234-1F17162721CF}"/>
              </a:ext>
            </a:extLst>
          </p:cNvPr>
          <p:cNvSpPr/>
          <p:nvPr userDrawn="1"/>
        </p:nvSpPr>
        <p:spPr>
          <a:xfrm>
            <a:off x="7495354" y="5436248"/>
            <a:ext cx="4835532" cy="48981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14362B2-986B-466B-BFBC-6D0F4F8E8A9A}"/>
              </a:ext>
            </a:extLst>
          </p:cNvPr>
          <p:cNvSpPr/>
          <p:nvPr userDrawn="1"/>
        </p:nvSpPr>
        <p:spPr>
          <a:xfrm>
            <a:off x="3555988" y="5940103"/>
            <a:ext cx="5080024" cy="51458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grpSp>
        <p:nvGrpSpPr>
          <p:cNvPr id="14" name="Graphic 14">
            <a:extLst>
              <a:ext uri="{FF2B5EF4-FFF2-40B4-BE49-F238E27FC236}">
                <a16:creationId xmlns:a16="http://schemas.microsoft.com/office/drawing/2014/main" id="{12188735-4571-42C2-BFBC-F562BCDBD4C2}"/>
              </a:ext>
            </a:extLst>
          </p:cNvPr>
          <p:cNvGrpSpPr/>
          <p:nvPr userDrawn="1"/>
        </p:nvGrpSpPr>
        <p:grpSpPr>
          <a:xfrm>
            <a:off x="651992" y="3101276"/>
            <a:ext cx="3145888" cy="2539116"/>
            <a:chOff x="2444748" y="555045"/>
            <a:chExt cx="7282048" cy="572745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5B3EF12-A43C-4C42-A1C7-5CEC843743B9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BFEC24A-A698-46A9-A9FD-90B34A50AD87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6ED1278-AAC4-4D3F-AAE8-752FBC71EBD1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700A721-C688-4F1C-846E-8EA137C2C11E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5AB4A1E-717F-4A1F-8484-828EE9674218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2EDAAA8-9B4B-42D5-82CC-FD8A83AB64B8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5076DBE-BE71-4C36-B867-9D581C6C0070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E4E1E01-9179-4BCB-B09E-836E6F5D7AB4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3" name="Graphic 14">
            <a:extLst>
              <a:ext uri="{FF2B5EF4-FFF2-40B4-BE49-F238E27FC236}">
                <a16:creationId xmlns:a16="http://schemas.microsoft.com/office/drawing/2014/main" id="{03D89269-45F2-4A00-BA73-CDE7C5E0B6C3}"/>
              </a:ext>
            </a:extLst>
          </p:cNvPr>
          <p:cNvGrpSpPr/>
          <p:nvPr userDrawn="1"/>
        </p:nvGrpSpPr>
        <p:grpSpPr>
          <a:xfrm>
            <a:off x="8448203" y="3101276"/>
            <a:ext cx="3145888" cy="2539116"/>
            <a:chOff x="2444748" y="555045"/>
            <a:chExt cx="7282048" cy="572745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1B8DD0-F6F4-4A4C-9607-81FFDB331BD9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CD814D6-EA5E-4F1A-918A-DCCE9AA27056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41056A2-1593-4B4D-B366-28CA93471A51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070A458D-0CF8-4D09-84B9-42862283A2CC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FAD23A2-2040-4932-8D93-400C02A8E8F6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50255F2-579E-4127-A4CD-D22E868C2A6D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605C148-0D2E-4053-B6BE-BF41FD09CD36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8C1AC91-7889-4740-8CD9-6B8FD4831F40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3" name="그림 개체 틀 2">
            <a:extLst>
              <a:ext uri="{FF2B5EF4-FFF2-40B4-BE49-F238E27FC236}">
                <a16:creationId xmlns:a16="http://schemas.microsoft.com/office/drawing/2014/main" id="{10FBF375-44DE-4AF7-BBAB-F31C01DF8BF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85571" y="3248004"/>
            <a:ext cx="2881426" cy="17168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4" name="그림 개체 틀 2">
            <a:extLst>
              <a:ext uri="{FF2B5EF4-FFF2-40B4-BE49-F238E27FC236}">
                <a16:creationId xmlns:a16="http://schemas.microsoft.com/office/drawing/2014/main" id="{A3C72522-24A8-4643-B384-3B38B1CF109B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8580435" y="3248004"/>
            <a:ext cx="2881426" cy="171688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5" name="Graphic 14">
            <a:extLst>
              <a:ext uri="{FF2B5EF4-FFF2-40B4-BE49-F238E27FC236}">
                <a16:creationId xmlns:a16="http://schemas.microsoft.com/office/drawing/2014/main" id="{96D25FA7-49DA-49BF-8DA5-3BD079D973CB}"/>
              </a:ext>
            </a:extLst>
          </p:cNvPr>
          <p:cNvGrpSpPr/>
          <p:nvPr userDrawn="1"/>
        </p:nvGrpSpPr>
        <p:grpSpPr>
          <a:xfrm>
            <a:off x="3636460" y="2199679"/>
            <a:ext cx="4974788" cy="4015262"/>
            <a:chOff x="2444748" y="555045"/>
            <a:chExt cx="7282048" cy="572745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F315F39-2FAC-4FD9-9CD3-3A26A160BBFB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32DD351-C802-4FB7-A3FB-6D9D628FD3DD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6EE04FA9-DA25-47C2-8FE7-52F824AAD573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E344A55-1F80-4651-8A8D-16A064418085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D22142E-8676-40C1-A728-6FC82196179A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6C51FB6-13BA-4CC3-BDF7-32959A5B17EC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1DD32C5-0449-4E79-A9E8-36CEB2A675C0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E6F913E-32C0-4C35-8046-52451C5D5F62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2" name="그림 개체 틀 2">
            <a:extLst>
              <a:ext uri="{FF2B5EF4-FFF2-40B4-BE49-F238E27FC236}">
                <a16:creationId xmlns:a16="http://schemas.microsoft.com/office/drawing/2014/main" id="{619CA950-4E1C-4BD9-B2E1-BE7A8251550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770754" y="2388883"/>
            <a:ext cx="4701092" cy="274012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215CF0EF-0DB2-4A53-B37A-64A5491C9B9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802667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30315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3964E96-60CB-4686-890C-74DB60B28B94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31EAEB9F-11FD-4A38-A858-5235F8507B4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322242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9F953EB-1FCA-4A8F-B0DE-144F57381D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517143" y="2"/>
            <a:ext cx="6674856" cy="6857999"/>
          </a:xfrm>
          <a:custGeom>
            <a:avLst/>
            <a:gdLst>
              <a:gd name="connsiteX0" fmla="*/ 5395694 w 6674856"/>
              <a:gd name="connsiteY0" fmla="*/ 387 h 6857999"/>
              <a:gd name="connsiteX1" fmla="*/ 5516631 w 6674856"/>
              <a:gd name="connsiteY1" fmla="*/ 3876 h 6857999"/>
              <a:gd name="connsiteX2" fmla="*/ 5746101 w 6674856"/>
              <a:gd name="connsiteY2" fmla="*/ 189930 h 6857999"/>
              <a:gd name="connsiteX3" fmla="*/ 5972471 w 6674856"/>
              <a:gd name="connsiteY3" fmla="*/ 983778 h 6857999"/>
              <a:gd name="connsiteX4" fmla="*/ 6549259 w 6674856"/>
              <a:gd name="connsiteY4" fmla="*/ 1309382 h 6857999"/>
              <a:gd name="connsiteX5" fmla="*/ 6659725 w 6674856"/>
              <a:gd name="connsiteY5" fmla="*/ 1248526 h 6857999"/>
              <a:gd name="connsiteX6" fmla="*/ 6674856 w 6674856"/>
              <a:gd name="connsiteY6" fmla="*/ 1231170 h 6857999"/>
              <a:gd name="connsiteX7" fmla="*/ 6674856 w 6674856"/>
              <a:gd name="connsiteY7" fmla="*/ 4649495 h 6857999"/>
              <a:gd name="connsiteX8" fmla="*/ 6604594 w 6674856"/>
              <a:gd name="connsiteY8" fmla="*/ 4593931 h 6857999"/>
              <a:gd name="connsiteX9" fmla="*/ 5761607 w 6674856"/>
              <a:gd name="connsiteY9" fmla="*/ 4332831 h 6857999"/>
              <a:gd name="connsiteX10" fmla="*/ 4328955 w 6674856"/>
              <a:gd name="connsiteY10" fmla="*/ 5765482 h 6857999"/>
              <a:gd name="connsiteX11" fmla="*/ 4747976 w 6674856"/>
              <a:gd name="connsiteY11" fmla="*/ 6791903 h 6857999"/>
              <a:gd name="connsiteX12" fmla="*/ 4821819 w 6674856"/>
              <a:gd name="connsiteY12" fmla="*/ 6857999 h 6857999"/>
              <a:gd name="connsiteX13" fmla="*/ 1401800 w 6674856"/>
              <a:gd name="connsiteY13" fmla="*/ 6857999 h 6857999"/>
              <a:gd name="connsiteX14" fmla="*/ 1375865 w 6674856"/>
              <a:gd name="connsiteY14" fmla="*/ 6806099 h 6857999"/>
              <a:gd name="connsiteX15" fmla="*/ 1091542 w 6674856"/>
              <a:gd name="connsiteY15" fmla="*/ 6639953 h 6857999"/>
              <a:gd name="connsiteX16" fmla="*/ 313201 w 6674856"/>
              <a:gd name="connsiteY16" fmla="*/ 6534521 h 6857999"/>
              <a:gd name="connsiteX17" fmla="*/ 6202 w 6674856"/>
              <a:gd name="connsiteY17" fmla="*/ 6317456 h 6857999"/>
              <a:gd name="connsiteX18" fmla="*/ 0 w 6674856"/>
              <a:gd name="connsiteY18" fmla="*/ 5932936 h 6857999"/>
              <a:gd name="connsiteX19" fmla="*/ 226376 w 6674856"/>
              <a:gd name="connsiteY19" fmla="*/ 5768578 h 6857999"/>
              <a:gd name="connsiteX20" fmla="*/ 1020223 w 6674856"/>
              <a:gd name="connsiteY20" fmla="*/ 5545310 h 6857999"/>
              <a:gd name="connsiteX21" fmla="*/ 1293108 w 6674856"/>
              <a:gd name="connsiteY21" fmla="*/ 5241413 h 6857999"/>
              <a:gd name="connsiteX22" fmla="*/ 1308614 w 6674856"/>
              <a:gd name="connsiteY22" fmla="*/ 5111173 h 6857999"/>
              <a:gd name="connsiteX23" fmla="*/ 1138059 w 6674856"/>
              <a:gd name="connsiteY23" fmla="*/ 4794878 h 6857999"/>
              <a:gd name="connsiteX24" fmla="*/ 418632 w 6674856"/>
              <a:gd name="connsiteY24" fmla="*/ 4373145 h 6857999"/>
              <a:gd name="connsiteX25" fmla="*/ 263583 w 6674856"/>
              <a:gd name="connsiteY25" fmla="*/ 3994828 h 6857999"/>
              <a:gd name="connsiteX26" fmla="*/ 279088 w 6674856"/>
              <a:gd name="connsiteY26" fmla="*/ 3942109 h 6857999"/>
              <a:gd name="connsiteX27" fmla="*/ 688416 w 6674856"/>
              <a:gd name="connsiteY27" fmla="*/ 3659920 h 6857999"/>
              <a:gd name="connsiteX28" fmla="*/ 1451260 w 6674856"/>
              <a:gd name="connsiteY28" fmla="*/ 3746745 h 6857999"/>
              <a:gd name="connsiteX29" fmla="*/ 1841981 w 6674856"/>
              <a:gd name="connsiteY29" fmla="*/ 3566893 h 6857999"/>
              <a:gd name="connsiteX30" fmla="*/ 1810969 w 6674856"/>
              <a:gd name="connsiteY30" fmla="*/ 3036627 h 6857999"/>
              <a:gd name="connsiteX31" fmla="*/ 1336519 w 6674856"/>
              <a:gd name="connsiteY31" fmla="*/ 2407127 h 6857999"/>
              <a:gd name="connsiteX32" fmla="*/ 1336519 w 6674856"/>
              <a:gd name="connsiteY32" fmla="*/ 2056719 h 6857999"/>
              <a:gd name="connsiteX33" fmla="*/ 1491567 w 6674856"/>
              <a:gd name="connsiteY33" fmla="*/ 1883063 h 6857999"/>
              <a:gd name="connsiteX34" fmla="*/ 1823374 w 6674856"/>
              <a:gd name="connsiteY34" fmla="*/ 1845850 h 6857999"/>
              <a:gd name="connsiteX35" fmla="*/ 2527296 w 6674856"/>
              <a:gd name="connsiteY35" fmla="*/ 2242774 h 6857999"/>
              <a:gd name="connsiteX36" fmla="*/ 3156790 w 6674856"/>
              <a:gd name="connsiteY36" fmla="*/ 2066022 h 6857999"/>
              <a:gd name="connsiteX37" fmla="*/ 3172296 w 6674856"/>
              <a:gd name="connsiteY37" fmla="*/ 1793137 h 6857999"/>
              <a:gd name="connsiteX38" fmla="*/ 2967635 w 6674856"/>
              <a:gd name="connsiteY38" fmla="*/ 1002384 h 6857999"/>
              <a:gd name="connsiteX39" fmla="*/ 3116476 w 6674856"/>
              <a:gd name="connsiteY39" fmla="*/ 636472 h 6857999"/>
              <a:gd name="connsiteX40" fmla="*/ 3231217 w 6674856"/>
              <a:gd name="connsiteY40" fmla="*/ 574455 h 6857999"/>
              <a:gd name="connsiteX41" fmla="*/ 3659146 w 6674856"/>
              <a:gd name="connsiteY41" fmla="*/ 679887 h 6857999"/>
              <a:gd name="connsiteX42" fmla="*/ 4152204 w 6674856"/>
              <a:gd name="connsiteY42" fmla="*/ 1306281 h 6857999"/>
              <a:gd name="connsiteX43" fmla="*/ 4825115 w 6674856"/>
              <a:gd name="connsiteY43" fmla="*/ 1303180 h 6857999"/>
              <a:gd name="connsiteX44" fmla="*/ 4905743 w 6674856"/>
              <a:gd name="connsiteY44" fmla="*/ 1017890 h 6857999"/>
              <a:gd name="connsiteX45" fmla="*/ 5004973 w 6674856"/>
              <a:gd name="connsiteY45" fmla="*/ 292267 h 6857999"/>
              <a:gd name="connsiteX46" fmla="*/ 5274751 w 6674856"/>
              <a:gd name="connsiteY46" fmla="*/ 13179 h 6857999"/>
              <a:gd name="connsiteX47" fmla="*/ 5395694 w 6674856"/>
              <a:gd name="connsiteY47" fmla="*/ 387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674856" h="6857999">
                <a:moveTo>
                  <a:pt x="5395694" y="387"/>
                </a:moveTo>
                <a:cubicBezTo>
                  <a:pt x="5436007" y="-776"/>
                  <a:pt x="5476320" y="775"/>
                  <a:pt x="5516631" y="3876"/>
                </a:cubicBezTo>
                <a:cubicBezTo>
                  <a:pt x="5634468" y="10078"/>
                  <a:pt x="5715097" y="72094"/>
                  <a:pt x="5746101" y="189930"/>
                </a:cubicBezTo>
                <a:cubicBezTo>
                  <a:pt x="5820529" y="453512"/>
                  <a:pt x="5898050" y="720196"/>
                  <a:pt x="5972471" y="983778"/>
                </a:cubicBezTo>
                <a:cubicBezTo>
                  <a:pt x="6049999" y="1253568"/>
                  <a:pt x="6273266" y="1380708"/>
                  <a:pt x="6549259" y="1309382"/>
                </a:cubicBezTo>
                <a:cubicBezTo>
                  <a:pt x="6594219" y="1298528"/>
                  <a:pt x="6629879" y="1276822"/>
                  <a:pt x="6659725" y="1248526"/>
                </a:cubicBezTo>
                <a:lnTo>
                  <a:pt x="6674856" y="1231170"/>
                </a:lnTo>
                <a:lnTo>
                  <a:pt x="6674856" y="4649495"/>
                </a:lnTo>
                <a:lnTo>
                  <a:pt x="6604594" y="4593931"/>
                </a:lnTo>
                <a:cubicBezTo>
                  <a:pt x="6375601" y="4430802"/>
                  <a:pt x="6089536" y="4331668"/>
                  <a:pt x="5761607" y="4332831"/>
                </a:cubicBezTo>
                <a:cubicBezTo>
                  <a:pt x="4952254" y="4335932"/>
                  <a:pt x="4332063" y="4953028"/>
                  <a:pt x="4328955" y="5765482"/>
                </a:cubicBezTo>
                <a:cubicBezTo>
                  <a:pt x="4327405" y="6177912"/>
                  <a:pt x="4488656" y="6536073"/>
                  <a:pt x="4747976" y="6791903"/>
                </a:cubicBezTo>
                <a:lnTo>
                  <a:pt x="4821819" y="6857999"/>
                </a:lnTo>
                <a:lnTo>
                  <a:pt x="1401800" y="6857999"/>
                </a:lnTo>
                <a:lnTo>
                  <a:pt x="1375865" y="6806099"/>
                </a:lnTo>
                <a:cubicBezTo>
                  <a:pt x="1317721" y="6707984"/>
                  <a:pt x="1226436" y="6653908"/>
                  <a:pt x="1091542" y="6639953"/>
                </a:cubicBezTo>
                <a:cubicBezTo>
                  <a:pt x="831062" y="6612043"/>
                  <a:pt x="573681" y="6562431"/>
                  <a:pt x="313201" y="6534521"/>
                </a:cubicBezTo>
                <a:cubicBezTo>
                  <a:pt x="164353" y="6519016"/>
                  <a:pt x="58922" y="6460101"/>
                  <a:pt x="6202" y="6317456"/>
                </a:cubicBezTo>
                <a:cubicBezTo>
                  <a:pt x="0" y="6184114"/>
                  <a:pt x="0" y="6060070"/>
                  <a:pt x="0" y="5932936"/>
                </a:cubicBezTo>
                <a:cubicBezTo>
                  <a:pt x="49618" y="5839903"/>
                  <a:pt x="127140" y="5793392"/>
                  <a:pt x="226376" y="5768578"/>
                </a:cubicBezTo>
                <a:cubicBezTo>
                  <a:pt x="493059" y="5697258"/>
                  <a:pt x="753540" y="5616636"/>
                  <a:pt x="1020223" y="5545310"/>
                </a:cubicBezTo>
                <a:cubicBezTo>
                  <a:pt x="1181468" y="5501900"/>
                  <a:pt x="1277603" y="5411968"/>
                  <a:pt x="1293108" y="5241413"/>
                </a:cubicBezTo>
                <a:cubicBezTo>
                  <a:pt x="1296209" y="5198004"/>
                  <a:pt x="1302406" y="5154588"/>
                  <a:pt x="1308614" y="5111173"/>
                </a:cubicBezTo>
                <a:cubicBezTo>
                  <a:pt x="1324120" y="4965433"/>
                  <a:pt x="1258997" y="4866197"/>
                  <a:pt x="1138059" y="4794878"/>
                </a:cubicBezTo>
                <a:cubicBezTo>
                  <a:pt x="896185" y="4655334"/>
                  <a:pt x="657411" y="4512689"/>
                  <a:pt x="418632" y="4373145"/>
                </a:cubicBezTo>
                <a:cubicBezTo>
                  <a:pt x="241875" y="4270808"/>
                  <a:pt x="210870" y="4193287"/>
                  <a:pt x="263583" y="3994828"/>
                </a:cubicBezTo>
                <a:cubicBezTo>
                  <a:pt x="269785" y="3976221"/>
                  <a:pt x="272886" y="3957614"/>
                  <a:pt x="279088" y="3942109"/>
                </a:cubicBezTo>
                <a:cubicBezTo>
                  <a:pt x="356610" y="3684729"/>
                  <a:pt x="424835" y="3635111"/>
                  <a:pt x="688416" y="3659920"/>
                </a:cubicBezTo>
                <a:cubicBezTo>
                  <a:pt x="942696" y="3684729"/>
                  <a:pt x="1196975" y="3712639"/>
                  <a:pt x="1451260" y="3746745"/>
                </a:cubicBezTo>
                <a:cubicBezTo>
                  <a:pt x="1652820" y="3771554"/>
                  <a:pt x="1739645" y="3737442"/>
                  <a:pt x="1841981" y="3566893"/>
                </a:cubicBezTo>
                <a:cubicBezTo>
                  <a:pt x="1987721" y="3331214"/>
                  <a:pt x="1981525" y="3256794"/>
                  <a:pt x="1810969" y="3036627"/>
                </a:cubicBezTo>
                <a:cubicBezTo>
                  <a:pt x="1649718" y="2828859"/>
                  <a:pt x="1491567" y="2617996"/>
                  <a:pt x="1336519" y="2407127"/>
                </a:cubicBezTo>
                <a:cubicBezTo>
                  <a:pt x="1243491" y="2283088"/>
                  <a:pt x="1243491" y="2180758"/>
                  <a:pt x="1336519" y="2056719"/>
                </a:cubicBezTo>
                <a:cubicBezTo>
                  <a:pt x="1383035" y="1994697"/>
                  <a:pt x="1432652" y="1932681"/>
                  <a:pt x="1491567" y="1883063"/>
                </a:cubicBezTo>
                <a:cubicBezTo>
                  <a:pt x="1609403" y="1783834"/>
                  <a:pt x="1690033" y="1771429"/>
                  <a:pt x="1823374" y="1845850"/>
                </a:cubicBezTo>
                <a:cubicBezTo>
                  <a:pt x="2059046" y="1976090"/>
                  <a:pt x="2300927" y="2097028"/>
                  <a:pt x="2527296" y="2242774"/>
                </a:cubicBezTo>
                <a:cubicBezTo>
                  <a:pt x="2787777" y="2410228"/>
                  <a:pt x="2967635" y="2298594"/>
                  <a:pt x="3156790" y="2066022"/>
                </a:cubicBezTo>
                <a:cubicBezTo>
                  <a:pt x="3218813" y="1988495"/>
                  <a:pt x="3197105" y="1886164"/>
                  <a:pt x="3172296" y="1793137"/>
                </a:cubicBezTo>
                <a:cubicBezTo>
                  <a:pt x="3104071" y="1529555"/>
                  <a:pt x="3035853" y="1265967"/>
                  <a:pt x="2967635" y="1002384"/>
                </a:cubicBezTo>
                <a:cubicBezTo>
                  <a:pt x="2918017" y="813229"/>
                  <a:pt x="2949022" y="735701"/>
                  <a:pt x="3116476" y="636472"/>
                </a:cubicBezTo>
                <a:cubicBezTo>
                  <a:pt x="3153689" y="614764"/>
                  <a:pt x="3190903" y="593056"/>
                  <a:pt x="3231217" y="574455"/>
                </a:cubicBezTo>
                <a:cubicBezTo>
                  <a:pt x="3432777" y="481422"/>
                  <a:pt x="3522703" y="503130"/>
                  <a:pt x="3659146" y="679887"/>
                </a:cubicBezTo>
                <a:cubicBezTo>
                  <a:pt x="3823499" y="887649"/>
                  <a:pt x="3987851" y="1098519"/>
                  <a:pt x="4152204" y="1306281"/>
                </a:cubicBezTo>
                <a:cubicBezTo>
                  <a:pt x="4307253" y="1498544"/>
                  <a:pt x="4670065" y="1498544"/>
                  <a:pt x="4825115" y="1303180"/>
                </a:cubicBezTo>
                <a:cubicBezTo>
                  <a:pt x="4890238" y="1219456"/>
                  <a:pt x="4890238" y="1114024"/>
                  <a:pt x="4905743" y="1017890"/>
                </a:cubicBezTo>
                <a:cubicBezTo>
                  <a:pt x="4942951" y="776016"/>
                  <a:pt x="4973962" y="534141"/>
                  <a:pt x="5004973" y="292267"/>
                </a:cubicBezTo>
                <a:cubicBezTo>
                  <a:pt x="5029781" y="100004"/>
                  <a:pt x="5082495" y="47285"/>
                  <a:pt x="5274751" y="13179"/>
                </a:cubicBezTo>
                <a:cubicBezTo>
                  <a:pt x="5315066" y="5426"/>
                  <a:pt x="5355380" y="1550"/>
                  <a:pt x="5395694" y="3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7881AC1-277D-494D-985E-AAF32463F2B7}"/>
              </a:ext>
            </a:extLst>
          </p:cNvPr>
          <p:cNvSpPr/>
          <p:nvPr userDrawn="1"/>
        </p:nvSpPr>
        <p:spPr>
          <a:xfrm>
            <a:off x="1" y="1"/>
            <a:ext cx="3880483" cy="4196531"/>
          </a:xfrm>
          <a:custGeom>
            <a:avLst/>
            <a:gdLst>
              <a:gd name="connsiteX0" fmla="*/ 916463 w 3880483"/>
              <a:gd name="connsiteY0" fmla="*/ 0 h 4196531"/>
              <a:gd name="connsiteX1" fmla="*/ 3020188 w 3880483"/>
              <a:gd name="connsiteY1" fmla="*/ 0 h 4196531"/>
              <a:gd name="connsiteX2" fmla="*/ 3039308 w 3880483"/>
              <a:gd name="connsiteY2" fmla="*/ 45692 h 4196531"/>
              <a:gd name="connsiteX3" fmla="*/ 3189062 w 3880483"/>
              <a:gd name="connsiteY3" fmla="*/ 136184 h 4196531"/>
              <a:gd name="connsiteX4" fmla="*/ 3705385 w 3880483"/>
              <a:gd name="connsiteY4" fmla="*/ 206419 h 4196531"/>
              <a:gd name="connsiteX5" fmla="*/ 3872430 w 3880483"/>
              <a:gd name="connsiteY5" fmla="*/ 371566 h 4196531"/>
              <a:gd name="connsiteX6" fmla="*/ 3878125 w 3880483"/>
              <a:gd name="connsiteY6" fmla="*/ 519628 h 4196531"/>
              <a:gd name="connsiteX7" fmla="*/ 3756640 w 3880483"/>
              <a:gd name="connsiteY7" fmla="*/ 661999 h 4196531"/>
              <a:gd name="connsiteX8" fmla="*/ 3270686 w 3880483"/>
              <a:gd name="connsiteY8" fmla="*/ 800570 h 4196531"/>
              <a:gd name="connsiteX9" fmla="*/ 3073271 w 3880483"/>
              <a:gd name="connsiteY9" fmla="*/ 1128966 h 4196531"/>
              <a:gd name="connsiteX10" fmla="*/ 3173875 w 3880483"/>
              <a:gd name="connsiteY10" fmla="*/ 1261845 h 4196531"/>
              <a:gd name="connsiteX11" fmla="*/ 3619964 w 3880483"/>
              <a:gd name="connsiteY11" fmla="*/ 1523800 h 4196531"/>
              <a:gd name="connsiteX12" fmla="*/ 3716775 w 3880483"/>
              <a:gd name="connsiteY12" fmla="*/ 1749693 h 4196531"/>
              <a:gd name="connsiteX13" fmla="*/ 3712978 w 3880483"/>
              <a:gd name="connsiteY13" fmla="*/ 1772470 h 4196531"/>
              <a:gd name="connsiteX14" fmla="*/ 3445325 w 3880483"/>
              <a:gd name="connsiteY14" fmla="*/ 1964193 h 4196531"/>
              <a:gd name="connsiteX15" fmla="*/ 2978358 w 3880483"/>
              <a:gd name="connsiteY15" fmla="*/ 1905349 h 4196531"/>
              <a:gd name="connsiteX16" fmla="*/ 2742977 w 3880483"/>
              <a:gd name="connsiteY16" fmla="*/ 2026835 h 4196531"/>
              <a:gd name="connsiteX17" fmla="*/ 2739176 w 3880483"/>
              <a:gd name="connsiteY17" fmla="*/ 2307776 h 4196531"/>
              <a:gd name="connsiteX18" fmla="*/ 3040999 w 3880483"/>
              <a:gd name="connsiteY18" fmla="*/ 2706407 h 4196531"/>
              <a:gd name="connsiteX19" fmla="*/ 3040999 w 3880483"/>
              <a:gd name="connsiteY19" fmla="*/ 2966466 h 4196531"/>
              <a:gd name="connsiteX20" fmla="*/ 3029609 w 3880483"/>
              <a:gd name="connsiteY20" fmla="*/ 2979755 h 4196531"/>
              <a:gd name="connsiteX21" fmla="*/ 2703112 w 3880483"/>
              <a:gd name="connsiteY21" fmla="*/ 3044294 h 4196531"/>
              <a:gd name="connsiteX22" fmla="*/ 2298786 w 3880483"/>
              <a:gd name="connsiteY22" fmla="*/ 2816506 h 4196531"/>
              <a:gd name="connsiteX23" fmla="*/ 2021641 w 3880483"/>
              <a:gd name="connsiteY23" fmla="*/ 2856371 h 4196531"/>
              <a:gd name="connsiteX24" fmla="*/ 1932424 w 3880483"/>
              <a:gd name="connsiteY24" fmla="*/ 3106935 h 4196531"/>
              <a:gd name="connsiteX25" fmla="*/ 2063401 w 3880483"/>
              <a:gd name="connsiteY25" fmla="*/ 3611872 h 4196531"/>
              <a:gd name="connsiteX26" fmla="*/ 1989370 w 3880483"/>
              <a:gd name="connsiteY26" fmla="*/ 3801694 h 4196531"/>
              <a:gd name="connsiteX27" fmla="*/ 1856494 w 3880483"/>
              <a:gd name="connsiteY27" fmla="*/ 3870030 h 4196531"/>
              <a:gd name="connsiteX28" fmla="*/ 1657177 w 3880483"/>
              <a:gd name="connsiteY28" fmla="*/ 3814982 h 4196531"/>
              <a:gd name="connsiteX29" fmla="*/ 1343968 w 3880483"/>
              <a:gd name="connsiteY29" fmla="*/ 3418250 h 4196531"/>
              <a:gd name="connsiteX30" fmla="*/ 939642 w 3880483"/>
              <a:gd name="connsiteY30" fmla="*/ 3384080 h 4196531"/>
              <a:gd name="connsiteX31" fmla="*/ 886489 w 3880483"/>
              <a:gd name="connsiteY31" fmla="*/ 3490383 h 4196531"/>
              <a:gd name="connsiteX32" fmla="*/ 814360 w 3880483"/>
              <a:gd name="connsiteY32" fmla="*/ 4012401 h 4196531"/>
              <a:gd name="connsiteX33" fmla="*/ 677684 w 3880483"/>
              <a:gd name="connsiteY33" fmla="*/ 4196531 h 4196531"/>
              <a:gd name="connsiteX34" fmla="*/ 447997 w 3880483"/>
              <a:gd name="connsiteY34" fmla="*/ 4196531 h 4196531"/>
              <a:gd name="connsiteX35" fmla="*/ 347390 w 3880483"/>
              <a:gd name="connsiteY35" fmla="*/ 4056059 h 4196531"/>
              <a:gd name="connsiteX36" fmla="*/ 205019 w 3880483"/>
              <a:gd name="connsiteY36" fmla="*/ 3553024 h 4196531"/>
              <a:gd name="connsiteX37" fmla="*/ 36078 w 3880483"/>
              <a:gd name="connsiteY37" fmla="*/ 3404962 h 4196531"/>
              <a:gd name="connsiteX38" fmla="*/ 0 w 3880483"/>
              <a:gd name="connsiteY38" fmla="*/ 3400953 h 4196531"/>
              <a:gd name="connsiteX39" fmla="*/ 0 w 3880483"/>
              <a:gd name="connsiteY39" fmla="*/ 1478582 h 4196531"/>
              <a:gd name="connsiteX40" fmla="*/ 79520 w 3880483"/>
              <a:gd name="connsiteY40" fmla="*/ 1507156 h 4196531"/>
              <a:gd name="connsiteX41" fmla="*/ 337898 w 3880483"/>
              <a:gd name="connsiteY41" fmla="*/ 1546580 h 4196531"/>
              <a:gd name="connsiteX42" fmla="*/ 1224380 w 3880483"/>
              <a:gd name="connsiteY42" fmla="*/ 671491 h 4196531"/>
              <a:gd name="connsiteX43" fmla="*/ 985912 w 3880483"/>
              <a:gd name="connsiteY43" fmla="*/ 60729 h 419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880483" h="4196531">
                <a:moveTo>
                  <a:pt x="916463" y="0"/>
                </a:moveTo>
                <a:lnTo>
                  <a:pt x="3020188" y="0"/>
                </a:lnTo>
                <a:lnTo>
                  <a:pt x="3039308" y="45692"/>
                </a:lnTo>
                <a:cubicBezTo>
                  <a:pt x="3070540" y="97745"/>
                  <a:pt x="3120725" y="127642"/>
                  <a:pt x="3189062" y="136184"/>
                </a:cubicBezTo>
                <a:cubicBezTo>
                  <a:pt x="3361802" y="158964"/>
                  <a:pt x="3534543" y="183639"/>
                  <a:pt x="3705385" y="206419"/>
                </a:cubicBezTo>
                <a:cubicBezTo>
                  <a:pt x="3807891" y="219707"/>
                  <a:pt x="3861040" y="269060"/>
                  <a:pt x="3872430" y="371566"/>
                </a:cubicBezTo>
                <a:cubicBezTo>
                  <a:pt x="3878125" y="420923"/>
                  <a:pt x="3883820" y="470275"/>
                  <a:pt x="3878125" y="519628"/>
                </a:cubicBezTo>
                <a:cubicBezTo>
                  <a:pt x="3868634" y="597456"/>
                  <a:pt x="3828769" y="641118"/>
                  <a:pt x="3756640" y="661999"/>
                </a:cubicBezTo>
                <a:cubicBezTo>
                  <a:pt x="3595285" y="707555"/>
                  <a:pt x="3432037" y="753112"/>
                  <a:pt x="3270686" y="800570"/>
                </a:cubicBezTo>
                <a:cubicBezTo>
                  <a:pt x="3113132" y="846126"/>
                  <a:pt x="3040999" y="965717"/>
                  <a:pt x="3073271" y="1128966"/>
                </a:cubicBezTo>
                <a:cubicBezTo>
                  <a:pt x="3084657" y="1191607"/>
                  <a:pt x="3120725" y="1231472"/>
                  <a:pt x="3173875" y="1261845"/>
                </a:cubicBezTo>
                <a:cubicBezTo>
                  <a:pt x="3321941" y="1349165"/>
                  <a:pt x="3469999" y="1436480"/>
                  <a:pt x="3619964" y="1523800"/>
                </a:cubicBezTo>
                <a:cubicBezTo>
                  <a:pt x="3730063" y="1588343"/>
                  <a:pt x="3747148" y="1626306"/>
                  <a:pt x="3716775" y="1749693"/>
                </a:cubicBezTo>
                <a:cubicBezTo>
                  <a:pt x="3714876" y="1757287"/>
                  <a:pt x="3714876" y="1764880"/>
                  <a:pt x="3712978" y="1772470"/>
                </a:cubicBezTo>
                <a:cubicBezTo>
                  <a:pt x="3667418" y="1922434"/>
                  <a:pt x="3616167" y="1996465"/>
                  <a:pt x="3445325" y="1964193"/>
                </a:cubicBezTo>
                <a:cubicBezTo>
                  <a:pt x="3291568" y="1933820"/>
                  <a:pt x="3134014" y="1928129"/>
                  <a:pt x="2978358" y="1905349"/>
                </a:cubicBezTo>
                <a:cubicBezTo>
                  <a:pt x="2868259" y="1890162"/>
                  <a:pt x="2796126" y="1933820"/>
                  <a:pt x="2742977" y="2026835"/>
                </a:cubicBezTo>
                <a:cubicBezTo>
                  <a:pt x="2687925" y="2121747"/>
                  <a:pt x="2663247" y="2210965"/>
                  <a:pt x="2739176" y="2307776"/>
                </a:cubicBezTo>
                <a:cubicBezTo>
                  <a:pt x="2841682" y="2438757"/>
                  <a:pt x="2940392" y="2573531"/>
                  <a:pt x="3040999" y="2706407"/>
                </a:cubicBezTo>
                <a:cubicBezTo>
                  <a:pt x="3124522" y="2814608"/>
                  <a:pt x="3124522" y="2858269"/>
                  <a:pt x="3040999" y="2966466"/>
                </a:cubicBezTo>
                <a:cubicBezTo>
                  <a:pt x="3037203" y="2970263"/>
                  <a:pt x="3033406" y="2975958"/>
                  <a:pt x="3029609" y="2979755"/>
                </a:cubicBezTo>
                <a:cubicBezTo>
                  <a:pt x="2919510" y="3097447"/>
                  <a:pt x="2875852" y="3148699"/>
                  <a:pt x="2703112" y="3044294"/>
                </a:cubicBezTo>
                <a:cubicBezTo>
                  <a:pt x="2570236" y="2964568"/>
                  <a:pt x="2429763" y="2896232"/>
                  <a:pt x="2298786" y="2816506"/>
                </a:cubicBezTo>
                <a:cubicBezTo>
                  <a:pt x="2190585" y="2751966"/>
                  <a:pt x="2107062" y="2789929"/>
                  <a:pt x="2021641" y="2856371"/>
                </a:cubicBezTo>
                <a:cubicBezTo>
                  <a:pt x="1936220" y="2920910"/>
                  <a:pt x="1902050" y="2998738"/>
                  <a:pt x="1932424" y="3106935"/>
                </a:cubicBezTo>
                <a:cubicBezTo>
                  <a:pt x="1979878" y="3273985"/>
                  <a:pt x="2021641" y="3442925"/>
                  <a:pt x="2063401" y="3611872"/>
                </a:cubicBezTo>
                <a:cubicBezTo>
                  <a:pt x="2086184" y="3702985"/>
                  <a:pt x="2067201" y="3752341"/>
                  <a:pt x="1989370" y="3801694"/>
                </a:cubicBezTo>
                <a:cubicBezTo>
                  <a:pt x="1947610" y="3828271"/>
                  <a:pt x="1903949" y="3852949"/>
                  <a:pt x="1856494" y="3870030"/>
                </a:cubicBezTo>
                <a:cubicBezTo>
                  <a:pt x="1772971" y="3900403"/>
                  <a:pt x="1712228" y="3885217"/>
                  <a:pt x="1657177" y="3814982"/>
                </a:cubicBezTo>
                <a:cubicBezTo>
                  <a:pt x="1552773" y="3684005"/>
                  <a:pt x="1448372" y="3551126"/>
                  <a:pt x="1343968" y="3418250"/>
                </a:cubicBezTo>
                <a:cubicBezTo>
                  <a:pt x="1243360" y="3292964"/>
                  <a:pt x="1061131" y="3275883"/>
                  <a:pt x="939642" y="3384080"/>
                </a:cubicBezTo>
                <a:cubicBezTo>
                  <a:pt x="907370" y="3412555"/>
                  <a:pt x="892187" y="3448620"/>
                  <a:pt x="886489" y="3490383"/>
                </a:cubicBezTo>
                <a:cubicBezTo>
                  <a:pt x="861814" y="3665022"/>
                  <a:pt x="833339" y="3837762"/>
                  <a:pt x="814360" y="4012401"/>
                </a:cubicBezTo>
                <a:cubicBezTo>
                  <a:pt x="802966" y="4103517"/>
                  <a:pt x="766901" y="4168057"/>
                  <a:pt x="677684" y="4196531"/>
                </a:cubicBezTo>
                <a:cubicBezTo>
                  <a:pt x="601754" y="4196531"/>
                  <a:pt x="523927" y="4196531"/>
                  <a:pt x="447997" y="4196531"/>
                </a:cubicBezTo>
                <a:cubicBezTo>
                  <a:pt x="394844" y="4164260"/>
                  <a:pt x="364474" y="4116802"/>
                  <a:pt x="347390" y="4056059"/>
                </a:cubicBezTo>
                <a:cubicBezTo>
                  <a:pt x="301833" y="3889013"/>
                  <a:pt x="250578" y="3721968"/>
                  <a:pt x="205019" y="3553024"/>
                </a:cubicBezTo>
                <a:cubicBezTo>
                  <a:pt x="180344" y="3463806"/>
                  <a:pt x="125296" y="3416352"/>
                  <a:pt x="36078" y="3404962"/>
                </a:cubicBezTo>
                <a:lnTo>
                  <a:pt x="0" y="3400953"/>
                </a:lnTo>
                <a:lnTo>
                  <a:pt x="0" y="1478582"/>
                </a:lnTo>
                <a:lnTo>
                  <a:pt x="79520" y="1507156"/>
                </a:lnTo>
                <a:cubicBezTo>
                  <a:pt x="161383" y="1532209"/>
                  <a:pt x="248206" y="1545868"/>
                  <a:pt x="337898" y="1546580"/>
                </a:cubicBezTo>
                <a:cubicBezTo>
                  <a:pt x="827644" y="1550376"/>
                  <a:pt x="1222482" y="1157441"/>
                  <a:pt x="1224380" y="671491"/>
                </a:cubicBezTo>
                <a:cubicBezTo>
                  <a:pt x="1227226" y="446548"/>
                  <a:pt x="1140381" y="225402"/>
                  <a:pt x="985912" y="60729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515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157637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0" y="0"/>
            <a:ext cx="388775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887755" y="0"/>
            <a:ext cx="8304245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42166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438441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797573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38635741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65909918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81836260"/>
      </p:ext>
    </p:extLst>
  </p:cSld>
  <p:clrMapOvr>
    <a:masterClrMapping/>
  </p:clrMapOvr>
  <p:transition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11193801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180727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166531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9" name="그림 개체 틀 2">
            <a:extLst>
              <a:ext uri="{FF2B5EF4-FFF2-40B4-BE49-F238E27FC236}">
                <a16:creationId xmlns:a16="http://schemas.microsoft.com/office/drawing/2014/main" id="{49CB75CA-178D-4C10-A2E9-5881CC8823A7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01845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58A84994-ABEA-44B6-B78C-BC54EFA25FE9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3679716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41A42308-8E08-43DB-8282-E63A10178BF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457587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8AA0CF75-039B-4EC0-BBAE-86D3248621CD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9235458" y="1811681"/>
            <a:ext cx="2042136" cy="2376264"/>
          </a:xfrm>
          <a:prstGeom prst="foldedCorner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91119258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28536381-9AEB-4F1A-A5F7-66400FEE2989}"/>
              </a:ext>
            </a:extLst>
          </p:cNvPr>
          <p:cNvGrpSpPr/>
          <p:nvPr userDrawn="1"/>
        </p:nvGrpSpPr>
        <p:grpSpPr>
          <a:xfrm>
            <a:off x="5252423" y="595071"/>
            <a:ext cx="6372712" cy="5822001"/>
            <a:chOff x="7192629" y="1828167"/>
            <a:chExt cx="3658514" cy="3342357"/>
          </a:xfrm>
          <a:solidFill>
            <a:schemeClr val="accent1">
              <a:alpha val="40000"/>
            </a:schemeClr>
          </a:solidFill>
        </p:grpSpPr>
        <p:sp>
          <p:nvSpPr>
            <p:cNvPr id="3" name="Freeform 16">
              <a:extLst>
                <a:ext uri="{FF2B5EF4-FFF2-40B4-BE49-F238E27FC236}">
                  <a16:creationId xmlns:a16="http://schemas.microsoft.com/office/drawing/2014/main" id="{CCEE3ABB-CE61-4986-99B3-EDF237FDA838}"/>
                </a:ext>
              </a:extLst>
            </p:cNvPr>
            <p:cNvSpPr/>
            <p:nvPr userDrawn="1"/>
          </p:nvSpPr>
          <p:spPr>
            <a:xfrm rot="14821187">
              <a:off x="7343358" y="1881591"/>
              <a:ext cx="3138204" cy="3439661"/>
            </a:xfrm>
            <a:custGeom>
              <a:avLst/>
              <a:gdLst>
                <a:gd name="connsiteX0" fmla="*/ 255022 w 1226229"/>
                <a:gd name="connsiteY0" fmla="*/ 3188 h 1344022"/>
                <a:gd name="connsiteX1" fmla="*/ 36909 w 1226229"/>
                <a:gd name="connsiteY1" fmla="*/ 959533 h 1344022"/>
                <a:gd name="connsiteX2" fmla="*/ 875808 w 1226229"/>
                <a:gd name="connsiteY2" fmla="*/ 1337038 h 1344022"/>
                <a:gd name="connsiteX3" fmla="*/ 1202978 w 1226229"/>
                <a:gd name="connsiteY3" fmla="*/ 674307 h 1344022"/>
                <a:gd name="connsiteX4" fmla="*/ 255022 w 1226229"/>
                <a:gd name="connsiteY4" fmla="*/ 3188 h 134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6229" h="1344022">
                  <a:moveTo>
                    <a:pt x="255022" y="3188"/>
                  </a:moveTo>
                  <a:cubicBezTo>
                    <a:pt x="60677" y="50726"/>
                    <a:pt x="-66555" y="737225"/>
                    <a:pt x="36909" y="959533"/>
                  </a:cubicBezTo>
                  <a:cubicBezTo>
                    <a:pt x="140373" y="1181841"/>
                    <a:pt x="681463" y="1384576"/>
                    <a:pt x="875808" y="1337038"/>
                  </a:cubicBezTo>
                  <a:cubicBezTo>
                    <a:pt x="1070153" y="1289500"/>
                    <a:pt x="1300850" y="896615"/>
                    <a:pt x="1202978" y="674307"/>
                  </a:cubicBezTo>
                  <a:cubicBezTo>
                    <a:pt x="1105106" y="451999"/>
                    <a:pt x="449367" y="-44350"/>
                    <a:pt x="255022" y="3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4" name="Freeform 17">
              <a:extLst>
                <a:ext uri="{FF2B5EF4-FFF2-40B4-BE49-F238E27FC236}">
                  <a16:creationId xmlns:a16="http://schemas.microsoft.com/office/drawing/2014/main" id="{E0B07E02-E62B-42CF-9C14-4D293136940B}"/>
                </a:ext>
              </a:extLst>
            </p:cNvPr>
            <p:cNvSpPr/>
            <p:nvPr userDrawn="1"/>
          </p:nvSpPr>
          <p:spPr>
            <a:xfrm rot="11086192">
              <a:off x="7805038" y="2070693"/>
              <a:ext cx="3046105" cy="2942250"/>
            </a:xfrm>
            <a:custGeom>
              <a:avLst/>
              <a:gdLst>
                <a:gd name="connsiteX0" fmla="*/ 51347 w 1697323"/>
                <a:gd name="connsiteY0" fmla="*/ 164668 h 1639454"/>
                <a:gd name="connsiteX1" fmla="*/ 613409 w 1697323"/>
                <a:gd name="connsiteY1" fmla="*/ 5277 h 1639454"/>
                <a:gd name="connsiteX2" fmla="*/ 1410364 w 1697323"/>
                <a:gd name="connsiteY2" fmla="*/ 324059 h 1639454"/>
                <a:gd name="connsiteX3" fmla="*/ 1628477 w 1697323"/>
                <a:gd name="connsiteY3" fmla="*/ 1313960 h 1639454"/>
                <a:gd name="connsiteX4" fmla="*/ 286239 w 1697323"/>
                <a:gd name="connsiteY4" fmla="*/ 1607574 h 1639454"/>
                <a:gd name="connsiteX5" fmla="*/ 51347 w 1697323"/>
                <a:gd name="connsiteY5" fmla="*/ 659618 h 1639454"/>
                <a:gd name="connsiteX6" fmla="*/ 51347 w 1697323"/>
                <a:gd name="connsiteY6" fmla="*/ 164668 h 163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323" h="1639454">
                  <a:moveTo>
                    <a:pt x="51347" y="164668"/>
                  </a:moveTo>
                  <a:cubicBezTo>
                    <a:pt x="145024" y="55611"/>
                    <a:pt x="386906" y="-21288"/>
                    <a:pt x="613409" y="5277"/>
                  </a:cubicBezTo>
                  <a:cubicBezTo>
                    <a:pt x="839912" y="31842"/>
                    <a:pt x="1241186" y="105945"/>
                    <a:pt x="1410364" y="324059"/>
                  </a:cubicBezTo>
                  <a:cubicBezTo>
                    <a:pt x="1579542" y="542173"/>
                    <a:pt x="1815831" y="1100041"/>
                    <a:pt x="1628477" y="1313960"/>
                  </a:cubicBezTo>
                  <a:cubicBezTo>
                    <a:pt x="1441123" y="1527879"/>
                    <a:pt x="549094" y="1716631"/>
                    <a:pt x="286239" y="1607574"/>
                  </a:cubicBezTo>
                  <a:cubicBezTo>
                    <a:pt x="23384" y="1498517"/>
                    <a:pt x="89098" y="898704"/>
                    <a:pt x="51347" y="659618"/>
                  </a:cubicBezTo>
                  <a:cubicBezTo>
                    <a:pt x="13596" y="420532"/>
                    <a:pt x="-42330" y="273725"/>
                    <a:pt x="51347" y="164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" name="Freeform 18">
              <a:extLst>
                <a:ext uri="{FF2B5EF4-FFF2-40B4-BE49-F238E27FC236}">
                  <a16:creationId xmlns:a16="http://schemas.microsoft.com/office/drawing/2014/main" id="{E1A8D124-11E1-4793-BC94-6CB81E8A0BC4}"/>
                </a:ext>
              </a:extLst>
            </p:cNvPr>
            <p:cNvSpPr/>
            <p:nvPr userDrawn="1"/>
          </p:nvSpPr>
          <p:spPr>
            <a:xfrm rot="1044868">
              <a:off x="7316937" y="1828167"/>
              <a:ext cx="3191046" cy="3082250"/>
            </a:xfrm>
            <a:custGeom>
              <a:avLst/>
              <a:gdLst>
                <a:gd name="connsiteX0" fmla="*/ 51347 w 1697323"/>
                <a:gd name="connsiteY0" fmla="*/ 164668 h 1639454"/>
                <a:gd name="connsiteX1" fmla="*/ 613409 w 1697323"/>
                <a:gd name="connsiteY1" fmla="*/ 5277 h 1639454"/>
                <a:gd name="connsiteX2" fmla="*/ 1410364 w 1697323"/>
                <a:gd name="connsiteY2" fmla="*/ 324059 h 1639454"/>
                <a:gd name="connsiteX3" fmla="*/ 1628477 w 1697323"/>
                <a:gd name="connsiteY3" fmla="*/ 1313960 h 1639454"/>
                <a:gd name="connsiteX4" fmla="*/ 286239 w 1697323"/>
                <a:gd name="connsiteY4" fmla="*/ 1607574 h 1639454"/>
                <a:gd name="connsiteX5" fmla="*/ 51347 w 1697323"/>
                <a:gd name="connsiteY5" fmla="*/ 659618 h 1639454"/>
                <a:gd name="connsiteX6" fmla="*/ 51347 w 1697323"/>
                <a:gd name="connsiteY6" fmla="*/ 164668 h 163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323" h="1639454">
                  <a:moveTo>
                    <a:pt x="51347" y="164668"/>
                  </a:moveTo>
                  <a:cubicBezTo>
                    <a:pt x="145024" y="55611"/>
                    <a:pt x="386906" y="-21288"/>
                    <a:pt x="613409" y="5277"/>
                  </a:cubicBezTo>
                  <a:cubicBezTo>
                    <a:pt x="839912" y="31842"/>
                    <a:pt x="1241186" y="105945"/>
                    <a:pt x="1410364" y="324059"/>
                  </a:cubicBezTo>
                  <a:cubicBezTo>
                    <a:pt x="1579542" y="542173"/>
                    <a:pt x="1815831" y="1100041"/>
                    <a:pt x="1628477" y="1313960"/>
                  </a:cubicBezTo>
                  <a:cubicBezTo>
                    <a:pt x="1441123" y="1527879"/>
                    <a:pt x="549094" y="1716631"/>
                    <a:pt x="286239" y="1607574"/>
                  </a:cubicBezTo>
                  <a:cubicBezTo>
                    <a:pt x="23384" y="1498517"/>
                    <a:pt x="89098" y="898704"/>
                    <a:pt x="51347" y="659618"/>
                  </a:cubicBezTo>
                  <a:cubicBezTo>
                    <a:pt x="13596" y="420532"/>
                    <a:pt x="-42330" y="273725"/>
                    <a:pt x="51347" y="1646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6" name="Picture Placeholder 9">
            <a:extLst>
              <a:ext uri="{FF2B5EF4-FFF2-40B4-BE49-F238E27FC236}">
                <a16:creationId xmlns:a16="http://schemas.microsoft.com/office/drawing/2014/main" id="{2F207F75-20F4-42C7-8314-079C3AB8FD1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 rot="245957">
            <a:off x="5499002" y="866468"/>
            <a:ext cx="5305968" cy="5125064"/>
          </a:xfrm>
          <a:custGeom>
            <a:avLst/>
            <a:gdLst>
              <a:gd name="connsiteX0" fmla="*/ 3768999 w 5305968"/>
              <a:gd name="connsiteY0" fmla="*/ 464 h 5125064"/>
              <a:gd name="connsiteX1" fmla="*/ 4411163 w 5305968"/>
              <a:gd name="connsiteY1" fmla="*/ 99662 h 5125064"/>
              <a:gd name="connsiteX2" fmla="*/ 5145453 w 5305968"/>
              <a:gd name="connsiteY2" fmla="*/ 3063046 h 5125064"/>
              <a:gd name="connsiteX3" fmla="*/ 5145453 w 5305968"/>
              <a:gd name="connsiteY3" fmla="*/ 4610298 h 5125064"/>
              <a:gd name="connsiteX4" fmla="*/ 3388403 w 5305968"/>
              <a:gd name="connsiteY4" fmla="*/ 5108567 h 5125064"/>
              <a:gd name="connsiteX5" fmla="*/ 897060 w 5305968"/>
              <a:gd name="connsiteY5" fmla="*/ 4112030 h 5125064"/>
              <a:gd name="connsiteX6" fmla="*/ 215221 w 5305968"/>
              <a:gd name="connsiteY6" fmla="*/ 1017522 h 5125064"/>
              <a:gd name="connsiteX7" fmla="*/ 3768999 w 5305968"/>
              <a:gd name="connsiteY7" fmla="*/ 464 h 5125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05968" h="5125064">
                <a:moveTo>
                  <a:pt x="3768999" y="464"/>
                </a:moveTo>
                <a:cubicBezTo>
                  <a:pt x="4033876" y="4546"/>
                  <a:pt x="4257093" y="35739"/>
                  <a:pt x="4411163" y="99662"/>
                </a:cubicBezTo>
                <a:cubicBezTo>
                  <a:pt x="5232868" y="440582"/>
                  <a:pt x="5027441" y="2315644"/>
                  <a:pt x="5145453" y="3063046"/>
                </a:cubicBezTo>
                <a:cubicBezTo>
                  <a:pt x="5263466" y="3810447"/>
                  <a:pt x="5438295" y="4269378"/>
                  <a:pt x="5145453" y="4610298"/>
                </a:cubicBezTo>
                <a:cubicBezTo>
                  <a:pt x="4852612" y="4951219"/>
                  <a:pt x="4096470" y="5191611"/>
                  <a:pt x="3388403" y="5108567"/>
                </a:cubicBezTo>
                <a:cubicBezTo>
                  <a:pt x="2680337" y="5025523"/>
                  <a:pt x="1425923" y="4793871"/>
                  <a:pt x="897060" y="4112030"/>
                </a:cubicBezTo>
                <a:cubicBezTo>
                  <a:pt x="368196" y="3430188"/>
                  <a:pt x="-370462" y="1686249"/>
                  <a:pt x="215221" y="1017522"/>
                </a:cubicBezTo>
                <a:cubicBezTo>
                  <a:pt x="691089" y="474181"/>
                  <a:pt x="2621195" y="-17223"/>
                  <a:pt x="3768999" y="46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2027367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9275963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7F36E5CA-FF08-48D7-95FA-12568A8D2ABC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3645306" y="19668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6C0F0AF-FE29-4F73-9187-03868C2EFFF1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6395756" y="30888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626B141D-5B3D-4593-A9E8-263DE8FE3344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3869381" y="38494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C32D5FC7-F3E4-4F2C-BAB1-3F4616843C3A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47764371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864116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Oval 58">
            <a:extLst>
              <a:ext uri="{FF2B5EF4-FFF2-40B4-BE49-F238E27FC236}">
                <a16:creationId xmlns:a16="http://schemas.microsoft.com/office/drawing/2014/main" id="{B1BB64DC-DD29-4C71-B4A5-10AC73880495}"/>
              </a:ext>
            </a:extLst>
          </p:cNvPr>
          <p:cNvSpPr/>
          <p:nvPr userDrawn="1"/>
        </p:nvSpPr>
        <p:spPr>
          <a:xfrm>
            <a:off x="2001203" y="6053984"/>
            <a:ext cx="2190450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prstClr val="white"/>
              </a:solidFill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98E0A791-E4EC-42A6-BA03-08467781D414}"/>
              </a:ext>
            </a:extLst>
          </p:cNvPr>
          <p:cNvSpPr/>
          <p:nvPr userDrawn="1"/>
        </p:nvSpPr>
        <p:spPr>
          <a:xfrm>
            <a:off x="-532875" y="6054593"/>
            <a:ext cx="4044822" cy="409724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prstClr val="white"/>
              </a:solidFill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0C51A2C9-20D4-4039-907B-AE8C130AC8D0}"/>
              </a:ext>
            </a:extLst>
          </p:cNvPr>
          <p:cNvSpPr/>
          <p:nvPr userDrawn="1"/>
        </p:nvSpPr>
        <p:spPr>
          <a:xfrm>
            <a:off x="6995891" y="6038458"/>
            <a:ext cx="5061631" cy="51272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prstClr val="white"/>
              </a:solidFill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BF76A07-4F83-4278-8B15-E655ACB8ECA0}"/>
              </a:ext>
            </a:extLst>
          </p:cNvPr>
          <p:cNvSpPr/>
          <p:nvPr userDrawn="1"/>
        </p:nvSpPr>
        <p:spPr>
          <a:xfrm>
            <a:off x="3704061" y="6037655"/>
            <a:ext cx="4218052" cy="427271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prstClr val="white"/>
              </a:solidFill>
            </a:endParaRPr>
          </a:p>
        </p:txBody>
      </p:sp>
      <p:grpSp>
        <p:nvGrpSpPr>
          <p:cNvPr id="9" name="Graphic 14">
            <a:extLst>
              <a:ext uri="{FF2B5EF4-FFF2-40B4-BE49-F238E27FC236}">
                <a16:creationId xmlns:a16="http://schemas.microsoft.com/office/drawing/2014/main" id="{D34B41FF-DFA4-42A4-B883-7BFE67D021F4}"/>
              </a:ext>
            </a:extLst>
          </p:cNvPr>
          <p:cNvGrpSpPr/>
          <p:nvPr userDrawn="1"/>
        </p:nvGrpSpPr>
        <p:grpSpPr>
          <a:xfrm>
            <a:off x="3733440" y="3000824"/>
            <a:ext cx="4163973" cy="3275036"/>
            <a:chOff x="2444748" y="555045"/>
            <a:chExt cx="7282048" cy="5727454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F9E672D-08F9-434B-B255-D7EE20021BF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F6649E9-3A3F-49D3-A778-605DEF541EF1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4214C601-6E2E-43EE-B2D8-98CE78B39FC8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36991E-5571-4B39-B931-1BAEDE5AC656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67D9F62-C91D-4740-903A-B91FF3150754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D28BDFB-4B8D-4D89-BA21-35C815947FB4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6A5FFA1-574F-4132-8A7D-36F859557BE2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56A1599-8D6C-4985-8481-9FBCCB79C751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FCB08E5-3B55-4890-82E5-97A0AF97565A}"/>
              </a:ext>
            </a:extLst>
          </p:cNvPr>
          <p:cNvGrpSpPr/>
          <p:nvPr userDrawn="1"/>
        </p:nvGrpSpPr>
        <p:grpSpPr>
          <a:xfrm>
            <a:off x="7589228" y="4156237"/>
            <a:ext cx="3879364" cy="2131448"/>
            <a:chOff x="-548507" y="477868"/>
            <a:chExt cx="11570449" cy="6357177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E6FBC65-0751-4417-BFB3-7870B17409C8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FC63FB1-820E-40B6-94B5-527716C4E849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3837E21-006A-4B50-806A-033713016C70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B015F45-76BC-43C5-A7C4-16297E5C111B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0CD6361-894D-4AF9-8CB6-6B1845D4526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4062B59-C131-4469-8CAF-F856FE9C53FA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9" name="Rectangle: Rounded Corners 28">
                <a:extLst>
                  <a:ext uri="{FF2B5EF4-FFF2-40B4-BE49-F238E27FC236}">
                    <a16:creationId xmlns:a16="http://schemas.microsoft.com/office/drawing/2014/main" id="{8C7DD66C-720A-4BC4-86F3-E64B9FF9F36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CB1FB183-4E3B-45DA-AC6C-931C3800BBE0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75EB5E7-D3AA-43D3-9CD5-FA404DD4CC38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4EF76618-7800-423F-BFC6-E8F2DDFD4EFB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20D7FFA4-53B8-41CA-BF2D-0D46866CFF6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B81779F-7B4E-4438-BE34-477C0FEB6F9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FF077BD-7B0E-404E-8C2F-C883117070F5}"/>
              </a:ext>
            </a:extLst>
          </p:cNvPr>
          <p:cNvGrpSpPr/>
          <p:nvPr userDrawn="1"/>
        </p:nvGrpSpPr>
        <p:grpSpPr>
          <a:xfrm>
            <a:off x="769953" y="4150943"/>
            <a:ext cx="1533657" cy="2068863"/>
            <a:chOff x="5745956" y="3501865"/>
            <a:chExt cx="2146216" cy="2895189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B5ED355-30FB-4632-BDD5-B6C8EEBAC6E2}"/>
                </a:ext>
              </a:extLst>
            </p:cNvPr>
            <p:cNvSpPr/>
            <p:nvPr/>
          </p:nvSpPr>
          <p:spPr>
            <a:xfrm>
              <a:off x="7498806" y="3501865"/>
              <a:ext cx="157347" cy="62939"/>
            </a:xfrm>
            <a:custGeom>
              <a:avLst/>
              <a:gdLst>
                <a:gd name="connsiteX0" fmla="*/ 45244 w 47625"/>
                <a:gd name="connsiteY0" fmla="*/ 13811 h 19050"/>
                <a:gd name="connsiteX1" fmla="*/ 45244 w 47625"/>
                <a:gd name="connsiteY1" fmla="*/ 13811 h 19050"/>
                <a:gd name="connsiteX2" fmla="*/ 38576 w 47625"/>
                <a:gd name="connsiteY2" fmla="*/ 20479 h 19050"/>
                <a:gd name="connsiteX3" fmla="*/ 13811 w 47625"/>
                <a:gd name="connsiteY3" fmla="*/ 20479 h 19050"/>
                <a:gd name="connsiteX4" fmla="*/ 7144 w 47625"/>
                <a:gd name="connsiteY4" fmla="*/ 13811 h 19050"/>
                <a:gd name="connsiteX5" fmla="*/ 7144 w 47625"/>
                <a:gd name="connsiteY5" fmla="*/ 13811 h 19050"/>
                <a:gd name="connsiteX6" fmla="*/ 13811 w 47625"/>
                <a:gd name="connsiteY6" fmla="*/ 7144 h 19050"/>
                <a:gd name="connsiteX7" fmla="*/ 38576 w 47625"/>
                <a:gd name="connsiteY7" fmla="*/ 7144 h 19050"/>
                <a:gd name="connsiteX8" fmla="*/ 45244 w 47625"/>
                <a:gd name="connsiteY8" fmla="*/ 138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19050">
                  <a:moveTo>
                    <a:pt x="45244" y="13811"/>
                  </a:moveTo>
                  <a:lnTo>
                    <a:pt x="45244" y="13811"/>
                  </a:lnTo>
                  <a:cubicBezTo>
                    <a:pt x="45244" y="17621"/>
                    <a:pt x="42386" y="20479"/>
                    <a:pt x="38576" y="20479"/>
                  </a:cubicBezTo>
                  <a:lnTo>
                    <a:pt x="13811" y="20479"/>
                  </a:lnTo>
                  <a:cubicBezTo>
                    <a:pt x="10001" y="20479"/>
                    <a:pt x="7144" y="17621"/>
                    <a:pt x="7144" y="13811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38576" y="7144"/>
                  </a:lnTo>
                  <a:cubicBezTo>
                    <a:pt x="42386" y="8096"/>
                    <a:pt x="45244" y="10954"/>
                    <a:pt x="45244" y="1381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D67E337-65B5-496C-A0B8-A86514184BA0}"/>
                </a:ext>
              </a:extLst>
            </p:cNvPr>
            <p:cNvSpPr/>
            <p:nvPr/>
          </p:nvSpPr>
          <p:spPr>
            <a:xfrm>
              <a:off x="7829233" y="3977052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15B1F64-4206-44F9-AD3E-9BEE16A5174C}"/>
                </a:ext>
              </a:extLst>
            </p:cNvPr>
            <p:cNvSpPr/>
            <p:nvPr/>
          </p:nvSpPr>
          <p:spPr>
            <a:xfrm>
              <a:off x="7829233" y="3838586"/>
              <a:ext cx="62939" cy="157347"/>
            </a:xfrm>
            <a:custGeom>
              <a:avLst/>
              <a:gdLst>
                <a:gd name="connsiteX0" fmla="*/ 13811 w 19050"/>
                <a:gd name="connsiteY0" fmla="*/ 45244 h 47625"/>
                <a:gd name="connsiteX1" fmla="*/ 13811 w 19050"/>
                <a:gd name="connsiteY1" fmla="*/ 45244 h 47625"/>
                <a:gd name="connsiteX2" fmla="*/ 7144 w 19050"/>
                <a:gd name="connsiteY2" fmla="*/ 38576 h 47625"/>
                <a:gd name="connsiteX3" fmla="*/ 7144 w 19050"/>
                <a:gd name="connsiteY3" fmla="*/ 13811 h 47625"/>
                <a:gd name="connsiteX4" fmla="*/ 13811 w 19050"/>
                <a:gd name="connsiteY4" fmla="*/ 7144 h 47625"/>
                <a:gd name="connsiteX5" fmla="*/ 13811 w 19050"/>
                <a:gd name="connsiteY5" fmla="*/ 7144 h 47625"/>
                <a:gd name="connsiteX6" fmla="*/ 20479 w 19050"/>
                <a:gd name="connsiteY6" fmla="*/ 13811 h 47625"/>
                <a:gd name="connsiteX7" fmla="*/ 20479 w 19050"/>
                <a:gd name="connsiteY7" fmla="*/ 38576 h 47625"/>
                <a:gd name="connsiteX8" fmla="*/ 13811 w 19050"/>
                <a:gd name="connsiteY8" fmla="*/ 452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47625">
                  <a:moveTo>
                    <a:pt x="13811" y="45244"/>
                  </a:moveTo>
                  <a:lnTo>
                    <a:pt x="13811" y="45244"/>
                  </a:lnTo>
                  <a:cubicBezTo>
                    <a:pt x="10001" y="45244"/>
                    <a:pt x="7144" y="42386"/>
                    <a:pt x="7144" y="38576"/>
                  </a:cubicBezTo>
                  <a:lnTo>
                    <a:pt x="7144" y="13811"/>
                  </a:lnTo>
                  <a:cubicBezTo>
                    <a:pt x="7144" y="10001"/>
                    <a:pt x="10001" y="7144"/>
                    <a:pt x="13811" y="7144"/>
                  </a:cubicBezTo>
                  <a:lnTo>
                    <a:pt x="13811" y="7144"/>
                  </a:lnTo>
                  <a:cubicBezTo>
                    <a:pt x="17621" y="7144"/>
                    <a:pt x="20479" y="10001"/>
                    <a:pt x="20479" y="13811"/>
                  </a:cubicBezTo>
                  <a:lnTo>
                    <a:pt x="20479" y="38576"/>
                  </a:lnTo>
                  <a:cubicBezTo>
                    <a:pt x="20479" y="42386"/>
                    <a:pt x="17621" y="45244"/>
                    <a:pt x="13811" y="452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226A881-42E5-42A1-8146-1B792C195640}"/>
                </a:ext>
              </a:extLst>
            </p:cNvPr>
            <p:cNvSpPr/>
            <p:nvPr/>
          </p:nvSpPr>
          <p:spPr>
            <a:xfrm>
              <a:off x="5745956" y="3523892"/>
              <a:ext cx="2139922" cy="2863720"/>
            </a:xfrm>
            <a:custGeom>
              <a:avLst/>
              <a:gdLst>
                <a:gd name="connsiteX0" fmla="*/ 611029 w 647700"/>
                <a:gd name="connsiteY0" fmla="*/ 7144 h 866775"/>
                <a:gd name="connsiteX1" fmla="*/ 40481 w 647700"/>
                <a:gd name="connsiteY1" fmla="*/ 7144 h 866775"/>
                <a:gd name="connsiteX2" fmla="*/ 7144 w 647700"/>
                <a:gd name="connsiteY2" fmla="*/ 41434 h 866775"/>
                <a:gd name="connsiteX3" fmla="*/ 7144 w 647700"/>
                <a:gd name="connsiteY3" fmla="*/ 831056 h 866775"/>
                <a:gd name="connsiteX4" fmla="*/ 40481 w 647700"/>
                <a:gd name="connsiteY4" fmla="*/ 865346 h 866775"/>
                <a:gd name="connsiteX5" fmla="*/ 611029 w 647700"/>
                <a:gd name="connsiteY5" fmla="*/ 865346 h 866775"/>
                <a:gd name="connsiteX6" fmla="*/ 644366 w 647700"/>
                <a:gd name="connsiteY6" fmla="*/ 831056 h 866775"/>
                <a:gd name="connsiteX7" fmla="*/ 644366 w 647700"/>
                <a:gd name="connsiteY7" fmla="*/ 41434 h 866775"/>
                <a:gd name="connsiteX8" fmla="*/ 611029 w 647700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700" h="866775">
                  <a:moveTo>
                    <a:pt x="611029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31056"/>
                  </a:lnTo>
                  <a:cubicBezTo>
                    <a:pt x="7144" y="850106"/>
                    <a:pt x="22384" y="865346"/>
                    <a:pt x="40481" y="865346"/>
                  </a:cubicBezTo>
                  <a:lnTo>
                    <a:pt x="611029" y="865346"/>
                  </a:lnTo>
                  <a:cubicBezTo>
                    <a:pt x="629126" y="865346"/>
                    <a:pt x="644366" y="850106"/>
                    <a:pt x="644366" y="831056"/>
                  </a:cubicBezTo>
                  <a:lnTo>
                    <a:pt x="644366" y="41434"/>
                  </a:lnTo>
                  <a:cubicBezTo>
                    <a:pt x="644366" y="23336"/>
                    <a:pt x="629126" y="7144"/>
                    <a:pt x="611029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B788C79-303E-4FFD-A32D-2AAE0E4EFAEC}"/>
                </a:ext>
              </a:extLst>
            </p:cNvPr>
            <p:cNvSpPr/>
            <p:nvPr/>
          </p:nvSpPr>
          <p:spPr>
            <a:xfrm>
              <a:off x="5755398" y="3533334"/>
              <a:ext cx="2108453" cy="2863720"/>
            </a:xfrm>
            <a:custGeom>
              <a:avLst/>
              <a:gdLst>
                <a:gd name="connsiteX0" fmla="*/ 605314 w 638175"/>
                <a:gd name="connsiteY0" fmla="*/ 7144 h 866775"/>
                <a:gd name="connsiteX1" fmla="*/ 40481 w 638175"/>
                <a:gd name="connsiteY1" fmla="*/ 7144 h 866775"/>
                <a:gd name="connsiteX2" fmla="*/ 7144 w 638175"/>
                <a:gd name="connsiteY2" fmla="*/ 41434 h 866775"/>
                <a:gd name="connsiteX3" fmla="*/ 7144 w 638175"/>
                <a:gd name="connsiteY3" fmla="*/ 826294 h 866775"/>
                <a:gd name="connsiteX4" fmla="*/ 40481 w 638175"/>
                <a:gd name="connsiteY4" fmla="*/ 860584 h 866775"/>
                <a:gd name="connsiteX5" fmla="*/ 604361 w 638175"/>
                <a:gd name="connsiteY5" fmla="*/ 860584 h 866775"/>
                <a:gd name="connsiteX6" fmla="*/ 637699 w 638175"/>
                <a:gd name="connsiteY6" fmla="*/ 826294 h 866775"/>
                <a:gd name="connsiteX7" fmla="*/ 637699 w 638175"/>
                <a:gd name="connsiteY7" fmla="*/ 41434 h 866775"/>
                <a:gd name="connsiteX8" fmla="*/ 605314 w 638175"/>
                <a:gd name="connsiteY8" fmla="*/ 7144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175" h="866775">
                  <a:moveTo>
                    <a:pt x="605314" y="7144"/>
                  </a:moveTo>
                  <a:lnTo>
                    <a:pt x="40481" y="7144"/>
                  </a:lnTo>
                  <a:cubicBezTo>
                    <a:pt x="22384" y="7144"/>
                    <a:pt x="7144" y="22384"/>
                    <a:pt x="7144" y="41434"/>
                  </a:cubicBezTo>
                  <a:lnTo>
                    <a:pt x="7144" y="826294"/>
                  </a:lnTo>
                  <a:cubicBezTo>
                    <a:pt x="7144" y="845344"/>
                    <a:pt x="22384" y="860584"/>
                    <a:pt x="40481" y="860584"/>
                  </a:cubicBezTo>
                  <a:lnTo>
                    <a:pt x="604361" y="860584"/>
                  </a:lnTo>
                  <a:cubicBezTo>
                    <a:pt x="622459" y="860584"/>
                    <a:pt x="637699" y="845344"/>
                    <a:pt x="637699" y="826294"/>
                  </a:cubicBezTo>
                  <a:lnTo>
                    <a:pt x="637699" y="41434"/>
                  </a:lnTo>
                  <a:cubicBezTo>
                    <a:pt x="637699" y="22384"/>
                    <a:pt x="623411" y="7144"/>
                    <a:pt x="605314" y="7144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3EC8EB5-D98E-4A6F-81C2-D96322BEABC7}"/>
                </a:ext>
              </a:extLst>
            </p:cNvPr>
            <p:cNvSpPr/>
            <p:nvPr/>
          </p:nvSpPr>
          <p:spPr>
            <a:xfrm>
              <a:off x="5972536" y="3781941"/>
              <a:ext cx="1699350" cy="2360208"/>
            </a:xfrm>
            <a:custGeom>
              <a:avLst/>
              <a:gdLst>
                <a:gd name="connsiteX0" fmla="*/ 7144 w 514350"/>
                <a:gd name="connsiteY0" fmla="*/ 7144 h 714375"/>
                <a:gd name="connsiteX1" fmla="*/ 508159 w 514350"/>
                <a:gd name="connsiteY1" fmla="*/ 7144 h 714375"/>
                <a:gd name="connsiteX2" fmla="*/ 508159 w 514350"/>
                <a:gd name="connsiteY2" fmla="*/ 711041 h 714375"/>
                <a:gd name="connsiteX3" fmla="*/ 7144 w 514350"/>
                <a:gd name="connsiteY3" fmla="*/ 71104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4350" h="714375">
                  <a:moveTo>
                    <a:pt x="7144" y="7144"/>
                  </a:moveTo>
                  <a:lnTo>
                    <a:pt x="508159" y="7144"/>
                  </a:lnTo>
                  <a:lnTo>
                    <a:pt x="508159" y="711041"/>
                  </a:lnTo>
                  <a:lnTo>
                    <a:pt x="7144" y="71104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18E6428-3EE9-41AF-8DDD-7ACA0A88479A}"/>
                </a:ext>
              </a:extLst>
            </p:cNvPr>
            <p:cNvSpPr/>
            <p:nvPr/>
          </p:nvSpPr>
          <p:spPr>
            <a:xfrm>
              <a:off x="6537278" y="3804313"/>
              <a:ext cx="1119116" cy="2330356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DEAC7B5F-5572-4A9E-BFCD-42F5A07AA343}"/>
                </a:ext>
              </a:extLst>
            </p:cNvPr>
            <p:cNvGrpSpPr/>
            <p:nvPr/>
          </p:nvGrpSpPr>
          <p:grpSpPr>
            <a:xfrm>
              <a:off x="6752948" y="6198983"/>
              <a:ext cx="113352" cy="113352"/>
              <a:chOff x="6768693" y="6038239"/>
              <a:chExt cx="147969" cy="147969"/>
            </a:xfrm>
          </p:grpSpPr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DC13A079-D5F5-4867-8E81-F4BA014AAE37}"/>
                  </a:ext>
                </a:extLst>
              </p:cNvPr>
              <p:cNvSpPr/>
              <p:nvPr/>
            </p:nvSpPr>
            <p:spPr>
              <a:xfrm>
                <a:off x="6768693" y="6038239"/>
                <a:ext cx="147969" cy="147969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F94094A8-BE8A-4F34-B01A-66886C0028F3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3EB9FEB-9B51-4564-BCBE-4C53C42A6497}"/>
              </a:ext>
            </a:extLst>
          </p:cNvPr>
          <p:cNvGrpSpPr/>
          <p:nvPr userDrawn="1"/>
        </p:nvGrpSpPr>
        <p:grpSpPr>
          <a:xfrm>
            <a:off x="2702838" y="4880678"/>
            <a:ext cx="778728" cy="1368963"/>
            <a:chOff x="7182034" y="5192864"/>
            <a:chExt cx="825553" cy="1451279"/>
          </a:xfrm>
        </p:grpSpPr>
        <p:grpSp>
          <p:nvGrpSpPr>
            <p:cNvPr id="43" name="Group 3">
              <a:extLst>
                <a:ext uri="{FF2B5EF4-FFF2-40B4-BE49-F238E27FC236}">
                  <a16:creationId xmlns:a16="http://schemas.microsoft.com/office/drawing/2014/main" id="{CB828E61-881F-49AD-8F76-4AA854F8F879}"/>
                </a:ext>
              </a:extLst>
            </p:cNvPr>
            <p:cNvGrpSpPr/>
            <p:nvPr/>
          </p:nvGrpSpPr>
          <p:grpSpPr>
            <a:xfrm>
              <a:off x="7182034" y="5192864"/>
              <a:ext cx="825553" cy="1451279"/>
              <a:chOff x="445712" y="1449040"/>
              <a:chExt cx="2113018" cy="3924176"/>
            </a:xfrm>
          </p:grpSpPr>
          <p:sp>
            <p:nvSpPr>
              <p:cNvPr id="46" name="Rounded Rectangle 4">
                <a:extLst>
                  <a:ext uri="{FF2B5EF4-FFF2-40B4-BE49-F238E27FC236}">
                    <a16:creationId xmlns:a16="http://schemas.microsoft.com/office/drawing/2014/main" id="{4451364B-85FA-423E-A1BA-437840EB4EFA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113018" cy="3924176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Rectangle 5">
                <a:extLst>
                  <a:ext uri="{FF2B5EF4-FFF2-40B4-BE49-F238E27FC236}">
                    <a16:creationId xmlns:a16="http://schemas.microsoft.com/office/drawing/2014/main" id="{AFBEF6D8-5F72-46B5-B11A-6C290A243CA9}"/>
                  </a:ext>
                </a:extLst>
              </p:cNvPr>
              <p:cNvSpPr/>
              <p:nvPr userDrawn="1"/>
            </p:nvSpPr>
            <p:spPr>
              <a:xfrm>
                <a:off x="1379920" y="1650572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8" name="Group 6">
                <a:extLst>
                  <a:ext uri="{FF2B5EF4-FFF2-40B4-BE49-F238E27FC236}">
                    <a16:creationId xmlns:a16="http://schemas.microsoft.com/office/drawing/2014/main" id="{35E7653B-5CAF-43A0-8A3B-E8BEA0D7EFE9}"/>
                  </a:ext>
                </a:extLst>
              </p:cNvPr>
              <p:cNvGrpSpPr/>
              <p:nvPr userDrawn="1"/>
            </p:nvGrpSpPr>
            <p:grpSpPr>
              <a:xfrm>
                <a:off x="1407705" y="5045834"/>
                <a:ext cx="211967" cy="211967"/>
                <a:chOff x="1549420" y="5712364"/>
                <a:chExt cx="312583" cy="312583"/>
              </a:xfrm>
            </p:grpSpPr>
            <p:sp>
              <p:nvSpPr>
                <p:cNvPr id="49" name="Oval 7">
                  <a:extLst>
                    <a:ext uri="{FF2B5EF4-FFF2-40B4-BE49-F238E27FC236}">
                      <a16:creationId xmlns:a16="http://schemas.microsoft.com/office/drawing/2014/main" id="{FFD4C3BE-276B-4C1D-91B5-AA4BA4DDFF66}"/>
                    </a:ext>
                  </a:extLst>
                </p:cNvPr>
                <p:cNvSpPr/>
                <p:nvPr userDrawn="1"/>
              </p:nvSpPr>
              <p:spPr>
                <a:xfrm>
                  <a:off x="1549420" y="5712364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0" name="Rounded Rectangle 8">
                  <a:extLst>
                    <a:ext uri="{FF2B5EF4-FFF2-40B4-BE49-F238E27FC236}">
                      <a16:creationId xmlns:a16="http://schemas.microsoft.com/office/drawing/2014/main" id="{5659BD84-02C0-459B-BC1B-79EE47CE586B}"/>
                    </a:ext>
                  </a:extLst>
                </p:cNvPr>
                <p:cNvSpPr/>
                <p:nvPr userDrawn="1"/>
              </p:nvSpPr>
              <p:spPr>
                <a:xfrm>
                  <a:off x="1634225" y="5796647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463C82-AA08-47FA-BAF6-BAC49551F7C5}"/>
                </a:ext>
              </a:extLst>
            </p:cNvPr>
            <p:cNvSpPr/>
            <p:nvPr/>
          </p:nvSpPr>
          <p:spPr>
            <a:xfrm>
              <a:off x="7227509" y="5344413"/>
              <a:ext cx="734603" cy="1149173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A519171-147C-495B-859C-C21ECB1D8740}"/>
                </a:ext>
              </a:extLst>
            </p:cNvPr>
            <p:cNvSpPr/>
            <p:nvPr/>
          </p:nvSpPr>
          <p:spPr>
            <a:xfrm>
              <a:off x="7357552" y="5363794"/>
              <a:ext cx="604560" cy="1111721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51" name="그림 개체 틀 2">
            <a:extLst>
              <a:ext uri="{FF2B5EF4-FFF2-40B4-BE49-F238E27FC236}">
                <a16:creationId xmlns:a16="http://schemas.microsoft.com/office/drawing/2014/main" id="{1A1F1398-BA55-4AC8-80A1-4A49DBCF5B6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914185" y="3214549"/>
            <a:ext cx="3809988" cy="216535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2" name="그림 개체 틀 2">
            <a:extLst>
              <a:ext uri="{FF2B5EF4-FFF2-40B4-BE49-F238E27FC236}">
                <a16:creationId xmlns:a16="http://schemas.microsoft.com/office/drawing/2014/main" id="{98E6A99F-22A9-416D-A9C5-8F223163B7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149287" y="4270081"/>
            <a:ext cx="2754941" cy="175914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3" name="그림 개체 틀 2">
            <a:extLst>
              <a:ext uri="{FF2B5EF4-FFF2-40B4-BE49-F238E27FC236}">
                <a16:creationId xmlns:a16="http://schemas.microsoft.com/office/drawing/2014/main" id="{CC3CFD0F-CF8E-478E-A607-BD7D544034F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24950" y="4310470"/>
            <a:ext cx="1254034" cy="172183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4" name="그림 개체 틀 2">
            <a:extLst>
              <a:ext uri="{FF2B5EF4-FFF2-40B4-BE49-F238E27FC236}">
                <a16:creationId xmlns:a16="http://schemas.microsoft.com/office/drawing/2014/main" id="{3AFF4567-90C5-42D7-86CF-2A3E90D23DB1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2751514" y="4990776"/>
            <a:ext cx="694662" cy="111684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5" name="Text Placeholder 9">
            <a:extLst>
              <a:ext uri="{FF2B5EF4-FFF2-40B4-BE49-F238E27FC236}">
                <a16:creationId xmlns:a16="http://schemas.microsoft.com/office/drawing/2014/main" id="{593F58EA-24CD-4DDD-8B8C-14035A3E3EB8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4045230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45326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905497856"/>
      </p:ext>
    </p:extLst>
  </p:cSld>
  <p:clrMapOvr>
    <a:masterClrMapping/>
  </p:clrMapOvr>
  <p:transition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5E87B78-A2E3-433E-AECF-E09C594E2FB0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-8359"/>
            <a:ext cx="7561133" cy="686635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825732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941220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F0005AD-41E5-400F-99B1-812C30D0C9C4}"/>
              </a:ext>
            </a:extLst>
          </p:cNvPr>
          <p:cNvSpPr/>
          <p:nvPr userDrawn="1"/>
        </p:nvSpPr>
        <p:spPr>
          <a:xfrm>
            <a:off x="873464" y="2187662"/>
            <a:ext cx="7694537" cy="6261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2A1072F8-7495-4E67-AF02-69C54E0960E2}"/>
              </a:ext>
            </a:extLst>
          </p:cNvPr>
          <p:cNvSpPr/>
          <p:nvPr userDrawn="1"/>
        </p:nvSpPr>
        <p:spPr>
          <a:xfrm>
            <a:off x="873464" y="2866732"/>
            <a:ext cx="7694537" cy="6261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D5246CB-0760-49CE-B148-65FD56575E93}"/>
              </a:ext>
            </a:extLst>
          </p:cNvPr>
          <p:cNvSpPr/>
          <p:nvPr userDrawn="1"/>
        </p:nvSpPr>
        <p:spPr>
          <a:xfrm>
            <a:off x="873464" y="3545800"/>
            <a:ext cx="7694537" cy="62610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0495A49-B586-4A36-8900-87B1292FF706}"/>
              </a:ext>
            </a:extLst>
          </p:cNvPr>
          <p:cNvSpPr/>
          <p:nvPr userDrawn="1"/>
        </p:nvSpPr>
        <p:spPr>
          <a:xfrm>
            <a:off x="873464" y="4224871"/>
            <a:ext cx="7694537" cy="62610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B670FC4-85CC-49E9-9F23-8E95ED853B84}"/>
              </a:ext>
            </a:extLst>
          </p:cNvPr>
          <p:cNvSpPr/>
          <p:nvPr userDrawn="1"/>
        </p:nvSpPr>
        <p:spPr>
          <a:xfrm>
            <a:off x="873464" y="4903938"/>
            <a:ext cx="7694537" cy="626101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prstClr val="white"/>
              </a:solidFill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AB352CEA-957E-4DE2-A65F-4327A522D694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CFDFEC98-EE67-4624-86B4-DCBFC445F85B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E59C3CC0-FA5B-439E-9DE1-2B054112BEA1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7159003D-189C-4BD0-9F50-129E53BB403E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230DCC1A-A88F-4FDF-AE03-F489AEB5158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7E75F99F-69A1-4245-BC6F-FB5606F10A2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104309D3-280D-4397-9CBC-FC741494127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465AFB7-CF34-4E86-8823-5D9FE4663FFE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8893983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087470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1CEDAFB-75CA-4517-8B0E-60DDDB4F6F5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78972" y="0"/>
            <a:ext cx="512934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9044157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702388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9202081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62379315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89123828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7072977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12506111"/>
      </p:ext>
    </p:extLst>
  </p:cSld>
  <p:clrMapOvr>
    <a:masterClrMapping/>
  </p:clrMapOvr>
  <p:transition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468744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0">
              <a:schemeClr val="accent1"/>
            </a:gs>
            <a:gs pos="100000">
              <a:schemeClr val="accent4"/>
            </a:gs>
          </a:gsLst>
          <a:lin ang="108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327D0A9D-21AD-4F16-ABF6-FCEDEAC7CBC3}"/>
              </a:ext>
            </a:extLst>
          </p:cNvPr>
          <p:cNvGrpSpPr/>
          <p:nvPr userDrawn="1"/>
        </p:nvGrpSpPr>
        <p:grpSpPr>
          <a:xfrm rot="16200000">
            <a:off x="-1543328" y="1245980"/>
            <a:ext cx="7033145" cy="6967679"/>
            <a:chOff x="-1454130" y="-1334460"/>
            <a:chExt cx="7033145" cy="6967679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0E3802B7-A996-44D8-8E95-073D460506DD}"/>
                </a:ext>
              </a:extLst>
            </p:cNvPr>
            <p:cNvSpPr/>
            <p:nvPr userDrawn="1"/>
          </p:nvSpPr>
          <p:spPr>
            <a:xfrm>
              <a:off x="-1166340" y="2200772"/>
              <a:ext cx="2393338" cy="2393338"/>
            </a:xfrm>
            <a:prstGeom prst="ellipse">
              <a:avLst/>
            </a:prstGeom>
            <a:gradFill flip="none" rotWithShape="1">
              <a:gsLst>
                <a:gs pos="0">
                  <a:schemeClr val="accent1">
                    <a:alpha val="40000"/>
                  </a:schemeClr>
                </a:gs>
                <a:gs pos="100000">
                  <a:schemeClr val="accent4">
                    <a:alpha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>
              <a:outerShdw blurRad="177800" sx="102000" sy="102000" algn="ctr" rotWithShape="0">
                <a:schemeClr val="accent6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1BC23AE-96EE-4D54-A885-39974FAB763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58173" y="2092453"/>
              <a:ext cx="3734250" cy="3540766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E79F98EE-38CF-4F42-BBFC-6D904B5931F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454130" y="126244"/>
              <a:ext cx="3734250" cy="3540766"/>
            </a:xfrm>
            <a:prstGeom prst="rect">
              <a:avLst/>
            </a:prstGeom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A7D8CCE-DBFD-4E90-8B56-4E1B4E65EA0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30642" y="-1334460"/>
              <a:ext cx="3734250" cy="3540766"/>
            </a:xfrm>
            <a:prstGeom prst="rect">
              <a:avLst/>
            </a:prstGeom>
          </p:spPr>
        </p:pic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6A60227F-0B6A-4822-B1CF-88C8ADB21FAF}"/>
                </a:ext>
              </a:extLst>
            </p:cNvPr>
            <p:cNvSpPr/>
            <p:nvPr userDrawn="1"/>
          </p:nvSpPr>
          <p:spPr>
            <a:xfrm rot="2667893" flipH="1">
              <a:off x="3776991" y="-1279263"/>
              <a:ext cx="821603" cy="5108776"/>
            </a:xfrm>
            <a:prstGeom prst="roundRect">
              <a:avLst>
                <a:gd name="adj" fmla="val 50000"/>
              </a:avLst>
            </a:prstGeom>
            <a:gradFill>
              <a:gsLst>
                <a:gs pos="3300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bg1">
                    <a:lumMod val="100000"/>
                    <a:alpha val="2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32A927CA-2C69-422E-8CDD-1BB98E8110C4}"/>
                </a:ext>
              </a:extLst>
            </p:cNvPr>
            <p:cNvSpPr/>
            <p:nvPr userDrawn="1"/>
          </p:nvSpPr>
          <p:spPr>
            <a:xfrm rot="2703270">
              <a:off x="2139106" y="-351276"/>
              <a:ext cx="47625" cy="29260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31E524A3-8BEF-4311-9C5F-430DE3C1E73B}"/>
                </a:ext>
              </a:extLst>
            </p:cNvPr>
            <p:cNvSpPr/>
            <p:nvPr userDrawn="1"/>
          </p:nvSpPr>
          <p:spPr>
            <a:xfrm rot="2703270">
              <a:off x="533882" y="2762545"/>
              <a:ext cx="47625" cy="2926080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B0A3251D-A12D-4E0F-8F70-DEC8DD540973}"/>
                </a:ext>
              </a:extLst>
            </p:cNvPr>
            <p:cNvSpPr/>
            <p:nvPr userDrawn="1"/>
          </p:nvSpPr>
          <p:spPr>
            <a:xfrm rot="2703270">
              <a:off x="295353" y="154282"/>
              <a:ext cx="47625" cy="1459734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070B9DE-E2F6-4515-A0CB-D897C6A83640}"/>
                </a:ext>
              </a:extLst>
            </p:cNvPr>
            <p:cNvSpPr/>
            <p:nvPr userDrawn="1"/>
          </p:nvSpPr>
          <p:spPr>
            <a:xfrm rot="2703270">
              <a:off x="4825335" y="723086"/>
              <a:ext cx="47625" cy="1459734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Circle: Hollow 11">
              <a:extLst>
                <a:ext uri="{FF2B5EF4-FFF2-40B4-BE49-F238E27FC236}">
                  <a16:creationId xmlns:a16="http://schemas.microsoft.com/office/drawing/2014/main" id="{F3D5F4E7-4130-4F71-A905-F23D72D75F36}"/>
                </a:ext>
              </a:extLst>
            </p:cNvPr>
            <p:cNvSpPr/>
            <p:nvPr userDrawn="1"/>
          </p:nvSpPr>
          <p:spPr>
            <a:xfrm>
              <a:off x="2747827" y="1763993"/>
              <a:ext cx="307304" cy="307304"/>
            </a:xfrm>
            <a:prstGeom prst="donut">
              <a:avLst>
                <a:gd name="adj" fmla="val 12398"/>
              </a:avLst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75000"/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3" name="Circle: Hollow 12">
              <a:extLst>
                <a:ext uri="{FF2B5EF4-FFF2-40B4-BE49-F238E27FC236}">
                  <a16:creationId xmlns:a16="http://schemas.microsoft.com/office/drawing/2014/main" id="{6043D486-3263-4803-85C1-2F658985FF35}"/>
                </a:ext>
              </a:extLst>
            </p:cNvPr>
            <p:cNvSpPr/>
            <p:nvPr userDrawn="1"/>
          </p:nvSpPr>
          <p:spPr>
            <a:xfrm>
              <a:off x="3350683" y="647436"/>
              <a:ext cx="530853" cy="530853"/>
            </a:xfrm>
            <a:prstGeom prst="donut">
              <a:avLst>
                <a:gd name="adj" fmla="val 8809"/>
              </a:avLst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75000"/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9258023F-0C38-4A31-9B2A-AA99C3C745C6}"/>
                </a:ext>
              </a:extLst>
            </p:cNvPr>
            <p:cNvSpPr/>
            <p:nvPr userDrawn="1"/>
          </p:nvSpPr>
          <p:spPr>
            <a:xfrm>
              <a:off x="366049" y="2564860"/>
              <a:ext cx="530853" cy="530853"/>
            </a:xfrm>
            <a:prstGeom prst="donut">
              <a:avLst>
                <a:gd name="adj" fmla="val 8809"/>
              </a:avLst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lumMod val="75000"/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0B53E0F-0B02-4B74-91E7-2B670261B8F7}"/>
                </a:ext>
              </a:extLst>
            </p:cNvPr>
            <p:cNvSpPr/>
            <p:nvPr userDrawn="1"/>
          </p:nvSpPr>
          <p:spPr>
            <a:xfrm>
              <a:off x="2248959" y="-1025564"/>
              <a:ext cx="2413539" cy="2404593"/>
            </a:xfrm>
            <a:custGeom>
              <a:avLst/>
              <a:gdLst>
                <a:gd name="connsiteX0" fmla="*/ 1501721 w 2413539"/>
                <a:gd name="connsiteY0" fmla="*/ 0 h 2404593"/>
                <a:gd name="connsiteX1" fmla="*/ 2341348 w 2413539"/>
                <a:gd name="connsiteY1" fmla="*/ 256470 h 2404593"/>
                <a:gd name="connsiteX2" fmla="*/ 2413539 w 2413539"/>
                <a:gd name="connsiteY2" fmla="*/ 310454 h 2404593"/>
                <a:gd name="connsiteX3" fmla="*/ 303764 w 2413539"/>
                <a:gd name="connsiteY3" fmla="*/ 2404593 h 2404593"/>
                <a:gd name="connsiteX4" fmla="*/ 256470 w 2413539"/>
                <a:gd name="connsiteY4" fmla="*/ 2341348 h 2404593"/>
                <a:gd name="connsiteX5" fmla="*/ 0 w 2413539"/>
                <a:gd name="connsiteY5" fmla="*/ 1501721 h 2404593"/>
                <a:gd name="connsiteX6" fmla="*/ 1501721 w 2413539"/>
                <a:gd name="connsiteY6" fmla="*/ 0 h 240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3539" h="2404593">
                  <a:moveTo>
                    <a:pt x="1501721" y="0"/>
                  </a:moveTo>
                  <a:cubicBezTo>
                    <a:pt x="1812738" y="0"/>
                    <a:pt x="2101672" y="94548"/>
                    <a:pt x="2341348" y="256470"/>
                  </a:cubicBezTo>
                  <a:lnTo>
                    <a:pt x="2413539" y="310454"/>
                  </a:lnTo>
                  <a:lnTo>
                    <a:pt x="303764" y="2404593"/>
                  </a:lnTo>
                  <a:lnTo>
                    <a:pt x="256470" y="2341348"/>
                  </a:lnTo>
                  <a:cubicBezTo>
                    <a:pt x="94548" y="2101672"/>
                    <a:pt x="0" y="1812738"/>
                    <a:pt x="0" y="1501721"/>
                  </a:cubicBezTo>
                  <a:cubicBezTo>
                    <a:pt x="0" y="672343"/>
                    <a:pt x="672343" y="0"/>
                    <a:pt x="150172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alpha val="40000"/>
                  </a:schemeClr>
                </a:gs>
                <a:gs pos="100000">
                  <a:schemeClr val="accent4">
                    <a:alpha val="40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>
              <a:outerShdw blurRad="177800" sx="102000" sy="102000" algn="ctr" rotWithShape="0">
                <a:schemeClr val="accent6"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61586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gradFill>
          <a:gsLst>
            <a:gs pos="0">
              <a:srgbClr val="62B7E8"/>
            </a:gs>
            <a:gs pos="100000">
              <a:srgbClr val="134070"/>
            </a:gs>
          </a:gsLst>
          <a:lin ang="108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699F735-1BC8-4020-A49A-4C037861EEE1}"/>
              </a:ext>
            </a:extLst>
          </p:cNvPr>
          <p:cNvSpPr/>
          <p:nvPr userDrawn="1"/>
        </p:nvSpPr>
        <p:spPr>
          <a:xfrm>
            <a:off x="0" y="0"/>
            <a:ext cx="12192000" cy="292435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5" name="Block Arc 1">
            <a:extLst>
              <a:ext uri="{FF2B5EF4-FFF2-40B4-BE49-F238E27FC236}">
                <a16:creationId xmlns:a16="http://schemas.microsoft.com/office/drawing/2014/main" id="{404008F3-9393-43B1-9EF6-BB73F9083120}"/>
              </a:ext>
            </a:extLst>
          </p:cNvPr>
          <p:cNvSpPr/>
          <p:nvPr userDrawn="1"/>
        </p:nvSpPr>
        <p:spPr>
          <a:xfrm>
            <a:off x="3582255" y="1754355"/>
            <a:ext cx="2340000" cy="2340000"/>
          </a:xfrm>
          <a:prstGeom prst="blockArc">
            <a:avLst>
              <a:gd name="adj1" fmla="val 10800000"/>
              <a:gd name="adj2" fmla="val 117763"/>
              <a:gd name="adj3" fmla="val 671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Block Arc 12">
            <a:extLst>
              <a:ext uri="{FF2B5EF4-FFF2-40B4-BE49-F238E27FC236}">
                <a16:creationId xmlns:a16="http://schemas.microsoft.com/office/drawing/2014/main" id="{B94FB787-662A-4C42-A82E-3D2990125567}"/>
              </a:ext>
            </a:extLst>
          </p:cNvPr>
          <p:cNvSpPr/>
          <p:nvPr userDrawn="1"/>
        </p:nvSpPr>
        <p:spPr>
          <a:xfrm>
            <a:off x="834732" y="1640573"/>
            <a:ext cx="2340000" cy="2340000"/>
          </a:xfrm>
          <a:prstGeom prst="blockArc">
            <a:avLst>
              <a:gd name="adj1" fmla="val 10800000"/>
              <a:gd name="adj2" fmla="val 118784"/>
              <a:gd name="adj3" fmla="val 7082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Block Arc 13">
            <a:extLst>
              <a:ext uri="{FF2B5EF4-FFF2-40B4-BE49-F238E27FC236}">
                <a16:creationId xmlns:a16="http://schemas.microsoft.com/office/drawing/2014/main" id="{B3104187-2B64-4114-9216-8B72399C3FFB}"/>
              </a:ext>
            </a:extLst>
          </p:cNvPr>
          <p:cNvSpPr/>
          <p:nvPr userDrawn="1"/>
        </p:nvSpPr>
        <p:spPr>
          <a:xfrm>
            <a:off x="6271299" y="1754355"/>
            <a:ext cx="2340000" cy="2340000"/>
          </a:xfrm>
          <a:prstGeom prst="blockArc">
            <a:avLst>
              <a:gd name="adj1" fmla="val 10800000"/>
              <a:gd name="adj2" fmla="val 117763"/>
              <a:gd name="adj3" fmla="val 671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Block Arc 15">
            <a:extLst>
              <a:ext uri="{FF2B5EF4-FFF2-40B4-BE49-F238E27FC236}">
                <a16:creationId xmlns:a16="http://schemas.microsoft.com/office/drawing/2014/main" id="{5C6BA25A-D059-41A1-9E12-7E54661C901A}"/>
              </a:ext>
            </a:extLst>
          </p:cNvPr>
          <p:cNvSpPr/>
          <p:nvPr userDrawn="1"/>
        </p:nvSpPr>
        <p:spPr>
          <a:xfrm>
            <a:off x="8946522" y="1754355"/>
            <a:ext cx="2340000" cy="2340000"/>
          </a:xfrm>
          <a:prstGeom prst="blockArc">
            <a:avLst>
              <a:gd name="adj1" fmla="val 10800000"/>
              <a:gd name="adj2" fmla="val 116759"/>
              <a:gd name="adj3" fmla="val 633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41AE61D-2711-4D27-9E84-9455C81DF8EA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073211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EB96CED-3A89-4E72-AD40-98DAA7DB1E8E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62255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68305AF-08C9-4A39-80B8-FD3847826BFC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451299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23326DD4-C5BB-4602-9562-F2390EC71C3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140343" y="1934789"/>
            <a:ext cx="1980000" cy="198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9525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168478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4DB5A378-F106-4996-9559-AD651050100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2299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3875753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065FF430-A86A-408D-B4CD-0BDB219BC8FC}"/>
              </a:ext>
            </a:extLst>
          </p:cNvPr>
          <p:cNvGrpSpPr/>
          <p:nvPr userDrawn="1"/>
        </p:nvGrpSpPr>
        <p:grpSpPr>
          <a:xfrm>
            <a:off x="8766546" y="1684865"/>
            <a:ext cx="2664296" cy="4683693"/>
            <a:chOff x="445712" y="1449040"/>
            <a:chExt cx="2113018" cy="3924176"/>
          </a:xfrm>
        </p:grpSpPr>
        <p:sp>
          <p:nvSpPr>
            <p:cNvPr id="3" name="Rounded Rectangle 5">
              <a:extLst>
                <a:ext uri="{FF2B5EF4-FFF2-40B4-BE49-F238E27FC236}">
                  <a16:creationId xmlns:a16="http://schemas.microsoft.com/office/drawing/2014/main" id="{0CA6DF50-6795-474E-9081-6511A6DF797F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E35AE172-B3BB-4E24-B958-0CB99851C0B0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3492788A-995F-478E-A5F5-E0A3675E5DF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8">
                <a:extLst>
                  <a:ext uri="{FF2B5EF4-FFF2-40B4-BE49-F238E27FC236}">
                    <a16:creationId xmlns:a16="http://schemas.microsoft.com/office/drawing/2014/main" id="{9A4EEAB5-7A36-43A2-9FDD-A2137FD0C0D2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" name="Rounded Rectangle 10">
                <a:extLst>
                  <a:ext uri="{FF2B5EF4-FFF2-40B4-BE49-F238E27FC236}">
                    <a16:creationId xmlns:a16="http://schemas.microsoft.com/office/drawing/2014/main" id="{983787F9-8E6F-4588-9DA5-35FC31554940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3E2B1047-A353-4F69-8E34-66CE0EF65D91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954464" y="2096435"/>
            <a:ext cx="2288460" cy="375307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F072E626-24D1-4140-9541-74DA99F2F33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818810172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723007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B854BEA9-E6ED-4706-9550-8EE96CA0693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504010" cy="6858000"/>
          </a:xfrm>
          <a:custGeom>
            <a:avLst/>
            <a:gdLst>
              <a:gd name="connsiteX0" fmla="*/ 2612170 w 6504010"/>
              <a:gd name="connsiteY0" fmla="*/ 0 h 6858000"/>
              <a:gd name="connsiteX1" fmla="*/ 4486354 w 6504010"/>
              <a:gd name="connsiteY1" fmla="*/ 0 h 6858000"/>
              <a:gd name="connsiteX2" fmla="*/ 6504010 w 6504010"/>
              <a:gd name="connsiteY2" fmla="*/ 4666806 h 6858000"/>
              <a:gd name="connsiteX3" fmla="*/ 1435812 w 6504010"/>
              <a:gd name="connsiteY3" fmla="*/ 6858000 h 6858000"/>
              <a:gd name="connsiteX4" fmla="*/ 1101944 w 6504010"/>
              <a:gd name="connsiteY4" fmla="*/ 6858000 h 6858000"/>
              <a:gd name="connsiteX5" fmla="*/ 0 w 6504010"/>
              <a:gd name="connsiteY5" fmla="*/ 4309223 h 6858000"/>
              <a:gd name="connsiteX6" fmla="*/ 0 w 6504010"/>
              <a:gd name="connsiteY6" fmla="*/ 11293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4010" h="6858000">
                <a:moveTo>
                  <a:pt x="2612170" y="0"/>
                </a:moveTo>
                <a:lnTo>
                  <a:pt x="4486354" y="0"/>
                </a:lnTo>
                <a:lnTo>
                  <a:pt x="6504010" y="4666806"/>
                </a:lnTo>
                <a:lnTo>
                  <a:pt x="1435812" y="6858000"/>
                </a:lnTo>
                <a:lnTo>
                  <a:pt x="1101944" y="6858000"/>
                </a:lnTo>
                <a:lnTo>
                  <a:pt x="0" y="4309223"/>
                </a:lnTo>
                <a:lnTo>
                  <a:pt x="0" y="11293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9728073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349594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7">
            <a:extLst>
              <a:ext uri="{FF2B5EF4-FFF2-40B4-BE49-F238E27FC236}">
                <a16:creationId xmlns:a16="http://schemas.microsoft.com/office/drawing/2014/main" id="{37525922-EB17-4CEB-8FE2-E234D478EA8C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3" name="그림 개체 틀 6">
            <a:extLst>
              <a:ext uri="{FF2B5EF4-FFF2-40B4-BE49-F238E27FC236}">
                <a16:creationId xmlns:a16="http://schemas.microsoft.com/office/drawing/2014/main" id="{0A0D5A86-3F87-4A81-BB86-8F3A92B48B5A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519818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520293283"/>
      </p:ext>
    </p:extLst>
  </p:cSld>
  <p:clrMapOvr>
    <a:masterClrMapping/>
  </p:clrMapOvr>
  <p:transition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8785313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8C8FE1D-79E2-46F2-A8B6-6C78672F327D}"/>
              </a:ext>
            </a:extLst>
          </p:cNvPr>
          <p:cNvGrpSpPr/>
          <p:nvPr userDrawn="1"/>
        </p:nvGrpSpPr>
        <p:grpSpPr>
          <a:xfrm>
            <a:off x="708173" y="1837593"/>
            <a:ext cx="5265908" cy="2893260"/>
            <a:chOff x="-548507" y="477868"/>
            <a:chExt cx="11570449" cy="6357177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F18A6FBC-D138-4F68-8A66-6E140347BA7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A9BC29C-363B-4E11-AE59-9B8AAF5C10D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23A5DD8-C9B2-4827-81BA-376D44C24635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C04A37AE-39E9-4D86-94AD-C2DF9612C22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AEC3D1B-1190-4201-B038-EDF09CD8289C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6D3F652-9B66-42B3-B6EC-DAEA0D479657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D75A6EA0-151B-4595-A461-6347C38766F9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768BE3A1-6A36-4CE5-A7E6-FF4ADB32DF5D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28970F8-1E52-4708-BA1F-38BF455DB26E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0881DEA5-6B95-4385-A6A3-016D173CAE6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FEB77DDC-56D9-47AB-B71C-B5E868AA0063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4E28E60-5E1A-43CA-A023-D7251390EE6B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E865A037-79E3-43C4-A726-58CEE97F8CF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454331" y="1976846"/>
            <a:ext cx="3849189" cy="231648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BF0C124E-AC53-4C85-B016-9400226359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55019132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5979835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BDC57578-EF98-4A57-8AF7-1C7CC48D72A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843736" y="0"/>
            <a:ext cx="4348264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81701036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0">
              <a:schemeClr val="accent1"/>
            </a:gs>
            <a:gs pos="100000">
              <a:schemeClr val="accent4"/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8BF0D15-4BB1-408E-A5FC-CFF2202284A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31463" y="-468065"/>
            <a:ext cx="4110019" cy="3897065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E15ECB00-AF83-443E-9AE7-961C16032659}"/>
              </a:ext>
            </a:extLst>
          </p:cNvPr>
          <p:cNvSpPr/>
          <p:nvPr userDrawn="1"/>
        </p:nvSpPr>
        <p:spPr>
          <a:xfrm>
            <a:off x="9342103" y="45555"/>
            <a:ext cx="3003442" cy="300344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4">
                  <a:alpha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177800" sx="102000" sy="102000" algn="ctr" rotWithShape="0">
              <a:schemeClr val="accent6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78BED7D0-BE93-4317-824C-6DD1CC483554}"/>
              </a:ext>
            </a:extLst>
          </p:cNvPr>
          <p:cNvSpPr/>
          <p:nvPr userDrawn="1"/>
        </p:nvSpPr>
        <p:spPr>
          <a:xfrm>
            <a:off x="-667824" y="2996005"/>
            <a:ext cx="2393338" cy="2393338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4">
                  <a:alpha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177800" sx="102000" sy="102000" algn="ctr" rotWithShape="0">
              <a:schemeClr val="accent6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4C175114-E625-440B-9D45-C7FECD32D84F}"/>
              </a:ext>
            </a:extLst>
          </p:cNvPr>
          <p:cNvSpPr/>
          <p:nvPr userDrawn="1"/>
        </p:nvSpPr>
        <p:spPr>
          <a:xfrm>
            <a:off x="6138505" y="4931795"/>
            <a:ext cx="1761493" cy="1758422"/>
          </a:xfrm>
          <a:custGeom>
            <a:avLst/>
            <a:gdLst>
              <a:gd name="connsiteX0" fmla="*/ 1196669 w 1761493"/>
              <a:gd name="connsiteY0" fmla="*/ 0 h 1758422"/>
              <a:gd name="connsiteX1" fmla="*/ 1662467 w 1761493"/>
              <a:gd name="connsiteY1" fmla="*/ 94040 h 1758422"/>
              <a:gd name="connsiteX2" fmla="*/ 1761493 w 1761493"/>
              <a:gd name="connsiteY2" fmla="*/ 141744 h 1758422"/>
              <a:gd name="connsiteX3" fmla="*/ 140264 w 1761493"/>
              <a:gd name="connsiteY3" fmla="*/ 1758422 h 1758422"/>
              <a:gd name="connsiteX4" fmla="*/ 94040 w 1761493"/>
              <a:gd name="connsiteY4" fmla="*/ 1662467 h 1758422"/>
              <a:gd name="connsiteX5" fmla="*/ 0 w 1761493"/>
              <a:gd name="connsiteY5" fmla="*/ 1196669 h 1758422"/>
              <a:gd name="connsiteX6" fmla="*/ 1196669 w 1761493"/>
              <a:gd name="connsiteY6" fmla="*/ 0 h 175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1493" h="1758422">
                <a:moveTo>
                  <a:pt x="1196669" y="0"/>
                </a:moveTo>
                <a:cubicBezTo>
                  <a:pt x="1361895" y="0"/>
                  <a:pt x="1519299" y="33486"/>
                  <a:pt x="1662467" y="94040"/>
                </a:cubicBezTo>
                <a:lnTo>
                  <a:pt x="1761493" y="141744"/>
                </a:lnTo>
                <a:lnTo>
                  <a:pt x="140264" y="1758422"/>
                </a:lnTo>
                <a:lnTo>
                  <a:pt x="94040" y="1662467"/>
                </a:lnTo>
                <a:cubicBezTo>
                  <a:pt x="33486" y="1519299"/>
                  <a:pt x="0" y="1361895"/>
                  <a:pt x="0" y="1196669"/>
                </a:cubicBezTo>
                <a:cubicBezTo>
                  <a:pt x="0" y="535767"/>
                  <a:pt x="535767" y="0"/>
                  <a:pt x="119666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4">
                  <a:alpha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177800" sx="102000" sy="102000" algn="ctr" rotWithShape="0">
              <a:schemeClr val="accent6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FF7B0E0-0A58-4E60-8B37-65D6CF8ACF1E}"/>
              </a:ext>
            </a:extLst>
          </p:cNvPr>
          <p:cNvSpPr/>
          <p:nvPr userDrawn="1"/>
        </p:nvSpPr>
        <p:spPr>
          <a:xfrm rot="13518210" flipH="1">
            <a:off x="9189934" y="1137317"/>
            <a:ext cx="821603" cy="5108776"/>
          </a:xfrm>
          <a:prstGeom prst="roundRect">
            <a:avLst>
              <a:gd name="adj" fmla="val 50000"/>
            </a:avLst>
          </a:prstGeom>
          <a:gradFill>
            <a:gsLst>
              <a:gs pos="3300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lumMod val="100000"/>
                  <a:alpha val="2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251486E-3E22-42E9-9265-A62EF3AE4503}"/>
              </a:ext>
            </a:extLst>
          </p:cNvPr>
          <p:cNvSpPr/>
          <p:nvPr userDrawn="1"/>
        </p:nvSpPr>
        <p:spPr>
          <a:xfrm rot="2667893" flipH="1">
            <a:off x="5406738" y="-1762068"/>
            <a:ext cx="821603" cy="5108776"/>
          </a:xfrm>
          <a:prstGeom prst="roundRect">
            <a:avLst>
              <a:gd name="adj" fmla="val 50000"/>
            </a:avLst>
          </a:prstGeom>
          <a:gradFill>
            <a:gsLst>
              <a:gs pos="3300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lumMod val="100000"/>
                  <a:alpha val="2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CC61999-5F04-4AB2-B1A4-94D81306569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8810" y="2744694"/>
            <a:ext cx="3734250" cy="354076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FA9635CA-BC26-4AD8-A22E-1ADC79CFE49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60802" y="-1414282"/>
            <a:ext cx="3734250" cy="354076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92E4871-F2F2-4806-B2A4-7B4E17D49BA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85736" y="3798758"/>
            <a:ext cx="4110019" cy="389706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948A5E-2C17-44D0-A274-9C818DA9A2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4417" y="3798758"/>
            <a:ext cx="3531102" cy="3348144"/>
          </a:xfrm>
          <a:prstGeom prst="rect">
            <a:avLst/>
          </a:prstGeom>
        </p:spPr>
      </p:pic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7988820-EC8E-4E5E-B405-6369C94FB696}"/>
              </a:ext>
            </a:extLst>
          </p:cNvPr>
          <p:cNvSpPr/>
          <p:nvPr userDrawn="1"/>
        </p:nvSpPr>
        <p:spPr>
          <a:xfrm rot="2667893" flipH="1">
            <a:off x="4257628" y="-627022"/>
            <a:ext cx="821603" cy="5108776"/>
          </a:xfrm>
          <a:prstGeom prst="roundRect">
            <a:avLst>
              <a:gd name="adj" fmla="val 50000"/>
            </a:avLst>
          </a:prstGeom>
          <a:gradFill>
            <a:gsLst>
              <a:gs pos="3300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lumMod val="100000"/>
                  <a:alpha val="2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B34C216-B859-4332-89DD-FDAB18587912}"/>
              </a:ext>
            </a:extLst>
          </p:cNvPr>
          <p:cNvSpPr/>
          <p:nvPr userDrawn="1"/>
        </p:nvSpPr>
        <p:spPr>
          <a:xfrm rot="2667893" flipH="1">
            <a:off x="10215580" y="2065939"/>
            <a:ext cx="821603" cy="5108776"/>
          </a:xfrm>
          <a:prstGeom prst="roundRect">
            <a:avLst>
              <a:gd name="adj" fmla="val 50000"/>
            </a:avLst>
          </a:prstGeom>
          <a:gradFill>
            <a:gsLst>
              <a:gs pos="33000">
                <a:schemeClr val="accent1">
                  <a:lumMod val="5000"/>
                  <a:lumOff val="95000"/>
                  <a:alpha val="0"/>
                </a:schemeClr>
              </a:gs>
              <a:gs pos="100000">
                <a:schemeClr val="bg1">
                  <a:lumMod val="100000"/>
                  <a:alpha val="2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F8C30EF-40BC-43EA-9DFB-F9D15A22EB5E}"/>
              </a:ext>
            </a:extLst>
          </p:cNvPr>
          <p:cNvSpPr/>
          <p:nvPr userDrawn="1"/>
        </p:nvSpPr>
        <p:spPr>
          <a:xfrm rot="2703270">
            <a:off x="2721962" y="791637"/>
            <a:ext cx="47625" cy="292608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C20E1840-583E-492F-A9C7-78CB38D18A57}"/>
              </a:ext>
            </a:extLst>
          </p:cNvPr>
          <p:cNvSpPr/>
          <p:nvPr userDrawn="1"/>
        </p:nvSpPr>
        <p:spPr>
          <a:xfrm rot="2703270">
            <a:off x="1032398" y="3557778"/>
            <a:ext cx="47625" cy="292608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21B742EA-776C-4729-BC4C-D8246D495CCF}"/>
              </a:ext>
            </a:extLst>
          </p:cNvPr>
          <p:cNvSpPr/>
          <p:nvPr userDrawn="1"/>
        </p:nvSpPr>
        <p:spPr>
          <a:xfrm rot="2703270">
            <a:off x="8580552" y="2784302"/>
            <a:ext cx="47625" cy="219456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20FB9170-ED31-4166-B8AF-844A796082C3}"/>
              </a:ext>
            </a:extLst>
          </p:cNvPr>
          <p:cNvSpPr/>
          <p:nvPr userDrawn="1"/>
        </p:nvSpPr>
        <p:spPr>
          <a:xfrm rot="2703270">
            <a:off x="11184263" y="-197411"/>
            <a:ext cx="47625" cy="145973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140AEF0-AD3C-429C-8967-68D41060DDA9}"/>
              </a:ext>
            </a:extLst>
          </p:cNvPr>
          <p:cNvSpPr/>
          <p:nvPr userDrawn="1"/>
        </p:nvSpPr>
        <p:spPr>
          <a:xfrm rot="2703270">
            <a:off x="4151900" y="5582175"/>
            <a:ext cx="47625" cy="145973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E7CBDFD1-2932-4D6D-8A90-D0F5DC3C67AE}"/>
              </a:ext>
            </a:extLst>
          </p:cNvPr>
          <p:cNvSpPr/>
          <p:nvPr userDrawn="1"/>
        </p:nvSpPr>
        <p:spPr>
          <a:xfrm rot="2703270">
            <a:off x="7159183" y="218145"/>
            <a:ext cx="47625" cy="1459734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CA46355A-3E04-49FD-9F09-AAAB3DB0E418}"/>
              </a:ext>
            </a:extLst>
          </p:cNvPr>
          <p:cNvSpPr/>
          <p:nvPr userDrawn="1"/>
        </p:nvSpPr>
        <p:spPr>
          <a:xfrm rot="2703270">
            <a:off x="10756304" y="4976519"/>
            <a:ext cx="47625" cy="2194560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Circle: Hollow 22">
            <a:extLst>
              <a:ext uri="{FF2B5EF4-FFF2-40B4-BE49-F238E27FC236}">
                <a16:creationId xmlns:a16="http://schemas.microsoft.com/office/drawing/2014/main" id="{409C4469-3F84-4E19-A632-E543A5FDD884}"/>
              </a:ext>
            </a:extLst>
          </p:cNvPr>
          <p:cNvSpPr/>
          <p:nvPr userDrawn="1"/>
        </p:nvSpPr>
        <p:spPr>
          <a:xfrm>
            <a:off x="1940747" y="6150690"/>
            <a:ext cx="307304" cy="307304"/>
          </a:xfrm>
          <a:prstGeom prst="donut">
            <a:avLst>
              <a:gd name="adj" fmla="val 12398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Circle: Hollow 23">
            <a:extLst>
              <a:ext uri="{FF2B5EF4-FFF2-40B4-BE49-F238E27FC236}">
                <a16:creationId xmlns:a16="http://schemas.microsoft.com/office/drawing/2014/main" id="{EBF49C44-3383-44DC-8036-8DC2B11ACB1A}"/>
              </a:ext>
            </a:extLst>
          </p:cNvPr>
          <p:cNvSpPr/>
          <p:nvPr userDrawn="1"/>
        </p:nvSpPr>
        <p:spPr>
          <a:xfrm>
            <a:off x="5198769" y="5662761"/>
            <a:ext cx="307304" cy="307304"/>
          </a:xfrm>
          <a:prstGeom prst="donut">
            <a:avLst>
              <a:gd name="adj" fmla="val 12398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Circle: Hollow 24">
            <a:extLst>
              <a:ext uri="{FF2B5EF4-FFF2-40B4-BE49-F238E27FC236}">
                <a16:creationId xmlns:a16="http://schemas.microsoft.com/office/drawing/2014/main" id="{D46346EE-F1B7-4796-AFA9-AAE048AA3364}"/>
              </a:ext>
            </a:extLst>
          </p:cNvPr>
          <p:cNvSpPr/>
          <p:nvPr userDrawn="1"/>
        </p:nvSpPr>
        <p:spPr>
          <a:xfrm>
            <a:off x="9090515" y="378804"/>
            <a:ext cx="307304" cy="307304"/>
          </a:xfrm>
          <a:prstGeom prst="donut">
            <a:avLst>
              <a:gd name="adj" fmla="val 12398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Circle: Hollow 25">
            <a:extLst>
              <a:ext uri="{FF2B5EF4-FFF2-40B4-BE49-F238E27FC236}">
                <a16:creationId xmlns:a16="http://schemas.microsoft.com/office/drawing/2014/main" id="{73E5F236-BD77-4630-A734-050F06B94A2D}"/>
              </a:ext>
            </a:extLst>
          </p:cNvPr>
          <p:cNvSpPr/>
          <p:nvPr userDrawn="1"/>
        </p:nvSpPr>
        <p:spPr>
          <a:xfrm>
            <a:off x="4738389" y="729356"/>
            <a:ext cx="530853" cy="530853"/>
          </a:xfrm>
          <a:prstGeom prst="donut">
            <a:avLst>
              <a:gd name="adj" fmla="val 8809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Circle: Hollow 26">
            <a:extLst>
              <a:ext uri="{FF2B5EF4-FFF2-40B4-BE49-F238E27FC236}">
                <a16:creationId xmlns:a16="http://schemas.microsoft.com/office/drawing/2014/main" id="{C89DEA56-42C4-43A8-B485-A905F2F9EF8D}"/>
              </a:ext>
            </a:extLst>
          </p:cNvPr>
          <p:cNvSpPr/>
          <p:nvPr userDrawn="1"/>
        </p:nvSpPr>
        <p:spPr>
          <a:xfrm>
            <a:off x="10500138" y="3884485"/>
            <a:ext cx="307304" cy="307304"/>
          </a:xfrm>
          <a:prstGeom prst="donut">
            <a:avLst>
              <a:gd name="adj" fmla="val 12398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8" name="Circle: Hollow 27">
            <a:extLst>
              <a:ext uri="{FF2B5EF4-FFF2-40B4-BE49-F238E27FC236}">
                <a16:creationId xmlns:a16="http://schemas.microsoft.com/office/drawing/2014/main" id="{841ACCCA-100D-4216-8EA1-A5CC63045609}"/>
              </a:ext>
            </a:extLst>
          </p:cNvPr>
          <p:cNvSpPr/>
          <p:nvPr userDrawn="1"/>
        </p:nvSpPr>
        <p:spPr>
          <a:xfrm>
            <a:off x="9342103" y="6252072"/>
            <a:ext cx="307304" cy="307304"/>
          </a:xfrm>
          <a:prstGeom prst="donut">
            <a:avLst>
              <a:gd name="adj" fmla="val 12398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9" name="Circle: Hollow 28">
            <a:extLst>
              <a:ext uri="{FF2B5EF4-FFF2-40B4-BE49-F238E27FC236}">
                <a16:creationId xmlns:a16="http://schemas.microsoft.com/office/drawing/2014/main" id="{35C224AA-96FF-425B-A723-6682BE2E1056}"/>
              </a:ext>
            </a:extLst>
          </p:cNvPr>
          <p:cNvSpPr/>
          <p:nvPr userDrawn="1"/>
        </p:nvSpPr>
        <p:spPr>
          <a:xfrm>
            <a:off x="864565" y="3360093"/>
            <a:ext cx="530853" cy="530853"/>
          </a:xfrm>
          <a:prstGeom prst="donut">
            <a:avLst>
              <a:gd name="adj" fmla="val 8809"/>
            </a:avLst>
          </a:prstGeom>
          <a:gradFill flip="none" rotWithShape="1"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lumMod val="75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060D8E5-FE2C-4BE4-8D5F-4E1953E01D04}"/>
              </a:ext>
            </a:extLst>
          </p:cNvPr>
          <p:cNvSpPr/>
          <p:nvPr userDrawn="1"/>
        </p:nvSpPr>
        <p:spPr>
          <a:xfrm>
            <a:off x="3079119" y="-1105386"/>
            <a:ext cx="2413539" cy="2404593"/>
          </a:xfrm>
          <a:custGeom>
            <a:avLst/>
            <a:gdLst>
              <a:gd name="connsiteX0" fmla="*/ 1501721 w 2413539"/>
              <a:gd name="connsiteY0" fmla="*/ 0 h 2404593"/>
              <a:gd name="connsiteX1" fmla="*/ 2341348 w 2413539"/>
              <a:gd name="connsiteY1" fmla="*/ 256470 h 2404593"/>
              <a:gd name="connsiteX2" fmla="*/ 2413539 w 2413539"/>
              <a:gd name="connsiteY2" fmla="*/ 310454 h 2404593"/>
              <a:gd name="connsiteX3" fmla="*/ 303764 w 2413539"/>
              <a:gd name="connsiteY3" fmla="*/ 2404593 h 2404593"/>
              <a:gd name="connsiteX4" fmla="*/ 256470 w 2413539"/>
              <a:gd name="connsiteY4" fmla="*/ 2341348 h 2404593"/>
              <a:gd name="connsiteX5" fmla="*/ 0 w 2413539"/>
              <a:gd name="connsiteY5" fmla="*/ 1501721 h 2404593"/>
              <a:gd name="connsiteX6" fmla="*/ 1501721 w 2413539"/>
              <a:gd name="connsiteY6" fmla="*/ 0 h 2404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3539" h="2404593">
                <a:moveTo>
                  <a:pt x="1501721" y="0"/>
                </a:moveTo>
                <a:cubicBezTo>
                  <a:pt x="1812738" y="0"/>
                  <a:pt x="2101672" y="94548"/>
                  <a:pt x="2341348" y="256470"/>
                </a:cubicBezTo>
                <a:lnTo>
                  <a:pt x="2413539" y="310454"/>
                </a:lnTo>
                <a:lnTo>
                  <a:pt x="303764" y="2404593"/>
                </a:lnTo>
                <a:lnTo>
                  <a:pt x="256470" y="2341348"/>
                </a:lnTo>
                <a:cubicBezTo>
                  <a:pt x="94548" y="2101672"/>
                  <a:pt x="0" y="1812738"/>
                  <a:pt x="0" y="1501721"/>
                </a:cubicBezTo>
                <a:cubicBezTo>
                  <a:pt x="0" y="672343"/>
                  <a:pt x="672343" y="0"/>
                  <a:pt x="15017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40000"/>
                </a:schemeClr>
              </a:gs>
              <a:gs pos="100000">
                <a:schemeClr val="accent4">
                  <a:alpha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>
            <a:outerShdw blurRad="177800" sx="102000" sy="102000" algn="ctr" rotWithShape="0">
              <a:schemeClr val="accent6"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18179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gradFill>
          <a:gsLst>
            <a:gs pos="0">
              <a:schemeClr val="accent1"/>
            </a:gs>
            <a:gs pos="100000">
              <a:schemeClr val="accent4"/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F5C830AA-5FA6-4CD4-AD75-FEFC4B01915A}"/>
              </a:ext>
            </a:extLst>
          </p:cNvPr>
          <p:cNvGrpSpPr/>
          <p:nvPr userDrawn="1"/>
        </p:nvGrpSpPr>
        <p:grpSpPr>
          <a:xfrm flipV="1">
            <a:off x="-1536722" y="-1474805"/>
            <a:ext cx="6967679" cy="9512191"/>
            <a:chOff x="-1484471" y="-860850"/>
            <a:chExt cx="6967679" cy="9512191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CA2486D-8BCE-4F5C-8CAA-C5764F13D2C0}"/>
                </a:ext>
              </a:extLst>
            </p:cNvPr>
            <p:cNvGrpSpPr/>
            <p:nvPr userDrawn="1"/>
          </p:nvGrpSpPr>
          <p:grpSpPr>
            <a:xfrm rot="16200000">
              <a:off x="-1510142" y="1657990"/>
              <a:ext cx="7019022" cy="6967679"/>
              <a:chOff x="-1454130" y="-1334460"/>
              <a:chExt cx="7019022" cy="6967679"/>
            </a:xfrm>
          </p:grpSpPr>
          <p:sp>
            <p:nvSpPr>
              <p:cNvPr id="3" name="Oval 2">
                <a:extLst>
                  <a:ext uri="{FF2B5EF4-FFF2-40B4-BE49-F238E27FC236}">
                    <a16:creationId xmlns:a16="http://schemas.microsoft.com/office/drawing/2014/main" id="{BF71EB0B-9497-409F-8497-D05944EED268}"/>
                  </a:ext>
                </a:extLst>
              </p:cNvPr>
              <p:cNvSpPr/>
              <p:nvPr userDrawn="1"/>
            </p:nvSpPr>
            <p:spPr>
              <a:xfrm>
                <a:off x="-1166340" y="2200772"/>
                <a:ext cx="2393338" cy="239333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1">
                      <a:alpha val="40000"/>
                    </a:schemeClr>
                  </a:gs>
                  <a:gs pos="100000">
                    <a:schemeClr val="accent4">
                      <a:alpha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noFill/>
              </a:ln>
              <a:effectLst>
                <a:outerShdw blurRad="177800" sx="102000" sy="102000" algn="ctr" rotWithShape="0">
                  <a:schemeClr val="accent6"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pic>
            <p:nvPicPr>
              <p:cNvPr id="4" name="Picture 3">
                <a:extLst>
                  <a:ext uri="{FF2B5EF4-FFF2-40B4-BE49-F238E27FC236}">
                    <a16:creationId xmlns:a16="http://schemas.microsoft.com/office/drawing/2014/main" id="{80DDDF61-AF37-4CDD-91B7-E8FD97EB7F2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8173" y="2092453"/>
                <a:ext cx="3734250" cy="3540766"/>
              </a:xfrm>
              <a:prstGeom prst="rect">
                <a:avLst/>
              </a:prstGeom>
            </p:spPr>
          </p:pic>
          <p:pic>
            <p:nvPicPr>
              <p:cNvPr id="5" name="Picture 4">
                <a:extLst>
                  <a:ext uri="{FF2B5EF4-FFF2-40B4-BE49-F238E27FC236}">
                    <a16:creationId xmlns:a16="http://schemas.microsoft.com/office/drawing/2014/main" id="{58756FA6-95F9-4A5F-8874-D3AE77F87B6C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-1454130" y="126244"/>
                <a:ext cx="3734250" cy="3540766"/>
              </a:xfrm>
              <a:prstGeom prst="rect">
                <a:avLst/>
              </a:prstGeom>
            </p:spPr>
          </p:pic>
          <p:pic>
            <p:nvPicPr>
              <p:cNvPr id="6" name="Picture 5">
                <a:extLst>
                  <a:ext uri="{FF2B5EF4-FFF2-40B4-BE49-F238E27FC236}">
                    <a16:creationId xmlns:a16="http://schemas.microsoft.com/office/drawing/2014/main" id="{652D9175-806D-444B-843C-8D6D1A2B8B48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830642" y="-1334460"/>
                <a:ext cx="3734250" cy="3540766"/>
              </a:xfrm>
              <a:prstGeom prst="rect">
                <a:avLst/>
              </a:prstGeom>
            </p:spPr>
          </p:pic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9EE53EEA-8096-4336-BF8C-013228CF2A7B}"/>
                  </a:ext>
                </a:extLst>
              </p:cNvPr>
              <p:cNvSpPr/>
              <p:nvPr userDrawn="1"/>
            </p:nvSpPr>
            <p:spPr>
              <a:xfrm rot="2667893" flipH="1">
                <a:off x="3776991" y="-1279263"/>
                <a:ext cx="821603" cy="5108776"/>
              </a:xfrm>
              <a:prstGeom prst="roundRect">
                <a:avLst>
                  <a:gd name="adj" fmla="val 50000"/>
                </a:avLst>
              </a:prstGeom>
              <a:gradFill>
                <a:gsLst>
                  <a:gs pos="33000">
                    <a:schemeClr val="accent1">
                      <a:lumMod val="5000"/>
                      <a:lumOff val="95000"/>
                      <a:alpha val="0"/>
                    </a:schemeClr>
                  </a:gs>
                  <a:gs pos="100000">
                    <a:schemeClr val="bg1">
                      <a:lumMod val="100000"/>
                      <a:alpha val="20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3540C4DE-A5C4-491B-85D8-7A083DE9DB85}"/>
                  </a:ext>
                </a:extLst>
              </p:cNvPr>
              <p:cNvSpPr/>
              <p:nvPr userDrawn="1"/>
            </p:nvSpPr>
            <p:spPr>
              <a:xfrm rot="2703270">
                <a:off x="2139106" y="-351276"/>
                <a:ext cx="47625" cy="2926080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3C197359-984C-46D0-8A51-B98CB1D4D2F3}"/>
                  </a:ext>
                </a:extLst>
              </p:cNvPr>
              <p:cNvSpPr/>
              <p:nvPr userDrawn="1"/>
            </p:nvSpPr>
            <p:spPr>
              <a:xfrm rot="2703270">
                <a:off x="533882" y="2762545"/>
                <a:ext cx="47625" cy="2926080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0413640F-302A-4F0D-BB79-E28A5E756CB0}"/>
                  </a:ext>
                </a:extLst>
              </p:cNvPr>
              <p:cNvSpPr/>
              <p:nvPr userDrawn="1"/>
            </p:nvSpPr>
            <p:spPr>
              <a:xfrm rot="2703270">
                <a:off x="295353" y="154282"/>
                <a:ext cx="47625" cy="1459734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Circle: Hollow 11">
                <a:extLst>
                  <a:ext uri="{FF2B5EF4-FFF2-40B4-BE49-F238E27FC236}">
                    <a16:creationId xmlns:a16="http://schemas.microsoft.com/office/drawing/2014/main" id="{1F0A2C54-CDD2-4AED-8188-711E2B556ED7}"/>
                  </a:ext>
                </a:extLst>
              </p:cNvPr>
              <p:cNvSpPr/>
              <p:nvPr userDrawn="1"/>
            </p:nvSpPr>
            <p:spPr>
              <a:xfrm>
                <a:off x="2747827" y="1763993"/>
                <a:ext cx="307304" cy="307304"/>
              </a:xfrm>
              <a:prstGeom prst="donut">
                <a:avLst>
                  <a:gd name="adj" fmla="val 12398"/>
                </a:avLst>
              </a:prstGeom>
              <a:gradFill flip="none" rotWithShape="1"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1">
                      <a:lumMod val="75000"/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3" name="Circle: Hollow 12">
                <a:extLst>
                  <a:ext uri="{FF2B5EF4-FFF2-40B4-BE49-F238E27FC236}">
                    <a16:creationId xmlns:a16="http://schemas.microsoft.com/office/drawing/2014/main" id="{75ED3DF4-C9D6-4BB6-A2B9-E5CA4FA70BFB}"/>
                  </a:ext>
                </a:extLst>
              </p:cNvPr>
              <p:cNvSpPr/>
              <p:nvPr userDrawn="1"/>
            </p:nvSpPr>
            <p:spPr>
              <a:xfrm>
                <a:off x="3350683" y="647436"/>
                <a:ext cx="530853" cy="530853"/>
              </a:xfrm>
              <a:prstGeom prst="donut">
                <a:avLst>
                  <a:gd name="adj" fmla="val 8809"/>
                </a:avLst>
              </a:prstGeom>
              <a:gradFill flip="none" rotWithShape="1"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1">
                      <a:lumMod val="75000"/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" name="Circle: Hollow 13">
                <a:extLst>
                  <a:ext uri="{FF2B5EF4-FFF2-40B4-BE49-F238E27FC236}">
                    <a16:creationId xmlns:a16="http://schemas.microsoft.com/office/drawing/2014/main" id="{6ADB9004-20CC-4775-A94C-01AF85407695}"/>
                  </a:ext>
                </a:extLst>
              </p:cNvPr>
              <p:cNvSpPr/>
              <p:nvPr userDrawn="1"/>
            </p:nvSpPr>
            <p:spPr>
              <a:xfrm>
                <a:off x="366049" y="2564860"/>
                <a:ext cx="530853" cy="530853"/>
              </a:xfrm>
              <a:prstGeom prst="donut">
                <a:avLst>
                  <a:gd name="adj" fmla="val 8809"/>
                </a:avLst>
              </a:prstGeom>
              <a:gradFill flip="none" rotWithShape="1"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1">
                      <a:lumMod val="75000"/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BAE17066-8B58-479D-ADC0-C0AE3E0C1818}"/>
                  </a:ext>
                </a:extLst>
              </p:cNvPr>
              <p:cNvSpPr/>
              <p:nvPr userDrawn="1"/>
            </p:nvSpPr>
            <p:spPr>
              <a:xfrm>
                <a:off x="2248959" y="-1025564"/>
                <a:ext cx="2413539" cy="2404593"/>
              </a:xfrm>
              <a:custGeom>
                <a:avLst/>
                <a:gdLst>
                  <a:gd name="connsiteX0" fmla="*/ 1501721 w 2413539"/>
                  <a:gd name="connsiteY0" fmla="*/ 0 h 2404593"/>
                  <a:gd name="connsiteX1" fmla="*/ 2341348 w 2413539"/>
                  <a:gd name="connsiteY1" fmla="*/ 256470 h 2404593"/>
                  <a:gd name="connsiteX2" fmla="*/ 2413539 w 2413539"/>
                  <a:gd name="connsiteY2" fmla="*/ 310454 h 2404593"/>
                  <a:gd name="connsiteX3" fmla="*/ 303764 w 2413539"/>
                  <a:gd name="connsiteY3" fmla="*/ 2404593 h 2404593"/>
                  <a:gd name="connsiteX4" fmla="*/ 256470 w 2413539"/>
                  <a:gd name="connsiteY4" fmla="*/ 2341348 h 2404593"/>
                  <a:gd name="connsiteX5" fmla="*/ 0 w 2413539"/>
                  <a:gd name="connsiteY5" fmla="*/ 1501721 h 2404593"/>
                  <a:gd name="connsiteX6" fmla="*/ 1501721 w 2413539"/>
                  <a:gd name="connsiteY6" fmla="*/ 0 h 2404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3539" h="2404593">
                    <a:moveTo>
                      <a:pt x="1501721" y="0"/>
                    </a:moveTo>
                    <a:cubicBezTo>
                      <a:pt x="1812738" y="0"/>
                      <a:pt x="2101672" y="94548"/>
                      <a:pt x="2341348" y="256470"/>
                    </a:cubicBezTo>
                    <a:lnTo>
                      <a:pt x="2413539" y="310454"/>
                    </a:lnTo>
                    <a:lnTo>
                      <a:pt x="303764" y="2404593"/>
                    </a:lnTo>
                    <a:lnTo>
                      <a:pt x="256470" y="2341348"/>
                    </a:lnTo>
                    <a:cubicBezTo>
                      <a:pt x="94548" y="2101672"/>
                      <a:pt x="0" y="1812738"/>
                      <a:pt x="0" y="1501721"/>
                    </a:cubicBezTo>
                    <a:cubicBezTo>
                      <a:pt x="0" y="672343"/>
                      <a:pt x="672343" y="0"/>
                      <a:pt x="1501721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alpha val="40000"/>
                    </a:schemeClr>
                  </a:gs>
                  <a:gs pos="100000">
                    <a:schemeClr val="accent4">
                      <a:alpha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noFill/>
              </a:ln>
              <a:effectLst>
                <a:outerShdw blurRad="177800" sx="102000" sy="102000" algn="ctr" rotWithShape="0">
                  <a:schemeClr val="accent6"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577B0D4A-E3C1-4B7D-8088-814C22F0A19F}"/>
                </a:ext>
              </a:extLst>
            </p:cNvPr>
            <p:cNvGrpSpPr/>
            <p:nvPr userDrawn="1"/>
          </p:nvGrpSpPr>
          <p:grpSpPr>
            <a:xfrm rot="5400000">
              <a:off x="-325146" y="-952329"/>
              <a:ext cx="3348144" cy="3531102"/>
              <a:chOff x="733347" y="4234870"/>
              <a:chExt cx="3348144" cy="3531102"/>
            </a:xfrm>
          </p:grpSpPr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91FEE50B-8E3D-46B2-8EA0-62CF7EFC67DF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2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rot="5400000">
                <a:off x="641868" y="4326349"/>
                <a:ext cx="3531102" cy="3348144"/>
              </a:xfrm>
              <a:prstGeom prst="rect">
                <a:avLst/>
              </a:prstGeom>
            </p:spPr>
          </p:pic>
          <p:sp>
            <p:nvSpPr>
              <p:cNvPr id="17" name="Circle: Hollow 16">
                <a:extLst>
                  <a:ext uri="{FF2B5EF4-FFF2-40B4-BE49-F238E27FC236}">
                    <a16:creationId xmlns:a16="http://schemas.microsoft.com/office/drawing/2014/main" id="{85B9006B-48FC-4507-B2E2-05BA6E61F230}"/>
                  </a:ext>
                </a:extLst>
              </p:cNvPr>
              <p:cNvSpPr/>
              <p:nvPr userDrawn="1"/>
            </p:nvSpPr>
            <p:spPr>
              <a:xfrm rot="5400000">
                <a:off x="2094522" y="6103468"/>
                <a:ext cx="307304" cy="307304"/>
              </a:xfrm>
              <a:prstGeom prst="donut">
                <a:avLst>
                  <a:gd name="adj" fmla="val 12398"/>
                </a:avLst>
              </a:prstGeom>
              <a:gradFill flip="none" rotWithShape="1">
                <a:gsLst>
                  <a:gs pos="0">
                    <a:schemeClr val="accent1">
                      <a:alpha val="50000"/>
                    </a:schemeClr>
                  </a:gs>
                  <a:gs pos="100000">
                    <a:schemeClr val="accent1">
                      <a:lumMod val="75000"/>
                      <a:alpha val="5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8FD8C2B-CF95-4359-8C9B-66F6DEF41BC2}"/>
                  </a:ext>
                </a:extLst>
              </p:cNvPr>
              <p:cNvSpPr/>
              <p:nvPr userDrawn="1"/>
            </p:nvSpPr>
            <p:spPr>
              <a:xfrm rot="5400000">
                <a:off x="1829106" y="5091582"/>
                <a:ext cx="1761493" cy="1758422"/>
              </a:xfrm>
              <a:custGeom>
                <a:avLst/>
                <a:gdLst>
                  <a:gd name="connsiteX0" fmla="*/ 1196669 w 1761493"/>
                  <a:gd name="connsiteY0" fmla="*/ 0 h 1758422"/>
                  <a:gd name="connsiteX1" fmla="*/ 1662467 w 1761493"/>
                  <a:gd name="connsiteY1" fmla="*/ 94040 h 1758422"/>
                  <a:gd name="connsiteX2" fmla="*/ 1761493 w 1761493"/>
                  <a:gd name="connsiteY2" fmla="*/ 141744 h 1758422"/>
                  <a:gd name="connsiteX3" fmla="*/ 140264 w 1761493"/>
                  <a:gd name="connsiteY3" fmla="*/ 1758422 h 1758422"/>
                  <a:gd name="connsiteX4" fmla="*/ 94040 w 1761493"/>
                  <a:gd name="connsiteY4" fmla="*/ 1662467 h 1758422"/>
                  <a:gd name="connsiteX5" fmla="*/ 0 w 1761493"/>
                  <a:gd name="connsiteY5" fmla="*/ 1196669 h 1758422"/>
                  <a:gd name="connsiteX6" fmla="*/ 1196669 w 1761493"/>
                  <a:gd name="connsiteY6" fmla="*/ 0 h 1758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1493" h="1758422">
                    <a:moveTo>
                      <a:pt x="1196669" y="0"/>
                    </a:moveTo>
                    <a:cubicBezTo>
                      <a:pt x="1361895" y="0"/>
                      <a:pt x="1519299" y="33486"/>
                      <a:pt x="1662467" y="94040"/>
                    </a:cubicBezTo>
                    <a:lnTo>
                      <a:pt x="1761493" y="141744"/>
                    </a:lnTo>
                    <a:lnTo>
                      <a:pt x="140264" y="1758422"/>
                    </a:lnTo>
                    <a:lnTo>
                      <a:pt x="94040" y="1662467"/>
                    </a:lnTo>
                    <a:cubicBezTo>
                      <a:pt x="33486" y="1519299"/>
                      <a:pt x="0" y="1361895"/>
                      <a:pt x="0" y="1196669"/>
                    </a:cubicBezTo>
                    <a:cubicBezTo>
                      <a:pt x="0" y="535767"/>
                      <a:pt x="535767" y="0"/>
                      <a:pt x="1196669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alpha val="40000"/>
                    </a:schemeClr>
                  </a:gs>
                  <a:gs pos="100000">
                    <a:schemeClr val="accent4">
                      <a:alpha val="40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noFill/>
              </a:ln>
              <a:effectLst>
                <a:outerShdw blurRad="177800" sx="102000" sy="102000" algn="ctr" rotWithShape="0">
                  <a:schemeClr val="accent6">
                    <a:alpha val="4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21" name="Rectangle: Rounded Corners 20">
                <a:extLst>
                  <a:ext uri="{FF2B5EF4-FFF2-40B4-BE49-F238E27FC236}">
                    <a16:creationId xmlns:a16="http://schemas.microsoft.com/office/drawing/2014/main" id="{B07CB7B1-F420-416D-8B5A-CDA12EF282E8}"/>
                  </a:ext>
                </a:extLst>
              </p:cNvPr>
              <p:cNvSpPr/>
              <p:nvPr userDrawn="1"/>
            </p:nvSpPr>
            <p:spPr>
              <a:xfrm rot="8103270">
                <a:off x="3096259" y="4960806"/>
                <a:ext cx="47625" cy="2194560"/>
              </a:xfrm>
              <a:prstGeom prst="roundRect">
                <a:avLst>
                  <a:gd name="adj" fmla="val 50000"/>
                </a:avLst>
              </a:prstGeom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043438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61213403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5617664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3" name="頁尾版面配置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4" name="投影片編號版面配置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267070439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118533"/>
            <a:ext cx="10972800" cy="1024467"/>
          </a:xfrm>
        </p:spPr>
        <p:txBody>
          <a:bodyPr/>
          <a:lstStyle>
            <a:lvl1pPr>
              <a:defRPr>
                <a:latin typeface="Tahoma" pitchFamily="34" charset="0"/>
                <a:cs typeface="Tahoma" pitchFamily="34" charset="0"/>
              </a:defRPr>
            </a:lvl1pPr>
          </a:lstStyle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latin typeface="Tahoma" pitchFamily="34" charset="0"/>
                <a:cs typeface="Tahoma" pitchFamily="34" charset="0"/>
              </a:defRPr>
            </a:lvl1pPr>
            <a:lvl2pPr>
              <a:defRPr>
                <a:latin typeface="Tahoma" pitchFamily="34" charset="0"/>
                <a:cs typeface="Tahoma" pitchFamily="34" charset="0"/>
              </a:defRPr>
            </a:lvl2pPr>
            <a:lvl3pPr>
              <a:defRPr>
                <a:latin typeface="Tahoma" pitchFamily="34" charset="0"/>
                <a:cs typeface="Tahoma" pitchFamily="34" charset="0"/>
              </a:defRPr>
            </a:lvl3pPr>
            <a:lvl4pPr>
              <a:defRPr>
                <a:latin typeface="Tahoma" pitchFamily="34" charset="0"/>
                <a:cs typeface="Tahoma" pitchFamily="34" charset="0"/>
              </a:defRPr>
            </a:lvl4pPr>
            <a:lvl5pPr>
              <a:defRPr>
                <a:latin typeface="Tahoma" pitchFamily="34" charset="0"/>
                <a:cs typeface="Tahoma" pitchFamily="34" charset="0"/>
              </a:defRPr>
            </a:lvl5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  <a:endParaRPr lang="zh-TW" altLang="en-US" dirty="0"/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22950735"/>
      </p:ext>
    </p:extLst>
  </p:cSld>
  <p:clrMapOvr>
    <a:masterClrMapping/>
  </p:clrMapOvr>
  <p:transition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372667875"/>
      </p:ext>
    </p:extLst>
  </p:cSld>
  <p:clrMapOvr>
    <a:masterClrMapping/>
  </p:clrMapOvr>
  <p:transition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zh-TW" altLang="en-US"/>
              <a:t>按一下圖示以新增圖片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64161934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844234663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直排文字版面配置區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2448986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91775293"/>
      </p:ext>
    </p:extLst>
  </p:cSld>
  <p:clrMapOvr>
    <a:masterClrMapping/>
  </p:clrMapOvr>
  <p:transition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1069553"/>
      </p:ext>
    </p:extLst>
  </p:cSld>
  <p:clrMapOvr>
    <a:masterClrMapping/>
  </p:clrMapOvr>
  <p:transition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3099701"/>
      </p:ext>
    </p:extLst>
  </p:cSld>
  <p:clrMapOvr>
    <a:masterClrMapping/>
  </p:clrMapOvr>
  <p:transition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Rectangle 11">
            <a:extLst>
              <a:ext uri="{FF2B5EF4-FFF2-40B4-BE49-F238E27FC236}">
                <a16:creationId xmlns:a16="http://schemas.microsoft.com/office/drawing/2014/main" id="{C361CA6E-DF98-410B-AE4A-CF150AEDFA48}"/>
              </a:ext>
            </a:extLst>
          </p:cNvPr>
          <p:cNvSpPr/>
          <p:nvPr userDrawn="1"/>
        </p:nvSpPr>
        <p:spPr>
          <a:xfrm>
            <a:off x="0" y="3860800"/>
            <a:ext cx="12192000" cy="29972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331BA6B-1160-4C94-BC99-AB76FE08144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0569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B8889A1-D69F-4C43-A703-CC4EF052920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3615156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0EC9CBA-4BCB-4A15-B763-91D632F27CA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32462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92E1E747-451E-4658-99BF-493DECCD680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9034358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51410691"/>
      </p:ext>
    </p:extLst>
  </p:cSld>
  <p:clrMapOvr>
    <a:masterClrMapping/>
  </p:clrMapOvr>
  <p:transition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3A78E6-F71D-4312-BDB2-FA26CAF574B4}"/>
              </a:ext>
            </a:extLst>
          </p:cNvPr>
          <p:cNvSpPr/>
          <p:nvPr userDrawn="1"/>
        </p:nvSpPr>
        <p:spPr>
          <a:xfrm flipH="1" flipV="1">
            <a:off x="5119026" y="0"/>
            <a:ext cx="7072972" cy="6858000"/>
          </a:xfrm>
          <a:custGeom>
            <a:avLst/>
            <a:gdLst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75BF01-2621-417D-9B96-39DD8D08670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" y="0"/>
            <a:ext cx="7072972" cy="6858000"/>
          </a:xfrm>
          <a:custGeom>
            <a:avLst/>
            <a:gdLst>
              <a:gd name="connsiteX0" fmla="*/ 0 w 6200775"/>
              <a:gd name="connsiteY0" fmla="*/ 0 h 6858000"/>
              <a:gd name="connsiteX1" fmla="*/ 2158503 w 6200775"/>
              <a:gd name="connsiteY1" fmla="*/ 0 h 6858000"/>
              <a:gd name="connsiteX2" fmla="*/ 6200775 w 6200775"/>
              <a:gd name="connsiteY2" fmla="*/ 3676650 h 6858000"/>
              <a:gd name="connsiteX3" fmla="*/ 3307176 w 6200775"/>
              <a:gd name="connsiteY3" fmla="*/ 6858000 h 6858000"/>
              <a:gd name="connsiteX4" fmla="*/ 0 w 6200775"/>
              <a:gd name="connsiteY4" fmla="*/ 6858000 h 6858000"/>
              <a:gd name="connsiteX0" fmla="*/ 0 w 7424664"/>
              <a:gd name="connsiteY0" fmla="*/ 0 h 6858000"/>
              <a:gd name="connsiteX1" fmla="*/ 2158503 w 7424664"/>
              <a:gd name="connsiteY1" fmla="*/ 0 h 6858000"/>
              <a:gd name="connsiteX2" fmla="*/ 7424664 w 7424664"/>
              <a:gd name="connsiteY2" fmla="*/ 2326151 h 6858000"/>
              <a:gd name="connsiteX3" fmla="*/ 3307176 w 7424664"/>
              <a:gd name="connsiteY3" fmla="*/ 6858000 h 6858000"/>
              <a:gd name="connsiteX4" fmla="*/ 0 w 7424664"/>
              <a:gd name="connsiteY4" fmla="*/ 6858000 h 6858000"/>
              <a:gd name="connsiteX5" fmla="*/ 0 w 7424664"/>
              <a:gd name="connsiteY5" fmla="*/ 0 h 6858000"/>
              <a:gd name="connsiteX0" fmla="*/ 0 w 7424664"/>
              <a:gd name="connsiteY0" fmla="*/ 0 h 6858000"/>
              <a:gd name="connsiteX1" fmla="*/ 7424664 w 7424664"/>
              <a:gd name="connsiteY1" fmla="*/ 2326151 h 6858000"/>
              <a:gd name="connsiteX2" fmla="*/ 3307176 w 7424664"/>
              <a:gd name="connsiteY2" fmla="*/ 6858000 h 6858000"/>
              <a:gd name="connsiteX3" fmla="*/ 0 w 7424664"/>
              <a:gd name="connsiteY3" fmla="*/ 6858000 h 6858000"/>
              <a:gd name="connsiteX4" fmla="*/ 0 w 7424664"/>
              <a:gd name="connsiteY4" fmla="*/ 0 h 6858000"/>
              <a:gd name="connsiteX0" fmla="*/ 0 w 6904159"/>
              <a:gd name="connsiteY0" fmla="*/ 0 h 6858000"/>
              <a:gd name="connsiteX1" fmla="*/ 6904159 w 6904159"/>
              <a:gd name="connsiteY1" fmla="*/ 1805646 h 6858000"/>
              <a:gd name="connsiteX2" fmla="*/ 3307176 w 6904159"/>
              <a:gd name="connsiteY2" fmla="*/ 6858000 h 6858000"/>
              <a:gd name="connsiteX3" fmla="*/ 0 w 6904159"/>
              <a:gd name="connsiteY3" fmla="*/ 6858000 h 6858000"/>
              <a:gd name="connsiteX4" fmla="*/ 0 w 6904159"/>
              <a:gd name="connsiteY4" fmla="*/ 0 h 6858000"/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  <a:gd name="connsiteX4" fmla="*/ 0 w 7072972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48444566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0183624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區段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460604721"/>
      </p:ext>
    </p:extLst>
  </p:cSld>
  <p:clrMapOvr>
    <a:masterClrMapping/>
  </p:clrMapOvr>
  <p:transition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9480" y="1157591"/>
            <a:ext cx="10893040" cy="454281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3704337"/>
      </p:ext>
    </p:extLst>
  </p:cSld>
  <p:clrMapOvr>
    <a:masterClrMapping/>
  </p:clrMapOvr>
  <p:transition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9035653"/>
      </p:ext>
    </p:extLst>
  </p:cSld>
  <p:clrMapOvr>
    <a:masterClrMapping/>
  </p:clrMapOvr>
  <p:transition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1">
            <a:extLst>
              <a:ext uri="{FF2B5EF4-FFF2-40B4-BE49-F238E27FC236}">
                <a16:creationId xmlns:a16="http://schemas.microsoft.com/office/drawing/2014/main" id="{77AD5811-8B10-4A18-BA32-8144882C8B8D}"/>
              </a:ext>
            </a:extLst>
          </p:cNvPr>
          <p:cNvSpPr/>
          <p:nvPr userDrawn="1"/>
        </p:nvSpPr>
        <p:spPr>
          <a:xfrm>
            <a:off x="-193558" y="5896949"/>
            <a:ext cx="4213467" cy="46211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47C2DD62-F562-44BC-8DC5-CD24F462EC2B}"/>
              </a:ext>
            </a:extLst>
          </p:cNvPr>
          <p:cNvGrpSpPr/>
          <p:nvPr userDrawn="1"/>
        </p:nvGrpSpPr>
        <p:grpSpPr>
          <a:xfrm>
            <a:off x="729449" y="1780758"/>
            <a:ext cx="2449180" cy="4305530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13ED9BF4-3596-46CF-948D-E5CA4F84DE0D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prstClr val="white"/>
                </a:solidFill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73A90BBD-9CAC-486E-90F1-F4401C79A49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prstClr val="white"/>
                </a:solidFill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B252DE8D-4114-4F7D-80AB-E3712C4BA30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25800E6A-D7A2-4EA1-84E5-2491FEE4D1B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41976814-8139-480A-9A89-A20E2DBAD55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22C7D85-AA75-4769-946B-5FA09B305B5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73465" y="2174930"/>
            <a:ext cx="2152765" cy="334874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800141E-204B-473B-BCD6-49EA2F7C9A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179922685"/>
      </p:ext>
    </p:extLst>
  </p:cSld>
  <p:clrMapOvr>
    <a:masterClrMapping/>
  </p:clrMapOvr>
  <p:transition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0187626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E91885E6-71E1-4B29-B5D5-E0A96B7D5D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12192000" cy="39508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93744360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5230007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4A6107-44AE-458E-AAC2-6EA982FB5BC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580115" y="329978"/>
            <a:ext cx="7362544" cy="6198044"/>
          </a:xfrm>
          <a:custGeom>
            <a:avLst/>
            <a:gdLst>
              <a:gd name="connsiteX0" fmla="*/ 195262 w 7362544"/>
              <a:gd name="connsiteY0" fmla="*/ 3294555 h 6198044"/>
              <a:gd name="connsiteX1" fmla="*/ 333335 w 7362544"/>
              <a:gd name="connsiteY1" fmla="*/ 3351746 h 6198044"/>
              <a:gd name="connsiteX2" fmla="*/ 2552833 w 7362544"/>
              <a:gd name="connsiteY2" fmla="*/ 5571245 h 6198044"/>
              <a:gd name="connsiteX3" fmla="*/ 2552833 w 7362544"/>
              <a:gd name="connsiteY3" fmla="*/ 5847389 h 6198044"/>
              <a:gd name="connsiteX4" fmla="*/ 2552833 w 7362544"/>
              <a:gd name="connsiteY4" fmla="*/ 5847388 h 6198044"/>
              <a:gd name="connsiteX5" fmla="*/ 2276689 w 7362544"/>
              <a:gd name="connsiteY5" fmla="*/ 5847388 h 6198044"/>
              <a:gd name="connsiteX6" fmla="*/ 57192 w 7362544"/>
              <a:gd name="connsiteY6" fmla="*/ 3627889 h 6198044"/>
              <a:gd name="connsiteX7" fmla="*/ 14298 w 7362544"/>
              <a:gd name="connsiteY7" fmla="*/ 3416340 h 6198044"/>
              <a:gd name="connsiteX8" fmla="*/ 57191 w 7362544"/>
              <a:gd name="connsiteY8" fmla="*/ 3351746 h 6198044"/>
              <a:gd name="connsiteX9" fmla="*/ 57192 w 7362544"/>
              <a:gd name="connsiteY9" fmla="*/ 3351746 h 6198044"/>
              <a:gd name="connsiteX10" fmla="*/ 121785 w 7362544"/>
              <a:gd name="connsiteY10" fmla="*/ 3308852 h 6198044"/>
              <a:gd name="connsiteX11" fmla="*/ 195262 w 7362544"/>
              <a:gd name="connsiteY11" fmla="*/ 3294555 h 6198044"/>
              <a:gd name="connsiteX12" fmla="*/ 717266 w 7362544"/>
              <a:gd name="connsiteY12" fmla="*/ 3143498 h 6198044"/>
              <a:gd name="connsiteX13" fmla="*/ 855337 w 7362544"/>
              <a:gd name="connsiteY13" fmla="*/ 3200689 h 6198044"/>
              <a:gd name="connsiteX14" fmla="*/ 3519359 w 7362544"/>
              <a:gd name="connsiteY14" fmla="*/ 5864711 h 6198044"/>
              <a:gd name="connsiteX15" fmla="*/ 3519359 w 7362544"/>
              <a:gd name="connsiteY15" fmla="*/ 6140854 h 6198044"/>
              <a:gd name="connsiteX16" fmla="*/ 3519358 w 7362544"/>
              <a:gd name="connsiteY16" fmla="*/ 6140853 h 6198044"/>
              <a:gd name="connsiteX17" fmla="*/ 3243215 w 7362544"/>
              <a:gd name="connsiteY17" fmla="*/ 6140853 h 6198044"/>
              <a:gd name="connsiteX18" fmla="*/ 579194 w 7362544"/>
              <a:gd name="connsiteY18" fmla="*/ 3476832 h 6198044"/>
              <a:gd name="connsiteX19" fmla="*/ 536301 w 7362544"/>
              <a:gd name="connsiteY19" fmla="*/ 3265282 h 6198044"/>
              <a:gd name="connsiteX20" fmla="*/ 579194 w 7362544"/>
              <a:gd name="connsiteY20" fmla="*/ 3200688 h 6198044"/>
              <a:gd name="connsiteX21" fmla="*/ 643787 w 7362544"/>
              <a:gd name="connsiteY21" fmla="*/ 3157795 h 6198044"/>
              <a:gd name="connsiteX22" fmla="*/ 717266 w 7362544"/>
              <a:gd name="connsiteY22" fmla="*/ 3143498 h 6198044"/>
              <a:gd name="connsiteX23" fmla="*/ 1518292 w 7362544"/>
              <a:gd name="connsiteY23" fmla="*/ 2598405 h 6198044"/>
              <a:gd name="connsiteX24" fmla="*/ 1656365 w 7362544"/>
              <a:gd name="connsiteY24" fmla="*/ 2655597 h 6198044"/>
              <a:gd name="connsiteX25" fmla="*/ 4761287 w 7362544"/>
              <a:gd name="connsiteY25" fmla="*/ 5760520 h 6198044"/>
              <a:gd name="connsiteX26" fmla="*/ 4761287 w 7362544"/>
              <a:gd name="connsiteY26" fmla="*/ 6036665 h 6198044"/>
              <a:gd name="connsiteX27" fmla="*/ 4761287 w 7362544"/>
              <a:gd name="connsiteY27" fmla="*/ 6036663 h 6198044"/>
              <a:gd name="connsiteX28" fmla="*/ 4485144 w 7362544"/>
              <a:gd name="connsiteY28" fmla="*/ 6036663 h 6198044"/>
              <a:gd name="connsiteX29" fmla="*/ 1380221 w 7362544"/>
              <a:gd name="connsiteY29" fmla="*/ 2931740 h 6198044"/>
              <a:gd name="connsiteX30" fmla="*/ 1337328 w 7362544"/>
              <a:gd name="connsiteY30" fmla="*/ 2720191 h 6198044"/>
              <a:gd name="connsiteX31" fmla="*/ 1380221 w 7362544"/>
              <a:gd name="connsiteY31" fmla="*/ 2655597 h 6198044"/>
              <a:gd name="connsiteX32" fmla="*/ 1380221 w 7362544"/>
              <a:gd name="connsiteY32" fmla="*/ 2655596 h 6198044"/>
              <a:gd name="connsiteX33" fmla="*/ 1444815 w 7362544"/>
              <a:gd name="connsiteY33" fmla="*/ 2612704 h 6198044"/>
              <a:gd name="connsiteX34" fmla="*/ 1518292 w 7362544"/>
              <a:gd name="connsiteY34" fmla="*/ 2598405 h 6198044"/>
              <a:gd name="connsiteX35" fmla="*/ 427420 w 7362544"/>
              <a:gd name="connsiteY35" fmla="*/ 2180593 h 6198044"/>
              <a:gd name="connsiteX36" fmla="*/ 565492 w 7362544"/>
              <a:gd name="connsiteY36" fmla="*/ 2237784 h 6198044"/>
              <a:gd name="connsiteX37" fmla="*/ 3670415 w 7362544"/>
              <a:gd name="connsiteY37" fmla="*/ 5342707 h 6198044"/>
              <a:gd name="connsiteX38" fmla="*/ 3670415 w 7362544"/>
              <a:gd name="connsiteY38" fmla="*/ 5618851 h 6198044"/>
              <a:gd name="connsiteX39" fmla="*/ 3670414 w 7362544"/>
              <a:gd name="connsiteY39" fmla="*/ 5618850 h 6198044"/>
              <a:gd name="connsiteX40" fmla="*/ 3394271 w 7362544"/>
              <a:gd name="connsiteY40" fmla="*/ 5618850 h 6198044"/>
              <a:gd name="connsiteX41" fmla="*/ 289349 w 7362544"/>
              <a:gd name="connsiteY41" fmla="*/ 2513927 h 6198044"/>
              <a:gd name="connsiteX42" fmla="*/ 246456 w 7362544"/>
              <a:gd name="connsiteY42" fmla="*/ 2302378 h 6198044"/>
              <a:gd name="connsiteX43" fmla="*/ 289349 w 7362544"/>
              <a:gd name="connsiteY43" fmla="*/ 2237784 h 6198044"/>
              <a:gd name="connsiteX44" fmla="*/ 353943 w 7362544"/>
              <a:gd name="connsiteY44" fmla="*/ 2194890 h 6198044"/>
              <a:gd name="connsiteX45" fmla="*/ 427420 w 7362544"/>
              <a:gd name="connsiteY45" fmla="*/ 2180593 h 6198044"/>
              <a:gd name="connsiteX46" fmla="*/ 1403566 w 7362544"/>
              <a:gd name="connsiteY46" fmla="*/ 1810620 h 6198044"/>
              <a:gd name="connsiteX47" fmla="*/ 1541638 w 7362544"/>
              <a:gd name="connsiteY47" fmla="*/ 1867811 h 6198044"/>
              <a:gd name="connsiteX48" fmla="*/ 4646561 w 7362544"/>
              <a:gd name="connsiteY48" fmla="*/ 4972734 h 6198044"/>
              <a:gd name="connsiteX49" fmla="*/ 4646561 w 7362544"/>
              <a:gd name="connsiteY49" fmla="*/ 5248878 h 6198044"/>
              <a:gd name="connsiteX50" fmla="*/ 4646560 w 7362544"/>
              <a:gd name="connsiteY50" fmla="*/ 5248877 h 6198044"/>
              <a:gd name="connsiteX51" fmla="*/ 4370417 w 7362544"/>
              <a:gd name="connsiteY51" fmla="*/ 5248877 h 6198044"/>
              <a:gd name="connsiteX52" fmla="*/ 1265495 w 7362544"/>
              <a:gd name="connsiteY52" fmla="*/ 2143954 h 6198044"/>
              <a:gd name="connsiteX53" fmla="*/ 1222602 w 7362544"/>
              <a:gd name="connsiteY53" fmla="*/ 1932405 h 6198044"/>
              <a:gd name="connsiteX54" fmla="*/ 1265495 w 7362544"/>
              <a:gd name="connsiteY54" fmla="*/ 1867811 h 6198044"/>
              <a:gd name="connsiteX55" fmla="*/ 1265495 w 7362544"/>
              <a:gd name="connsiteY55" fmla="*/ 1867811 h 6198044"/>
              <a:gd name="connsiteX56" fmla="*/ 1330089 w 7362544"/>
              <a:gd name="connsiteY56" fmla="*/ 1824918 h 6198044"/>
              <a:gd name="connsiteX57" fmla="*/ 1403566 w 7362544"/>
              <a:gd name="connsiteY57" fmla="*/ 1810620 h 6198044"/>
              <a:gd name="connsiteX58" fmla="*/ 2204593 w 7362544"/>
              <a:gd name="connsiteY58" fmla="*/ 1265529 h 6198044"/>
              <a:gd name="connsiteX59" fmla="*/ 2342664 w 7362544"/>
              <a:gd name="connsiteY59" fmla="*/ 1322720 h 6198044"/>
              <a:gd name="connsiteX60" fmla="*/ 5447589 w 7362544"/>
              <a:gd name="connsiteY60" fmla="*/ 4427643 h 6198044"/>
              <a:gd name="connsiteX61" fmla="*/ 5447589 w 7362544"/>
              <a:gd name="connsiteY61" fmla="*/ 4703786 h 6198044"/>
              <a:gd name="connsiteX62" fmla="*/ 5447588 w 7362544"/>
              <a:gd name="connsiteY62" fmla="*/ 4703785 h 6198044"/>
              <a:gd name="connsiteX63" fmla="*/ 5171444 w 7362544"/>
              <a:gd name="connsiteY63" fmla="*/ 4703785 h 6198044"/>
              <a:gd name="connsiteX64" fmla="*/ 2066521 w 7362544"/>
              <a:gd name="connsiteY64" fmla="*/ 1598863 h 6198044"/>
              <a:gd name="connsiteX65" fmla="*/ 2023628 w 7362544"/>
              <a:gd name="connsiteY65" fmla="*/ 1387313 h 6198044"/>
              <a:gd name="connsiteX66" fmla="*/ 2066522 w 7362544"/>
              <a:gd name="connsiteY66" fmla="*/ 1322720 h 6198044"/>
              <a:gd name="connsiteX67" fmla="*/ 2131116 w 7362544"/>
              <a:gd name="connsiteY67" fmla="*/ 1279826 h 6198044"/>
              <a:gd name="connsiteX68" fmla="*/ 2204593 w 7362544"/>
              <a:gd name="connsiteY68" fmla="*/ 1265529 h 6198044"/>
              <a:gd name="connsiteX69" fmla="*/ 2716239 w 7362544"/>
              <a:gd name="connsiteY69" fmla="*/ 1104113 h 6198044"/>
              <a:gd name="connsiteX70" fmla="*/ 2854310 w 7362544"/>
              <a:gd name="connsiteY70" fmla="*/ 1161304 h 6198044"/>
              <a:gd name="connsiteX71" fmla="*/ 5959234 w 7362544"/>
              <a:gd name="connsiteY71" fmla="*/ 4266228 h 6198044"/>
              <a:gd name="connsiteX72" fmla="*/ 5959234 w 7362544"/>
              <a:gd name="connsiteY72" fmla="*/ 4542371 h 6198044"/>
              <a:gd name="connsiteX73" fmla="*/ 5959233 w 7362544"/>
              <a:gd name="connsiteY73" fmla="*/ 4542371 h 6198044"/>
              <a:gd name="connsiteX74" fmla="*/ 5683089 w 7362544"/>
              <a:gd name="connsiteY74" fmla="*/ 4542371 h 6198044"/>
              <a:gd name="connsiteX75" fmla="*/ 2578167 w 7362544"/>
              <a:gd name="connsiteY75" fmla="*/ 1437447 h 6198044"/>
              <a:gd name="connsiteX76" fmla="*/ 2535273 w 7362544"/>
              <a:gd name="connsiteY76" fmla="*/ 1225898 h 6198044"/>
              <a:gd name="connsiteX77" fmla="*/ 2578167 w 7362544"/>
              <a:gd name="connsiteY77" fmla="*/ 1161305 h 6198044"/>
              <a:gd name="connsiteX78" fmla="*/ 2642761 w 7362544"/>
              <a:gd name="connsiteY78" fmla="*/ 1118411 h 6198044"/>
              <a:gd name="connsiteX79" fmla="*/ 2716239 w 7362544"/>
              <a:gd name="connsiteY79" fmla="*/ 1104113 h 6198044"/>
              <a:gd name="connsiteX80" fmla="*/ 1113722 w 7362544"/>
              <a:gd name="connsiteY80" fmla="*/ 847716 h 6198044"/>
              <a:gd name="connsiteX81" fmla="*/ 1251793 w 7362544"/>
              <a:gd name="connsiteY81" fmla="*/ 904907 h 6198044"/>
              <a:gd name="connsiteX82" fmla="*/ 4356716 w 7362544"/>
              <a:gd name="connsiteY82" fmla="*/ 4009829 h 6198044"/>
              <a:gd name="connsiteX83" fmla="*/ 4356716 w 7362544"/>
              <a:gd name="connsiteY83" fmla="*/ 4285973 h 6198044"/>
              <a:gd name="connsiteX84" fmla="*/ 4356715 w 7362544"/>
              <a:gd name="connsiteY84" fmla="*/ 4285972 h 6198044"/>
              <a:gd name="connsiteX85" fmla="*/ 4080572 w 7362544"/>
              <a:gd name="connsiteY85" fmla="*/ 4285972 h 6198044"/>
              <a:gd name="connsiteX86" fmla="*/ 975650 w 7362544"/>
              <a:gd name="connsiteY86" fmla="*/ 1181049 h 6198044"/>
              <a:gd name="connsiteX87" fmla="*/ 932757 w 7362544"/>
              <a:gd name="connsiteY87" fmla="*/ 969500 h 6198044"/>
              <a:gd name="connsiteX88" fmla="*/ 975650 w 7362544"/>
              <a:gd name="connsiteY88" fmla="*/ 904906 h 6198044"/>
              <a:gd name="connsiteX89" fmla="*/ 1040244 w 7362544"/>
              <a:gd name="connsiteY89" fmla="*/ 862013 h 6198044"/>
              <a:gd name="connsiteX90" fmla="*/ 1113722 w 7362544"/>
              <a:gd name="connsiteY90" fmla="*/ 847716 h 6198044"/>
              <a:gd name="connsiteX91" fmla="*/ 4947782 w 7362544"/>
              <a:gd name="connsiteY91" fmla="*/ 643418 h 6198044"/>
              <a:gd name="connsiteX92" fmla="*/ 5085855 w 7362544"/>
              <a:gd name="connsiteY92" fmla="*/ 700609 h 6198044"/>
              <a:gd name="connsiteX93" fmla="*/ 7305353 w 7362544"/>
              <a:gd name="connsiteY93" fmla="*/ 2920108 h 6198044"/>
              <a:gd name="connsiteX94" fmla="*/ 7305353 w 7362544"/>
              <a:gd name="connsiteY94" fmla="*/ 3196251 h 6198044"/>
              <a:gd name="connsiteX95" fmla="*/ 7305353 w 7362544"/>
              <a:gd name="connsiteY95" fmla="*/ 3196251 h 6198044"/>
              <a:gd name="connsiteX96" fmla="*/ 7029209 w 7362544"/>
              <a:gd name="connsiteY96" fmla="*/ 3196251 h 6198044"/>
              <a:gd name="connsiteX97" fmla="*/ 4809711 w 7362544"/>
              <a:gd name="connsiteY97" fmla="*/ 976753 h 6198044"/>
              <a:gd name="connsiteX98" fmla="*/ 4766817 w 7362544"/>
              <a:gd name="connsiteY98" fmla="*/ 765203 h 6198044"/>
              <a:gd name="connsiteX99" fmla="*/ 4809711 w 7362544"/>
              <a:gd name="connsiteY99" fmla="*/ 700609 h 6198044"/>
              <a:gd name="connsiteX100" fmla="*/ 4874305 w 7362544"/>
              <a:gd name="connsiteY100" fmla="*/ 657715 h 6198044"/>
              <a:gd name="connsiteX101" fmla="*/ 4947782 w 7362544"/>
              <a:gd name="connsiteY101" fmla="*/ 643418 h 6198044"/>
              <a:gd name="connsiteX102" fmla="*/ 2446599 w 7362544"/>
              <a:gd name="connsiteY102" fmla="*/ 161414 h 6198044"/>
              <a:gd name="connsiteX103" fmla="*/ 2584671 w 7362544"/>
              <a:gd name="connsiteY103" fmla="*/ 218606 h 6198044"/>
              <a:gd name="connsiteX104" fmla="*/ 5689594 w 7362544"/>
              <a:gd name="connsiteY104" fmla="*/ 3323528 h 6198044"/>
              <a:gd name="connsiteX105" fmla="*/ 5689594 w 7362544"/>
              <a:gd name="connsiteY105" fmla="*/ 3599672 h 6198044"/>
              <a:gd name="connsiteX106" fmla="*/ 5689594 w 7362544"/>
              <a:gd name="connsiteY106" fmla="*/ 3599671 h 6198044"/>
              <a:gd name="connsiteX107" fmla="*/ 5413450 w 7362544"/>
              <a:gd name="connsiteY107" fmla="*/ 3599671 h 6198044"/>
              <a:gd name="connsiteX108" fmla="*/ 2308528 w 7362544"/>
              <a:gd name="connsiteY108" fmla="*/ 494748 h 6198044"/>
              <a:gd name="connsiteX109" fmla="*/ 2265635 w 7362544"/>
              <a:gd name="connsiteY109" fmla="*/ 283199 h 6198044"/>
              <a:gd name="connsiteX110" fmla="*/ 2308528 w 7362544"/>
              <a:gd name="connsiteY110" fmla="*/ 218605 h 6198044"/>
              <a:gd name="connsiteX111" fmla="*/ 2373122 w 7362544"/>
              <a:gd name="connsiteY111" fmla="*/ 175712 h 6198044"/>
              <a:gd name="connsiteX112" fmla="*/ 2446599 w 7362544"/>
              <a:gd name="connsiteY112" fmla="*/ 161414 h 6198044"/>
              <a:gd name="connsiteX113" fmla="*/ 3671944 w 7362544"/>
              <a:gd name="connsiteY113" fmla="*/ 40640 h 6198044"/>
              <a:gd name="connsiteX114" fmla="*/ 3810016 w 7362544"/>
              <a:gd name="connsiteY114" fmla="*/ 97831 h 6198044"/>
              <a:gd name="connsiteX115" fmla="*/ 6914939 w 7362544"/>
              <a:gd name="connsiteY115" fmla="*/ 3202755 h 6198044"/>
              <a:gd name="connsiteX116" fmla="*/ 6914939 w 7362544"/>
              <a:gd name="connsiteY116" fmla="*/ 3478898 h 6198044"/>
              <a:gd name="connsiteX117" fmla="*/ 6914939 w 7362544"/>
              <a:gd name="connsiteY117" fmla="*/ 3478897 h 6198044"/>
              <a:gd name="connsiteX118" fmla="*/ 6638795 w 7362544"/>
              <a:gd name="connsiteY118" fmla="*/ 3478897 h 6198044"/>
              <a:gd name="connsiteX119" fmla="*/ 3533874 w 7362544"/>
              <a:gd name="connsiteY119" fmla="*/ 373974 h 6198044"/>
              <a:gd name="connsiteX120" fmla="*/ 3490980 w 7362544"/>
              <a:gd name="connsiteY120" fmla="*/ 162425 h 6198044"/>
              <a:gd name="connsiteX121" fmla="*/ 3533873 w 7362544"/>
              <a:gd name="connsiteY121" fmla="*/ 97830 h 6198044"/>
              <a:gd name="connsiteX122" fmla="*/ 3598467 w 7362544"/>
              <a:gd name="connsiteY122" fmla="*/ 54937 h 6198044"/>
              <a:gd name="connsiteX123" fmla="*/ 3671944 w 7362544"/>
              <a:gd name="connsiteY123" fmla="*/ 40640 h 6198044"/>
              <a:gd name="connsiteX124" fmla="*/ 2958245 w 7362544"/>
              <a:gd name="connsiteY124" fmla="*/ 0 h 6198044"/>
              <a:gd name="connsiteX125" fmla="*/ 3096316 w 7362544"/>
              <a:gd name="connsiteY125" fmla="*/ 57191 h 6198044"/>
              <a:gd name="connsiteX126" fmla="*/ 6201239 w 7362544"/>
              <a:gd name="connsiteY126" fmla="*/ 3162114 h 6198044"/>
              <a:gd name="connsiteX127" fmla="*/ 6201239 w 7362544"/>
              <a:gd name="connsiteY127" fmla="*/ 3438258 h 6198044"/>
              <a:gd name="connsiteX128" fmla="*/ 6201239 w 7362544"/>
              <a:gd name="connsiteY128" fmla="*/ 3438257 h 6198044"/>
              <a:gd name="connsiteX129" fmla="*/ 5925095 w 7362544"/>
              <a:gd name="connsiteY129" fmla="*/ 3438257 h 6198044"/>
              <a:gd name="connsiteX130" fmla="*/ 2820173 w 7362544"/>
              <a:gd name="connsiteY130" fmla="*/ 333335 h 6198044"/>
              <a:gd name="connsiteX131" fmla="*/ 2777280 w 7362544"/>
              <a:gd name="connsiteY131" fmla="*/ 121786 h 6198044"/>
              <a:gd name="connsiteX132" fmla="*/ 2820173 w 7362544"/>
              <a:gd name="connsiteY132" fmla="*/ 57191 h 6198044"/>
              <a:gd name="connsiteX133" fmla="*/ 2884767 w 7362544"/>
              <a:gd name="connsiteY133" fmla="*/ 14298 h 6198044"/>
              <a:gd name="connsiteX134" fmla="*/ 2958245 w 7362544"/>
              <a:gd name="connsiteY134" fmla="*/ 0 h 619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362544" h="6198044">
                <a:moveTo>
                  <a:pt x="195262" y="3294555"/>
                </a:moveTo>
                <a:cubicBezTo>
                  <a:pt x="245234" y="3294555"/>
                  <a:pt x="295207" y="3313618"/>
                  <a:pt x="333335" y="3351746"/>
                </a:cubicBezTo>
                <a:lnTo>
                  <a:pt x="2552833" y="5571245"/>
                </a:lnTo>
                <a:cubicBezTo>
                  <a:pt x="2629088" y="5647501"/>
                  <a:pt x="2629088" y="5771133"/>
                  <a:pt x="2552833" y="5847389"/>
                </a:cubicBezTo>
                <a:lnTo>
                  <a:pt x="2552833" y="5847388"/>
                </a:lnTo>
                <a:cubicBezTo>
                  <a:pt x="2476577" y="5923642"/>
                  <a:pt x="2352944" y="5923643"/>
                  <a:pt x="2276689" y="5847388"/>
                </a:cubicBezTo>
                <a:lnTo>
                  <a:pt x="57192" y="3627889"/>
                </a:lnTo>
                <a:cubicBezTo>
                  <a:pt x="1" y="3570698"/>
                  <a:pt x="-14297" y="3486856"/>
                  <a:pt x="14298" y="3416340"/>
                </a:cubicBezTo>
                <a:lnTo>
                  <a:pt x="57191" y="3351746"/>
                </a:lnTo>
                <a:lnTo>
                  <a:pt x="57192" y="3351746"/>
                </a:lnTo>
                <a:lnTo>
                  <a:pt x="121785" y="3308852"/>
                </a:lnTo>
                <a:cubicBezTo>
                  <a:pt x="145290" y="3299321"/>
                  <a:pt x="170277" y="3294555"/>
                  <a:pt x="195262" y="3294555"/>
                </a:cubicBezTo>
                <a:close/>
                <a:moveTo>
                  <a:pt x="717266" y="3143498"/>
                </a:moveTo>
                <a:cubicBezTo>
                  <a:pt x="767238" y="3143498"/>
                  <a:pt x="817209" y="3162561"/>
                  <a:pt x="855337" y="3200689"/>
                </a:cubicBezTo>
                <a:lnTo>
                  <a:pt x="3519359" y="5864711"/>
                </a:lnTo>
                <a:cubicBezTo>
                  <a:pt x="3595614" y="5940966"/>
                  <a:pt x="3595614" y="6064599"/>
                  <a:pt x="3519359" y="6140854"/>
                </a:cubicBezTo>
                <a:lnTo>
                  <a:pt x="3519358" y="6140853"/>
                </a:lnTo>
                <a:cubicBezTo>
                  <a:pt x="3443103" y="6217108"/>
                  <a:pt x="3319469" y="6217108"/>
                  <a:pt x="3243215" y="6140853"/>
                </a:cubicBezTo>
                <a:lnTo>
                  <a:pt x="579194" y="3476832"/>
                </a:lnTo>
                <a:cubicBezTo>
                  <a:pt x="522003" y="3419640"/>
                  <a:pt x="507705" y="3335799"/>
                  <a:pt x="536301" y="3265282"/>
                </a:cubicBezTo>
                <a:lnTo>
                  <a:pt x="579194" y="3200688"/>
                </a:lnTo>
                <a:lnTo>
                  <a:pt x="643787" y="3157795"/>
                </a:lnTo>
                <a:cubicBezTo>
                  <a:pt x="667293" y="3148264"/>
                  <a:pt x="692279" y="3143498"/>
                  <a:pt x="717266" y="3143498"/>
                </a:cubicBezTo>
                <a:close/>
                <a:moveTo>
                  <a:pt x="1518292" y="2598405"/>
                </a:moveTo>
                <a:cubicBezTo>
                  <a:pt x="1568265" y="2598405"/>
                  <a:pt x="1618237" y="2617470"/>
                  <a:pt x="1656365" y="2655597"/>
                </a:cubicBezTo>
                <a:lnTo>
                  <a:pt x="4761287" y="5760520"/>
                </a:lnTo>
                <a:cubicBezTo>
                  <a:pt x="4837542" y="5836776"/>
                  <a:pt x="4837542" y="5960408"/>
                  <a:pt x="4761287" y="6036665"/>
                </a:cubicBezTo>
                <a:lnTo>
                  <a:pt x="4761287" y="6036663"/>
                </a:lnTo>
                <a:cubicBezTo>
                  <a:pt x="4685032" y="6112918"/>
                  <a:pt x="4561399" y="6112918"/>
                  <a:pt x="4485144" y="6036663"/>
                </a:cubicBezTo>
                <a:lnTo>
                  <a:pt x="1380221" y="2931740"/>
                </a:lnTo>
                <a:cubicBezTo>
                  <a:pt x="1323031" y="2874549"/>
                  <a:pt x="1308733" y="2790707"/>
                  <a:pt x="1337328" y="2720191"/>
                </a:cubicBezTo>
                <a:lnTo>
                  <a:pt x="1380221" y="2655597"/>
                </a:lnTo>
                <a:lnTo>
                  <a:pt x="1380221" y="2655596"/>
                </a:lnTo>
                <a:lnTo>
                  <a:pt x="1444815" y="2612704"/>
                </a:lnTo>
                <a:cubicBezTo>
                  <a:pt x="1468320" y="2603172"/>
                  <a:pt x="1493307" y="2598406"/>
                  <a:pt x="1518292" y="2598405"/>
                </a:cubicBezTo>
                <a:close/>
                <a:moveTo>
                  <a:pt x="427420" y="2180593"/>
                </a:moveTo>
                <a:cubicBezTo>
                  <a:pt x="477393" y="2180593"/>
                  <a:pt x="527364" y="2199656"/>
                  <a:pt x="565492" y="2237784"/>
                </a:cubicBezTo>
                <a:lnTo>
                  <a:pt x="3670415" y="5342707"/>
                </a:lnTo>
                <a:cubicBezTo>
                  <a:pt x="3746670" y="5418962"/>
                  <a:pt x="3746670" y="5542596"/>
                  <a:pt x="3670415" y="5618851"/>
                </a:cubicBezTo>
                <a:lnTo>
                  <a:pt x="3670414" y="5618850"/>
                </a:lnTo>
                <a:cubicBezTo>
                  <a:pt x="3594159" y="5695105"/>
                  <a:pt x="3470526" y="5695105"/>
                  <a:pt x="3394271" y="5618850"/>
                </a:cubicBezTo>
                <a:lnTo>
                  <a:pt x="289349" y="2513927"/>
                </a:lnTo>
                <a:cubicBezTo>
                  <a:pt x="232158" y="2456736"/>
                  <a:pt x="217860" y="2372894"/>
                  <a:pt x="246456" y="2302378"/>
                </a:cubicBezTo>
                <a:lnTo>
                  <a:pt x="289349" y="2237784"/>
                </a:lnTo>
                <a:lnTo>
                  <a:pt x="353943" y="2194890"/>
                </a:lnTo>
                <a:cubicBezTo>
                  <a:pt x="377448" y="2185358"/>
                  <a:pt x="402434" y="2180593"/>
                  <a:pt x="427420" y="2180593"/>
                </a:cubicBezTo>
                <a:close/>
                <a:moveTo>
                  <a:pt x="1403566" y="1810620"/>
                </a:moveTo>
                <a:cubicBezTo>
                  <a:pt x="1453539" y="1810620"/>
                  <a:pt x="1503511" y="1829684"/>
                  <a:pt x="1541638" y="1867811"/>
                </a:cubicBezTo>
                <a:lnTo>
                  <a:pt x="4646561" y="4972734"/>
                </a:lnTo>
                <a:cubicBezTo>
                  <a:pt x="4722816" y="5048989"/>
                  <a:pt x="4722816" y="5172623"/>
                  <a:pt x="4646561" y="5248878"/>
                </a:cubicBezTo>
                <a:lnTo>
                  <a:pt x="4646560" y="5248877"/>
                </a:lnTo>
                <a:cubicBezTo>
                  <a:pt x="4570305" y="5325132"/>
                  <a:pt x="4446672" y="5325132"/>
                  <a:pt x="4370417" y="5248877"/>
                </a:cubicBezTo>
                <a:lnTo>
                  <a:pt x="1265495" y="2143954"/>
                </a:lnTo>
                <a:cubicBezTo>
                  <a:pt x="1208304" y="2086763"/>
                  <a:pt x="1194006" y="2002921"/>
                  <a:pt x="1222602" y="1932405"/>
                </a:cubicBezTo>
                <a:lnTo>
                  <a:pt x="1265495" y="1867811"/>
                </a:lnTo>
                <a:lnTo>
                  <a:pt x="1265495" y="1867811"/>
                </a:lnTo>
                <a:lnTo>
                  <a:pt x="1330089" y="1824918"/>
                </a:lnTo>
                <a:cubicBezTo>
                  <a:pt x="1353594" y="1815386"/>
                  <a:pt x="1378580" y="1810620"/>
                  <a:pt x="1403566" y="1810620"/>
                </a:cubicBezTo>
                <a:close/>
                <a:moveTo>
                  <a:pt x="2204593" y="1265529"/>
                </a:moveTo>
                <a:cubicBezTo>
                  <a:pt x="2254565" y="1265528"/>
                  <a:pt x="2304537" y="1284592"/>
                  <a:pt x="2342664" y="1322720"/>
                </a:cubicBezTo>
                <a:lnTo>
                  <a:pt x="5447589" y="4427643"/>
                </a:lnTo>
                <a:cubicBezTo>
                  <a:pt x="5523844" y="4503898"/>
                  <a:pt x="5523843" y="4627530"/>
                  <a:pt x="5447589" y="4703786"/>
                </a:cubicBezTo>
                <a:lnTo>
                  <a:pt x="5447588" y="4703785"/>
                </a:lnTo>
                <a:cubicBezTo>
                  <a:pt x="5371333" y="4780041"/>
                  <a:pt x="5247700" y="4780041"/>
                  <a:pt x="5171444" y="4703785"/>
                </a:cubicBezTo>
                <a:lnTo>
                  <a:pt x="2066521" y="1598863"/>
                </a:lnTo>
                <a:cubicBezTo>
                  <a:pt x="2009332" y="1541671"/>
                  <a:pt x="1995034" y="1457829"/>
                  <a:pt x="2023628" y="1387313"/>
                </a:cubicBezTo>
                <a:lnTo>
                  <a:pt x="2066522" y="1322720"/>
                </a:lnTo>
                <a:lnTo>
                  <a:pt x="2131116" y="1279826"/>
                </a:lnTo>
                <a:cubicBezTo>
                  <a:pt x="2154622" y="1270294"/>
                  <a:pt x="2179608" y="1265528"/>
                  <a:pt x="2204593" y="1265529"/>
                </a:cubicBezTo>
                <a:close/>
                <a:moveTo>
                  <a:pt x="2716239" y="1104113"/>
                </a:moveTo>
                <a:cubicBezTo>
                  <a:pt x="2766210" y="1104113"/>
                  <a:pt x="2816183" y="1123177"/>
                  <a:pt x="2854310" y="1161304"/>
                </a:cubicBezTo>
                <a:lnTo>
                  <a:pt x="5959234" y="4266228"/>
                </a:lnTo>
                <a:cubicBezTo>
                  <a:pt x="6035489" y="4342483"/>
                  <a:pt x="6035488" y="4466116"/>
                  <a:pt x="5959234" y="4542371"/>
                </a:cubicBezTo>
                <a:lnTo>
                  <a:pt x="5959233" y="4542371"/>
                </a:lnTo>
                <a:cubicBezTo>
                  <a:pt x="5882978" y="4618626"/>
                  <a:pt x="5759344" y="4618626"/>
                  <a:pt x="5683089" y="4542371"/>
                </a:cubicBezTo>
                <a:lnTo>
                  <a:pt x="2578167" y="1437447"/>
                </a:lnTo>
                <a:cubicBezTo>
                  <a:pt x="2520976" y="1380256"/>
                  <a:pt x="2506678" y="1296415"/>
                  <a:pt x="2535273" y="1225898"/>
                </a:cubicBezTo>
                <a:lnTo>
                  <a:pt x="2578167" y="1161305"/>
                </a:lnTo>
                <a:lnTo>
                  <a:pt x="2642761" y="1118411"/>
                </a:lnTo>
                <a:cubicBezTo>
                  <a:pt x="2666267" y="1108880"/>
                  <a:pt x="2691252" y="1104113"/>
                  <a:pt x="2716239" y="1104113"/>
                </a:cubicBezTo>
                <a:close/>
                <a:moveTo>
                  <a:pt x="1113722" y="847716"/>
                </a:moveTo>
                <a:cubicBezTo>
                  <a:pt x="1163694" y="847715"/>
                  <a:pt x="1213666" y="866779"/>
                  <a:pt x="1251793" y="904907"/>
                </a:cubicBezTo>
                <a:lnTo>
                  <a:pt x="4356716" y="4009829"/>
                </a:lnTo>
                <a:cubicBezTo>
                  <a:pt x="4432971" y="4086085"/>
                  <a:pt x="4432971" y="4209718"/>
                  <a:pt x="4356716" y="4285973"/>
                </a:cubicBezTo>
                <a:lnTo>
                  <a:pt x="4356715" y="4285972"/>
                </a:lnTo>
                <a:cubicBezTo>
                  <a:pt x="4280461" y="4362227"/>
                  <a:pt x="4156827" y="4362227"/>
                  <a:pt x="4080572" y="4285972"/>
                </a:cubicBezTo>
                <a:lnTo>
                  <a:pt x="975650" y="1181049"/>
                </a:lnTo>
                <a:cubicBezTo>
                  <a:pt x="918459" y="1123859"/>
                  <a:pt x="904162" y="1040017"/>
                  <a:pt x="932757" y="969500"/>
                </a:cubicBezTo>
                <a:lnTo>
                  <a:pt x="975650" y="904906"/>
                </a:lnTo>
                <a:lnTo>
                  <a:pt x="1040244" y="862013"/>
                </a:lnTo>
                <a:cubicBezTo>
                  <a:pt x="1063750" y="852481"/>
                  <a:pt x="1088736" y="847716"/>
                  <a:pt x="1113722" y="847716"/>
                </a:cubicBezTo>
                <a:close/>
                <a:moveTo>
                  <a:pt x="4947782" y="643418"/>
                </a:moveTo>
                <a:cubicBezTo>
                  <a:pt x="4997755" y="643418"/>
                  <a:pt x="5047727" y="662481"/>
                  <a:pt x="5085855" y="700609"/>
                </a:cubicBezTo>
                <a:lnTo>
                  <a:pt x="7305353" y="2920108"/>
                </a:lnTo>
                <a:cubicBezTo>
                  <a:pt x="7381608" y="2996364"/>
                  <a:pt x="7381608" y="3119997"/>
                  <a:pt x="7305353" y="3196251"/>
                </a:cubicBezTo>
                <a:lnTo>
                  <a:pt x="7305353" y="3196251"/>
                </a:lnTo>
                <a:cubicBezTo>
                  <a:pt x="7229098" y="3272506"/>
                  <a:pt x="7105464" y="3272506"/>
                  <a:pt x="7029209" y="3196251"/>
                </a:cubicBezTo>
                <a:lnTo>
                  <a:pt x="4809711" y="976753"/>
                </a:lnTo>
                <a:cubicBezTo>
                  <a:pt x="4752520" y="919560"/>
                  <a:pt x="4738222" y="835720"/>
                  <a:pt x="4766817" y="765203"/>
                </a:cubicBezTo>
                <a:lnTo>
                  <a:pt x="4809711" y="700609"/>
                </a:lnTo>
                <a:lnTo>
                  <a:pt x="4874305" y="657715"/>
                </a:lnTo>
                <a:cubicBezTo>
                  <a:pt x="4897810" y="648184"/>
                  <a:pt x="4922796" y="643418"/>
                  <a:pt x="4947782" y="643418"/>
                </a:cubicBezTo>
                <a:close/>
                <a:moveTo>
                  <a:pt x="2446599" y="161414"/>
                </a:moveTo>
                <a:cubicBezTo>
                  <a:pt x="2496572" y="161414"/>
                  <a:pt x="2546544" y="180478"/>
                  <a:pt x="2584671" y="218606"/>
                </a:cubicBezTo>
                <a:lnTo>
                  <a:pt x="5689594" y="3323528"/>
                </a:lnTo>
                <a:cubicBezTo>
                  <a:pt x="5765849" y="3399784"/>
                  <a:pt x="5765849" y="3523417"/>
                  <a:pt x="5689594" y="3599672"/>
                </a:cubicBezTo>
                <a:lnTo>
                  <a:pt x="5689594" y="3599671"/>
                </a:lnTo>
                <a:cubicBezTo>
                  <a:pt x="5613339" y="3675926"/>
                  <a:pt x="5489705" y="3675926"/>
                  <a:pt x="5413450" y="3599671"/>
                </a:cubicBezTo>
                <a:lnTo>
                  <a:pt x="2308528" y="494748"/>
                </a:lnTo>
                <a:cubicBezTo>
                  <a:pt x="2251337" y="437558"/>
                  <a:pt x="2237039" y="353715"/>
                  <a:pt x="2265635" y="283199"/>
                </a:cubicBezTo>
                <a:lnTo>
                  <a:pt x="2308528" y="218605"/>
                </a:lnTo>
                <a:lnTo>
                  <a:pt x="2373122" y="175712"/>
                </a:lnTo>
                <a:cubicBezTo>
                  <a:pt x="2396627" y="166181"/>
                  <a:pt x="2421613" y="161414"/>
                  <a:pt x="2446599" y="161414"/>
                </a:cubicBezTo>
                <a:close/>
                <a:moveTo>
                  <a:pt x="3671944" y="40640"/>
                </a:moveTo>
                <a:cubicBezTo>
                  <a:pt x="3721917" y="40640"/>
                  <a:pt x="3771888" y="59704"/>
                  <a:pt x="3810016" y="97831"/>
                </a:cubicBezTo>
                <a:lnTo>
                  <a:pt x="6914939" y="3202755"/>
                </a:lnTo>
                <a:cubicBezTo>
                  <a:pt x="6991194" y="3279010"/>
                  <a:pt x="6991194" y="3402643"/>
                  <a:pt x="6914939" y="3478898"/>
                </a:cubicBezTo>
                <a:lnTo>
                  <a:pt x="6914939" y="3478897"/>
                </a:lnTo>
                <a:cubicBezTo>
                  <a:pt x="6838683" y="3555153"/>
                  <a:pt x="6715050" y="3555153"/>
                  <a:pt x="6638795" y="3478897"/>
                </a:cubicBezTo>
                <a:lnTo>
                  <a:pt x="3533874" y="373974"/>
                </a:lnTo>
                <a:cubicBezTo>
                  <a:pt x="3476682" y="316783"/>
                  <a:pt x="3462384" y="232941"/>
                  <a:pt x="3490980" y="162425"/>
                </a:cubicBezTo>
                <a:lnTo>
                  <a:pt x="3533873" y="97830"/>
                </a:lnTo>
                <a:lnTo>
                  <a:pt x="3598467" y="54937"/>
                </a:lnTo>
                <a:cubicBezTo>
                  <a:pt x="3621972" y="45406"/>
                  <a:pt x="3646957" y="40640"/>
                  <a:pt x="3671944" y="40640"/>
                </a:cubicBezTo>
                <a:close/>
                <a:moveTo>
                  <a:pt x="2958245" y="0"/>
                </a:moveTo>
                <a:cubicBezTo>
                  <a:pt x="3008217" y="1"/>
                  <a:pt x="3058189" y="19064"/>
                  <a:pt x="3096316" y="57191"/>
                </a:cubicBezTo>
                <a:lnTo>
                  <a:pt x="6201239" y="3162114"/>
                </a:lnTo>
                <a:cubicBezTo>
                  <a:pt x="6277494" y="3238369"/>
                  <a:pt x="6277494" y="3362003"/>
                  <a:pt x="6201239" y="3438258"/>
                </a:cubicBezTo>
                <a:lnTo>
                  <a:pt x="6201239" y="3438257"/>
                </a:lnTo>
                <a:cubicBezTo>
                  <a:pt x="6124984" y="3514512"/>
                  <a:pt x="6001350" y="3514512"/>
                  <a:pt x="5925095" y="3438257"/>
                </a:cubicBezTo>
                <a:lnTo>
                  <a:pt x="2820173" y="333335"/>
                </a:lnTo>
                <a:cubicBezTo>
                  <a:pt x="2762982" y="276144"/>
                  <a:pt x="2748684" y="192301"/>
                  <a:pt x="2777280" y="121786"/>
                </a:cubicBezTo>
                <a:lnTo>
                  <a:pt x="2820173" y="57191"/>
                </a:lnTo>
                <a:lnTo>
                  <a:pt x="2884767" y="14298"/>
                </a:lnTo>
                <a:cubicBezTo>
                  <a:pt x="2908272" y="4766"/>
                  <a:pt x="2933258" y="0"/>
                  <a:pt x="2958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4999475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1119619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Oval 21">
            <a:extLst>
              <a:ext uri="{FF2B5EF4-FFF2-40B4-BE49-F238E27FC236}">
                <a16:creationId xmlns:a16="http://schemas.microsoft.com/office/drawing/2014/main" id="{46507200-3EDD-4D8D-9F50-FC196694D5CC}"/>
              </a:ext>
            </a:extLst>
          </p:cNvPr>
          <p:cNvSpPr/>
          <p:nvPr userDrawn="1"/>
        </p:nvSpPr>
        <p:spPr>
          <a:xfrm>
            <a:off x="639929" y="3984066"/>
            <a:ext cx="5906469" cy="52335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63" name="Oval 21">
            <a:extLst>
              <a:ext uri="{FF2B5EF4-FFF2-40B4-BE49-F238E27FC236}">
                <a16:creationId xmlns:a16="http://schemas.microsoft.com/office/drawing/2014/main" id="{5088BD0E-3955-462F-A5BA-7ED05FB3154E}"/>
              </a:ext>
            </a:extLst>
          </p:cNvPr>
          <p:cNvSpPr/>
          <p:nvPr userDrawn="1"/>
        </p:nvSpPr>
        <p:spPr>
          <a:xfrm>
            <a:off x="5566673" y="3984066"/>
            <a:ext cx="5906469" cy="523358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C457F8E-EDF2-4C4F-B492-87E3BFA7E8C0}"/>
              </a:ext>
            </a:extLst>
          </p:cNvPr>
          <p:cNvSpPr/>
          <p:nvPr userDrawn="1"/>
        </p:nvSpPr>
        <p:spPr>
          <a:xfrm flipV="1">
            <a:off x="0" y="0"/>
            <a:ext cx="12192000" cy="378904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942ABC2-FBFE-4609-8C63-4B589039B1F6}"/>
              </a:ext>
            </a:extLst>
          </p:cNvPr>
          <p:cNvGrpSpPr/>
          <p:nvPr userDrawn="1"/>
        </p:nvGrpSpPr>
        <p:grpSpPr>
          <a:xfrm>
            <a:off x="1383093" y="1953596"/>
            <a:ext cx="4208251" cy="2312149"/>
            <a:chOff x="-548507" y="477868"/>
            <a:chExt cx="11570449" cy="6357177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F041BF7-41FF-40B4-B33B-4641D1A4A23B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D8B60BA-5CD9-4560-8DD3-0DD5C058D24B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35A93CA-5D30-4E69-AB12-E5E859F2808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C9EDDFC-5A02-4164-8827-92F9C196BB93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5B05915-CD80-467F-BC03-C330E907372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08DF3AE1-CF62-489B-8A1A-CCE9BA02E98B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6B8D752B-1192-4253-BA2B-AEB014E8D13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BD5D8538-AED7-4E28-9E43-86ECCFF43547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B5EFA6EB-3734-4D4F-A5E2-0FED76730FC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82BD1E28-B3A2-4550-8B70-AF1A3F6DFE9E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DA43E1AE-8A0C-488B-BACE-D40B7804D45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7411320-7C7F-43B6-9A7D-F78F9F41FC2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6589858-E4D0-42DC-9AB9-3B2FA8ECAEE1}"/>
              </a:ext>
            </a:extLst>
          </p:cNvPr>
          <p:cNvGrpSpPr/>
          <p:nvPr userDrawn="1"/>
        </p:nvGrpSpPr>
        <p:grpSpPr>
          <a:xfrm>
            <a:off x="6600656" y="1953596"/>
            <a:ext cx="4208251" cy="2312149"/>
            <a:chOff x="-548507" y="477868"/>
            <a:chExt cx="11570449" cy="635717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64DABB-A8F1-4FB7-BF0E-4C571E83C7BB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A15B9E6-1B13-4F8B-B262-956C998B875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6A653C8-546E-4578-8CB6-47CAC740FC2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9B510E-C98E-47C0-8668-8A50E24656D1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FFBCBBA-7B36-422E-9F8D-70D45CFF3F7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51D020C-8285-4C44-ABA1-2ED69883883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504DFE24-F988-4230-B7B5-C3230D4421D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5E06A7EB-697B-4112-815C-7A28FCCAB1D5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80D9F58-953E-4353-AC85-FE037D9ED6BB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C89A1C36-C42A-49EC-BA04-0C93ED8F164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A7D8079B-D98C-4D11-92C3-2F925B1010C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3FB5D2A-EA8C-400A-950C-23C02E14E7E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prstClr val="black"/>
                </a:solidFill>
              </a:endParaRPr>
            </a:p>
          </p:txBody>
        </p:sp>
      </p:grpSp>
      <p:sp>
        <p:nvSpPr>
          <p:cNvPr id="32" name="그림 개체 틀 2">
            <a:extLst>
              <a:ext uri="{FF2B5EF4-FFF2-40B4-BE49-F238E27FC236}">
                <a16:creationId xmlns:a16="http://schemas.microsoft.com/office/drawing/2014/main" id="{245A962B-0137-486A-93A5-3A40B082B1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996105" y="2089239"/>
            <a:ext cx="2980388" cy="185536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4" name="그림 개체 틀 2">
            <a:extLst>
              <a:ext uri="{FF2B5EF4-FFF2-40B4-BE49-F238E27FC236}">
                <a16:creationId xmlns:a16="http://schemas.microsoft.com/office/drawing/2014/main" id="{986E4C31-6D41-4D51-878E-8A0B74ADD63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214587" y="2089239"/>
            <a:ext cx="2980388" cy="185536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BD64EB21-C959-498F-AD9F-59605CE442F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59904087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6604595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項物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1527902360"/>
      </p:ext>
    </p:extLst>
  </p:cSld>
  <p:clrMapOvr>
    <a:masterClrMapping/>
  </p:clrMapOvr>
  <p:transition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37897014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84701206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228724140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7C212F7-184D-4A49-A276-228D2606CDAA}"/>
              </a:ext>
            </a:extLst>
          </p:cNvPr>
          <p:cNvSpPr/>
          <p:nvPr userDrawn="1"/>
        </p:nvSpPr>
        <p:spPr>
          <a:xfrm rot="2710283">
            <a:off x="3230156" y="-3604334"/>
            <a:ext cx="5188206" cy="13481605"/>
          </a:xfrm>
          <a:custGeom>
            <a:avLst/>
            <a:gdLst>
              <a:gd name="connsiteX0" fmla="*/ 4872276 w 5188206"/>
              <a:gd name="connsiteY0" fmla="*/ 0 h 13481605"/>
              <a:gd name="connsiteX1" fmla="*/ 5188206 w 5188206"/>
              <a:gd name="connsiteY1" fmla="*/ 314046 h 13481605"/>
              <a:gd name="connsiteX2" fmla="*/ 5188206 w 5188206"/>
              <a:gd name="connsiteY2" fmla="*/ 9409991 h 13481605"/>
              <a:gd name="connsiteX3" fmla="*/ 1140878 w 5188206"/>
              <a:gd name="connsiteY3" fmla="*/ 13481605 h 13481605"/>
              <a:gd name="connsiteX4" fmla="*/ 0 w 5188206"/>
              <a:gd name="connsiteY4" fmla="*/ 12347532 h 13481605"/>
              <a:gd name="connsiteX5" fmla="*/ 1 w 5188206"/>
              <a:gd name="connsiteY5" fmla="*/ 4901511 h 1348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8206" h="13481605">
                <a:moveTo>
                  <a:pt x="4872276" y="0"/>
                </a:moveTo>
                <a:lnTo>
                  <a:pt x="5188206" y="314046"/>
                </a:lnTo>
                <a:lnTo>
                  <a:pt x="5188206" y="9409991"/>
                </a:lnTo>
                <a:lnTo>
                  <a:pt x="1140878" y="13481605"/>
                </a:lnTo>
                <a:lnTo>
                  <a:pt x="0" y="12347532"/>
                </a:lnTo>
                <a:lnTo>
                  <a:pt x="1" y="4901511"/>
                </a:lnTo>
                <a:close/>
              </a:path>
            </a:pathLst>
          </a:custGeom>
          <a:solidFill>
            <a:schemeClr val="accent1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06C027D-380B-4189-ADCD-4C61FF036C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alphaModFix amt="2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91761" y="1"/>
            <a:ext cx="490023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CA200259-84FB-42E8-BC41-9E22E38BFFB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email">
            <a:alphaModFix amt="29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47" y="0"/>
            <a:ext cx="3611440" cy="6904883"/>
          </a:xfrm>
          <a:prstGeom prst="rect">
            <a:avLst/>
          </a:pr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363273D-08D0-4F61-9C43-8F313C85A4FB}"/>
              </a:ext>
            </a:extLst>
          </p:cNvPr>
          <p:cNvSpPr/>
          <p:nvPr userDrawn="1"/>
        </p:nvSpPr>
        <p:spPr>
          <a:xfrm rot="18917560">
            <a:off x="6757340" y="5310244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F144AE0-43B5-4072-B84A-2621F7237F1E}"/>
              </a:ext>
            </a:extLst>
          </p:cNvPr>
          <p:cNvSpPr/>
          <p:nvPr userDrawn="1"/>
        </p:nvSpPr>
        <p:spPr>
          <a:xfrm rot="18917560">
            <a:off x="2315319" y="657619"/>
            <a:ext cx="2184922" cy="719634"/>
          </a:xfrm>
          <a:custGeom>
            <a:avLst/>
            <a:gdLst>
              <a:gd name="connsiteX0" fmla="*/ 212221 w 2598991"/>
              <a:gd name="connsiteY0" fmla="*/ 705872 h 856013"/>
              <a:gd name="connsiteX1" fmla="*/ 212221 w 2598991"/>
              <a:gd name="connsiteY1" fmla="*/ 705873 h 856013"/>
              <a:gd name="connsiteX2" fmla="*/ 212221 w 2598991"/>
              <a:gd name="connsiteY2" fmla="*/ 705873 h 856013"/>
              <a:gd name="connsiteX3" fmla="*/ 0 w 2598991"/>
              <a:gd name="connsiteY3" fmla="*/ 150139 h 856013"/>
              <a:gd name="connsiteX4" fmla="*/ 0 w 2598991"/>
              <a:gd name="connsiteY4" fmla="*/ 150139 h 856013"/>
              <a:gd name="connsiteX5" fmla="*/ 0 w 2598991"/>
              <a:gd name="connsiteY5" fmla="*/ 150140 h 856013"/>
              <a:gd name="connsiteX6" fmla="*/ 150140 w 2598991"/>
              <a:gd name="connsiteY6" fmla="*/ 0 h 856013"/>
              <a:gd name="connsiteX7" fmla="*/ 1824103 w 2598991"/>
              <a:gd name="connsiteY7" fmla="*/ 0 h 856013"/>
              <a:gd name="connsiteX8" fmla="*/ 1974243 w 2598991"/>
              <a:gd name="connsiteY8" fmla="*/ 150140 h 856013"/>
              <a:gd name="connsiteX9" fmla="*/ 1974242 w 2598991"/>
              <a:gd name="connsiteY9" fmla="*/ 150140 h 856013"/>
              <a:gd name="connsiteX10" fmla="*/ 1930267 w 2598991"/>
              <a:gd name="connsiteY10" fmla="*/ 256305 h 856013"/>
              <a:gd name="connsiteX11" fmla="*/ 1894334 w 2598991"/>
              <a:gd name="connsiteY11" fmla="*/ 280532 h 856013"/>
              <a:gd name="connsiteX12" fmla="*/ 2457031 w 2598991"/>
              <a:gd name="connsiteY12" fmla="*/ 280532 h 856013"/>
              <a:gd name="connsiteX13" fmla="*/ 2598991 w 2598991"/>
              <a:gd name="connsiteY13" fmla="*/ 422492 h 856013"/>
              <a:gd name="connsiteX14" fmla="*/ 2598990 w 2598991"/>
              <a:gd name="connsiteY14" fmla="*/ 422492 h 856013"/>
              <a:gd name="connsiteX15" fmla="*/ 2457030 w 2598991"/>
              <a:gd name="connsiteY15" fmla="*/ 564452 h 856013"/>
              <a:gd name="connsiteX16" fmla="*/ 2079510 w 2598991"/>
              <a:gd name="connsiteY16" fmla="*/ 564452 h 856013"/>
              <a:gd name="connsiteX17" fmla="*/ 2094765 w 2598991"/>
              <a:gd name="connsiteY17" fmla="*/ 567532 h 856013"/>
              <a:gd name="connsiteX18" fmla="*/ 2186464 w 2598991"/>
              <a:gd name="connsiteY18" fmla="*/ 705873 h 856013"/>
              <a:gd name="connsiteX19" fmla="*/ 2186463 w 2598991"/>
              <a:gd name="connsiteY19" fmla="*/ 705873 h 856013"/>
              <a:gd name="connsiteX20" fmla="*/ 2036323 w 2598991"/>
              <a:gd name="connsiteY20" fmla="*/ 856013 h 856013"/>
              <a:gd name="connsiteX21" fmla="*/ 362361 w 2598991"/>
              <a:gd name="connsiteY21" fmla="*/ 856012 h 856013"/>
              <a:gd name="connsiteX22" fmla="*/ 224020 w 2598991"/>
              <a:gd name="connsiteY22" fmla="*/ 764313 h 856013"/>
              <a:gd name="connsiteX23" fmla="*/ 212221 w 2598991"/>
              <a:gd name="connsiteY23" fmla="*/ 705873 h 856013"/>
              <a:gd name="connsiteX24" fmla="*/ 224020 w 2598991"/>
              <a:gd name="connsiteY24" fmla="*/ 647432 h 856013"/>
              <a:gd name="connsiteX25" fmla="*/ 362361 w 2598991"/>
              <a:gd name="connsiteY25" fmla="*/ 555733 h 856013"/>
              <a:gd name="connsiteX26" fmla="*/ 469765 w 2598991"/>
              <a:gd name="connsiteY26" fmla="*/ 555733 h 856013"/>
              <a:gd name="connsiteX27" fmla="*/ 480117 w 2598991"/>
              <a:gd name="connsiteY27" fmla="*/ 553643 h 856013"/>
              <a:gd name="connsiteX28" fmla="*/ 566820 w 2598991"/>
              <a:gd name="connsiteY28" fmla="*/ 422839 h 856013"/>
              <a:gd name="connsiteX29" fmla="*/ 566821 w 2598991"/>
              <a:gd name="connsiteY29" fmla="*/ 422839 h 856013"/>
              <a:gd name="connsiteX30" fmla="*/ 515161 w 2598991"/>
              <a:gd name="connsiteY30" fmla="*/ 313296 h 856013"/>
              <a:gd name="connsiteX31" fmla="*/ 493706 w 2598991"/>
              <a:gd name="connsiteY31" fmla="*/ 300279 h 856013"/>
              <a:gd name="connsiteX32" fmla="*/ 150140 w 2598991"/>
              <a:gd name="connsiteY32" fmla="*/ 300279 h 856013"/>
              <a:gd name="connsiteX33" fmla="*/ 11799 w 2598991"/>
              <a:gd name="connsiteY33" fmla="*/ 208580 h 856013"/>
              <a:gd name="connsiteX34" fmla="*/ 0 w 2598991"/>
              <a:gd name="connsiteY34" fmla="*/ 150139 h 856013"/>
              <a:gd name="connsiteX35" fmla="*/ 11799 w 2598991"/>
              <a:gd name="connsiteY35" fmla="*/ 91699 h 856013"/>
              <a:gd name="connsiteX36" fmla="*/ 150140 w 2598991"/>
              <a:gd name="connsiteY36" fmla="*/ 0 h 856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98991" h="856013">
                <a:moveTo>
                  <a:pt x="212221" y="705872"/>
                </a:moveTo>
                <a:lnTo>
                  <a:pt x="212221" y="705873"/>
                </a:lnTo>
                <a:lnTo>
                  <a:pt x="212221" y="705873"/>
                </a:lnTo>
                <a:close/>
                <a:moveTo>
                  <a:pt x="0" y="150139"/>
                </a:moveTo>
                <a:lnTo>
                  <a:pt x="0" y="150139"/>
                </a:lnTo>
                <a:lnTo>
                  <a:pt x="0" y="150140"/>
                </a:lnTo>
                <a:close/>
                <a:moveTo>
                  <a:pt x="150140" y="0"/>
                </a:moveTo>
                <a:lnTo>
                  <a:pt x="1824103" y="0"/>
                </a:lnTo>
                <a:cubicBezTo>
                  <a:pt x="1907023" y="0"/>
                  <a:pt x="1974243" y="67220"/>
                  <a:pt x="1974243" y="150140"/>
                </a:cubicBezTo>
                <a:lnTo>
                  <a:pt x="1974242" y="150140"/>
                </a:lnTo>
                <a:cubicBezTo>
                  <a:pt x="1974242" y="191600"/>
                  <a:pt x="1957437" y="229135"/>
                  <a:pt x="1930267" y="256305"/>
                </a:cubicBezTo>
                <a:lnTo>
                  <a:pt x="1894334" y="280532"/>
                </a:lnTo>
                <a:lnTo>
                  <a:pt x="2457031" y="280532"/>
                </a:lnTo>
                <a:cubicBezTo>
                  <a:pt x="2535433" y="280532"/>
                  <a:pt x="2598991" y="344090"/>
                  <a:pt x="2598991" y="422492"/>
                </a:cubicBezTo>
                <a:lnTo>
                  <a:pt x="2598990" y="422492"/>
                </a:lnTo>
                <a:cubicBezTo>
                  <a:pt x="2598990" y="500894"/>
                  <a:pt x="2535432" y="564452"/>
                  <a:pt x="2457030" y="564452"/>
                </a:cubicBezTo>
                <a:lnTo>
                  <a:pt x="2079510" y="564452"/>
                </a:lnTo>
                <a:lnTo>
                  <a:pt x="2094765" y="567532"/>
                </a:lnTo>
                <a:cubicBezTo>
                  <a:pt x="2148653" y="590324"/>
                  <a:pt x="2186464" y="643683"/>
                  <a:pt x="2186464" y="705873"/>
                </a:cubicBezTo>
                <a:lnTo>
                  <a:pt x="2186463" y="705873"/>
                </a:lnTo>
                <a:cubicBezTo>
                  <a:pt x="2186463" y="788793"/>
                  <a:pt x="2119243" y="856013"/>
                  <a:pt x="2036323" y="856013"/>
                </a:cubicBezTo>
                <a:lnTo>
                  <a:pt x="362361" y="856012"/>
                </a:lnTo>
                <a:cubicBezTo>
                  <a:pt x="300171" y="856012"/>
                  <a:pt x="246812" y="818201"/>
                  <a:pt x="224020" y="764313"/>
                </a:cubicBezTo>
                <a:lnTo>
                  <a:pt x="212221" y="705873"/>
                </a:lnTo>
                <a:lnTo>
                  <a:pt x="224020" y="647432"/>
                </a:lnTo>
                <a:cubicBezTo>
                  <a:pt x="246812" y="593544"/>
                  <a:pt x="300171" y="555733"/>
                  <a:pt x="362361" y="555733"/>
                </a:cubicBezTo>
                <a:lnTo>
                  <a:pt x="469765" y="555733"/>
                </a:lnTo>
                <a:lnTo>
                  <a:pt x="480117" y="553643"/>
                </a:lnTo>
                <a:cubicBezTo>
                  <a:pt x="531069" y="532092"/>
                  <a:pt x="566820" y="481641"/>
                  <a:pt x="566820" y="422839"/>
                </a:cubicBezTo>
                <a:lnTo>
                  <a:pt x="566821" y="422839"/>
                </a:lnTo>
                <a:cubicBezTo>
                  <a:pt x="566821" y="378738"/>
                  <a:pt x="546711" y="339334"/>
                  <a:pt x="515161" y="313296"/>
                </a:cubicBezTo>
                <a:lnTo>
                  <a:pt x="493706" y="300279"/>
                </a:lnTo>
                <a:lnTo>
                  <a:pt x="150140" y="300279"/>
                </a:lnTo>
                <a:cubicBezTo>
                  <a:pt x="87950" y="300279"/>
                  <a:pt x="34591" y="262468"/>
                  <a:pt x="11799" y="208580"/>
                </a:cubicBezTo>
                <a:lnTo>
                  <a:pt x="0" y="150139"/>
                </a:lnTo>
                <a:lnTo>
                  <a:pt x="11799" y="91699"/>
                </a:lnTo>
                <a:cubicBezTo>
                  <a:pt x="34591" y="37811"/>
                  <a:pt x="87950" y="0"/>
                  <a:pt x="150140" y="0"/>
                </a:cubicBez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F73E14A-31CD-46CC-9655-417F344E964D}"/>
              </a:ext>
            </a:extLst>
          </p:cNvPr>
          <p:cNvSpPr/>
          <p:nvPr userDrawn="1"/>
        </p:nvSpPr>
        <p:spPr>
          <a:xfrm rot="18900000">
            <a:off x="3249095" y="3545172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B359B05-6AC3-460B-AADD-EF4FE88E5E15}"/>
              </a:ext>
            </a:extLst>
          </p:cNvPr>
          <p:cNvSpPr/>
          <p:nvPr userDrawn="1"/>
        </p:nvSpPr>
        <p:spPr>
          <a:xfrm rot="18900000">
            <a:off x="3933047" y="3402148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Cross 7">
            <a:extLst>
              <a:ext uri="{FF2B5EF4-FFF2-40B4-BE49-F238E27FC236}">
                <a16:creationId xmlns:a16="http://schemas.microsoft.com/office/drawing/2014/main" id="{01AE4C7D-0581-4EF7-B01A-57774F1B5217}"/>
              </a:ext>
            </a:extLst>
          </p:cNvPr>
          <p:cNvSpPr/>
          <p:nvPr userDrawn="1"/>
        </p:nvSpPr>
        <p:spPr>
          <a:xfrm>
            <a:off x="8690530" y="3132960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Cross 8">
            <a:extLst>
              <a:ext uri="{FF2B5EF4-FFF2-40B4-BE49-F238E27FC236}">
                <a16:creationId xmlns:a16="http://schemas.microsoft.com/office/drawing/2014/main" id="{E15BDB5E-8F00-405C-BB7A-30DEF75B5163}"/>
              </a:ext>
            </a:extLst>
          </p:cNvPr>
          <p:cNvSpPr/>
          <p:nvPr userDrawn="1"/>
        </p:nvSpPr>
        <p:spPr>
          <a:xfrm rot="1642289">
            <a:off x="1982541" y="4138539"/>
            <a:ext cx="296040" cy="296040"/>
          </a:xfrm>
          <a:prstGeom prst="plus">
            <a:avLst>
              <a:gd name="adj" fmla="val 4377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DEAC9489-BCB7-4E3A-A896-B35B3A48F178}"/>
              </a:ext>
            </a:extLst>
          </p:cNvPr>
          <p:cNvSpPr/>
          <p:nvPr userDrawn="1"/>
        </p:nvSpPr>
        <p:spPr>
          <a:xfrm rot="12056913">
            <a:off x="5363426" y="5089801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6B27FEF4-8DD6-4FAC-9895-F6E35C1DA54A}"/>
              </a:ext>
            </a:extLst>
          </p:cNvPr>
          <p:cNvSpPr/>
          <p:nvPr userDrawn="1"/>
        </p:nvSpPr>
        <p:spPr>
          <a:xfrm rot="12056913">
            <a:off x="8103105" y="591382"/>
            <a:ext cx="251202" cy="216553"/>
          </a:xfrm>
          <a:prstGeom prst="triangl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4D70D1D-AA00-4B06-A452-6DFDE7FFF4E9}"/>
              </a:ext>
            </a:extLst>
          </p:cNvPr>
          <p:cNvSpPr/>
          <p:nvPr userDrawn="1"/>
        </p:nvSpPr>
        <p:spPr>
          <a:xfrm>
            <a:off x="3621417" y="2170597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5D1B683-76F6-46BE-9D4C-38ADA1B32309}"/>
              </a:ext>
            </a:extLst>
          </p:cNvPr>
          <p:cNvSpPr/>
          <p:nvPr userDrawn="1"/>
        </p:nvSpPr>
        <p:spPr>
          <a:xfrm>
            <a:off x="10794549" y="1222466"/>
            <a:ext cx="213463" cy="213463"/>
          </a:xfrm>
          <a:prstGeom prst="ellipse">
            <a:avLst/>
          </a:prstGeom>
          <a:noFill/>
          <a:ln w="317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0B4C9FD5-DF32-4DAC-8E2E-373DFB75D439}"/>
              </a:ext>
            </a:extLst>
          </p:cNvPr>
          <p:cNvSpPr/>
          <p:nvPr userDrawn="1"/>
        </p:nvSpPr>
        <p:spPr>
          <a:xfrm rot="18900000">
            <a:off x="7806765" y="2002509"/>
            <a:ext cx="898779" cy="18823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94E87BE3-6EEF-461A-BBF4-750890F3D4AF}"/>
              </a:ext>
            </a:extLst>
          </p:cNvPr>
          <p:cNvSpPr/>
          <p:nvPr userDrawn="1"/>
        </p:nvSpPr>
        <p:spPr>
          <a:xfrm rot="18900000">
            <a:off x="8490717" y="1859485"/>
            <a:ext cx="471088" cy="986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643784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2922674-29AA-4539-9ADB-F561E37054A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email">
            <a:alphaModFix amt="1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04"/>
          <a:stretch/>
        </p:blipFill>
        <p:spPr>
          <a:xfrm>
            <a:off x="2021305" y="0"/>
            <a:ext cx="716925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3805287"/>
      </p:ext>
    </p:extLst>
  </p:cSld>
  <p:clrMapOvr>
    <a:masterClrMapping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593817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EF6A00AF-ECF4-4671-999C-845F2DB0A5CC}"/>
              </a:ext>
            </a:extLst>
          </p:cNvPr>
          <p:cNvSpPr/>
          <p:nvPr/>
        </p:nvSpPr>
        <p:spPr>
          <a:xfrm rot="19800000">
            <a:off x="2765011" y="-257729"/>
            <a:ext cx="1473002" cy="1340484"/>
          </a:xfrm>
          <a:custGeom>
            <a:avLst/>
            <a:gdLst>
              <a:gd name="connsiteX0" fmla="*/ 400635 w 1473002"/>
              <a:gd name="connsiteY0" fmla="*/ 0 h 1340484"/>
              <a:gd name="connsiteX1" fmla="*/ 1467486 w 1473002"/>
              <a:gd name="connsiteY1" fmla="*/ 615947 h 1340484"/>
              <a:gd name="connsiteX2" fmla="*/ 1473002 w 1473002"/>
              <a:gd name="connsiteY2" fmla="*/ 658847 h 1340484"/>
              <a:gd name="connsiteX3" fmla="*/ 1438001 w 1473002"/>
              <a:gd name="connsiteY3" fmla="*/ 791633 h 1340484"/>
              <a:gd name="connsiteX4" fmla="*/ 1201736 w 1473002"/>
              <a:gd name="connsiteY4" fmla="*/ 1207698 h 1340484"/>
              <a:gd name="connsiteX5" fmla="*/ 974223 w 1473002"/>
              <a:gd name="connsiteY5" fmla="*/ 1340484 h 1340484"/>
              <a:gd name="connsiteX6" fmla="*/ 498779 w 1473002"/>
              <a:gd name="connsiteY6" fmla="*/ 1340484 h 1340484"/>
              <a:gd name="connsiteX7" fmla="*/ 271265 w 1473002"/>
              <a:gd name="connsiteY7" fmla="*/ 1207698 h 1340484"/>
              <a:gd name="connsiteX8" fmla="*/ 35002 w 1473002"/>
              <a:gd name="connsiteY8" fmla="*/ 791633 h 1340484"/>
              <a:gd name="connsiteX9" fmla="*/ 35001 w 1473002"/>
              <a:gd name="connsiteY9" fmla="*/ 526060 h 1340484"/>
              <a:gd name="connsiteX10" fmla="*/ 274183 w 1473002"/>
              <a:gd name="connsiteY10" fmla="*/ 109995 h 1340484"/>
              <a:gd name="connsiteX11" fmla="*/ 370438 w 1473002"/>
              <a:gd name="connsiteY11" fmla="*/ 12618 h 134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73002" h="1340484">
                <a:moveTo>
                  <a:pt x="400635" y="0"/>
                </a:moveTo>
                <a:lnTo>
                  <a:pt x="1467486" y="615947"/>
                </a:lnTo>
                <a:lnTo>
                  <a:pt x="1473002" y="658847"/>
                </a:lnTo>
                <a:cubicBezTo>
                  <a:pt x="1473002" y="704584"/>
                  <a:pt x="1461335" y="750322"/>
                  <a:pt x="1438001" y="791633"/>
                </a:cubicBezTo>
                <a:lnTo>
                  <a:pt x="1201736" y="1207698"/>
                </a:lnTo>
                <a:cubicBezTo>
                  <a:pt x="1155067" y="1290321"/>
                  <a:pt x="1067562" y="1340484"/>
                  <a:pt x="974223" y="1340484"/>
                </a:cubicBezTo>
                <a:lnTo>
                  <a:pt x="498779" y="1340484"/>
                </a:lnTo>
                <a:cubicBezTo>
                  <a:pt x="405440" y="1340484"/>
                  <a:pt x="317935" y="1290321"/>
                  <a:pt x="271265" y="1207698"/>
                </a:cubicBezTo>
                <a:lnTo>
                  <a:pt x="35002" y="791633"/>
                </a:lnTo>
                <a:cubicBezTo>
                  <a:pt x="-11667" y="709011"/>
                  <a:pt x="-11667" y="608682"/>
                  <a:pt x="35001" y="526060"/>
                </a:cubicBezTo>
                <a:lnTo>
                  <a:pt x="274183" y="109995"/>
                </a:lnTo>
                <a:cubicBezTo>
                  <a:pt x="297517" y="68683"/>
                  <a:pt x="331061" y="35487"/>
                  <a:pt x="370438" y="12618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BBBECB6-ECC8-42CB-B401-D32AA86EB232}"/>
              </a:ext>
            </a:extLst>
          </p:cNvPr>
          <p:cNvSpPr/>
          <p:nvPr/>
        </p:nvSpPr>
        <p:spPr>
          <a:xfrm rot="19800000">
            <a:off x="218445" y="-1326328"/>
            <a:ext cx="5148692" cy="3470705"/>
          </a:xfrm>
          <a:custGeom>
            <a:avLst/>
            <a:gdLst>
              <a:gd name="connsiteX0" fmla="*/ 4076327 w 5148692"/>
              <a:gd name="connsiteY0" fmla="*/ 2130220 h 3470705"/>
              <a:gd name="connsiteX1" fmla="*/ 5143176 w 5148692"/>
              <a:gd name="connsiteY1" fmla="*/ 2746166 h 3470705"/>
              <a:gd name="connsiteX2" fmla="*/ 5148692 w 5148692"/>
              <a:gd name="connsiteY2" fmla="*/ 2789067 h 3470705"/>
              <a:gd name="connsiteX3" fmla="*/ 5113691 w 5148692"/>
              <a:gd name="connsiteY3" fmla="*/ 2921853 h 3470705"/>
              <a:gd name="connsiteX4" fmla="*/ 4877428 w 5148692"/>
              <a:gd name="connsiteY4" fmla="*/ 3337918 h 3470705"/>
              <a:gd name="connsiteX5" fmla="*/ 4649913 w 5148692"/>
              <a:gd name="connsiteY5" fmla="*/ 3470704 h 3470705"/>
              <a:gd name="connsiteX6" fmla="*/ 4174471 w 5148692"/>
              <a:gd name="connsiteY6" fmla="*/ 3470705 h 3470705"/>
              <a:gd name="connsiteX7" fmla="*/ 3946956 w 5148692"/>
              <a:gd name="connsiteY7" fmla="*/ 3337918 h 3470705"/>
              <a:gd name="connsiteX8" fmla="*/ 3710692 w 5148692"/>
              <a:gd name="connsiteY8" fmla="*/ 2921853 h 3470705"/>
              <a:gd name="connsiteX9" fmla="*/ 3710692 w 5148692"/>
              <a:gd name="connsiteY9" fmla="*/ 2656280 h 3470705"/>
              <a:gd name="connsiteX10" fmla="*/ 3949873 w 5148692"/>
              <a:gd name="connsiteY10" fmla="*/ 2240215 h 3470705"/>
              <a:gd name="connsiteX11" fmla="*/ 4046129 w 5148692"/>
              <a:gd name="connsiteY11" fmla="*/ 2142838 h 3470705"/>
              <a:gd name="connsiteX12" fmla="*/ 1628272 w 5148692"/>
              <a:gd name="connsiteY12" fmla="*/ 716835 h 3470705"/>
              <a:gd name="connsiteX13" fmla="*/ 2695122 w 5148692"/>
              <a:gd name="connsiteY13" fmla="*/ 1332781 h 3470705"/>
              <a:gd name="connsiteX14" fmla="*/ 2700638 w 5148692"/>
              <a:gd name="connsiteY14" fmla="*/ 1375682 h 3470705"/>
              <a:gd name="connsiteX15" fmla="*/ 2665636 w 5148692"/>
              <a:gd name="connsiteY15" fmla="*/ 1508468 h 3470705"/>
              <a:gd name="connsiteX16" fmla="*/ 2429372 w 5148692"/>
              <a:gd name="connsiteY16" fmla="*/ 1924533 h 3470705"/>
              <a:gd name="connsiteX17" fmla="*/ 2201859 w 5148692"/>
              <a:gd name="connsiteY17" fmla="*/ 2057319 h 3470705"/>
              <a:gd name="connsiteX18" fmla="*/ 1726415 w 5148692"/>
              <a:gd name="connsiteY18" fmla="*/ 2057319 h 3470705"/>
              <a:gd name="connsiteX19" fmla="*/ 1498901 w 5148692"/>
              <a:gd name="connsiteY19" fmla="*/ 1924533 h 3470705"/>
              <a:gd name="connsiteX20" fmla="*/ 1262637 w 5148692"/>
              <a:gd name="connsiteY20" fmla="*/ 1508468 h 3470705"/>
              <a:gd name="connsiteX21" fmla="*/ 1262637 w 5148692"/>
              <a:gd name="connsiteY21" fmla="*/ 1242895 h 3470705"/>
              <a:gd name="connsiteX22" fmla="*/ 1501818 w 5148692"/>
              <a:gd name="connsiteY22" fmla="*/ 826830 h 3470705"/>
              <a:gd name="connsiteX23" fmla="*/ 1598074 w 5148692"/>
              <a:gd name="connsiteY23" fmla="*/ 729453 h 3470705"/>
              <a:gd name="connsiteX24" fmla="*/ 386677 w 5148692"/>
              <a:gd name="connsiteY24" fmla="*/ 0 h 3470705"/>
              <a:gd name="connsiteX25" fmla="*/ 1469415 w 5148692"/>
              <a:gd name="connsiteY25" fmla="*/ 625119 h 3470705"/>
              <a:gd name="connsiteX26" fmla="*/ 1473002 w 5148692"/>
              <a:gd name="connsiteY26" fmla="*/ 653014 h 3470705"/>
              <a:gd name="connsiteX27" fmla="*/ 1438000 w 5148692"/>
              <a:gd name="connsiteY27" fmla="*/ 785800 h 3470705"/>
              <a:gd name="connsiteX28" fmla="*/ 1201737 w 5148692"/>
              <a:gd name="connsiteY28" fmla="*/ 1201865 h 3470705"/>
              <a:gd name="connsiteX29" fmla="*/ 974223 w 5148692"/>
              <a:gd name="connsiteY29" fmla="*/ 1334651 h 3470705"/>
              <a:gd name="connsiteX30" fmla="*/ 498779 w 5148692"/>
              <a:gd name="connsiteY30" fmla="*/ 1334651 h 3470705"/>
              <a:gd name="connsiteX31" fmla="*/ 271265 w 5148692"/>
              <a:gd name="connsiteY31" fmla="*/ 1201865 h 3470705"/>
              <a:gd name="connsiteX32" fmla="*/ 35001 w 5148692"/>
              <a:gd name="connsiteY32" fmla="*/ 785800 h 3470705"/>
              <a:gd name="connsiteX33" fmla="*/ 35001 w 5148692"/>
              <a:gd name="connsiteY33" fmla="*/ 520227 h 3470705"/>
              <a:gd name="connsiteX34" fmla="*/ 274182 w 5148692"/>
              <a:gd name="connsiteY34" fmla="*/ 104162 h 3470705"/>
              <a:gd name="connsiteX35" fmla="*/ 370438 w 5148692"/>
              <a:gd name="connsiteY35" fmla="*/ 6785 h 3470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48692" h="3470705">
                <a:moveTo>
                  <a:pt x="4076327" y="2130220"/>
                </a:moveTo>
                <a:lnTo>
                  <a:pt x="5143176" y="2746166"/>
                </a:lnTo>
                <a:lnTo>
                  <a:pt x="5148692" y="2789067"/>
                </a:lnTo>
                <a:cubicBezTo>
                  <a:pt x="5148692" y="2834804"/>
                  <a:pt x="5137025" y="2880542"/>
                  <a:pt x="5113691" y="2921853"/>
                </a:cubicBezTo>
                <a:lnTo>
                  <a:pt x="4877428" y="3337918"/>
                </a:lnTo>
                <a:cubicBezTo>
                  <a:pt x="4830757" y="3420541"/>
                  <a:pt x="4743253" y="3470704"/>
                  <a:pt x="4649913" y="3470704"/>
                </a:cubicBezTo>
                <a:lnTo>
                  <a:pt x="4174471" y="3470705"/>
                </a:lnTo>
                <a:cubicBezTo>
                  <a:pt x="4081130" y="3470704"/>
                  <a:pt x="3993625" y="3420541"/>
                  <a:pt x="3946956" y="3337918"/>
                </a:cubicBezTo>
                <a:lnTo>
                  <a:pt x="3710692" y="2921853"/>
                </a:lnTo>
                <a:cubicBezTo>
                  <a:pt x="3664023" y="2839231"/>
                  <a:pt x="3664023" y="2738902"/>
                  <a:pt x="3710692" y="2656280"/>
                </a:cubicBezTo>
                <a:lnTo>
                  <a:pt x="3949873" y="2240215"/>
                </a:lnTo>
                <a:cubicBezTo>
                  <a:pt x="3973208" y="2198904"/>
                  <a:pt x="4006752" y="2165707"/>
                  <a:pt x="4046129" y="2142838"/>
                </a:cubicBezTo>
                <a:close/>
                <a:moveTo>
                  <a:pt x="1628272" y="716835"/>
                </a:moveTo>
                <a:lnTo>
                  <a:pt x="2695122" y="1332781"/>
                </a:lnTo>
                <a:lnTo>
                  <a:pt x="2700638" y="1375682"/>
                </a:lnTo>
                <a:cubicBezTo>
                  <a:pt x="2700638" y="1421419"/>
                  <a:pt x="2688971" y="1467157"/>
                  <a:pt x="2665636" y="1508468"/>
                </a:cubicBezTo>
                <a:lnTo>
                  <a:pt x="2429372" y="1924533"/>
                </a:lnTo>
                <a:cubicBezTo>
                  <a:pt x="2382703" y="2007156"/>
                  <a:pt x="2295198" y="2057319"/>
                  <a:pt x="2201859" y="2057319"/>
                </a:cubicBezTo>
                <a:lnTo>
                  <a:pt x="1726415" y="2057319"/>
                </a:lnTo>
                <a:cubicBezTo>
                  <a:pt x="1633075" y="2057319"/>
                  <a:pt x="1545571" y="2007156"/>
                  <a:pt x="1498901" y="1924533"/>
                </a:cubicBezTo>
                <a:lnTo>
                  <a:pt x="1262637" y="1508468"/>
                </a:lnTo>
                <a:cubicBezTo>
                  <a:pt x="1215969" y="1425846"/>
                  <a:pt x="1215969" y="1325517"/>
                  <a:pt x="1262637" y="1242895"/>
                </a:cubicBezTo>
                <a:lnTo>
                  <a:pt x="1501818" y="826830"/>
                </a:lnTo>
                <a:cubicBezTo>
                  <a:pt x="1525153" y="785519"/>
                  <a:pt x="1558697" y="752322"/>
                  <a:pt x="1598074" y="729453"/>
                </a:cubicBezTo>
                <a:close/>
                <a:moveTo>
                  <a:pt x="386677" y="0"/>
                </a:moveTo>
                <a:lnTo>
                  <a:pt x="1469415" y="625119"/>
                </a:lnTo>
                <a:lnTo>
                  <a:pt x="1473002" y="653014"/>
                </a:lnTo>
                <a:cubicBezTo>
                  <a:pt x="1473002" y="698751"/>
                  <a:pt x="1461335" y="744489"/>
                  <a:pt x="1438000" y="785800"/>
                </a:cubicBezTo>
                <a:lnTo>
                  <a:pt x="1201737" y="1201865"/>
                </a:lnTo>
                <a:cubicBezTo>
                  <a:pt x="1155067" y="1284488"/>
                  <a:pt x="1067562" y="1334651"/>
                  <a:pt x="974223" y="1334651"/>
                </a:cubicBezTo>
                <a:lnTo>
                  <a:pt x="498779" y="1334651"/>
                </a:lnTo>
                <a:cubicBezTo>
                  <a:pt x="405440" y="1334651"/>
                  <a:pt x="317935" y="1284488"/>
                  <a:pt x="271265" y="1201865"/>
                </a:cubicBezTo>
                <a:lnTo>
                  <a:pt x="35001" y="785800"/>
                </a:lnTo>
                <a:cubicBezTo>
                  <a:pt x="-11667" y="703178"/>
                  <a:pt x="-11667" y="602849"/>
                  <a:pt x="35001" y="520227"/>
                </a:cubicBezTo>
                <a:lnTo>
                  <a:pt x="274182" y="104162"/>
                </a:lnTo>
                <a:cubicBezTo>
                  <a:pt x="297517" y="62851"/>
                  <a:pt x="331061" y="29654"/>
                  <a:pt x="370438" y="6785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22A747D-B653-40F4-A965-5278183F1152}"/>
              </a:ext>
            </a:extLst>
          </p:cNvPr>
          <p:cNvSpPr/>
          <p:nvPr/>
        </p:nvSpPr>
        <p:spPr>
          <a:xfrm rot="19800000">
            <a:off x="-1040163" y="1058484"/>
            <a:ext cx="2361287" cy="3468476"/>
          </a:xfrm>
          <a:custGeom>
            <a:avLst/>
            <a:gdLst>
              <a:gd name="connsiteX0" fmla="*/ 738061 w 2361287"/>
              <a:gd name="connsiteY0" fmla="*/ 2166634 h 3468476"/>
              <a:gd name="connsiteX1" fmla="*/ 808592 w 2361287"/>
              <a:gd name="connsiteY1" fmla="*/ 2237987 h 3468476"/>
              <a:gd name="connsiteX2" fmla="*/ 1041939 w 2361287"/>
              <a:gd name="connsiteY2" fmla="*/ 2654052 h 3468476"/>
              <a:gd name="connsiteX3" fmla="*/ 1041939 w 2361287"/>
              <a:gd name="connsiteY3" fmla="*/ 2919625 h 3468476"/>
              <a:gd name="connsiteX4" fmla="*/ 805676 w 2361287"/>
              <a:gd name="connsiteY4" fmla="*/ 3335690 h 3468476"/>
              <a:gd name="connsiteX5" fmla="*/ 578162 w 2361287"/>
              <a:gd name="connsiteY5" fmla="*/ 3468476 h 3468476"/>
              <a:gd name="connsiteX6" fmla="*/ 102718 w 2361287"/>
              <a:gd name="connsiteY6" fmla="*/ 3468476 h 3468476"/>
              <a:gd name="connsiteX7" fmla="*/ 34354 w 2361287"/>
              <a:gd name="connsiteY7" fmla="*/ 3459347 h 3468476"/>
              <a:gd name="connsiteX8" fmla="*/ 0 w 2361287"/>
              <a:gd name="connsiteY8" fmla="*/ 3444992 h 3468476"/>
              <a:gd name="connsiteX9" fmla="*/ 1996683 w 2361287"/>
              <a:gd name="connsiteY9" fmla="*/ 3224 h 3468476"/>
              <a:gd name="connsiteX10" fmla="*/ 2092939 w 2361287"/>
              <a:gd name="connsiteY10" fmla="*/ 100601 h 3468476"/>
              <a:gd name="connsiteX11" fmla="*/ 2326286 w 2361287"/>
              <a:gd name="connsiteY11" fmla="*/ 516666 h 3468476"/>
              <a:gd name="connsiteX12" fmla="*/ 2326286 w 2361287"/>
              <a:gd name="connsiteY12" fmla="*/ 782239 h 3468476"/>
              <a:gd name="connsiteX13" fmla="*/ 2090023 w 2361287"/>
              <a:gd name="connsiteY13" fmla="*/ 1198304 h 3468476"/>
              <a:gd name="connsiteX14" fmla="*/ 1862508 w 2361287"/>
              <a:gd name="connsiteY14" fmla="*/ 1331090 h 3468476"/>
              <a:gd name="connsiteX15" fmla="*/ 1387065 w 2361287"/>
              <a:gd name="connsiteY15" fmla="*/ 1331090 h 3468476"/>
              <a:gd name="connsiteX16" fmla="*/ 1255807 w 2361287"/>
              <a:gd name="connsiteY16" fmla="*/ 1295681 h 3468476"/>
              <a:gd name="connsiteX17" fmla="*/ 1246400 w 2361287"/>
              <a:gd name="connsiteY17" fmla="*/ 1286164 h 3468476"/>
              <a:gd name="connsiteX18" fmla="*/ 1988967 w 2361287"/>
              <a:gd name="connsiteY18" fmla="*/ 0 h 346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361287" h="3468476">
                <a:moveTo>
                  <a:pt x="738061" y="2166634"/>
                </a:moveTo>
                <a:lnTo>
                  <a:pt x="808592" y="2237987"/>
                </a:lnTo>
                <a:lnTo>
                  <a:pt x="1041939" y="2654052"/>
                </a:lnTo>
                <a:cubicBezTo>
                  <a:pt x="1088608" y="2736674"/>
                  <a:pt x="1088608" y="2837002"/>
                  <a:pt x="1041939" y="2919625"/>
                </a:cubicBezTo>
                <a:lnTo>
                  <a:pt x="805676" y="3335690"/>
                </a:lnTo>
                <a:cubicBezTo>
                  <a:pt x="759006" y="3418313"/>
                  <a:pt x="671501" y="3468476"/>
                  <a:pt x="578162" y="3468476"/>
                </a:cubicBezTo>
                <a:lnTo>
                  <a:pt x="102718" y="3468476"/>
                </a:lnTo>
                <a:cubicBezTo>
                  <a:pt x="79383" y="3468476"/>
                  <a:pt x="56413" y="3465341"/>
                  <a:pt x="34354" y="3459347"/>
                </a:cubicBezTo>
                <a:lnTo>
                  <a:pt x="0" y="3444992"/>
                </a:lnTo>
                <a:close/>
                <a:moveTo>
                  <a:pt x="1996683" y="3224"/>
                </a:moveTo>
                <a:cubicBezTo>
                  <a:pt x="2036061" y="26093"/>
                  <a:pt x="2069604" y="59289"/>
                  <a:pt x="2092939" y="100601"/>
                </a:cubicBezTo>
                <a:lnTo>
                  <a:pt x="2326286" y="516666"/>
                </a:lnTo>
                <a:cubicBezTo>
                  <a:pt x="2372955" y="599288"/>
                  <a:pt x="2372955" y="699617"/>
                  <a:pt x="2326286" y="782239"/>
                </a:cubicBezTo>
                <a:lnTo>
                  <a:pt x="2090023" y="1198304"/>
                </a:lnTo>
                <a:cubicBezTo>
                  <a:pt x="2043353" y="1280927"/>
                  <a:pt x="1955848" y="1331090"/>
                  <a:pt x="1862508" y="1331090"/>
                </a:cubicBezTo>
                <a:lnTo>
                  <a:pt x="1387065" y="1331090"/>
                </a:lnTo>
                <a:cubicBezTo>
                  <a:pt x="1340395" y="1331090"/>
                  <a:pt x="1295184" y="1318549"/>
                  <a:pt x="1255807" y="1295681"/>
                </a:cubicBezTo>
                <a:lnTo>
                  <a:pt x="1246400" y="1286164"/>
                </a:lnTo>
                <a:lnTo>
                  <a:pt x="1988967" y="0"/>
                </a:ln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39" name="Graphic 32">
            <a:extLst>
              <a:ext uri="{FF2B5EF4-FFF2-40B4-BE49-F238E27FC236}">
                <a16:creationId xmlns:a16="http://schemas.microsoft.com/office/drawing/2014/main" id="{612C7674-2B0F-4272-9BDF-14802B0C92B9}"/>
              </a:ext>
            </a:extLst>
          </p:cNvPr>
          <p:cNvSpPr/>
          <p:nvPr/>
        </p:nvSpPr>
        <p:spPr>
          <a:xfrm rot="19800000">
            <a:off x="598707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40" name="Graphic 32">
            <a:extLst>
              <a:ext uri="{FF2B5EF4-FFF2-40B4-BE49-F238E27FC236}">
                <a16:creationId xmlns:a16="http://schemas.microsoft.com/office/drawing/2014/main" id="{A42716F1-5719-4A12-A9F7-9E742404D9FD}"/>
              </a:ext>
            </a:extLst>
          </p:cNvPr>
          <p:cNvSpPr/>
          <p:nvPr/>
        </p:nvSpPr>
        <p:spPr>
          <a:xfrm rot="19800000">
            <a:off x="2010022" y="89458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41" name="Graphic 32">
            <a:extLst>
              <a:ext uri="{FF2B5EF4-FFF2-40B4-BE49-F238E27FC236}">
                <a16:creationId xmlns:a16="http://schemas.microsoft.com/office/drawing/2014/main" id="{854384BF-DB33-44DC-A119-D3B5EE4F22AC}"/>
              </a:ext>
            </a:extLst>
          </p:cNvPr>
          <p:cNvSpPr/>
          <p:nvPr/>
        </p:nvSpPr>
        <p:spPr>
          <a:xfrm rot="19800000">
            <a:off x="-122152" y="2135171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755FFF89-F704-4026-8DE3-A36D5C5B544E}"/>
              </a:ext>
            </a:extLst>
          </p:cNvPr>
          <p:cNvSpPr/>
          <p:nvPr/>
        </p:nvSpPr>
        <p:spPr>
          <a:xfrm rot="19800000">
            <a:off x="606067" y="5936778"/>
            <a:ext cx="1440702" cy="1230630"/>
          </a:xfrm>
          <a:custGeom>
            <a:avLst/>
            <a:gdLst>
              <a:gd name="connsiteX0" fmla="*/ 1076098 w 1440702"/>
              <a:gd name="connsiteY0" fmla="*/ 35410 h 1230630"/>
              <a:gd name="connsiteX1" fmla="*/ 1172354 w 1440702"/>
              <a:gd name="connsiteY1" fmla="*/ 132786 h 1230630"/>
              <a:gd name="connsiteX2" fmla="*/ 1405701 w 1440702"/>
              <a:gd name="connsiteY2" fmla="*/ 548852 h 1230630"/>
              <a:gd name="connsiteX3" fmla="*/ 1405701 w 1440702"/>
              <a:gd name="connsiteY3" fmla="*/ 814425 h 1230630"/>
              <a:gd name="connsiteX4" fmla="*/ 1169438 w 1440702"/>
              <a:gd name="connsiteY4" fmla="*/ 1230490 h 1230630"/>
              <a:gd name="connsiteX5" fmla="*/ 1169331 w 1440702"/>
              <a:gd name="connsiteY5" fmla="*/ 1230630 h 1230630"/>
              <a:gd name="connsiteX6" fmla="*/ 0 w 1440702"/>
              <a:gd name="connsiteY6" fmla="*/ 555516 h 1230630"/>
              <a:gd name="connsiteX7" fmla="*/ 2702 w 1440702"/>
              <a:gd name="connsiteY7" fmla="*/ 548852 h 1230630"/>
              <a:gd name="connsiteX8" fmla="*/ 241883 w 1440702"/>
              <a:gd name="connsiteY8" fmla="*/ 132787 h 1230630"/>
              <a:gd name="connsiteX9" fmla="*/ 469396 w 1440702"/>
              <a:gd name="connsiteY9" fmla="*/ 1 h 1230630"/>
              <a:gd name="connsiteX10" fmla="*/ 944841 w 1440702"/>
              <a:gd name="connsiteY10" fmla="*/ 0 h 1230630"/>
              <a:gd name="connsiteX11" fmla="*/ 1076098 w 1440702"/>
              <a:gd name="connsiteY11" fmla="*/ 35410 h 1230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0702" h="1230630">
                <a:moveTo>
                  <a:pt x="1076098" y="35410"/>
                </a:moveTo>
                <a:cubicBezTo>
                  <a:pt x="1115476" y="58279"/>
                  <a:pt x="1149019" y="91476"/>
                  <a:pt x="1172354" y="132786"/>
                </a:cubicBezTo>
                <a:lnTo>
                  <a:pt x="1405701" y="548852"/>
                </a:lnTo>
                <a:cubicBezTo>
                  <a:pt x="1452370" y="631474"/>
                  <a:pt x="1452370" y="731802"/>
                  <a:pt x="1405701" y="814425"/>
                </a:cubicBezTo>
                <a:lnTo>
                  <a:pt x="1169438" y="1230490"/>
                </a:lnTo>
                <a:lnTo>
                  <a:pt x="1169331" y="1230630"/>
                </a:lnTo>
                <a:lnTo>
                  <a:pt x="0" y="555516"/>
                </a:lnTo>
                <a:lnTo>
                  <a:pt x="2702" y="548852"/>
                </a:lnTo>
                <a:lnTo>
                  <a:pt x="241883" y="132787"/>
                </a:lnTo>
                <a:cubicBezTo>
                  <a:pt x="288553" y="50164"/>
                  <a:pt x="376058" y="0"/>
                  <a:pt x="469396" y="1"/>
                </a:cubicBezTo>
                <a:lnTo>
                  <a:pt x="944841" y="0"/>
                </a:lnTo>
                <a:cubicBezTo>
                  <a:pt x="991510" y="1"/>
                  <a:pt x="1036721" y="12542"/>
                  <a:pt x="1076098" y="35410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44" name="Graphic 32">
            <a:extLst>
              <a:ext uri="{FF2B5EF4-FFF2-40B4-BE49-F238E27FC236}">
                <a16:creationId xmlns:a16="http://schemas.microsoft.com/office/drawing/2014/main" id="{19390626-58F2-4BC1-81D4-8981460F61DB}"/>
              </a:ext>
            </a:extLst>
          </p:cNvPr>
          <p:cNvSpPr/>
          <p:nvPr/>
        </p:nvSpPr>
        <p:spPr>
          <a:xfrm rot="19800000">
            <a:off x="555122" y="3387789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45" name="Graphic 32">
            <a:extLst>
              <a:ext uri="{FF2B5EF4-FFF2-40B4-BE49-F238E27FC236}">
                <a16:creationId xmlns:a16="http://schemas.microsoft.com/office/drawing/2014/main" id="{CBC8DF93-252B-49D6-A4F6-1C23A4ADA660}"/>
              </a:ext>
            </a:extLst>
          </p:cNvPr>
          <p:cNvSpPr/>
          <p:nvPr/>
        </p:nvSpPr>
        <p:spPr>
          <a:xfrm rot="19800000">
            <a:off x="1251318" y="4628375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3FD5CEE2-4A4D-428F-9418-EF97F7781DD7}"/>
              </a:ext>
            </a:extLst>
          </p:cNvPr>
          <p:cNvSpPr/>
          <p:nvPr/>
        </p:nvSpPr>
        <p:spPr>
          <a:xfrm rot="19800000">
            <a:off x="-219977" y="5821240"/>
            <a:ext cx="835896" cy="1184658"/>
          </a:xfrm>
          <a:custGeom>
            <a:avLst/>
            <a:gdLst>
              <a:gd name="connsiteX0" fmla="*/ 500607 w 835896"/>
              <a:gd name="connsiteY0" fmla="*/ 0 h 1184658"/>
              <a:gd name="connsiteX1" fmla="*/ 567548 w 835896"/>
              <a:gd name="connsiteY1" fmla="*/ 67720 h 1184658"/>
              <a:gd name="connsiteX2" fmla="*/ 800895 w 835896"/>
              <a:gd name="connsiteY2" fmla="*/ 483786 h 1184658"/>
              <a:gd name="connsiteX3" fmla="*/ 800895 w 835896"/>
              <a:gd name="connsiteY3" fmla="*/ 749359 h 1184658"/>
              <a:gd name="connsiteX4" fmla="*/ 564632 w 835896"/>
              <a:gd name="connsiteY4" fmla="*/ 1165424 h 1184658"/>
              <a:gd name="connsiteX5" fmla="*/ 550065 w 835896"/>
              <a:gd name="connsiteY5" fmla="*/ 1184658 h 1184658"/>
              <a:gd name="connsiteX6" fmla="*/ 0 w 835896"/>
              <a:gd name="connsiteY6" fmla="*/ 867077 h 1184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35896" h="1184658">
                <a:moveTo>
                  <a:pt x="500607" y="0"/>
                </a:moveTo>
                <a:lnTo>
                  <a:pt x="567548" y="67720"/>
                </a:lnTo>
                <a:lnTo>
                  <a:pt x="800895" y="483786"/>
                </a:lnTo>
                <a:cubicBezTo>
                  <a:pt x="847564" y="566408"/>
                  <a:pt x="847564" y="666736"/>
                  <a:pt x="800895" y="749359"/>
                </a:cubicBezTo>
                <a:lnTo>
                  <a:pt x="564632" y="1165424"/>
                </a:lnTo>
                <a:lnTo>
                  <a:pt x="550065" y="1184658"/>
                </a:lnTo>
                <a:lnTo>
                  <a:pt x="0" y="86707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47" name="Graphic 32">
            <a:extLst>
              <a:ext uri="{FF2B5EF4-FFF2-40B4-BE49-F238E27FC236}">
                <a16:creationId xmlns:a16="http://schemas.microsoft.com/office/drawing/2014/main" id="{35DF256D-2729-43AA-8E11-6E25C746DD06}"/>
              </a:ext>
            </a:extLst>
          </p:cNvPr>
          <p:cNvSpPr/>
          <p:nvPr/>
        </p:nvSpPr>
        <p:spPr>
          <a:xfrm rot="19800000">
            <a:off x="-157427" y="4628376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78927C2-2999-44F7-9961-7E8C452A1365}"/>
              </a:ext>
            </a:extLst>
          </p:cNvPr>
          <p:cNvSpPr/>
          <p:nvPr userDrawn="1"/>
        </p:nvSpPr>
        <p:spPr>
          <a:xfrm rot="9000000">
            <a:off x="9345905" y="5859138"/>
            <a:ext cx="1466392" cy="1290756"/>
          </a:xfrm>
          <a:custGeom>
            <a:avLst/>
            <a:gdLst>
              <a:gd name="connsiteX0" fmla="*/ 367521 w 1466392"/>
              <a:gd name="connsiteY0" fmla="*/ 1255347 h 1290756"/>
              <a:gd name="connsiteX1" fmla="*/ 271265 w 1466392"/>
              <a:gd name="connsiteY1" fmla="*/ 1157970 h 1290756"/>
              <a:gd name="connsiteX2" fmla="*/ 35001 w 1466392"/>
              <a:gd name="connsiteY2" fmla="*/ 741905 h 1290756"/>
              <a:gd name="connsiteX3" fmla="*/ 35001 w 1466392"/>
              <a:gd name="connsiteY3" fmla="*/ 476332 h 1290756"/>
              <a:gd name="connsiteX4" fmla="*/ 274182 w 1466392"/>
              <a:gd name="connsiteY4" fmla="*/ 60267 h 1290756"/>
              <a:gd name="connsiteX5" fmla="*/ 316294 w 1466392"/>
              <a:gd name="connsiteY5" fmla="*/ 4663 h 1290756"/>
              <a:gd name="connsiteX6" fmla="*/ 322337 w 1466392"/>
              <a:gd name="connsiteY6" fmla="*/ 0 h 1290756"/>
              <a:gd name="connsiteX7" fmla="*/ 1466392 w 1466392"/>
              <a:gd name="connsiteY7" fmla="*/ 660521 h 1290756"/>
              <a:gd name="connsiteX8" fmla="*/ 1464251 w 1466392"/>
              <a:gd name="connsiteY8" fmla="*/ 677171 h 1290756"/>
              <a:gd name="connsiteX9" fmla="*/ 1438000 w 1466392"/>
              <a:gd name="connsiteY9" fmla="*/ 741905 h 1290756"/>
              <a:gd name="connsiteX10" fmla="*/ 1201736 w 1466392"/>
              <a:gd name="connsiteY10" fmla="*/ 1157970 h 1290756"/>
              <a:gd name="connsiteX11" fmla="*/ 974223 w 1466392"/>
              <a:gd name="connsiteY11" fmla="*/ 1290756 h 1290756"/>
              <a:gd name="connsiteX12" fmla="*/ 498779 w 1466392"/>
              <a:gd name="connsiteY12" fmla="*/ 1290756 h 1290756"/>
              <a:gd name="connsiteX13" fmla="*/ 367521 w 1466392"/>
              <a:gd name="connsiteY13" fmla="*/ 1255347 h 129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6392" h="1290756">
                <a:moveTo>
                  <a:pt x="367521" y="1255347"/>
                </a:moveTo>
                <a:cubicBezTo>
                  <a:pt x="328143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1"/>
                  <a:pt x="300070" y="20984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7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2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56" name="Graphic 32">
            <a:extLst>
              <a:ext uri="{FF2B5EF4-FFF2-40B4-BE49-F238E27FC236}">
                <a16:creationId xmlns:a16="http://schemas.microsoft.com/office/drawing/2014/main" id="{1249444B-D0D0-4A29-9C47-34CCDC45A94A}"/>
              </a:ext>
            </a:extLst>
          </p:cNvPr>
          <p:cNvSpPr/>
          <p:nvPr userDrawn="1"/>
        </p:nvSpPr>
        <p:spPr>
          <a:xfrm rot="9000000">
            <a:off x="10005071" y="457022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61" name="Graphic 32">
            <a:extLst>
              <a:ext uri="{FF2B5EF4-FFF2-40B4-BE49-F238E27FC236}">
                <a16:creationId xmlns:a16="http://schemas.microsoft.com/office/drawing/2014/main" id="{6051DEC0-010E-40DD-8BAD-602E02CD9C15}"/>
              </a:ext>
            </a:extLst>
          </p:cNvPr>
          <p:cNvSpPr/>
          <p:nvPr userDrawn="1"/>
        </p:nvSpPr>
        <p:spPr>
          <a:xfrm rot="9000000">
            <a:off x="10763775" y="836434"/>
            <a:ext cx="1575091" cy="1475406"/>
          </a:xfrm>
          <a:custGeom>
            <a:avLst/>
            <a:gdLst>
              <a:gd name="connsiteX0" fmla="*/ 902603 w 1372973"/>
              <a:gd name="connsiteY0" fmla="*/ 50851 h 1271271"/>
              <a:gd name="connsiteX1" fmla="*/ 488168 w 1372973"/>
              <a:gd name="connsiteY1" fmla="*/ 50851 h 1271271"/>
              <a:gd name="connsiteX2" fmla="*/ 289850 w 1372973"/>
              <a:gd name="connsiteY2" fmla="*/ 165265 h 1271271"/>
              <a:gd name="connsiteX3" fmla="*/ 81361 w 1372973"/>
              <a:gd name="connsiteY3" fmla="*/ 523764 h 1271271"/>
              <a:gd name="connsiteX4" fmla="*/ 81361 w 1372973"/>
              <a:gd name="connsiteY4" fmla="*/ 752593 h 1271271"/>
              <a:gd name="connsiteX5" fmla="*/ 287307 w 1372973"/>
              <a:gd name="connsiteY5" fmla="*/ 1111092 h 1271271"/>
              <a:gd name="connsiteX6" fmla="*/ 485626 w 1372973"/>
              <a:gd name="connsiteY6" fmla="*/ 1225506 h 1271271"/>
              <a:gd name="connsiteX7" fmla="*/ 900060 w 1372973"/>
              <a:gd name="connsiteY7" fmla="*/ 1225506 h 1271271"/>
              <a:gd name="connsiteX8" fmla="*/ 1098379 w 1372973"/>
              <a:gd name="connsiteY8" fmla="*/ 1111092 h 1271271"/>
              <a:gd name="connsiteX9" fmla="*/ 1304325 w 1372973"/>
              <a:gd name="connsiteY9" fmla="*/ 752593 h 1271271"/>
              <a:gd name="connsiteX10" fmla="*/ 1304325 w 1372973"/>
              <a:gd name="connsiteY10" fmla="*/ 523764 h 1271271"/>
              <a:gd name="connsiteX11" fmla="*/ 1100921 w 1372973"/>
              <a:gd name="connsiteY11" fmla="*/ 165265 h 1271271"/>
              <a:gd name="connsiteX12" fmla="*/ 902603 w 1372973"/>
              <a:gd name="connsiteY12" fmla="*/ 50851 h 1271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2973" h="1271271">
                <a:moveTo>
                  <a:pt x="902603" y="50851"/>
                </a:moveTo>
                <a:lnTo>
                  <a:pt x="488168" y="50851"/>
                </a:lnTo>
                <a:cubicBezTo>
                  <a:pt x="406807" y="50851"/>
                  <a:pt x="330531" y="94074"/>
                  <a:pt x="289850" y="165265"/>
                </a:cubicBezTo>
                <a:lnTo>
                  <a:pt x="81361" y="523764"/>
                </a:lnTo>
                <a:cubicBezTo>
                  <a:pt x="40681" y="594955"/>
                  <a:pt x="40681" y="681402"/>
                  <a:pt x="81361" y="752593"/>
                </a:cubicBezTo>
                <a:lnTo>
                  <a:pt x="287307" y="1111092"/>
                </a:lnTo>
                <a:cubicBezTo>
                  <a:pt x="327988" y="1182283"/>
                  <a:pt x="404264" y="1225506"/>
                  <a:pt x="485626" y="1225506"/>
                </a:cubicBezTo>
                <a:lnTo>
                  <a:pt x="900060" y="1225506"/>
                </a:lnTo>
                <a:cubicBezTo>
                  <a:pt x="981422" y="1225506"/>
                  <a:pt x="1057698" y="1182283"/>
                  <a:pt x="1098379" y="1111092"/>
                </a:cubicBezTo>
                <a:lnTo>
                  <a:pt x="1304325" y="752593"/>
                </a:lnTo>
                <a:cubicBezTo>
                  <a:pt x="1345005" y="681402"/>
                  <a:pt x="1345005" y="594955"/>
                  <a:pt x="1304325" y="523764"/>
                </a:cubicBezTo>
                <a:lnTo>
                  <a:pt x="1100921" y="165265"/>
                </a:lnTo>
                <a:cubicBezTo>
                  <a:pt x="1060241" y="94074"/>
                  <a:pt x="983964" y="50851"/>
                  <a:pt x="902603" y="50851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B110247-17C2-4658-B54F-36292B9201C1}"/>
              </a:ext>
            </a:extLst>
          </p:cNvPr>
          <p:cNvSpPr/>
          <p:nvPr userDrawn="1"/>
        </p:nvSpPr>
        <p:spPr>
          <a:xfrm rot="9000000">
            <a:off x="8119809" y="5152446"/>
            <a:ext cx="3914446" cy="2704141"/>
          </a:xfrm>
          <a:custGeom>
            <a:avLst/>
            <a:gdLst>
              <a:gd name="connsiteX0" fmla="*/ 367521 w 3914446"/>
              <a:gd name="connsiteY0" fmla="*/ 1255347 h 2704141"/>
              <a:gd name="connsiteX1" fmla="*/ 271265 w 3914446"/>
              <a:gd name="connsiteY1" fmla="*/ 1157970 h 2704141"/>
              <a:gd name="connsiteX2" fmla="*/ 35001 w 3914446"/>
              <a:gd name="connsiteY2" fmla="*/ 741905 h 2704141"/>
              <a:gd name="connsiteX3" fmla="*/ 35001 w 3914446"/>
              <a:gd name="connsiteY3" fmla="*/ 476332 h 2704141"/>
              <a:gd name="connsiteX4" fmla="*/ 274182 w 3914446"/>
              <a:gd name="connsiteY4" fmla="*/ 60267 h 2704141"/>
              <a:gd name="connsiteX5" fmla="*/ 316294 w 3914446"/>
              <a:gd name="connsiteY5" fmla="*/ 4663 h 2704141"/>
              <a:gd name="connsiteX6" fmla="*/ 322337 w 3914446"/>
              <a:gd name="connsiteY6" fmla="*/ 0 h 2704141"/>
              <a:gd name="connsiteX7" fmla="*/ 1466392 w 3914446"/>
              <a:gd name="connsiteY7" fmla="*/ 660521 h 2704141"/>
              <a:gd name="connsiteX8" fmla="*/ 1464251 w 3914446"/>
              <a:gd name="connsiteY8" fmla="*/ 677171 h 2704141"/>
              <a:gd name="connsiteX9" fmla="*/ 1438000 w 3914446"/>
              <a:gd name="connsiteY9" fmla="*/ 741905 h 2704141"/>
              <a:gd name="connsiteX10" fmla="*/ 1201736 w 3914446"/>
              <a:gd name="connsiteY10" fmla="*/ 1157970 h 2704141"/>
              <a:gd name="connsiteX11" fmla="*/ 974223 w 3914446"/>
              <a:gd name="connsiteY11" fmla="*/ 1290756 h 2704141"/>
              <a:gd name="connsiteX12" fmla="*/ 498779 w 3914446"/>
              <a:gd name="connsiteY12" fmla="*/ 1290756 h 2704141"/>
              <a:gd name="connsiteX13" fmla="*/ 367521 w 3914446"/>
              <a:gd name="connsiteY13" fmla="*/ 1255347 h 2704141"/>
              <a:gd name="connsiteX14" fmla="*/ 2815576 w 3914446"/>
              <a:gd name="connsiteY14" fmla="*/ 2668732 h 2704141"/>
              <a:gd name="connsiteX15" fmla="*/ 2719319 w 3914446"/>
              <a:gd name="connsiteY15" fmla="*/ 2571355 h 2704141"/>
              <a:gd name="connsiteX16" fmla="*/ 2483056 w 3914446"/>
              <a:gd name="connsiteY16" fmla="*/ 2155290 h 2704141"/>
              <a:gd name="connsiteX17" fmla="*/ 2483056 w 3914446"/>
              <a:gd name="connsiteY17" fmla="*/ 1889717 h 2704141"/>
              <a:gd name="connsiteX18" fmla="*/ 2722237 w 3914446"/>
              <a:gd name="connsiteY18" fmla="*/ 1473652 h 2704141"/>
              <a:gd name="connsiteX19" fmla="*/ 2764349 w 3914446"/>
              <a:gd name="connsiteY19" fmla="*/ 1418047 h 2704141"/>
              <a:gd name="connsiteX20" fmla="*/ 2770392 w 3914446"/>
              <a:gd name="connsiteY20" fmla="*/ 1413385 h 2704141"/>
              <a:gd name="connsiteX21" fmla="*/ 3914446 w 3914446"/>
              <a:gd name="connsiteY21" fmla="*/ 2073906 h 2704141"/>
              <a:gd name="connsiteX22" fmla="*/ 3912306 w 3914446"/>
              <a:gd name="connsiteY22" fmla="*/ 2090556 h 2704141"/>
              <a:gd name="connsiteX23" fmla="*/ 3886055 w 3914446"/>
              <a:gd name="connsiteY23" fmla="*/ 2155290 h 2704141"/>
              <a:gd name="connsiteX24" fmla="*/ 3649791 w 3914446"/>
              <a:gd name="connsiteY24" fmla="*/ 2571355 h 2704141"/>
              <a:gd name="connsiteX25" fmla="*/ 3422277 w 3914446"/>
              <a:gd name="connsiteY25" fmla="*/ 2704141 h 2704141"/>
              <a:gd name="connsiteX26" fmla="*/ 2946833 w 3914446"/>
              <a:gd name="connsiteY26" fmla="*/ 2704141 h 2704141"/>
              <a:gd name="connsiteX27" fmla="*/ 2815576 w 3914446"/>
              <a:gd name="connsiteY27" fmla="*/ 2668732 h 270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14446" h="2704141">
                <a:moveTo>
                  <a:pt x="367521" y="1255347"/>
                </a:moveTo>
                <a:cubicBezTo>
                  <a:pt x="328144" y="1232478"/>
                  <a:pt x="294599" y="1199281"/>
                  <a:pt x="271265" y="1157970"/>
                </a:cubicBezTo>
                <a:lnTo>
                  <a:pt x="35001" y="741905"/>
                </a:lnTo>
                <a:cubicBezTo>
                  <a:pt x="-11667" y="659283"/>
                  <a:pt x="-11667" y="558954"/>
                  <a:pt x="35001" y="476332"/>
                </a:cubicBezTo>
                <a:lnTo>
                  <a:pt x="274182" y="60267"/>
                </a:lnTo>
                <a:cubicBezTo>
                  <a:pt x="285850" y="39612"/>
                  <a:pt x="300070" y="20985"/>
                  <a:pt x="316294" y="4663"/>
                </a:cubicBezTo>
                <a:lnTo>
                  <a:pt x="322337" y="0"/>
                </a:lnTo>
                <a:lnTo>
                  <a:pt x="1466392" y="660521"/>
                </a:lnTo>
                <a:lnTo>
                  <a:pt x="1464251" y="677171"/>
                </a:lnTo>
                <a:cubicBezTo>
                  <a:pt x="1458418" y="699487"/>
                  <a:pt x="1449667" y="721249"/>
                  <a:pt x="1438000" y="741905"/>
                </a:cubicBezTo>
                <a:lnTo>
                  <a:pt x="1201736" y="1157970"/>
                </a:lnTo>
                <a:cubicBezTo>
                  <a:pt x="1155066" y="1240592"/>
                  <a:pt x="1067563" y="1290756"/>
                  <a:pt x="974223" y="1290756"/>
                </a:cubicBezTo>
                <a:lnTo>
                  <a:pt x="498779" y="1290756"/>
                </a:lnTo>
                <a:cubicBezTo>
                  <a:pt x="452109" y="1290756"/>
                  <a:pt x="406898" y="1278215"/>
                  <a:pt x="367521" y="1255347"/>
                </a:cubicBezTo>
                <a:close/>
                <a:moveTo>
                  <a:pt x="2815576" y="2668732"/>
                </a:moveTo>
                <a:cubicBezTo>
                  <a:pt x="2776198" y="2645863"/>
                  <a:pt x="2742654" y="2612666"/>
                  <a:pt x="2719319" y="2571355"/>
                </a:cubicBezTo>
                <a:lnTo>
                  <a:pt x="2483056" y="2155290"/>
                </a:lnTo>
                <a:cubicBezTo>
                  <a:pt x="2436387" y="2072668"/>
                  <a:pt x="2436387" y="1972339"/>
                  <a:pt x="2483056" y="1889717"/>
                </a:cubicBezTo>
                <a:lnTo>
                  <a:pt x="2722237" y="1473652"/>
                </a:lnTo>
                <a:cubicBezTo>
                  <a:pt x="2733904" y="1452996"/>
                  <a:pt x="2748125" y="1434369"/>
                  <a:pt x="2764349" y="1418047"/>
                </a:cubicBezTo>
                <a:lnTo>
                  <a:pt x="2770392" y="1413385"/>
                </a:lnTo>
                <a:lnTo>
                  <a:pt x="3914446" y="2073906"/>
                </a:lnTo>
                <a:lnTo>
                  <a:pt x="3912306" y="2090556"/>
                </a:lnTo>
                <a:cubicBezTo>
                  <a:pt x="3906472" y="2112872"/>
                  <a:pt x="3897722" y="2134634"/>
                  <a:pt x="3886055" y="2155290"/>
                </a:cubicBezTo>
                <a:lnTo>
                  <a:pt x="3649791" y="2571355"/>
                </a:lnTo>
                <a:cubicBezTo>
                  <a:pt x="3603122" y="2653978"/>
                  <a:pt x="3515617" y="2704141"/>
                  <a:pt x="3422277" y="2704141"/>
                </a:cubicBezTo>
                <a:lnTo>
                  <a:pt x="2946833" y="2704141"/>
                </a:lnTo>
                <a:cubicBezTo>
                  <a:pt x="2900164" y="2704141"/>
                  <a:pt x="2854953" y="2691600"/>
                  <a:pt x="2815576" y="266873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21660B7-CF95-4459-AA89-B1FEF1DA2E01}"/>
              </a:ext>
            </a:extLst>
          </p:cNvPr>
          <p:cNvSpPr/>
          <p:nvPr userDrawn="1"/>
        </p:nvSpPr>
        <p:spPr>
          <a:xfrm rot="9000000">
            <a:off x="8886066" y="-850076"/>
            <a:ext cx="3323559" cy="2654455"/>
          </a:xfrm>
          <a:custGeom>
            <a:avLst/>
            <a:gdLst>
              <a:gd name="connsiteX0" fmla="*/ 529051 w 3323559"/>
              <a:gd name="connsiteY0" fmla="*/ 1224213 h 2654455"/>
              <a:gd name="connsiteX1" fmla="*/ 0 w 3323559"/>
              <a:gd name="connsiteY1" fmla="*/ 918766 h 2654455"/>
              <a:gd name="connsiteX2" fmla="*/ 530449 w 3323559"/>
              <a:gd name="connsiteY2" fmla="*/ 0 h 2654455"/>
              <a:gd name="connsiteX3" fmla="*/ 541125 w 3323559"/>
              <a:gd name="connsiteY3" fmla="*/ 8237 h 2654455"/>
              <a:gd name="connsiteX4" fmla="*/ 583237 w 3323559"/>
              <a:gd name="connsiteY4" fmla="*/ 63841 h 2654455"/>
              <a:gd name="connsiteX5" fmla="*/ 816585 w 3323559"/>
              <a:gd name="connsiteY5" fmla="*/ 479906 h 2654455"/>
              <a:gd name="connsiteX6" fmla="*/ 816584 w 3323559"/>
              <a:gd name="connsiteY6" fmla="*/ 745479 h 2654455"/>
              <a:gd name="connsiteX7" fmla="*/ 580320 w 3323559"/>
              <a:gd name="connsiteY7" fmla="*/ 1161544 h 2654455"/>
              <a:gd name="connsiteX8" fmla="*/ 538208 w 3323559"/>
              <a:gd name="connsiteY8" fmla="*/ 1217149 h 2654455"/>
              <a:gd name="connsiteX9" fmla="*/ 1764827 w 3323559"/>
              <a:gd name="connsiteY9" fmla="*/ 1937689 h 2654455"/>
              <a:gd name="connsiteX10" fmla="*/ 624880 w 3323559"/>
              <a:gd name="connsiteY10" fmla="*/ 1279540 h 2654455"/>
              <a:gd name="connsiteX11" fmla="*/ 628133 w 3323559"/>
              <a:gd name="connsiteY11" fmla="*/ 1254240 h 2654455"/>
              <a:gd name="connsiteX12" fmla="*/ 654384 w 3323559"/>
              <a:gd name="connsiteY12" fmla="*/ 1189507 h 2654455"/>
              <a:gd name="connsiteX13" fmla="*/ 893565 w 3323559"/>
              <a:gd name="connsiteY13" fmla="*/ 773441 h 2654455"/>
              <a:gd name="connsiteX14" fmla="*/ 1121077 w 3323559"/>
              <a:gd name="connsiteY14" fmla="*/ 640655 h 2654455"/>
              <a:gd name="connsiteX15" fmla="*/ 1596522 w 3323559"/>
              <a:gd name="connsiteY15" fmla="*/ 640655 h 2654455"/>
              <a:gd name="connsiteX16" fmla="*/ 1824035 w 3323559"/>
              <a:gd name="connsiteY16" fmla="*/ 773441 h 2654455"/>
              <a:gd name="connsiteX17" fmla="*/ 2057383 w 3323559"/>
              <a:gd name="connsiteY17" fmla="*/ 1189507 h 2654455"/>
              <a:gd name="connsiteX18" fmla="*/ 2057382 w 3323559"/>
              <a:gd name="connsiteY18" fmla="*/ 1455080 h 2654455"/>
              <a:gd name="connsiteX19" fmla="*/ 1821118 w 3323559"/>
              <a:gd name="connsiteY19" fmla="*/ 1871145 h 2654455"/>
              <a:gd name="connsiteX20" fmla="*/ 1779006 w 3323559"/>
              <a:gd name="connsiteY20" fmla="*/ 1926749 h 2654455"/>
              <a:gd name="connsiteX21" fmla="*/ 3006303 w 3323559"/>
              <a:gd name="connsiteY21" fmla="*/ 2654455 h 2654455"/>
              <a:gd name="connsiteX22" fmla="*/ 1857718 w 3323559"/>
              <a:gd name="connsiteY22" fmla="*/ 1991320 h 2654455"/>
              <a:gd name="connsiteX23" fmla="*/ 1859309 w 3323559"/>
              <a:gd name="connsiteY23" fmla="*/ 1978953 h 2654455"/>
              <a:gd name="connsiteX24" fmla="*/ 1885560 w 3323559"/>
              <a:gd name="connsiteY24" fmla="*/ 1914220 h 2654455"/>
              <a:gd name="connsiteX25" fmla="*/ 2124740 w 3323559"/>
              <a:gd name="connsiteY25" fmla="*/ 1498154 h 2654455"/>
              <a:gd name="connsiteX26" fmla="*/ 2352253 w 3323559"/>
              <a:gd name="connsiteY26" fmla="*/ 1365369 h 2654455"/>
              <a:gd name="connsiteX27" fmla="*/ 2827698 w 3323559"/>
              <a:gd name="connsiteY27" fmla="*/ 1365368 h 2654455"/>
              <a:gd name="connsiteX28" fmla="*/ 3055211 w 3323559"/>
              <a:gd name="connsiteY28" fmla="*/ 1498154 h 2654455"/>
              <a:gd name="connsiteX29" fmla="*/ 3288559 w 3323559"/>
              <a:gd name="connsiteY29" fmla="*/ 1914220 h 2654455"/>
              <a:gd name="connsiteX30" fmla="*/ 3288558 w 3323559"/>
              <a:gd name="connsiteY30" fmla="*/ 2179793 h 2654455"/>
              <a:gd name="connsiteX31" fmla="*/ 3052294 w 3323559"/>
              <a:gd name="connsiteY31" fmla="*/ 2595858 h 2654455"/>
              <a:gd name="connsiteX32" fmla="*/ 3010182 w 3323559"/>
              <a:gd name="connsiteY32" fmla="*/ 2651462 h 2654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323559" h="2654455">
                <a:moveTo>
                  <a:pt x="529051" y="1224213"/>
                </a:moveTo>
                <a:lnTo>
                  <a:pt x="0" y="918766"/>
                </a:lnTo>
                <a:lnTo>
                  <a:pt x="530449" y="0"/>
                </a:lnTo>
                <a:lnTo>
                  <a:pt x="541125" y="8237"/>
                </a:lnTo>
                <a:cubicBezTo>
                  <a:pt x="557350" y="24558"/>
                  <a:pt x="571570" y="43185"/>
                  <a:pt x="583237" y="63841"/>
                </a:cubicBezTo>
                <a:lnTo>
                  <a:pt x="816585" y="479906"/>
                </a:lnTo>
                <a:cubicBezTo>
                  <a:pt x="863253" y="562529"/>
                  <a:pt x="863253" y="662857"/>
                  <a:pt x="816584" y="745479"/>
                </a:cubicBezTo>
                <a:lnTo>
                  <a:pt x="580320" y="1161544"/>
                </a:lnTo>
                <a:cubicBezTo>
                  <a:pt x="568653" y="1182200"/>
                  <a:pt x="554433" y="1200827"/>
                  <a:pt x="538208" y="1217149"/>
                </a:cubicBezTo>
                <a:close/>
                <a:moveTo>
                  <a:pt x="1764827" y="1937689"/>
                </a:moveTo>
                <a:lnTo>
                  <a:pt x="624880" y="1279540"/>
                </a:lnTo>
                <a:lnTo>
                  <a:pt x="628133" y="1254240"/>
                </a:lnTo>
                <a:cubicBezTo>
                  <a:pt x="633966" y="1231925"/>
                  <a:pt x="642717" y="1210163"/>
                  <a:pt x="654384" y="1189507"/>
                </a:cubicBezTo>
                <a:lnTo>
                  <a:pt x="893565" y="773441"/>
                </a:lnTo>
                <a:cubicBezTo>
                  <a:pt x="940234" y="690819"/>
                  <a:pt x="1027739" y="640656"/>
                  <a:pt x="1121077" y="640655"/>
                </a:cubicBezTo>
                <a:lnTo>
                  <a:pt x="1596522" y="640655"/>
                </a:lnTo>
                <a:cubicBezTo>
                  <a:pt x="1689860" y="640655"/>
                  <a:pt x="1777367" y="690819"/>
                  <a:pt x="1824035" y="773441"/>
                </a:cubicBezTo>
                <a:lnTo>
                  <a:pt x="2057383" y="1189507"/>
                </a:lnTo>
                <a:cubicBezTo>
                  <a:pt x="2104051" y="1272129"/>
                  <a:pt x="2104051" y="1372457"/>
                  <a:pt x="2057382" y="1455080"/>
                </a:cubicBezTo>
                <a:lnTo>
                  <a:pt x="1821118" y="1871145"/>
                </a:lnTo>
                <a:cubicBezTo>
                  <a:pt x="1809450" y="1891800"/>
                  <a:pt x="1795231" y="1910427"/>
                  <a:pt x="1779006" y="1926749"/>
                </a:cubicBezTo>
                <a:close/>
                <a:moveTo>
                  <a:pt x="3006303" y="2654455"/>
                </a:moveTo>
                <a:lnTo>
                  <a:pt x="1857718" y="1991320"/>
                </a:lnTo>
                <a:lnTo>
                  <a:pt x="1859309" y="1978953"/>
                </a:lnTo>
                <a:cubicBezTo>
                  <a:pt x="1865142" y="1956637"/>
                  <a:pt x="1873892" y="1934875"/>
                  <a:pt x="1885560" y="1914220"/>
                </a:cubicBezTo>
                <a:lnTo>
                  <a:pt x="2124740" y="1498154"/>
                </a:lnTo>
                <a:cubicBezTo>
                  <a:pt x="2171410" y="1415532"/>
                  <a:pt x="2258915" y="1365369"/>
                  <a:pt x="2352253" y="1365369"/>
                </a:cubicBezTo>
                <a:lnTo>
                  <a:pt x="2827698" y="1365368"/>
                </a:lnTo>
                <a:cubicBezTo>
                  <a:pt x="2921036" y="1365368"/>
                  <a:pt x="3008543" y="1415532"/>
                  <a:pt x="3055211" y="1498154"/>
                </a:cubicBezTo>
                <a:lnTo>
                  <a:pt x="3288559" y="1914220"/>
                </a:lnTo>
                <a:cubicBezTo>
                  <a:pt x="3335227" y="1996842"/>
                  <a:pt x="3335227" y="2097170"/>
                  <a:pt x="3288558" y="2179793"/>
                </a:cubicBezTo>
                <a:lnTo>
                  <a:pt x="3052294" y="2595858"/>
                </a:lnTo>
                <a:cubicBezTo>
                  <a:pt x="3040626" y="2616513"/>
                  <a:pt x="3026407" y="2635140"/>
                  <a:pt x="3010182" y="2651462"/>
                </a:cubicBezTo>
                <a:close/>
              </a:path>
            </a:pathLst>
          </a:custGeom>
          <a:solidFill>
            <a:schemeClr val="bg1"/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26F1272E-B2CE-4B61-85E6-E09A7F226DC3}"/>
              </a:ext>
            </a:extLst>
          </p:cNvPr>
          <p:cNvSpPr/>
          <p:nvPr userDrawn="1"/>
        </p:nvSpPr>
        <p:spPr>
          <a:xfrm rot="9000000">
            <a:off x="10856727" y="2417082"/>
            <a:ext cx="2348024" cy="3460855"/>
          </a:xfrm>
          <a:custGeom>
            <a:avLst/>
            <a:gdLst>
              <a:gd name="connsiteX0" fmla="*/ 1243802 w 2348024"/>
              <a:gd name="connsiteY0" fmla="*/ 1288585 h 3460855"/>
              <a:gd name="connsiteX1" fmla="*/ 1987767 w 2348024"/>
              <a:gd name="connsiteY1" fmla="*/ 0 h 3460855"/>
              <a:gd name="connsiteX2" fmla="*/ 2079676 w 2348024"/>
              <a:gd name="connsiteY2" fmla="*/ 92979 h 3460855"/>
              <a:gd name="connsiteX3" fmla="*/ 2313024 w 2348024"/>
              <a:gd name="connsiteY3" fmla="*/ 509045 h 3460855"/>
              <a:gd name="connsiteX4" fmla="*/ 2313023 w 2348024"/>
              <a:gd name="connsiteY4" fmla="*/ 774618 h 3460855"/>
              <a:gd name="connsiteX5" fmla="*/ 2076759 w 2348024"/>
              <a:gd name="connsiteY5" fmla="*/ 1190683 h 3460855"/>
              <a:gd name="connsiteX6" fmla="*/ 1849246 w 2348024"/>
              <a:gd name="connsiteY6" fmla="*/ 1323469 h 3460855"/>
              <a:gd name="connsiteX7" fmla="*/ 1373802 w 2348024"/>
              <a:gd name="connsiteY7" fmla="*/ 1323469 h 3460855"/>
              <a:gd name="connsiteX8" fmla="*/ 1305438 w 2348024"/>
              <a:gd name="connsiteY8" fmla="*/ 1314340 h 3460855"/>
              <a:gd name="connsiteX9" fmla="*/ 0 w 2348024"/>
              <a:gd name="connsiteY9" fmla="*/ 3442913 h 3460855"/>
              <a:gd name="connsiteX10" fmla="*/ 735190 w 2348024"/>
              <a:gd name="connsiteY10" fmla="*/ 2169527 h 3460855"/>
              <a:gd name="connsiteX11" fmla="*/ 795328 w 2348024"/>
              <a:gd name="connsiteY11" fmla="*/ 2230365 h 3460855"/>
              <a:gd name="connsiteX12" fmla="*/ 1028676 w 2348024"/>
              <a:gd name="connsiteY12" fmla="*/ 2646430 h 3460855"/>
              <a:gd name="connsiteX13" fmla="*/ 1028675 w 2348024"/>
              <a:gd name="connsiteY13" fmla="*/ 2912002 h 3460855"/>
              <a:gd name="connsiteX14" fmla="*/ 792412 w 2348024"/>
              <a:gd name="connsiteY14" fmla="*/ 3328068 h 3460855"/>
              <a:gd name="connsiteX15" fmla="*/ 564898 w 2348024"/>
              <a:gd name="connsiteY15" fmla="*/ 3460855 h 3460855"/>
              <a:gd name="connsiteX16" fmla="*/ 89454 w 2348024"/>
              <a:gd name="connsiteY16" fmla="*/ 3460855 h 3460855"/>
              <a:gd name="connsiteX17" fmla="*/ 21090 w 2348024"/>
              <a:gd name="connsiteY17" fmla="*/ 3451726 h 3460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48024" h="3460855">
                <a:moveTo>
                  <a:pt x="1243802" y="1288585"/>
                </a:moveTo>
                <a:lnTo>
                  <a:pt x="1987767" y="0"/>
                </a:lnTo>
                <a:lnTo>
                  <a:pt x="2079676" y="92979"/>
                </a:lnTo>
                <a:lnTo>
                  <a:pt x="2313024" y="509045"/>
                </a:lnTo>
                <a:cubicBezTo>
                  <a:pt x="2359692" y="591667"/>
                  <a:pt x="2359692" y="691995"/>
                  <a:pt x="2313023" y="774618"/>
                </a:cubicBezTo>
                <a:lnTo>
                  <a:pt x="2076759" y="1190683"/>
                </a:lnTo>
                <a:cubicBezTo>
                  <a:pt x="2030089" y="1273305"/>
                  <a:pt x="1942585" y="1323469"/>
                  <a:pt x="1849246" y="1323469"/>
                </a:cubicBezTo>
                <a:lnTo>
                  <a:pt x="1373802" y="1323469"/>
                </a:lnTo>
                <a:cubicBezTo>
                  <a:pt x="1350467" y="1323469"/>
                  <a:pt x="1327497" y="1320334"/>
                  <a:pt x="1305438" y="1314340"/>
                </a:cubicBezTo>
                <a:close/>
                <a:moveTo>
                  <a:pt x="0" y="3442913"/>
                </a:moveTo>
                <a:lnTo>
                  <a:pt x="735190" y="2169527"/>
                </a:lnTo>
                <a:lnTo>
                  <a:pt x="795328" y="2230365"/>
                </a:lnTo>
                <a:lnTo>
                  <a:pt x="1028676" y="2646430"/>
                </a:lnTo>
                <a:cubicBezTo>
                  <a:pt x="1075344" y="2729053"/>
                  <a:pt x="1075344" y="2829381"/>
                  <a:pt x="1028675" y="2912002"/>
                </a:cubicBezTo>
                <a:lnTo>
                  <a:pt x="792412" y="3328068"/>
                </a:lnTo>
                <a:cubicBezTo>
                  <a:pt x="745742" y="3410691"/>
                  <a:pt x="658237" y="3460855"/>
                  <a:pt x="564898" y="3460855"/>
                </a:cubicBezTo>
                <a:lnTo>
                  <a:pt x="89454" y="3460855"/>
                </a:lnTo>
                <a:cubicBezTo>
                  <a:pt x="66119" y="3460855"/>
                  <a:pt x="43149" y="3457719"/>
                  <a:pt x="21090" y="345172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0582768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2186993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6878689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132711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4" name="內容版面配置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5" name="文字版面配置區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6" name="內容版面配置區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7" name="日期版面配置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8" name="頁尾版面配置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9" name="投影片編號版面配置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249967664"/>
      </p:ext>
    </p:extLst>
  </p:cSld>
  <p:clrMapOvr>
    <a:masterClrMapping/>
  </p:clrMapOvr>
  <p:transition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8619991"/>
      </p:ext>
    </p:extLst>
  </p:cSld>
  <p:clrMapOvr>
    <a:masterClrMapping/>
  </p:clrMapOvr>
  <p:transition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7390238"/>
      </p:ext>
    </p:extLst>
  </p:cSld>
  <p:clrMapOvr>
    <a:masterClrMapping/>
  </p:clrMapOvr>
  <p:transition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899394" y="382791"/>
            <a:ext cx="9292606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2703109"/>
      </p:ext>
    </p:extLst>
  </p:cSld>
  <p:clrMapOvr>
    <a:masterClrMapping/>
  </p:clrMapOvr>
  <p:transition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3F14347-8724-4E0E-B38A-BF49D2989204}"/>
              </a:ext>
            </a:extLst>
          </p:cNvPr>
          <p:cNvSpPr/>
          <p:nvPr userDrawn="1"/>
        </p:nvSpPr>
        <p:spPr>
          <a:xfrm rot="14443387">
            <a:off x="843847" y="4911580"/>
            <a:ext cx="1140072" cy="2962120"/>
          </a:xfrm>
          <a:custGeom>
            <a:avLst/>
            <a:gdLst>
              <a:gd name="connsiteX0" fmla="*/ 1140072 w 1140072"/>
              <a:gd name="connsiteY0" fmla="*/ 2962120 h 2962120"/>
              <a:gd name="connsiteX1" fmla="*/ 0 w 1140072"/>
              <a:gd name="connsiteY1" fmla="*/ 2962120 h 2962120"/>
              <a:gd name="connsiteX2" fmla="*/ 0 w 1140072"/>
              <a:gd name="connsiteY2" fmla="*/ 1495855 h 2962120"/>
              <a:gd name="connsiteX3" fmla="*/ 838641 w 1140072"/>
              <a:gd name="connsiteY3" fmla="*/ 0 h 2962120"/>
              <a:gd name="connsiteX4" fmla="*/ 1140072 w 1140072"/>
              <a:gd name="connsiteY4" fmla="*/ 168995 h 2962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0072" h="2962120">
                <a:moveTo>
                  <a:pt x="1140072" y="2962120"/>
                </a:moveTo>
                <a:lnTo>
                  <a:pt x="0" y="2962120"/>
                </a:lnTo>
                <a:lnTo>
                  <a:pt x="0" y="1495855"/>
                </a:lnTo>
                <a:lnTo>
                  <a:pt x="838641" y="0"/>
                </a:lnTo>
                <a:lnTo>
                  <a:pt x="1140072" y="168995"/>
                </a:lnTo>
                <a:close/>
              </a:path>
            </a:pathLst>
          </a:custGeom>
          <a:solidFill>
            <a:schemeClr val="accent1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EA5F801-0BB4-4602-A1F4-1851DCFFBA1E}"/>
              </a:ext>
            </a:extLst>
          </p:cNvPr>
          <p:cNvSpPr/>
          <p:nvPr userDrawn="1"/>
        </p:nvSpPr>
        <p:spPr>
          <a:xfrm rot="4221030">
            <a:off x="283573" y="565936"/>
            <a:ext cx="768387" cy="1712336"/>
          </a:xfrm>
          <a:custGeom>
            <a:avLst/>
            <a:gdLst>
              <a:gd name="connsiteX0" fmla="*/ 0 w 768387"/>
              <a:gd name="connsiteY0" fmla="*/ 0 h 1712336"/>
              <a:gd name="connsiteX1" fmla="*/ 768387 w 768387"/>
              <a:gd name="connsiteY1" fmla="*/ 0 h 1712336"/>
              <a:gd name="connsiteX2" fmla="*/ 768387 w 768387"/>
              <a:gd name="connsiteY2" fmla="*/ 1712336 h 1712336"/>
              <a:gd name="connsiteX3" fmla="*/ 0 w 768387"/>
              <a:gd name="connsiteY3" fmla="*/ 1437977 h 171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712336">
                <a:moveTo>
                  <a:pt x="0" y="0"/>
                </a:moveTo>
                <a:lnTo>
                  <a:pt x="768387" y="0"/>
                </a:lnTo>
                <a:lnTo>
                  <a:pt x="768387" y="1712336"/>
                </a:lnTo>
                <a:lnTo>
                  <a:pt x="0" y="1437977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D2F5493-95FF-45A5-8F15-33555CE33354}"/>
              </a:ext>
            </a:extLst>
          </p:cNvPr>
          <p:cNvSpPr/>
          <p:nvPr userDrawn="1"/>
        </p:nvSpPr>
        <p:spPr>
          <a:xfrm rot="7145988">
            <a:off x="774000" y="-711676"/>
            <a:ext cx="777923" cy="2298825"/>
          </a:xfrm>
          <a:custGeom>
            <a:avLst/>
            <a:gdLst>
              <a:gd name="connsiteX0" fmla="*/ 511308 w 777923"/>
              <a:gd name="connsiteY0" fmla="*/ 2298825 h 2298825"/>
              <a:gd name="connsiteX1" fmla="*/ 0 w 777923"/>
              <a:gd name="connsiteY1" fmla="*/ 1380179 h 2298825"/>
              <a:gd name="connsiteX2" fmla="*/ 0 w 777923"/>
              <a:gd name="connsiteY2" fmla="*/ 0 h 2298825"/>
              <a:gd name="connsiteX3" fmla="*/ 777923 w 777923"/>
              <a:gd name="connsiteY3" fmla="*/ 0 h 2298825"/>
              <a:gd name="connsiteX4" fmla="*/ 777923 w 777923"/>
              <a:gd name="connsiteY4" fmla="*/ 2298825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511308" y="2298825"/>
                </a:moveTo>
                <a:lnTo>
                  <a:pt x="0" y="1380179"/>
                </a:lnTo>
                <a:lnTo>
                  <a:pt x="0" y="0"/>
                </a:lnTo>
                <a:lnTo>
                  <a:pt x="777923" y="0"/>
                </a:lnTo>
                <a:lnTo>
                  <a:pt x="777923" y="2298825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6C72F3B4-1312-46E3-8F4F-29244C1AE652}"/>
              </a:ext>
            </a:extLst>
          </p:cNvPr>
          <p:cNvSpPr/>
          <p:nvPr userDrawn="1"/>
        </p:nvSpPr>
        <p:spPr>
          <a:xfrm rot="7461413">
            <a:off x="142002" y="-203301"/>
            <a:ext cx="777923" cy="1558219"/>
          </a:xfrm>
          <a:custGeom>
            <a:avLst/>
            <a:gdLst>
              <a:gd name="connsiteX0" fmla="*/ 206683 w 777923"/>
              <a:gd name="connsiteY0" fmla="*/ 1558219 h 1558219"/>
              <a:gd name="connsiteX1" fmla="*/ 0 w 777923"/>
              <a:gd name="connsiteY1" fmla="*/ 1255879 h 1558219"/>
              <a:gd name="connsiteX2" fmla="*/ 0 w 777923"/>
              <a:gd name="connsiteY2" fmla="*/ 0 h 1558219"/>
              <a:gd name="connsiteX3" fmla="*/ 777923 w 777923"/>
              <a:gd name="connsiteY3" fmla="*/ 0 h 1558219"/>
              <a:gd name="connsiteX4" fmla="*/ 777923 w 777923"/>
              <a:gd name="connsiteY4" fmla="*/ 1167714 h 155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558219">
                <a:moveTo>
                  <a:pt x="206683" y="1558219"/>
                </a:moveTo>
                <a:lnTo>
                  <a:pt x="0" y="1255879"/>
                </a:lnTo>
                <a:lnTo>
                  <a:pt x="0" y="0"/>
                </a:lnTo>
                <a:lnTo>
                  <a:pt x="777923" y="0"/>
                </a:lnTo>
                <a:lnTo>
                  <a:pt x="777923" y="1167714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C363B2A3-9490-4057-AE0C-F60EF584CA90}"/>
              </a:ext>
            </a:extLst>
          </p:cNvPr>
          <p:cNvSpPr/>
          <p:nvPr userDrawn="1"/>
        </p:nvSpPr>
        <p:spPr>
          <a:xfrm rot="5977642">
            <a:off x="611731" y="-394577"/>
            <a:ext cx="648786" cy="1199486"/>
          </a:xfrm>
          <a:custGeom>
            <a:avLst/>
            <a:gdLst>
              <a:gd name="connsiteX0" fmla="*/ 203468 w 648786"/>
              <a:gd name="connsiteY0" fmla="*/ 1199486 h 1199486"/>
              <a:gd name="connsiteX1" fmla="*/ 0 w 648786"/>
              <a:gd name="connsiteY1" fmla="*/ 0 h 1199486"/>
              <a:gd name="connsiteX2" fmla="*/ 648786 w 648786"/>
              <a:gd name="connsiteY2" fmla="*/ 0 h 1199486"/>
              <a:gd name="connsiteX3" fmla="*/ 648786 w 648786"/>
              <a:gd name="connsiteY3" fmla="*/ 1199486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786" h="1199486">
                <a:moveTo>
                  <a:pt x="203468" y="1199486"/>
                </a:moveTo>
                <a:lnTo>
                  <a:pt x="0" y="0"/>
                </a:lnTo>
                <a:lnTo>
                  <a:pt x="648786" y="0"/>
                </a:lnTo>
                <a:lnTo>
                  <a:pt x="648786" y="1199486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EF8D5B6-05AA-4B68-82D9-18EF1C3FB4E2}"/>
              </a:ext>
            </a:extLst>
          </p:cNvPr>
          <p:cNvSpPr/>
          <p:nvPr userDrawn="1"/>
        </p:nvSpPr>
        <p:spPr>
          <a:xfrm rot="12074554">
            <a:off x="-24147" y="749004"/>
            <a:ext cx="629447" cy="1637731"/>
          </a:xfrm>
          <a:custGeom>
            <a:avLst/>
            <a:gdLst>
              <a:gd name="connsiteX0" fmla="*/ 629447 w 629447"/>
              <a:gd name="connsiteY0" fmla="*/ 1637731 h 1637731"/>
              <a:gd name="connsiteX1" fmla="*/ 0 w 629447"/>
              <a:gd name="connsiteY1" fmla="*/ 1637731 h 1637731"/>
              <a:gd name="connsiteX2" fmla="*/ 0 w 629447"/>
              <a:gd name="connsiteY2" fmla="*/ 0 h 1637731"/>
              <a:gd name="connsiteX3" fmla="*/ 318200 w 629447"/>
              <a:gd name="connsiteY3" fmla="*/ 0 h 1637731"/>
              <a:gd name="connsiteX4" fmla="*/ 629447 w 629447"/>
              <a:gd name="connsiteY4" fmla="*/ 800677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637731">
                <a:moveTo>
                  <a:pt x="629447" y="1637731"/>
                </a:moveTo>
                <a:lnTo>
                  <a:pt x="0" y="1637731"/>
                </a:lnTo>
                <a:lnTo>
                  <a:pt x="0" y="0"/>
                </a:lnTo>
                <a:lnTo>
                  <a:pt x="318200" y="0"/>
                </a:lnTo>
                <a:lnTo>
                  <a:pt x="629447" y="80067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7156A140-5FB4-4806-A48D-387E9BA5ADDF}"/>
              </a:ext>
            </a:extLst>
          </p:cNvPr>
          <p:cNvSpPr/>
          <p:nvPr userDrawn="1"/>
        </p:nvSpPr>
        <p:spPr>
          <a:xfrm rot="9538251">
            <a:off x="-192762" y="387902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181466 h 1186088"/>
              <a:gd name="connsiteX4" fmla="*/ 686326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181466"/>
                </a:lnTo>
                <a:lnTo>
                  <a:pt x="686326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3DF524D-17F0-4071-8D15-A3A2F52E3507}"/>
              </a:ext>
            </a:extLst>
          </p:cNvPr>
          <p:cNvSpPr/>
          <p:nvPr userDrawn="1"/>
        </p:nvSpPr>
        <p:spPr>
          <a:xfrm rot="6278811">
            <a:off x="466065" y="1039647"/>
            <a:ext cx="343574" cy="1427681"/>
          </a:xfrm>
          <a:custGeom>
            <a:avLst/>
            <a:gdLst>
              <a:gd name="connsiteX0" fmla="*/ 0 w 343574"/>
              <a:gd name="connsiteY0" fmla="*/ 1427681 h 1427681"/>
              <a:gd name="connsiteX1" fmla="*/ 0 w 343574"/>
              <a:gd name="connsiteY1" fmla="*/ 0 h 1427681"/>
              <a:gd name="connsiteX2" fmla="*/ 343574 w 343574"/>
              <a:gd name="connsiteY2" fmla="*/ 0 h 1427681"/>
              <a:gd name="connsiteX3" fmla="*/ 343574 w 343574"/>
              <a:gd name="connsiteY3" fmla="*/ 1337887 h 142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427681">
                <a:moveTo>
                  <a:pt x="0" y="1427681"/>
                </a:moveTo>
                <a:lnTo>
                  <a:pt x="0" y="0"/>
                </a:lnTo>
                <a:lnTo>
                  <a:pt x="343574" y="0"/>
                </a:lnTo>
                <a:lnTo>
                  <a:pt x="343574" y="1337887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40226568-9FBE-46DD-8728-D20FB670880A}"/>
              </a:ext>
            </a:extLst>
          </p:cNvPr>
          <p:cNvSpPr/>
          <p:nvPr userDrawn="1"/>
        </p:nvSpPr>
        <p:spPr>
          <a:xfrm rot="4221030">
            <a:off x="378481" y="5399956"/>
            <a:ext cx="768387" cy="1834429"/>
          </a:xfrm>
          <a:custGeom>
            <a:avLst/>
            <a:gdLst>
              <a:gd name="connsiteX0" fmla="*/ 0 w 768387"/>
              <a:gd name="connsiteY0" fmla="*/ 0 h 1834429"/>
              <a:gd name="connsiteX1" fmla="*/ 768387 w 768387"/>
              <a:gd name="connsiteY1" fmla="*/ 0 h 1834429"/>
              <a:gd name="connsiteX2" fmla="*/ 768387 w 768387"/>
              <a:gd name="connsiteY2" fmla="*/ 1522801 h 1834429"/>
              <a:gd name="connsiteX3" fmla="*/ 657117 w 768387"/>
              <a:gd name="connsiteY3" fmla="*/ 1834429 h 1834429"/>
              <a:gd name="connsiteX4" fmla="*/ 0 w 768387"/>
              <a:gd name="connsiteY4" fmla="*/ 1599801 h 1834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8387" h="1834429">
                <a:moveTo>
                  <a:pt x="0" y="0"/>
                </a:moveTo>
                <a:lnTo>
                  <a:pt x="768387" y="0"/>
                </a:lnTo>
                <a:lnTo>
                  <a:pt x="768387" y="1522801"/>
                </a:lnTo>
                <a:lnTo>
                  <a:pt x="657117" y="1834429"/>
                </a:lnTo>
                <a:lnTo>
                  <a:pt x="0" y="1599801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06E4F8B-0231-43DA-AFD5-190BE61CB8C0}"/>
              </a:ext>
            </a:extLst>
          </p:cNvPr>
          <p:cNvSpPr/>
          <p:nvPr userDrawn="1"/>
        </p:nvSpPr>
        <p:spPr>
          <a:xfrm rot="7145988">
            <a:off x="926400" y="4162862"/>
            <a:ext cx="777923" cy="2298825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ABE4525-6265-47D4-8C66-EB1437ED984D}"/>
              </a:ext>
            </a:extLst>
          </p:cNvPr>
          <p:cNvSpPr/>
          <p:nvPr userDrawn="1"/>
        </p:nvSpPr>
        <p:spPr>
          <a:xfrm rot="7461413">
            <a:off x="261582" y="4609045"/>
            <a:ext cx="777923" cy="1637731"/>
          </a:xfrm>
          <a:custGeom>
            <a:avLst/>
            <a:gdLst>
              <a:gd name="connsiteX0" fmla="*/ 0 w 777923"/>
              <a:gd name="connsiteY0" fmla="*/ 1637731 h 1637731"/>
              <a:gd name="connsiteX1" fmla="*/ 0 w 777923"/>
              <a:gd name="connsiteY1" fmla="*/ 0 h 1637731"/>
              <a:gd name="connsiteX2" fmla="*/ 777923 w 777923"/>
              <a:gd name="connsiteY2" fmla="*/ 0 h 1637731"/>
              <a:gd name="connsiteX3" fmla="*/ 777923 w 777923"/>
              <a:gd name="connsiteY3" fmla="*/ 1352321 h 1637731"/>
              <a:gd name="connsiteX4" fmla="*/ 360418 w 777923"/>
              <a:gd name="connsiteY4" fmla="*/ 1637731 h 16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637731">
                <a:moveTo>
                  <a:pt x="0" y="1637731"/>
                </a:moveTo>
                <a:lnTo>
                  <a:pt x="0" y="0"/>
                </a:lnTo>
                <a:lnTo>
                  <a:pt x="777923" y="0"/>
                </a:lnTo>
                <a:lnTo>
                  <a:pt x="777923" y="1352321"/>
                </a:lnTo>
                <a:lnTo>
                  <a:pt x="360418" y="1637731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04F17F-2249-463C-B7CB-1F5D0D66C3B8}"/>
              </a:ext>
            </a:extLst>
          </p:cNvPr>
          <p:cNvSpPr/>
          <p:nvPr userDrawn="1"/>
        </p:nvSpPr>
        <p:spPr>
          <a:xfrm rot="5977642">
            <a:off x="710362" y="4416302"/>
            <a:ext cx="777923" cy="1199486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A61EDBD-3CA5-4D26-B8A6-5FE631F168AC}"/>
              </a:ext>
            </a:extLst>
          </p:cNvPr>
          <p:cNvSpPr/>
          <p:nvPr userDrawn="1"/>
        </p:nvSpPr>
        <p:spPr>
          <a:xfrm rot="12074554">
            <a:off x="172576" y="5631854"/>
            <a:ext cx="629447" cy="1393063"/>
          </a:xfrm>
          <a:custGeom>
            <a:avLst/>
            <a:gdLst>
              <a:gd name="connsiteX0" fmla="*/ 629447 w 629447"/>
              <a:gd name="connsiteY0" fmla="*/ 1393063 h 1393063"/>
              <a:gd name="connsiteX1" fmla="*/ 0 w 629447"/>
              <a:gd name="connsiteY1" fmla="*/ 1393063 h 1393063"/>
              <a:gd name="connsiteX2" fmla="*/ 0 w 629447"/>
              <a:gd name="connsiteY2" fmla="*/ 224227 h 1393063"/>
              <a:gd name="connsiteX3" fmla="*/ 576820 w 629447"/>
              <a:gd name="connsiteY3" fmla="*/ 0 h 1393063"/>
              <a:gd name="connsiteX4" fmla="*/ 629447 w 629447"/>
              <a:gd name="connsiteY4" fmla="*/ 135383 h 139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9447" h="1393063">
                <a:moveTo>
                  <a:pt x="629447" y="1393063"/>
                </a:moveTo>
                <a:lnTo>
                  <a:pt x="0" y="1393063"/>
                </a:lnTo>
                <a:lnTo>
                  <a:pt x="0" y="224227"/>
                </a:lnTo>
                <a:lnTo>
                  <a:pt x="576820" y="0"/>
                </a:lnTo>
                <a:lnTo>
                  <a:pt x="629447" y="13538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A96CECD-6623-4A4B-8D85-59E660620F21}"/>
              </a:ext>
            </a:extLst>
          </p:cNvPr>
          <p:cNvSpPr/>
          <p:nvPr userDrawn="1"/>
        </p:nvSpPr>
        <p:spPr>
          <a:xfrm rot="9538251">
            <a:off x="-40362" y="5262440"/>
            <a:ext cx="1072551" cy="1186088"/>
          </a:xfrm>
          <a:custGeom>
            <a:avLst/>
            <a:gdLst>
              <a:gd name="connsiteX0" fmla="*/ 0 w 1072551"/>
              <a:gd name="connsiteY0" fmla="*/ 1186088 h 1186088"/>
              <a:gd name="connsiteX1" fmla="*/ 0 w 1072551"/>
              <a:gd name="connsiteY1" fmla="*/ 0 h 1186088"/>
              <a:gd name="connsiteX2" fmla="*/ 1072551 w 1072551"/>
              <a:gd name="connsiteY2" fmla="*/ 0 h 1186088"/>
              <a:gd name="connsiteX3" fmla="*/ 1072551 w 1072551"/>
              <a:gd name="connsiteY3" fmla="*/ 606164 h 1186088"/>
              <a:gd name="connsiteX4" fmla="*/ 849601 w 1072551"/>
              <a:gd name="connsiteY4" fmla="*/ 1186088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1186088">
                <a:moveTo>
                  <a:pt x="0" y="1186088"/>
                </a:moveTo>
                <a:lnTo>
                  <a:pt x="0" y="0"/>
                </a:lnTo>
                <a:lnTo>
                  <a:pt x="1072551" y="0"/>
                </a:lnTo>
                <a:lnTo>
                  <a:pt x="1072551" y="606164"/>
                </a:lnTo>
                <a:lnTo>
                  <a:pt x="849601" y="1186088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B9860C4-D992-49C5-90F2-DC11914132AB}"/>
              </a:ext>
            </a:extLst>
          </p:cNvPr>
          <p:cNvSpPr/>
          <p:nvPr userDrawn="1"/>
        </p:nvSpPr>
        <p:spPr>
          <a:xfrm rot="6278811">
            <a:off x="542264" y="5815509"/>
            <a:ext cx="343574" cy="1585200"/>
          </a:xfrm>
          <a:custGeom>
            <a:avLst/>
            <a:gdLst>
              <a:gd name="connsiteX0" fmla="*/ 0 w 343574"/>
              <a:gd name="connsiteY0" fmla="*/ 1585200 h 1585200"/>
              <a:gd name="connsiteX1" fmla="*/ 0 w 343574"/>
              <a:gd name="connsiteY1" fmla="*/ 0 h 1585200"/>
              <a:gd name="connsiteX2" fmla="*/ 248379 w 343574"/>
              <a:gd name="connsiteY2" fmla="*/ 0 h 1585200"/>
              <a:gd name="connsiteX3" fmla="*/ 343574 w 343574"/>
              <a:gd name="connsiteY3" fmla="*/ 364238 h 1585200"/>
              <a:gd name="connsiteX4" fmla="*/ 343574 w 343574"/>
              <a:gd name="connsiteY4" fmla="*/ 1495406 h 158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574" h="1585200">
                <a:moveTo>
                  <a:pt x="0" y="1585200"/>
                </a:moveTo>
                <a:lnTo>
                  <a:pt x="0" y="0"/>
                </a:lnTo>
                <a:lnTo>
                  <a:pt x="248379" y="0"/>
                </a:lnTo>
                <a:lnTo>
                  <a:pt x="343574" y="364238"/>
                </a:lnTo>
                <a:lnTo>
                  <a:pt x="343574" y="149540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87C96BEE-DBCD-4DAC-AD1F-6D2CAA3A5740}"/>
              </a:ext>
            </a:extLst>
          </p:cNvPr>
          <p:cNvSpPr/>
          <p:nvPr userDrawn="1"/>
        </p:nvSpPr>
        <p:spPr>
          <a:xfrm rot="15742194">
            <a:off x="178781" y="3196514"/>
            <a:ext cx="768387" cy="1257817"/>
          </a:xfrm>
          <a:custGeom>
            <a:avLst/>
            <a:gdLst>
              <a:gd name="connsiteX0" fmla="*/ 768387 w 768387"/>
              <a:gd name="connsiteY0" fmla="*/ 1257817 h 1257817"/>
              <a:gd name="connsiteX1" fmla="*/ 0 w 768387"/>
              <a:gd name="connsiteY1" fmla="*/ 1257817 h 1257817"/>
              <a:gd name="connsiteX2" fmla="*/ 0 w 768387"/>
              <a:gd name="connsiteY2" fmla="*/ 0 h 1257817"/>
              <a:gd name="connsiteX3" fmla="*/ 768387 w 768387"/>
              <a:gd name="connsiteY3" fmla="*/ 102935 h 1257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8387" h="1257817">
                <a:moveTo>
                  <a:pt x="768387" y="1257817"/>
                </a:moveTo>
                <a:lnTo>
                  <a:pt x="0" y="1257817"/>
                </a:lnTo>
                <a:lnTo>
                  <a:pt x="0" y="0"/>
                </a:lnTo>
                <a:lnTo>
                  <a:pt x="768387" y="102935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6A38C584-A72C-4284-9728-047586A67C39}"/>
              </a:ext>
            </a:extLst>
          </p:cNvPr>
          <p:cNvSpPr/>
          <p:nvPr userDrawn="1"/>
        </p:nvSpPr>
        <p:spPr>
          <a:xfrm rot="18667152">
            <a:off x="430486" y="1666286"/>
            <a:ext cx="777923" cy="2298825"/>
          </a:xfrm>
          <a:custGeom>
            <a:avLst/>
            <a:gdLst>
              <a:gd name="connsiteX0" fmla="*/ 777923 w 777923"/>
              <a:gd name="connsiteY0" fmla="*/ 0 h 2298825"/>
              <a:gd name="connsiteX1" fmla="*/ 777923 w 777923"/>
              <a:gd name="connsiteY1" fmla="*/ 2298825 h 2298825"/>
              <a:gd name="connsiteX2" fmla="*/ 0 w 777923"/>
              <a:gd name="connsiteY2" fmla="*/ 2298825 h 2298825"/>
              <a:gd name="connsiteX3" fmla="*/ 0 w 777923"/>
              <a:gd name="connsiteY3" fmla="*/ 388791 h 2298825"/>
              <a:gd name="connsiteX4" fmla="*/ 445378 w 777923"/>
              <a:gd name="connsiteY4" fmla="*/ 0 h 2298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2298825">
                <a:moveTo>
                  <a:pt x="777923" y="0"/>
                </a:moveTo>
                <a:lnTo>
                  <a:pt x="777923" y="2298825"/>
                </a:lnTo>
                <a:lnTo>
                  <a:pt x="0" y="2298825"/>
                </a:lnTo>
                <a:lnTo>
                  <a:pt x="0" y="388791"/>
                </a:lnTo>
                <a:lnTo>
                  <a:pt x="445378" y="0"/>
                </a:lnTo>
                <a:close/>
              </a:path>
            </a:pathLst>
          </a:cu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BFB93A8-8A91-4CBD-B897-6C42530BC10F}"/>
              </a:ext>
            </a:extLst>
          </p:cNvPr>
          <p:cNvSpPr/>
          <p:nvPr userDrawn="1"/>
        </p:nvSpPr>
        <p:spPr>
          <a:xfrm rot="18982577">
            <a:off x="-174630" y="2261645"/>
            <a:ext cx="777923" cy="1464661"/>
          </a:xfrm>
          <a:custGeom>
            <a:avLst/>
            <a:gdLst>
              <a:gd name="connsiteX0" fmla="*/ 777923 w 777923"/>
              <a:gd name="connsiteY0" fmla="*/ 0 h 1464661"/>
              <a:gd name="connsiteX1" fmla="*/ 777923 w 777923"/>
              <a:gd name="connsiteY1" fmla="*/ 1464661 h 1464661"/>
              <a:gd name="connsiteX2" fmla="*/ 0 w 777923"/>
              <a:gd name="connsiteY2" fmla="*/ 1464661 h 1464661"/>
              <a:gd name="connsiteX3" fmla="*/ 0 w 777923"/>
              <a:gd name="connsiteY3" fmla="*/ 816223 h 146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1464661">
                <a:moveTo>
                  <a:pt x="777923" y="0"/>
                </a:moveTo>
                <a:lnTo>
                  <a:pt x="777923" y="1464661"/>
                </a:lnTo>
                <a:lnTo>
                  <a:pt x="0" y="1464661"/>
                </a:lnTo>
                <a:lnTo>
                  <a:pt x="0" y="816223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D581728-24C7-4A4B-88F2-95F03A3E9A9F}"/>
              </a:ext>
            </a:extLst>
          </p:cNvPr>
          <p:cNvSpPr/>
          <p:nvPr userDrawn="1"/>
        </p:nvSpPr>
        <p:spPr>
          <a:xfrm rot="17498806">
            <a:off x="214448" y="1919726"/>
            <a:ext cx="777923" cy="1199486"/>
          </a:xfrm>
          <a:custGeom>
            <a:avLst/>
            <a:gdLst>
              <a:gd name="connsiteX0" fmla="*/ 777923 w 777923"/>
              <a:gd name="connsiteY0" fmla="*/ 0 h 1199486"/>
              <a:gd name="connsiteX1" fmla="*/ 777923 w 777923"/>
              <a:gd name="connsiteY1" fmla="*/ 1199486 h 1199486"/>
              <a:gd name="connsiteX2" fmla="*/ 0 w 777923"/>
              <a:gd name="connsiteY2" fmla="*/ 1199486 h 1199486"/>
              <a:gd name="connsiteX3" fmla="*/ 0 w 777923"/>
              <a:gd name="connsiteY3" fmla="*/ 94855 h 1199486"/>
              <a:gd name="connsiteX4" fmla="*/ 239006 w 777923"/>
              <a:gd name="connsiteY4" fmla="*/ 0 h 1199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923" h="1199486">
                <a:moveTo>
                  <a:pt x="777923" y="0"/>
                </a:moveTo>
                <a:lnTo>
                  <a:pt x="777923" y="1199486"/>
                </a:lnTo>
                <a:lnTo>
                  <a:pt x="0" y="1199486"/>
                </a:lnTo>
                <a:lnTo>
                  <a:pt x="0" y="94855"/>
                </a:lnTo>
                <a:lnTo>
                  <a:pt x="239006" y="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736ABA4F-EC1A-4AB3-8CDA-8E6CBC546160}"/>
              </a:ext>
            </a:extLst>
          </p:cNvPr>
          <p:cNvSpPr/>
          <p:nvPr userDrawn="1"/>
        </p:nvSpPr>
        <p:spPr>
          <a:xfrm rot="1995718">
            <a:off x="-252890" y="3161248"/>
            <a:ext cx="629447" cy="1219214"/>
          </a:xfrm>
          <a:custGeom>
            <a:avLst/>
            <a:gdLst>
              <a:gd name="connsiteX0" fmla="*/ 0 w 629447"/>
              <a:gd name="connsiteY0" fmla="*/ 0 h 1219214"/>
              <a:gd name="connsiteX1" fmla="*/ 629447 w 629447"/>
              <a:gd name="connsiteY1" fmla="*/ 0 h 1219214"/>
              <a:gd name="connsiteX2" fmla="*/ 629447 w 629447"/>
              <a:gd name="connsiteY2" fmla="*/ 1219214 h 1219214"/>
              <a:gd name="connsiteX3" fmla="*/ 0 w 629447"/>
              <a:gd name="connsiteY3" fmla="*/ 259585 h 1219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9447" h="1219214">
                <a:moveTo>
                  <a:pt x="0" y="0"/>
                </a:moveTo>
                <a:lnTo>
                  <a:pt x="629447" y="0"/>
                </a:lnTo>
                <a:lnTo>
                  <a:pt x="629447" y="1219214"/>
                </a:lnTo>
                <a:lnTo>
                  <a:pt x="0" y="259585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3C639-2344-43E7-8D39-78FA9041BA4F}"/>
              </a:ext>
            </a:extLst>
          </p:cNvPr>
          <p:cNvSpPr/>
          <p:nvPr userDrawn="1"/>
        </p:nvSpPr>
        <p:spPr>
          <a:xfrm rot="21059415">
            <a:off x="-106172" y="2731977"/>
            <a:ext cx="639777" cy="1186088"/>
          </a:xfrm>
          <a:custGeom>
            <a:avLst/>
            <a:gdLst>
              <a:gd name="connsiteX0" fmla="*/ 639777 w 639777"/>
              <a:gd name="connsiteY0" fmla="*/ 0 h 1186088"/>
              <a:gd name="connsiteX1" fmla="*/ 639777 w 639777"/>
              <a:gd name="connsiteY1" fmla="*/ 1186088 h 1186088"/>
              <a:gd name="connsiteX2" fmla="*/ 0 w 639777"/>
              <a:gd name="connsiteY2" fmla="*/ 1186088 h 1186088"/>
              <a:gd name="connsiteX3" fmla="*/ 188065 w 639777"/>
              <a:gd name="connsiteY3" fmla="*/ 0 h 1186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9777" h="1186088">
                <a:moveTo>
                  <a:pt x="639777" y="0"/>
                </a:moveTo>
                <a:lnTo>
                  <a:pt x="639777" y="1186088"/>
                </a:lnTo>
                <a:lnTo>
                  <a:pt x="0" y="1186088"/>
                </a:lnTo>
                <a:lnTo>
                  <a:pt x="188065" y="0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B35D7B4-E4D9-45A2-B418-16A030E0011F}"/>
              </a:ext>
            </a:extLst>
          </p:cNvPr>
          <p:cNvSpPr/>
          <p:nvPr userDrawn="1"/>
        </p:nvSpPr>
        <p:spPr>
          <a:xfrm rot="17799975">
            <a:off x="247236" y="3652905"/>
            <a:ext cx="343574" cy="1131270"/>
          </a:xfrm>
          <a:custGeom>
            <a:avLst/>
            <a:gdLst>
              <a:gd name="connsiteX0" fmla="*/ 343574 w 343574"/>
              <a:gd name="connsiteY0" fmla="*/ 0 h 1131270"/>
              <a:gd name="connsiteX1" fmla="*/ 343574 w 343574"/>
              <a:gd name="connsiteY1" fmla="*/ 1131270 h 1131270"/>
              <a:gd name="connsiteX2" fmla="*/ 0 w 343574"/>
              <a:gd name="connsiteY2" fmla="*/ 1131270 h 1131270"/>
              <a:gd name="connsiteX3" fmla="*/ 0 w 343574"/>
              <a:gd name="connsiteY3" fmla="*/ 172546 h 1131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74" h="1131270">
                <a:moveTo>
                  <a:pt x="343574" y="0"/>
                </a:moveTo>
                <a:lnTo>
                  <a:pt x="343574" y="1131270"/>
                </a:lnTo>
                <a:lnTo>
                  <a:pt x="0" y="1131270"/>
                </a:lnTo>
                <a:lnTo>
                  <a:pt x="0" y="172546"/>
                </a:lnTo>
                <a:close/>
              </a:path>
            </a:pathLst>
          </a:cu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996029A-C8FF-4786-BCB3-428F268524C7}"/>
              </a:ext>
            </a:extLst>
          </p:cNvPr>
          <p:cNvSpPr/>
          <p:nvPr userDrawn="1"/>
        </p:nvSpPr>
        <p:spPr>
          <a:xfrm rot="5679720">
            <a:off x="1568629" y="5629488"/>
            <a:ext cx="194153" cy="570572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5C2A9AB5-79DA-46F0-BE4F-C0D77E1460E5}"/>
              </a:ext>
            </a:extLst>
          </p:cNvPr>
          <p:cNvSpPr/>
          <p:nvPr userDrawn="1"/>
        </p:nvSpPr>
        <p:spPr>
          <a:xfrm rot="8604678">
            <a:off x="1264227" y="4237744"/>
            <a:ext cx="193367" cy="533129"/>
          </a:xfrm>
          <a:prstGeom prst="rect">
            <a:avLst/>
          </a:prstGeom>
          <a:solidFill>
            <a:schemeClr val="accent1">
              <a:alpha val="4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DF1FB72-2314-403F-8449-A3B3A95E091C}"/>
              </a:ext>
            </a:extLst>
          </p:cNvPr>
          <p:cNvSpPr/>
          <p:nvPr userDrawn="1"/>
        </p:nvSpPr>
        <p:spPr>
          <a:xfrm rot="8920103">
            <a:off x="1510758" y="-81786"/>
            <a:ext cx="238958" cy="518707"/>
          </a:xfrm>
          <a:custGeom>
            <a:avLst/>
            <a:gdLst>
              <a:gd name="connsiteX0" fmla="*/ 176418 w 238958"/>
              <a:gd name="connsiteY0" fmla="*/ 518707 h 518707"/>
              <a:gd name="connsiteX1" fmla="*/ 0 w 238958"/>
              <a:gd name="connsiteY1" fmla="*/ 411309 h 518707"/>
              <a:gd name="connsiteX2" fmla="*/ 0 w 238958"/>
              <a:gd name="connsiteY2" fmla="*/ 0 h 518707"/>
              <a:gd name="connsiteX3" fmla="*/ 238958 w 238958"/>
              <a:gd name="connsiteY3" fmla="*/ 0 h 518707"/>
              <a:gd name="connsiteX4" fmla="*/ 238958 w 238958"/>
              <a:gd name="connsiteY4" fmla="*/ 518707 h 5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958" h="518707">
                <a:moveTo>
                  <a:pt x="176418" y="518707"/>
                </a:moveTo>
                <a:lnTo>
                  <a:pt x="0" y="411309"/>
                </a:lnTo>
                <a:lnTo>
                  <a:pt x="0" y="0"/>
                </a:lnTo>
                <a:lnTo>
                  <a:pt x="238958" y="0"/>
                </a:lnTo>
                <a:lnTo>
                  <a:pt x="238958" y="518707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043F568C-17B0-41DA-914B-253F67DB3ECC}"/>
              </a:ext>
            </a:extLst>
          </p:cNvPr>
          <p:cNvSpPr/>
          <p:nvPr userDrawn="1"/>
        </p:nvSpPr>
        <p:spPr>
          <a:xfrm rot="5400000">
            <a:off x="-93489" y="4209581"/>
            <a:ext cx="777923" cy="609650"/>
          </a:xfrm>
          <a:custGeom>
            <a:avLst/>
            <a:gdLst>
              <a:gd name="connsiteX0" fmla="*/ 0 w 777923"/>
              <a:gd name="connsiteY0" fmla="*/ 609650 h 609650"/>
              <a:gd name="connsiteX1" fmla="*/ 0 w 777923"/>
              <a:gd name="connsiteY1" fmla="*/ 0 h 609650"/>
              <a:gd name="connsiteX2" fmla="*/ 777923 w 777923"/>
              <a:gd name="connsiteY2" fmla="*/ 0 h 609650"/>
              <a:gd name="connsiteX3" fmla="*/ 777923 w 777923"/>
              <a:gd name="connsiteY3" fmla="*/ 609650 h 6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7923" h="609650">
                <a:moveTo>
                  <a:pt x="0" y="609650"/>
                </a:moveTo>
                <a:lnTo>
                  <a:pt x="0" y="0"/>
                </a:lnTo>
                <a:lnTo>
                  <a:pt x="777923" y="0"/>
                </a:lnTo>
                <a:lnTo>
                  <a:pt x="777923" y="609650"/>
                </a:lnTo>
                <a:close/>
              </a:path>
            </a:pathLst>
          </a:cu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D3AC447-2913-495C-B8BA-42508EDB8247}"/>
              </a:ext>
            </a:extLst>
          </p:cNvPr>
          <p:cNvSpPr/>
          <p:nvPr userDrawn="1"/>
        </p:nvSpPr>
        <p:spPr>
          <a:xfrm rot="13533244">
            <a:off x="1201777" y="6360525"/>
            <a:ext cx="550616" cy="564416"/>
          </a:xfrm>
          <a:custGeom>
            <a:avLst/>
            <a:gdLst>
              <a:gd name="connsiteX0" fmla="*/ 550616 w 550616"/>
              <a:gd name="connsiteY0" fmla="*/ 564416 h 564416"/>
              <a:gd name="connsiteX1" fmla="*/ 0 w 550616"/>
              <a:gd name="connsiteY1" fmla="*/ 564416 h 564416"/>
              <a:gd name="connsiteX2" fmla="*/ 0 w 550616"/>
              <a:gd name="connsiteY2" fmla="*/ 220300 h 564416"/>
              <a:gd name="connsiteX3" fmla="*/ 216079 w 550616"/>
              <a:gd name="connsiteY3" fmla="*/ 0 h 564416"/>
              <a:gd name="connsiteX4" fmla="*/ 550616 w 550616"/>
              <a:gd name="connsiteY4" fmla="*/ 0 h 564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0616" h="564416">
                <a:moveTo>
                  <a:pt x="550616" y="564416"/>
                </a:moveTo>
                <a:lnTo>
                  <a:pt x="0" y="564416"/>
                </a:lnTo>
                <a:lnTo>
                  <a:pt x="0" y="220300"/>
                </a:lnTo>
                <a:lnTo>
                  <a:pt x="216079" y="0"/>
                </a:lnTo>
                <a:lnTo>
                  <a:pt x="550616" y="0"/>
                </a:lnTo>
                <a:close/>
              </a:path>
            </a:pathLst>
          </a:custGeom>
          <a:solidFill>
            <a:schemeClr val="accent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FA13820A-23F1-4235-82CF-A1E31C6EE266}"/>
              </a:ext>
            </a:extLst>
          </p:cNvPr>
          <p:cNvSpPr/>
          <p:nvPr userDrawn="1"/>
        </p:nvSpPr>
        <p:spPr>
          <a:xfrm rot="15531050">
            <a:off x="-242114" y="4156767"/>
            <a:ext cx="1072551" cy="830086"/>
          </a:xfrm>
          <a:custGeom>
            <a:avLst/>
            <a:gdLst>
              <a:gd name="connsiteX0" fmla="*/ 1072551 w 1072551"/>
              <a:gd name="connsiteY0" fmla="*/ 830086 h 830086"/>
              <a:gd name="connsiteX1" fmla="*/ 0 w 1072551"/>
              <a:gd name="connsiteY1" fmla="*/ 830086 h 830086"/>
              <a:gd name="connsiteX2" fmla="*/ 0 w 1072551"/>
              <a:gd name="connsiteY2" fmla="*/ 0 h 830086"/>
              <a:gd name="connsiteX3" fmla="*/ 699490 w 1072551"/>
              <a:gd name="connsiteY3" fmla="*/ 137858 h 830086"/>
              <a:gd name="connsiteX4" fmla="*/ 1072551 w 1072551"/>
              <a:gd name="connsiteY4" fmla="*/ 211382 h 830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2551" h="830086">
                <a:moveTo>
                  <a:pt x="1072551" y="830086"/>
                </a:moveTo>
                <a:lnTo>
                  <a:pt x="0" y="830086"/>
                </a:lnTo>
                <a:lnTo>
                  <a:pt x="0" y="0"/>
                </a:lnTo>
                <a:lnTo>
                  <a:pt x="699490" y="137858"/>
                </a:lnTo>
                <a:lnTo>
                  <a:pt x="1072551" y="211382"/>
                </a:lnTo>
                <a:close/>
              </a:path>
            </a:pathLst>
          </a:cu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CF6B0E6-D2DE-4273-9530-E87A35FE6034}"/>
              </a:ext>
            </a:extLst>
          </p:cNvPr>
          <p:cNvSpPr/>
          <p:nvPr userDrawn="1"/>
        </p:nvSpPr>
        <p:spPr>
          <a:xfrm rot="3244216">
            <a:off x="1144173" y="328197"/>
            <a:ext cx="151516" cy="1637731"/>
          </a:xfrm>
          <a:prstGeom prst="rect">
            <a:avLst/>
          </a:prstGeom>
          <a:solidFill>
            <a:schemeClr val="accent1">
              <a:alpha val="2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606A505-24B4-4E4A-B326-C37B6C58CD8D}"/>
              </a:ext>
            </a:extLst>
          </p:cNvPr>
          <p:cNvSpPr/>
          <p:nvPr/>
        </p:nvSpPr>
        <p:spPr>
          <a:xfrm>
            <a:off x="-7390" y="4220832"/>
            <a:ext cx="2658173" cy="2637168"/>
          </a:xfrm>
          <a:custGeom>
            <a:avLst/>
            <a:gdLst>
              <a:gd name="connsiteX0" fmla="*/ 1037898 w 2658173"/>
              <a:gd name="connsiteY0" fmla="*/ 2635885 h 2637168"/>
              <a:gd name="connsiteX1" fmla="*/ 1038512 w 2658173"/>
              <a:gd name="connsiteY1" fmla="*/ 2637168 h 2637168"/>
              <a:gd name="connsiteX2" fmla="*/ 1038243 w 2658173"/>
              <a:gd name="connsiteY2" fmla="*/ 2637168 h 2637168"/>
              <a:gd name="connsiteX3" fmla="*/ 1066923 w 2658173"/>
              <a:gd name="connsiteY3" fmla="*/ 2627971 h 2637168"/>
              <a:gd name="connsiteX4" fmla="*/ 1070512 w 2658173"/>
              <a:gd name="connsiteY4" fmla="*/ 2637168 h 2637168"/>
              <a:gd name="connsiteX5" fmla="*/ 1063997 w 2658173"/>
              <a:gd name="connsiteY5" fmla="*/ 2637168 h 2637168"/>
              <a:gd name="connsiteX6" fmla="*/ 243675 w 2658173"/>
              <a:gd name="connsiteY6" fmla="*/ 2627970 h 2637168"/>
              <a:gd name="connsiteX7" fmla="*/ 240674 w 2658173"/>
              <a:gd name="connsiteY7" fmla="*/ 2637168 h 2637168"/>
              <a:gd name="connsiteX8" fmla="*/ 235772 w 2658173"/>
              <a:gd name="connsiteY8" fmla="*/ 2637168 h 2637168"/>
              <a:gd name="connsiteX9" fmla="*/ 1037898 w 2658173"/>
              <a:gd name="connsiteY9" fmla="*/ 2622692 h 2637168"/>
              <a:gd name="connsiteX10" fmla="*/ 1040537 w 2658173"/>
              <a:gd name="connsiteY10" fmla="*/ 2630608 h 2637168"/>
              <a:gd name="connsiteX11" fmla="*/ 1037898 w 2658173"/>
              <a:gd name="connsiteY11" fmla="*/ 2622692 h 2637168"/>
              <a:gd name="connsiteX12" fmla="*/ 212008 w 2658173"/>
              <a:gd name="connsiteY12" fmla="*/ 2612139 h 2637168"/>
              <a:gd name="connsiteX13" fmla="*/ 209369 w 2658173"/>
              <a:gd name="connsiteY13" fmla="*/ 2625332 h 2637168"/>
              <a:gd name="connsiteX14" fmla="*/ 212008 w 2658173"/>
              <a:gd name="connsiteY14" fmla="*/ 2612139 h 2637168"/>
              <a:gd name="connsiteX15" fmla="*/ 821536 w 2658173"/>
              <a:gd name="connsiteY15" fmla="*/ 2596306 h 2637168"/>
              <a:gd name="connsiteX16" fmla="*/ 815654 w 2658173"/>
              <a:gd name="connsiteY16" fmla="*/ 2637168 h 2637168"/>
              <a:gd name="connsiteX17" fmla="*/ 800795 w 2658173"/>
              <a:gd name="connsiteY17" fmla="*/ 2637168 h 2637168"/>
              <a:gd name="connsiteX18" fmla="*/ 167151 w 2658173"/>
              <a:gd name="connsiteY18" fmla="*/ 2572558 h 2637168"/>
              <a:gd name="connsiteX19" fmla="*/ 169790 w 2658173"/>
              <a:gd name="connsiteY19" fmla="*/ 2583112 h 2637168"/>
              <a:gd name="connsiteX20" fmla="*/ 167151 w 2658173"/>
              <a:gd name="connsiteY20" fmla="*/ 2572558 h 2637168"/>
              <a:gd name="connsiteX21" fmla="*/ 404382 w 2658173"/>
              <a:gd name="connsiteY21" fmla="*/ 2565097 h 2637168"/>
              <a:gd name="connsiteX22" fmla="*/ 412546 w 2658173"/>
              <a:gd name="connsiteY22" fmla="*/ 2593669 h 2637168"/>
              <a:gd name="connsiteX23" fmla="*/ 394075 w 2658173"/>
              <a:gd name="connsiteY23" fmla="*/ 2569921 h 2637168"/>
              <a:gd name="connsiteX24" fmla="*/ 404382 w 2658173"/>
              <a:gd name="connsiteY24" fmla="*/ 2565097 h 2637168"/>
              <a:gd name="connsiteX25" fmla="*/ 771402 w 2658173"/>
              <a:gd name="connsiteY25" fmla="*/ 2556727 h 2637168"/>
              <a:gd name="connsiteX26" fmla="*/ 771402 w 2658173"/>
              <a:gd name="connsiteY26" fmla="*/ 2577836 h 2637168"/>
              <a:gd name="connsiteX27" fmla="*/ 771402 w 2658173"/>
              <a:gd name="connsiteY27" fmla="*/ 2556727 h 2637168"/>
              <a:gd name="connsiteX28" fmla="*/ 436292 w 2658173"/>
              <a:gd name="connsiteY28" fmla="*/ 2554089 h 2637168"/>
              <a:gd name="connsiteX29" fmla="*/ 438931 w 2658173"/>
              <a:gd name="connsiteY29" fmla="*/ 2569921 h 2637168"/>
              <a:gd name="connsiteX30" fmla="*/ 436292 w 2658173"/>
              <a:gd name="connsiteY30" fmla="*/ 2554089 h 2637168"/>
              <a:gd name="connsiteX31" fmla="*/ 1165213 w 2658173"/>
              <a:gd name="connsiteY31" fmla="*/ 2553098 h 2637168"/>
              <a:gd name="connsiteX32" fmla="*/ 1183023 w 2658173"/>
              <a:gd name="connsiteY32" fmla="*/ 2609499 h 2637168"/>
              <a:gd name="connsiteX33" fmla="*/ 1143444 w 2658173"/>
              <a:gd name="connsiteY33" fmla="*/ 2567281 h 2637168"/>
              <a:gd name="connsiteX34" fmla="*/ 1165213 w 2658173"/>
              <a:gd name="connsiteY34" fmla="*/ 2553098 h 2637168"/>
              <a:gd name="connsiteX35" fmla="*/ 594779 w 2658173"/>
              <a:gd name="connsiteY35" fmla="*/ 2540235 h 2637168"/>
              <a:gd name="connsiteX36" fmla="*/ 581421 w 2658173"/>
              <a:gd name="connsiteY36" fmla="*/ 2546172 h 2637168"/>
              <a:gd name="connsiteX37" fmla="*/ 594779 w 2658173"/>
              <a:gd name="connsiteY37" fmla="*/ 2540235 h 2637168"/>
              <a:gd name="connsiteX38" fmla="*/ 752933 w 2658173"/>
              <a:gd name="connsiteY38" fmla="*/ 2506593 h 2637168"/>
              <a:gd name="connsiteX39" fmla="*/ 747655 w 2658173"/>
              <a:gd name="connsiteY39" fmla="*/ 2519786 h 2637168"/>
              <a:gd name="connsiteX40" fmla="*/ 752933 w 2658173"/>
              <a:gd name="connsiteY40" fmla="*/ 2506593 h 2637168"/>
              <a:gd name="connsiteX41" fmla="*/ 185622 w 2658173"/>
              <a:gd name="connsiteY41" fmla="*/ 2493400 h 2637168"/>
              <a:gd name="connsiteX42" fmla="*/ 175067 w 2658173"/>
              <a:gd name="connsiteY42" fmla="*/ 2519786 h 2637168"/>
              <a:gd name="connsiteX43" fmla="*/ 185622 w 2658173"/>
              <a:gd name="connsiteY43" fmla="*/ 2493400 h 2637168"/>
              <a:gd name="connsiteX44" fmla="*/ 502260 w 2658173"/>
              <a:gd name="connsiteY44" fmla="*/ 2485483 h 2637168"/>
              <a:gd name="connsiteX45" fmla="*/ 499621 w 2658173"/>
              <a:gd name="connsiteY45" fmla="*/ 2493399 h 2637168"/>
              <a:gd name="connsiteX46" fmla="*/ 502260 w 2658173"/>
              <a:gd name="connsiteY46" fmla="*/ 2485483 h 2637168"/>
              <a:gd name="connsiteX47" fmla="*/ 751160 w 2658173"/>
              <a:gd name="connsiteY47" fmla="*/ 2479876 h 2637168"/>
              <a:gd name="connsiteX48" fmla="*/ 758211 w 2658173"/>
              <a:gd name="connsiteY48" fmla="*/ 2482844 h 2637168"/>
              <a:gd name="connsiteX49" fmla="*/ 751160 w 2658173"/>
              <a:gd name="connsiteY49" fmla="*/ 2479876 h 2637168"/>
              <a:gd name="connsiteX50" fmla="*/ 1231179 w 2658173"/>
              <a:gd name="connsiteY50" fmla="*/ 2469651 h 2637168"/>
              <a:gd name="connsiteX51" fmla="*/ 1238435 w 2658173"/>
              <a:gd name="connsiteY51" fmla="*/ 2472289 h 2637168"/>
              <a:gd name="connsiteX52" fmla="*/ 1227881 w 2658173"/>
              <a:gd name="connsiteY52" fmla="*/ 2474928 h 2637168"/>
              <a:gd name="connsiteX53" fmla="*/ 1231179 w 2658173"/>
              <a:gd name="connsiteY53" fmla="*/ 2469651 h 2637168"/>
              <a:gd name="connsiteX54" fmla="*/ 1008027 w 2658173"/>
              <a:gd name="connsiteY54" fmla="*/ 2461878 h 2637168"/>
              <a:gd name="connsiteX55" fmla="*/ 1009525 w 2658173"/>
              <a:gd name="connsiteY55" fmla="*/ 2463709 h 2637168"/>
              <a:gd name="connsiteX56" fmla="*/ 1008461 w 2658173"/>
              <a:gd name="connsiteY56" fmla="*/ 2463962 h 2637168"/>
              <a:gd name="connsiteX57" fmla="*/ 539199 w 2658173"/>
              <a:gd name="connsiteY57" fmla="*/ 2456458 h 2637168"/>
              <a:gd name="connsiteX58" fmla="*/ 531283 w 2658173"/>
              <a:gd name="connsiteY58" fmla="*/ 2480206 h 2637168"/>
              <a:gd name="connsiteX59" fmla="*/ 539199 w 2658173"/>
              <a:gd name="connsiteY59" fmla="*/ 2456458 h 2637168"/>
              <a:gd name="connsiteX60" fmla="*/ 544476 w 2658173"/>
              <a:gd name="connsiteY60" fmla="*/ 2440626 h 2637168"/>
              <a:gd name="connsiteX61" fmla="*/ 533922 w 2658173"/>
              <a:gd name="connsiteY61" fmla="*/ 2448542 h 2637168"/>
              <a:gd name="connsiteX62" fmla="*/ 544476 w 2658173"/>
              <a:gd name="connsiteY62" fmla="*/ 2440626 h 2637168"/>
              <a:gd name="connsiteX63" fmla="*/ 715993 w 2658173"/>
              <a:gd name="connsiteY63" fmla="*/ 2437988 h 2637168"/>
              <a:gd name="connsiteX64" fmla="*/ 713353 w 2658173"/>
              <a:gd name="connsiteY64" fmla="*/ 2453820 h 2637168"/>
              <a:gd name="connsiteX65" fmla="*/ 715993 w 2658173"/>
              <a:gd name="connsiteY65" fmla="*/ 2437988 h 2637168"/>
              <a:gd name="connsiteX66" fmla="*/ 391440 w 2658173"/>
              <a:gd name="connsiteY66" fmla="*/ 2435349 h 2637168"/>
              <a:gd name="connsiteX67" fmla="*/ 248952 w 2658173"/>
              <a:gd name="connsiteY67" fmla="*/ 2625331 h 2637168"/>
              <a:gd name="connsiteX68" fmla="*/ 391440 w 2658173"/>
              <a:gd name="connsiteY68" fmla="*/ 2435349 h 2637168"/>
              <a:gd name="connsiteX69" fmla="*/ 578783 w 2658173"/>
              <a:gd name="connsiteY69" fmla="*/ 2403686 h 2637168"/>
              <a:gd name="connsiteX70" fmla="*/ 578783 w 2658173"/>
              <a:gd name="connsiteY70" fmla="*/ 2403686 h 2637168"/>
              <a:gd name="connsiteX71" fmla="*/ 1051092 w 2658173"/>
              <a:gd name="connsiteY71" fmla="*/ 2401047 h 2637168"/>
              <a:gd name="connsiteX72" fmla="*/ 1069562 w 2658173"/>
              <a:gd name="connsiteY72" fmla="*/ 2467013 h 2637168"/>
              <a:gd name="connsiteX73" fmla="*/ 1072201 w 2658173"/>
              <a:gd name="connsiteY73" fmla="*/ 2448542 h 2637168"/>
              <a:gd name="connsiteX74" fmla="*/ 1051092 w 2658173"/>
              <a:gd name="connsiteY74" fmla="*/ 2401047 h 2637168"/>
              <a:gd name="connsiteX75" fmla="*/ 636837 w 2658173"/>
              <a:gd name="connsiteY75" fmla="*/ 2393130 h 2637168"/>
              <a:gd name="connsiteX76" fmla="*/ 526011 w 2658173"/>
              <a:gd name="connsiteY76" fmla="*/ 2540894 h 2637168"/>
              <a:gd name="connsiteX77" fmla="*/ 636837 w 2658173"/>
              <a:gd name="connsiteY77" fmla="*/ 2393130 h 2637168"/>
              <a:gd name="connsiteX78" fmla="*/ 1028493 w 2658173"/>
              <a:gd name="connsiteY78" fmla="*/ 2388111 h 2637168"/>
              <a:gd name="connsiteX79" fmla="*/ 1024705 w 2658173"/>
              <a:gd name="connsiteY79" fmla="*/ 2390492 h 2637168"/>
              <a:gd name="connsiteX80" fmla="*/ 1028493 w 2658173"/>
              <a:gd name="connsiteY80" fmla="*/ 2388111 h 2637168"/>
              <a:gd name="connsiteX81" fmla="*/ 1687004 w 2658173"/>
              <a:gd name="connsiteY81" fmla="*/ 2387854 h 2637168"/>
              <a:gd name="connsiteX82" fmla="*/ 1681727 w 2658173"/>
              <a:gd name="connsiteY82" fmla="*/ 2401047 h 2637168"/>
              <a:gd name="connsiteX83" fmla="*/ 1687004 w 2658173"/>
              <a:gd name="connsiteY83" fmla="*/ 2387854 h 2637168"/>
              <a:gd name="connsiteX84" fmla="*/ 1402031 w 2658173"/>
              <a:gd name="connsiteY84" fmla="*/ 2387853 h 2637168"/>
              <a:gd name="connsiteX85" fmla="*/ 1404669 w 2658173"/>
              <a:gd name="connsiteY85" fmla="*/ 2432710 h 2637168"/>
              <a:gd name="connsiteX86" fmla="*/ 1402031 w 2658173"/>
              <a:gd name="connsiteY86" fmla="*/ 2387853 h 2637168"/>
              <a:gd name="connsiteX87" fmla="*/ 496982 w 2658173"/>
              <a:gd name="connsiteY87" fmla="*/ 2387853 h 2637168"/>
              <a:gd name="connsiteX88" fmla="*/ 491705 w 2658173"/>
              <a:gd name="connsiteY88" fmla="*/ 2398408 h 2637168"/>
              <a:gd name="connsiteX89" fmla="*/ 496982 w 2658173"/>
              <a:gd name="connsiteY89" fmla="*/ 2387853 h 2637168"/>
              <a:gd name="connsiteX90" fmla="*/ 1763526 w 2658173"/>
              <a:gd name="connsiteY90" fmla="*/ 2385216 h 2637168"/>
              <a:gd name="connsiteX91" fmla="*/ 1760887 w 2658173"/>
              <a:gd name="connsiteY91" fmla="*/ 2414241 h 2637168"/>
              <a:gd name="connsiteX92" fmla="*/ 1763526 w 2658173"/>
              <a:gd name="connsiteY92" fmla="*/ 2385216 h 2637168"/>
              <a:gd name="connsiteX93" fmla="*/ 1214432 w 2658173"/>
              <a:gd name="connsiteY93" fmla="*/ 2380765 h 2637168"/>
              <a:gd name="connsiteX94" fmla="*/ 1213698 w 2658173"/>
              <a:gd name="connsiteY94" fmla="*/ 2625332 h 2637168"/>
              <a:gd name="connsiteX95" fmla="*/ 1213734 w 2658173"/>
              <a:gd name="connsiteY95" fmla="*/ 2637168 h 2637168"/>
              <a:gd name="connsiteX96" fmla="*/ 1200415 w 2658173"/>
              <a:gd name="connsiteY96" fmla="*/ 2637168 h 2637168"/>
              <a:gd name="connsiteX97" fmla="*/ 1199335 w 2658173"/>
              <a:gd name="connsiteY97" fmla="*/ 2602795 h 2637168"/>
              <a:gd name="connsiteX98" fmla="*/ 1203144 w 2658173"/>
              <a:gd name="connsiteY98" fmla="*/ 2464704 h 2637168"/>
              <a:gd name="connsiteX99" fmla="*/ 621001 w 2658173"/>
              <a:gd name="connsiteY99" fmla="*/ 2372805 h 2637168"/>
              <a:gd name="connsiteX100" fmla="*/ 628917 w 2658173"/>
              <a:gd name="connsiteY100" fmla="*/ 2374991 h 2637168"/>
              <a:gd name="connsiteX101" fmla="*/ 621002 w 2658173"/>
              <a:gd name="connsiteY101" fmla="*/ 2398409 h 2637168"/>
              <a:gd name="connsiteX102" fmla="*/ 605169 w 2658173"/>
              <a:gd name="connsiteY102" fmla="*/ 2377300 h 2637168"/>
              <a:gd name="connsiteX103" fmla="*/ 621001 w 2658173"/>
              <a:gd name="connsiteY103" fmla="*/ 2372805 h 2637168"/>
              <a:gd name="connsiteX104" fmla="*/ 1043176 w 2658173"/>
              <a:gd name="connsiteY104" fmla="*/ 2364106 h 2637168"/>
              <a:gd name="connsiteX105" fmla="*/ 1043176 w 2658173"/>
              <a:gd name="connsiteY105" fmla="*/ 2364106 h 2637168"/>
              <a:gd name="connsiteX106" fmla="*/ 801168 w 2658173"/>
              <a:gd name="connsiteY106" fmla="*/ 2356974 h 2637168"/>
              <a:gd name="connsiteX107" fmla="*/ 800426 w 2658173"/>
              <a:gd name="connsiteY107" fmla="*/ 2358829 h 2637168"/>
              <a:gd name="connsiteX108" fmla="*/ 801168 w 2658173"/>
              <a:gd name="connsiteY108" fmla="*/ 2356974 h 2637168"/>
              <a:gd name="connsiteX109" fmla="*/ 462682 w 2658173"/>
              <a:gd name="connsiteY109" fmla="*/ 2350912 h 2637168"/>
              <a:gd name="connsiteX110" fmla="*/ 428380 w 2658173"/>
              <a:gd name="connsiteY110" fmla="*/ 2395769 h 2637168"/>
              <a:gd name="connsiteX111" fmla="*/ 462682 w 2658173"/>
              <a:gd name="connsiteY111" fmla="*/ 2350912 h 2637168"/>
              <a:gd name="connsiteX112" fmla="*/ 1299125 w 2658173"/>
              <a:gd name="connsiteY112" fmla="*/ 2345634 h 2637168"/>
              <a:gd name="connsiteX113" fmla="*/ 1307041 w 2658173"/>
              <a:gd name="connsiteY113" fmla="*/ 2398407 h 2637168"/>
              <a:gd name="connsiteX114" fmla="*/ 1299125 w 2658173"/>
              <a:gd name="connsiteY114" fmla="*/ 2345634 h 2637168"/>
              <a:gd name="connsiteX115" fmla="*/ 1541879 w 2658173"/>
              <a:gd name="connsiteY115" fmla="*/ 2329802 h 2637168"/>
              <a:gd name="connsiteX116" fmla="*/ 1594653 w 2658173"/>
              <a:gd name="connsiteY116" fmla="*/ 2467012 h 2637168"/>
              <a:gd name="connsiteX117" fmla="*/ 1541879 w 2658173"/>
              <a:gd name="connsiteY117" fmla="*/ 2329802 h 2637168"/>
              <a:gd name="connsiteX118" fmla="*/ 2218114 w 2658173"/>
              <a:gd name="connsiteY118" fmla="*/ 2328650 h 2637168"/>
              <a:gd name="connsiteX119" fmla="*/ 2217372 w 2658173"/>
              <a:gd name="connsiteY119" fmla="*/ 2350913 h 2637168"/>
              <a:gd name="connsiteX120" fmla="*/ 2218114 w 2658173"/>
              <a:gd name="connsiteY120" fmla="*/ 2328650 h 2637168"/>
              <a:gd name="connsiteX121" fmla="*/ 1298219 w 2658173"/>
              <a:gd name="connsiteY121" fmla="*/ 2310673 h 2637168"/>
              <a:gd name="connsiteX122" fmla="*/ 1288571 w 2658173"/>
              <a:gd name="connsiteY122" fmla="*/ 2316610 h 2637168"/>
              <a:gd name="connsiteX123" fmla="*/ 1298219 w 2658173"/>
              <a:gd name="connsiteY123" fmla="*/ 2310673 h 2637168"/>
              <a:gd name="connsiteX124" fmla="*/ 486098 w 2658173"/>
              <a:gd name="connsiteY124" fmla="*/ 2295171 h 2637168"/>
              <a:gd name="connsiteX125" fmla="*/ 491705 w 2658173"/>
              <a:gd name="connsiteY125" fmla="*/ 2295501 h 2637168"/>
              <a:gd name="connsiteX126" fmla="*/ 486428 w 2658173"/>
              <a:gd name="connsiteY126" fmla="*/ 2300778 h 2637168"/>
              <a:gd name="connsiteX127" fmla="*/ 486098 w 2658173"/>
              <a:gd name="connsiteY127" fmla="*/ 2295171 h 2637168"/>
              <a:gd name="connsiteX128" fmla="*/ 172429 w 2658173"/>
              <a:gd name="connsiteY128" fmla="*/ 2288904 h 2637168"/>
              <a:gd name="connsiteX129" fmla="*/ 180345 w 2658173"/>
              <a:gd name="connsiteY129" fmla="*/ 2290223 h 2637168"/>
              <a:gd name="connsiteX130" fmla="*/ 172429 w 2658173"/>
              <a:gd name="connsiteY130" fmla="*/ 2295500 h 2637168"/>
              <a:gd name="connsiteX131" fmla="*/ 172429 w 2658173"/>
              <a:gd name="connsiteY131" fmla="*/ 2288904 h 2637168"/>
              <a:gd name="connsiteX132" fmla="*/ 2119742 w 2658173"/>
              <a:gd name="connsiteY132" fmla="*/ 2287585 h 2637168"/>
              <a:gd name="connsiteX133" fmla="*/ 2117103 w 2658173"/>
              <a:gd name="connsiteY133" fmla="*/ 2295501 h 2637168"/>
              <a:gd name="connsiteX134" fmla="*/ 2119742 w 2658173"/>
              <a:gd name="connsiteY134" fmla="*/ 2287585 h 2637168"/>
              <a:gd name="connsiteX135" fmla="*/ 814361 w 2658173"/>
              <a:gd name="connsiteY135" fmla="*/ 2276494 h 2637168"/>
              <a:gd name="connsiteX136" fmla="*/ 813619 w 2658173"/>
              <a:gd name="connsiteY136" fmla="*/ 2337719 h 2637168"/>
              <a:gd name="connsiteX137" fmla="*/ 816257 w 2658173"/>
              <a:gd name="connsiteY137" fmla="*/ 2287585 h 2637168"/>
              <a:gd name="connsiteX138" fmla="*/ 814361 w 2658173"/>
              <a:gd name="connsiteY138" fmla="*/ 2276494 h 2637168"/>
              <a:gd name="connsiteX139" fmla="*/ 1848623 w 2658173"/>
              <a:gd name="connsiteY139" fmla="*/ 2272414 h 2637168"/>
              <a:gd name="connsiteX140" fmla="*/ 1858518 w 2658173"/>
              <a:gd name="connsiteY140" fmla="*/ 2284947 h 2637168"/>
              <a:gd name="connsiteX141" fmla="*/ 1834769 w 2658173"/>
              <a:gd name="connsiteY141" fmla="*/ 2279670 h 2637168"/>
              <a:gd name="connsiteX142" fmla="*/ 1848623 w 2658173"/>
              <a:gd name="connsiteY142" fmla="*/ 2272414 h 2637168"/>
              <a:gd name="connsiteX143" fmla="*/ 1085394 w 2658173"/>
              <a:gd name="connsiteY143" fmla="*/ 2263837 h 2637168"/>
              <a:gd name="connsiteX144" fmla="*/ 1072201 w 2658173"/>
              <a:gd name="connsiteY144" fmla="*/ 2379938 h 2637168"/>
              <a:gd name="connsiteX145" fmla="*/ 1085394 w 2658173"/>
              <a:gd name="connsiteY145" fmla="*/ 2263837 h 2637168"/>
              <a:gd name="connsiteX146" fmla="*/ 396715 w 2658173"/>
              <a:gd name="connsiteY146" fmla="*/ 2263837 h 2637168"/>
              <a:gd name="connsiteX147" fmla="*/ 394076 w 2658173"/>
              <a:gd name="connsiteY147" fmla="*/ 2300778 h 2637168"/>
              <a:gd name="connsiteX148" fmla="*/ 396715 w 2658173"/>
              <a:gd name="connsiteY148" fmla="*/ 2263837 h 2637168"/>
              <a:gd name="connsiteX149" fmla="*/ 527000 w 2658173"/>
              <a:gd name="connsiteY149" fmla="*/ 2261198 h 2637168"/>
              <a:gd name="connsiteX150" fmla="*/ 494346 w 2658173"/>
              <a:gd name="connsiteY150" fmla="*/ 2308693 h 2637168"/>
              <a:gd name="connsiteX151" fmla="*/ 518094 w 2658173"/>
              <a:gd name="connsiteY151" fmla="*/ 2269114 h 2637168"/>
              <a:gd name="connsiteX152" fmla="*/ 527000 w 2658173"/>
              <a:gd name="connsiteY152" fmla="*/ 2261198 h 2637168"/>
              <a:gd name="connsiteX153" fmla="*/ 1404010 w 2658173"/>
              <a:gd name="connsiteY153" fmla="*/ 2250645 h 2637168"/>
              <a:gd name="connsiteX154" fmla="*/ 1433694 w 2658173"/>
              <a:gd name="connsiteY154" fmla="*/ 2261199 h 2637168"/>
              <a:gd name="connsiteX155" fmla="*/ 1438972 w 2658173"/>
              <a:gd name="connsiteY155" fmla="*/ 2263838 h 2637168"/>
              <a:gd name="connsiteX156" fmla="*/ 1378283 w 2658173"/>
              <a:gd name="connsiteY156" fmla="*/ 2263838 h 2637168"/>
              <a:gd name="connsiteX157" fmla="*/ 1404010 w 2658173"/>
              <a:gd name="connsiteY157" fmla="*/ 2250645 h 2637168"/>
              <a:gd name="connsiteX158" fmla="*/ 536524 w 2658173"/>
              <a:gd name="connsiteY158" fmla="*/ 2243553 h 2637168"/>
              <a:gd name="connsiteX159" fmla="*/ 557674 w 2658173"/>
              <a:gd name="connsiteY159" fmla="*/ 2248005 h 2637168"/>
              <a:gd name="connsiteX160" fmla="*/ 536524 w 2658173"/>
              <a:gd name="connsiteY160" fmla="*/ 2243553 h 2637168"/>
              <a:gd name="connsiteX161" fmla="*/ 1065604 w 2658173"/>
              <a:gd name="connsiteY161" fmla="*/ 2243264 h 2637168"/>
              <a:gd name="connsiteX162" fmla="*/ 1053730 w 2658173"/>
              <a:gd name="connsiteY162" fmla="*/ 2253283 h 2637168"/>
              <a:gd name="connsiteX163" fmla="*/ 1065604 w 2658173"/>
              <a:gd name="connsiteY163" fmla="*/ 2243264 h 2637168"/>
              <a:gd name="connsiteX164" fmla="*/ 458393 w 2658173"/>
              <a:gd name="connsiteY164" fmla="*/ 2233823 h 2637168"/>
              <a:gd name="connsiteX165" fmla="*/ 470597 w 2658173"/>
              <a:gd name="connsiteY165" fmla="*/ 2242729 h 2637168"/>
              <a:gd name="connsiteX166" fmla="*/ 444211 w 2658173"/>
              <a:gd name="connsiteY166" fmla="*/ 2242729 h 2637168"/>
              <a:gd name="connsiteX167" fmla="*/ 458393 w 2658173"/>
              <a:gd name="connsiteY167" fmla="*/ 2233823 h 2637168"/>
              <a:gd name="connsiteX168" fmla="*/ 1533964 w 2658173"/>
              <a:gd name="connsiteY168" fmla="*/ 2213703 h 2637168"/>
              <a:gd name="connsiteX169" fmla="*/ 1507577 w 2658173"/>
              <a:gd name="connsiteY169" fmla="*/ 2229535 h 2637168"/>
              <a:gd name="connsiteX170" fmla="*/ 1533964 w 2658173"/>
              <a:gd name="connsiteY170" fmla="*/ 2213703 h 2637168"/>
              <a:gd name="connsiteX171" fmla="*/ 388798 w 2658173"/>
              <a:gd name="connsiteY171" fmla="*/ 2213703 h 2637168"/>
              <a:gd name="connsiteX172" fmla="*/ 391437 w 2658173"/>
              <a:gd name="connsiteY172" fmla="*/ 2221619 h 2637168"/>
              <a:gd name="connsiteX173" fmla="*/ 388798 w 2658173"/>
              <a:gd name="connsiteY173" fmla="*/ 2213703 h 2637168"/>
              <a:gd name="connsiteX174" fmla="*/ 399353 w 2658173"/>
              <a:gd name="connsiteY174" fmla="*/ 2205787 h 2637168"/>
              <a:gd name="connsiteX175" fmla="*/ 401992 w 2658173"/>
              <a:gd name="connsiteY175" fmla="*/ 2216341 h 2637168"/>
              <a:gd name="connsiteX176" fmla="*/ 399353 w 2658173"/>
              <a:gd name="connsiteY176" fmla="*/ 2205787 h 2637168"/>
              <a:gd name="connsiteX177" fmla="*/ 188266 w 2658173"/>
              <a:gd name="connsiteY177" fmla="*/ 2205787 h 2637168"/>
              <a:gd name="connsiteX178" fmla="*/ 122300 w 2658173"/>
              <a:gd name="connsiteY178" fmla="*/ 2240089 h 2637168"/>
              <a:gd name="connsiteX179" fmla="*/ 188266 w 2658173"/>
              <a:gd name="connsiteY179" fmla="*/ 2205787 h 2637168"/>
              <a:gd name="connsiteX180" fmla="*/ 809619 w 2658173"/>
              <a:gd name="connsiteY180" fmla="*/ 2202777 h 2637168"/>
              <a:gd name="connsiteX181" fmla="*/ 818896 w 2658173"/>
              <a:gd name="connsiteY181" fmla="*/ 2226896 h 2637168"/>
              <a:gd name="connsiteX182" fmla="*/ 809619 w 2658173"/>
              <a:gd name="connsiteY182" fmla="*/ 2202777 h 2637168"/>
              <a:gd name="connsiteX183" fmla="*/ 1407762 w 2658173"/>
              <a:gd name="connsiteY183" fmla="*/ 2179607 h 2637168"/>
              <a:gd name="connsiteX184" fmla="*/ 1412587 w 2658173"/>
              <a:gd name="connsiteY184" fmla="*/ 2192594 h 2637168"/>
              <a:gd name="connsiteX185" fmla="*/ 1402031 w 2658173"/>
              <a:gd name="connsiteY185" fmla="*/ 2182039 h 2637168"/>
              <a:gd name="connsiteX186" fmla="*/ 1407762 w 2658173"/>
              <a:gd name="connsiteY186" fmla="*/ 2179607 h 2637168"/>
              <a:gd name="connsiteX187" fmla="*/ 1883625 w 2658173"/>
              <a:gd name="connsiteY187" fmla="*/ 2178741 h 2637168"/>
              <a:gd name="connsiteX188" fmla="*/ 1898096 w 2658173"/>
              <a:gd name="connsiteY188" fmla="*/ 2232173 h 2637168"/>
              <a:gd name="connsiteX189" fmla="*/ 1863794 w 2658173"/>
              <a:gd name="connsiteY189" fmla="*/ 2195232 h 2637168"/>
              <a:gd name="connsiteX190" fmla="*/ 1883625 w 2658173"/>
              <a:gd name="connsiteY190" fmla="*/ 2178741 h 2637168"/>
              <a:gd name="connsiteX191" fmla="*/ 766782 w 2658173"/>
              <a:gd name="connsiteY191" fmla="*/ 2154993 h 2637168"/>
              <a:gd name="connsiteX192" fmla="*/ 734459 w 2658173"/>
              <a:gd name="connsiteY192" fmla="*/ 2155653 h 2637168"/>
              <a:gd name="connsiteX193" fmla="*/ 771400 w 2658173"/>
              <a:gd name="connsiteY193" fmla="*/ 2174124 h 2637168"/>
              <a:gd name="connsiteX194" fmla="*/ 766782 w 2658173"/>
              <a:gd name="connsiteY194" fmla="*/ 2154993 h 2637168"/>
              <a:gd name="connsiteX195" fmla="*/ 163483 w 2658173"/>
              <a:gd name="connsiteY195" fmla="*/ 2142542 h 2637168"/>
              <a:gd name="connsiteX196" fmla="*/ 169792 w 2658173"/>
              <a:gd name="connsiteY196" fmla="*/ 2147737 h 2637168"/>
              <a:gd name="connsiteX197" fmla="*/ 163483 w 2658173"/>
              <a:gd name="connsiteY197" fmla="*/ 2142542 h 2637168"/>
              <a:gd name="connsiteX198" fmla="*/ 1417863 w 2658173"/>
              <a:gd name="connsiteY198" fmla="*/ 2142459 h 2637168"/>
              <a:gd name="connsiteX199" fmla="*/ 1665895 w 2658173"/>
              <a:gd name="connsiteY199" fmla="*/ 2208426 h 2637168"/>
              <a:gd name="connsiteX200" fmla="*/ 1417863 w 2658173"/>
              <a:gd name="connsiteY200" fmla="*/ 2142459 h 2637168"/>
              <a:gd name="connsiteX201" fmla="*/ 2078514 w 2658173"/>
              <a:gd name="connsiteY201" fmla="*/ 2136853 h 2637168"/>
              <a:gd name="connsiteX202" fmla="*/ 2080164 w 2658173"/>
              <a:gd name="connsiteY202" fmla="*/ 2150376 h 2637168"/>
              <a:gd name="connsiteX203" fmla="*/ 2066969 w 2658173"/>
              <a:gd name="connsiteY203" fmla="*/ 2137183 h 2637168"/>
              <a:gd name="connsiteX204" fmla="*/ 2078514 w 2658173"/>
              <a:gd name="connsiteY204" fmla="*/ 2136853 h 2637168"/>
              <a:gd name="connsiteX205" fmla="*/ 2238481 w 2658173"/>
              <a:gd name="connsiteY205" fmla="*/ 2131904 h 2637168"/>
              <a:gd name="connsiteX206" fmla="*/ 2233204 w 2658173"/>
              <a:gd name="connsiteY206" fmla="*/ 2139820 h 2637168"/>
              <a:gd name="connsiteX207" fmla="*/ 2238481 w 2658173"/>
              <a:gd name="connsiteY207" fmla="*/ 2131904 h 2637168"/>
              <a:gd name="connsiteX208" fmla="*/ 1412585 w 2658173"/>
              <a:gd name="connsiteY208" fmla="*/ 2116073 h 2637168"/>
              <a:gd name="connsiteX209" fmla="*/ 1417863 w 2658173"/>
              <a:gd name="connsiteY209" fmla="*/ 2126627 h 2637168"/>
              <a:gd name="connsiteX210" fmla="*/ 1412585 w 2658173"/>
              <a:gd name="connsiteY210" fmla="*/ 2116073 h 2637168"/>
              <a:gd name="connsiteX211" fmla="*/ 126258 w 2658173"/>
              <a:gd name="connsiteY211" fmla="*/ 2115084 h 2637168"/>
              <a:gd name="connsiteX212" fmla="*/ 135493 w 2658173"/>
              <a:gd name="connsiteY212" fmla="*/ 2129267 h 2637168"/>
              <a:gd name="connsiteX213" fmla="*/ 109106 w 2658173"/>
              <a:gd name="connsiteY213" fmla="*/ 2126628 h 2637168"/>
              <a:gd name="connsiteX214" fmla="*/ 126258 w 2658173"/>
              <a:gd name="connsiteY214" fmla="*/ 2115084 h 2637168"/>
              <a:gd name="connsiteX215" fmla="*/ 251582 w 2658173"/>
              <a:gd name="connsiteY215" fmla="*/ 2087049 h 2637168"/>
              <a:gd name="connsiteX216" fmla="*/ 204087 w 2658173"/>
              <a:gd name="connsiteY216" fmla="*/ 2105519 h 2637168"/>
              <a:gd name="connsiteX217" fmla="*/ 251582 w 2658173"/>
              <a:gd name="connsiteY217" fmla="*/ 2087049 h 2637168"/>
              <a:gd name="connsiteX218" fmla="*/ 2222649 w 2658173"/>
              <a:gd name="connsiteY218" fmla="*/ 2087048 h 2637168"/>
              <a:gd name="connsiteX219" fmla="*/ 2285977 w 2658173"/>
              <a:gd name="connsiteY219" fmla="*/ 2131905 h 2637168"/>
              <a:gd name="connsiteX220" fmla="*/ 2222649 w 2658173"/>
              <a:gd name="connsiteY220" fmla="*/ 2087048 h 2637168"/>
              <a:gd name="connsiteX221" fmla="*/ 190904 w 2658173"/>
              <a:gd name="connsiteY221" fmla="*/ 2071217 h 2637168"/>
              <a:gd name="connsiteX222" fmla="*/ 153963 w 2658173"/>
              <a:gd name="connsiteY222" fmla="*/ 2092326 h 2637168"/>
              <a:gd name="connsiteX223" fmla="*/ 190904 w 2658173"/>
              <a:gd name="connsiteY223" fmla="*/ 2071217 h 2637168"/>
              <a:gd name="connsiteX224" fmla="*/ 56334 w 2658173"/>
              <a:gd name="connsiteY224" fmla="*/ 2042191 h 2637168"/>
              <a:gd name="connsiteX225" fmla="*/ 1170 w 2658173"/>
              <a:gd name="connsiteY225" fmla="*/ 2068701 h 2637168"/>
              <a:gd name="connsiteX226" fmla="*/ 719 w 2658173"/>
              <a:gd name="connsiteY226" fmla="*/ 2068774 h 2637168"/>
              <a:gd name="connsiteX227" fmla="*/ 719 w 2658173"/>
              <a:gd name="connsiteY227" fmla="*/ 2048081 h 2637168"/>
              <a:gd name="connsiteX228" fmla="*/ 2284 w 2658173"/>
              <a:gd name="connsiteY228" fmla="*/ 2047922 h 2637168"/>
              <a:gd name="connsiteX229" fmla="*/ 56334 w 2658173"/>
              <a:gd name="connsiteY229" fmla="*/ 2042191 h 2637168"/>
              <a:gd name="connsiteX230" fmla="*/ 1399393 w 2658173"/>
              <a:gd name="connsiteY230" fmla="*/ 2028998 h 2637168"/>
              <a:gd name="connsiteX231" fmla="*/ 1399393 w 2658173"/>
              <a:gd name="connsiteY231" fmla="*/ 2028998 h 2637168"/>
              <a:gd name="connsiteX232" fmla="*/ 1562000 w 2658173"/>
              <a:gd name="connsiteY232" fmla="*/ 2025700 h 2637168"/>
              <a:gd name="connsiteX233" fmla="*/ 1573544 w 2658173"/>
              <a:gd name="connsiteY233" fmla="*/ 2034276 h 2637168"/>
              <a:gd name="connsiteX234" fmla="*/ 1552434 w 2658173"/>
              <a:gd name="connsiteY234" fmla="*/ 2036914 h 2637168"/>
              <a:gd name="connsiteX235" fmla="*/ 1562000 w 2658173"/>
              <a:gd name="connsiteY235" fmla="*/ 2025700 h 2637168"/>
              <a:gd name="connsiteX236" fmla="*/ 230352 w 2658173"/>
              <a:gd name="connsiteY236" fmla="*/ 1969670 h 2637168"/>
              <a:gd name="connsiteX237" fmla="*/ 241031 w 2658173"/>
              <a:gd name="connsiteY237" fmla="*/ 1976226 h 2637168"/>
              <a:gd name="connsiteX238" fmla="*/ 198813 w 2658173"/>
              <a:gd name="connsiteY238" fmla="*/ 1984142 h 2637168"/>
              <a:gd name="connsiteX239" fmla="*/ 230352 w 2658173"/>
              <a:gd name="connsiteY239" fmla="*/ 1969670 h 2637168"/>
              <a:gd name="connsiteX240" fmla="*/ 1766164 w 2658173"/>
              <a:gd name="connsiteY240" fmla="*/ 1952477 h 2637168"/>
              <a:gd name="connsiteX241" fmla="*/ 1821575 w 2658173"/>
              <a:gd name="connsiteY241" fmla="*/ 2021083 h 2637168"/>
              <a:gd name="connsiteX242" fmla="*/ 1766164 w 2658173"/>
              <a:gd name="connsiteY242" fmla="*/ 1952477 h 2637168"/>
              <a:gd name="connsiteX243" fmla="*/ 103500 w 2658173"/>
              <a:gd name="connsiteY243" fmla="*/ 1952147 h 2637168"/>
              <a:gd name="connsiteX244" fmla="*/ 109108 w 2658173"/>
              <a:gd name="connsiteY244" fmla="*/ 1960393 h 2637168"/>
              <a:gd name="connsiteX245" fmla="*/ 95915 w 2658173"/>
              <a:gd name="connsiteY245" fmla="*/ 1957754 h 2637168"/>
              <a:gd name="connsiteX246" fmla="*/ 103500 w 2658173"/>
              <a:gd name="connsiteY246" fmla="*/ 1952147 h 2637168"/>
              <a:gd name="connsiteX247" fmla="*/ 1773421 w 2658173"/>
              <a:gd name="connsiteY247" fmla="*/ 1916526 h 2637168"/>
              <a:gd name="connsiteX248" fmla="*/ 1787274 w 2658173"/>
              <a:gd name="connsiteY248" fmla="*/ 1918175 h 2637168"/>
              <a:gd name="connsiteX249" fmla="*/ 1771441 w 2658173"/>
              <a:gd name="connsiteY249" fmla="*/ 1928730 h 2637168"/>
              <a:gd name="connsiteX250" fmla="*/ 1773421 w 2658173"/>
              <a:gd name="connsiteY250" fmla="*/ 1916526 h 2637168"/>
              <a:gd name="connsiteX251" fmla="*/ 37658 w 2658173"/>
              <a:gd name="connsiteY251" fmla="*/ 1853281 h 2637168"/>
              <a:gd name="connsiteX252" fmla="*/ 72167 w 2658173"/>
              <a:gd name="connsiteY252" fmla="*/ 1862764 h 2637168"/>
              <a:gd name="connsiteX253" fmla="*/ 146048 w 2658173"/>
              <a:gd name="connsiteY253" fmla="*/ 1868041 h 2637168"/>
              <a:gd name="connsiteX254" fmla="*/ 77444 w 2658173"/>
              <a:gd name="connsiteY254" fmla="*/ 1875957 h 2637168"/>
              <a:gd name="connsiteX255" fmla="*/ 127578 w 2658173"/>
              <a:gd name="connsiteY255" fmla="*/ 1883873 h 2637168"/>
              <a:gd name="connsiteX256" fmla="*/ 46440 w 2658173"/>
              <a:gd name="connsiteY256" fmla="*/ 1883543 h 2637168"/>
              <a:gd name="connsiteX257" fmla="*/ 719 w 2658173"/>
              <a:gd name="connsiteY257" fmla="*/ 1881244 h 2637168"/>
              <a:gd name="connsiteX258" fmla="*/ 719 w 2658173"/>
              <a:gd name="connsiteY258" fmla="*/ 1860812 h 2637168"/>
              <a:gd name="connsiteX259" fmla="*/ 2362 w 2658173"/>
              <a:gd name="connsiteY259" fmla="*/ 1860238 h 2637168"/>
              <a:gd name="connsiteX260" fmla="*/ 37658 w 2658173"/>
              <a:gd name="connsiteY260" fmla="*/ 1853281 h 2637168"/>
              <a:gd name="connsiteX261" fmla="*/ 174476 w 2658173"/>
              <a:gd name="connsiteY261" fmla="*/ 1853198 h 2637168"/>
              <a:gd name="connsiteX262" fmla="*/ 164519 w 2658173"/>
              <a:gd name="connsiteY262" fmla="*/ 1860125 h 2637168"/>
              <a:gd name="connsiteX263" fmla="*/ 174476 w 2658173"/>
              <a:gd name="connsiteY263" fmla="*/ 1853198 h 2637168"/>
              <a:gd name="connsiteX264" fmla="*/ 1935037 w 2658173"/>
              <a:gd name="connsiteY264" fmla="*/ 1844293 h 2637168"/>
              <a:gd name="connsiteX265" fmla="*/ 1895458 w 2658173"/>
              <a:gd name="connsiteY265" fmla="*/ 1894427 h 2637168"/>
              <a:gd name="connsiteX266" fmla="*/ 1935037 w 2658173"/>
              <a:gd name="connsiteY266" fmla="*/ 1844293 h 2637168"/>
              <a:gd name="connsiteX267" fmla="*/ 1760887 w 2658173"/>
              <a:gd name="connsiteY267" fmla="*/ 1844293 h 2637168"/>
              <a:gd name="connsiteX268" fmla="*/ 1755610 w 2658173"/>
              <a:gd name="connsiteY268" fmla="*/ 1854847 h 2637168"/>
              <a:gd name="connsiteX269" fmla="*/ 1760887 w 2658173"/>
              <a:gd name="connsiteY269" fmla="*/ 1844293 h 2637168"/>
              <a:gd name="connsiteX270" fmla="*/ 1870391 w 2658173"/>
              <a:gd name="connsiteY270" fmla="*/ 1812629 h 2637168"/>
              <a:gd name="connsiteX271" fmla="*/ 1879626 w 2658173"/>
              <a:gd name="connsiteY271" fmla="*/ 1820546 h 2637168"/>
              <a:gd name="connsiteX272" fmla="*/ 1861155 w 2658173"/>
              <a:gd name="connsiteY272" fmla="*/ 1820546 h 2637168"/>
              <a:gd name="connsiteX273" fmla="*/ 1870391 w 2658173"/>
              <a:gd name="connsiteY273" fmla="*/ 1812629 h 2637168"/>
              <a:gd name="connsiteX274" fmla="*/ 1747694 w 2658173"/>
              <a:gd name="connsiteY274" fmla="*/ 1809991 h 2637168"/>
              <a:gd name="connsiteX275" fmla="*/ 1784636 w 2658173"/>
              <a:gd name="connsiteY275" fmla="*/ 1833739 h 2637168"/>
              <a:gd name="connsiteX276" fmla="*/ 1747694 w 2658173"/>
              <a:gd name="connsiteY276" fmla="*/ 1809991 h 2637168"/>
              <a:gd name="connsiteX277" fmla="*/ 98550 w 2658173"/>
              <a:gd name="connsiteY277" fmla="*/ 1804714 h 2637168"/>
              <a:gd name="connsiteX278" fmla="*/ 111744 w 2658173"/>
              <a:gd name="connsiteY278" fmla="*/ 1817908 h 2637168"/>
              <a:gd name="connsiteX279" fmla="*/ 98550 w 2658173"/>
              <a:gd name="connsiteY279" fmla="*/ 1804714 h 2637168"/>
              <a:gd name="connsiteX280" fmla="*/ 1704486 w 2658173"/>
              <a:gd name="connsiteY280" fmla="*/ 1796179 h 2637168"/>
              <a:gd name="connsiteX281" fmla="*/ 1713392 w 2658173"/>
              <a:gd name="connsiteY281" fmla="*/ 1852209 h 2637168"/>
              <a:gd name="connsiteX282" fmla="*/ 1697559 w 2658173"/>
              <a:gd name="connsiteY282" fmla="*/ 1809990 h 2637168"/>
              <a:gd name="connsiteX283" fmla="*/ 1704486 w 2658173"/>
              <a:gd name="connsiteY283" fmla="*/ 1796179 h 2637168"/>
              <a:gd name="connsiteX284" fmla="*/ 1747694 w 2658173"/>
              <a:gd name="connsiteY284" fmla="*/ 1770412 h 2637168"/>
              <a:gd name="connsiteX285" fmla="*/ 1784636 w 2658173"/>
              <a:gd name="connsiteY285" fmla="*/ 1794160 h 2637168"/>
              <a:gd name="connsiteX286" fmla="*/ 1747694 w 2658173"/>
              <a:gd name="connsiteY286" fmla="*/ 1770412 h 2637168"/>
              <a:gd name="connsiteX287" fmla="*/ 719 w 2658173"/>
              <a:gd name="connsiteY287" fmla="*/ 1756595 h 2637168"/>
              <a:gd name="connsiteX288" fmla="*/ 8151 w 2658173"/>
              <a:gd name="connsiteY288" fmla="*/ 1763825 h 2637168"/>
              <a:gd name="connsiteX289" fmla="*/ 8883 w 2658173"/>
              <a:gd name="connsiteY289" fmla="*/ 1792129 h 2637168"/>
              <a:gd name="connsiteX290" fmla="*/ 719 w 2658173"/>
              <a:gd name="connsiteY290" fmla="*/ 1796700 h 2637168"/>
              <a:gd name="connsiteX291" fmla="*/ 1928358 w 2658173"/>
              <a:gd name="connsiteY291" fmla="*/ 1725060 h 2637168"/>
              <a:gd name="connsiteX292" fmla="*/ 1935038 w 2658173"/>
              <a:gd name="connsiteY292" fmla="*/ 1741387 h 2637168"/>
              <a:gd name="connsiteX293" fmla="*/ 1928358 w 2658173"/>
              <a:gd name="connsiteY293" fmla="*/ 1725060 h 2637168"/>
              <a:gd name="connsiteX294" fmla="*/ 307001 w 2658173"/>
              <a:gd name="connsiteY294" fmla="*/ 1712362 h 2637168"/>
              <a:gd name="connsiteX295" fmla="*/ 307001 w 2658173"/>
              <a:gd name="connsiteY295" fmla="*/ 1725555 h 2637168"/>
              <a:gd name="connsiteX296" fmla="*/ 307001 w 2658173"/>
              <a:gd name="connsiteY296" fmla="*/ 1712362 h 2637168"/>
              <a:gd name="connsiteX297" fmla="*/ 1781996 w 2658173"/>
              <a:gd name="connsiteY297" fmla="*/ 1667504 h 2637168"/>
              <a:gd name="connsiteX298" fmla="*/ 1813660 w 2658173"/>
              <a:gd name="connsiteY298" fmla="*/ 1709722 h 2637168"/>
              <a:gd name="connsiteX299" fmla="*/ 1781996 w 2658173"/>
              <a:gd name="connsiteY299" fmla="*/ 1720277 h 2637168"/>
              <a:gd name="connsiteX300" fmla="*/ 1822584 w 2658173"/>
              <a:gd name="connsiteY300" fmla="*/ 1733972 h 2637168"/>
              <a:gd name="connsiteX301" fmla="*/ 1818195 w 2658173"/>
              <a:gd name="connsiteY301" fmla="*/ 1727327 h 2637168"/>
              <a:gd name="connsiteX302" fmla="*/ 1821575 w 2658173"/>
              <a:gd name="connsiteY302" fmla="*/ 1715000 h 2637168"/>
              <a:gd name="connsiteX303" fmla="*/ 1866432 w 2658173"/>
              <a:gd name="connsiteY303" fmla="*/ 1744025 h 2637168"/>
              <a:gd name="connsiteX304" fmla="*/ 1844315 w 2658173"/>
              <a:gd name="connsiteY304" fmla="*/ 1742396 h 2637168"/>
              <a:gd name="connsiteX305" fmla="*/ 1887542 w 2658173"/>
              <a:gd name="connsiteY305" fmla="*/ 1762495 h 2637168"/>
              <a:gd name="connsiteX306" fmla="*/ 1781996 w 2658173"/>
              <a:gd name="connsiteY306" fmla="*/ 1667504 h 2637168"/>
              <a:gd name="connsiteX307" fmla="*/ 2016835 w 2658173"/>
              <a:gd name="connsiteY307" fmla="*/ 1622647 h 2637168"/>
              <a:gd name="connsiteX308" fmla="*/ 2022112 w 2658173"/>
              <a:gd name="connsiteY308" fmla="*/ 1627924 h 2637168"/>
              <a:gd name="connsiteX309" fmla="*/ 2011558 w 2658173"/>
              <a:gd name="connsiteY309" fmla="*/ 1625285 h 2637168"/>
              <a:gd name="connsiteX310" fmla="*/ 2016835 w 2658173"/>
              <a:gd name="connsiteY310" fmla="*/ 1622647 h 2637168"/>
              <a:gd name="connsiteX311" fmla="*/ 1837408 w 2658173"/>
              <a:gd name="connsiteY311" fmla="*/ 1606815 h 2637168"/>
              <a:gd name="connsiteX312" fmla="*/ 1845339 w 2658173"/>
              <a:gd name="connsiteY312" fmla="*/ 1621147 h 2637168"/>
              <a:gd name="connsiteX313" fmla="*/ 1833700 w 2658173"/>
              <a:gd name="connsiteY313" fmla="*/ 1617428 h 2637168"/>
              <a:gd name="connsiteX314" fmla="*/ 1813001 w 2658173"/>
              <a:gd name="connsiteY314" fmla="*/ 1527986 h 2637168"/>
              <a:gd name="connsiteX315" fmla="*/ 1826854 w 2658173"/>
              <a:gd name="connsiteY315" fmla="*/ 1532933 h 2637168"/>
              <a:gd name="connsiteX316" fmla="*/ 1813001 w 2658173"/>
              <a:gd name="connsiteY316" fmla="*/ 1527986 h 2637168"/>
              <a:gd name="connsiteX317" fmla="*/ 1803105 w 2658173"/>
              <a:gd name="connsiteY317" fmla="*/ 1525018 h 2637168"/>
              <a:gd name="connsiteX318" fmla="*/ 1797828 w 2658173"/>
              <a:gd name="connsiteY318" fmla="*/ 1535573 h 2637168"/>
              <a:gd name="connsiteX319" fmla="*/ 1803105 w 2658173"/>
              <a:gd name="connsiteY319" fmla="*/ 1525018 h 2637168"/>
              <a:gd name="connsiteX320" fmla="*/ 265438 w 2658173"/>
              <a:gd name="connsiteY320" fmla="*/ 1511165 h 2637168"/>
              <a:gd name="connsiteX321" fmla="*/ 270056 w 2658173"/>
              <a:gd name="connsiteY321" fmla="*/ 1519740 h 2637168"/>
              <a:gd name="connsiteX322" fmla="*/ 256863 w 2658173"/>
              <a:gd name="connsiteY322" fmla="*/ 1514463 h 2637168"/>
              <a:gd name="connsiteX323" fmla="*/ 265438 w 2658173"/>
              <a:gd name="connsiteY323" fmla="*/ 1511165 h 2637168"/>
              <a:gd name="connsiteX324" fmla="*/ 122290 w 2658173"/>
              <a:gd name="connsiteY324" fmla="*/ 1506547 h 2637168"/>
              <a:gd name="connsiteX325" fmla="*/ 114374 w 2658173"/>
              <a:gd name="connsiteY325" fmla="*/ 1535572 h 2637168"/>
              <a:gd name="connsiteX326" fmla="*/ 122290 w 2658173"/>
              <a:gd name="connsiteY326" fmla="*/ 1506547 h 2637168"/>
              <a:gd name="connsiteX327" fmla="*/ 1771441 w 2658173"/>
              <a:gd name="connsiteY327" fmla="*/ 1456413 h 2637168"/>
              <a:gd name="connsiteX328" fmla="*/ 1789912 w 2658173"/>
              <a:gd name="connsiteY328" fmla="*/ 1474884 h 2637168"/>
              <a:gd name="connsiteX329" fmla="*/ 1771441 w 2658173"/>
              <a:gd name="connsiteY329" fmla="*/ 1456413 h 2637168"/>
              <a:gd name="connsiteX330" fmla="*/ 74804 w 2658173"/>
              <a:gd name="connsiteY330" fmla="*/ 1456413 h 2637168"/>
              <a:gd name="connsiteX331" fmla="*/ 135493 w 2658173"/>
              <a:gd name="connsiteY331" fmla="*/ 1469606 h 2637168"/>
              <a:gd name="connsiteX332" fmla="*/ 74804 w 2658173"/>
              <a:gd name="connsiteY332" fmla="*/ 1456413 h 2637168"/>
              <a:gd name="connsiteX333" fmla="*/ 2154375 w 2658173"/>
              <a:gd name="connsiteY333" fmla="*/ 1450806 h 2637168"/>
              <a:gd name="connsiteX334" fmla="*/ 2175155 w 2658173"/>
              <a:gd name="connsiteY334" fmla="*/ 1464328 h 2637168"/>
              <a:gd name="connsiteX335" fmla="*/ 2151407 w 2658173"/>
              <a:gd name="connsiteY335" fmla="*/ 1474883 h 2637168"/>
              <a:gd name="connsiteX336" fmla="*/ 2154375 w 2658173"/>
              <a:gd name="connsiteY336" fmla="*/ 1450806 h 2637168"/>
              <a:gd name="connsiteX337" fmla="*/ 1870093 w 2658173"/>
              <a:gd name="connsiteY337" fmla="*/ 1448650 h 2637168"/>
              <a:gd name="connsiteX338" fmla="*/ 1871711 w 2658173"/>
              <a:gd name="connsiteY338" fmla="*/ 1485437 h 2637168"/>
              <a:gd name="connsiteX339" fmla="*/ 1840046 w 2658173"/>
              <a:gd name="connsiteY339" fmla="*/ 1469605 h 2637168"/>
              <a:gd name="connsiteX340" fmla="*/ 1863919 w 2658173"/>
              <a:gd name="connsiteY340" fmla="*/ 1448702 h 2637168"/>
              <a:gd name="connsiteX341" fmla="*/ 1870093 w 2658173"/>
              <a:gd name="connsiteY341" fmla="*/ 1448650 h 2637168"/>
              <a:gd name="connsiteX342" fmla="*/ 2225287 w 2658173"/>
              <a:gd name="connsiteY342" fmla="*/ 1422111 h 2637168"/>
              <a:gd name="connsiteX343" fmla="*/ 2217372 w 2658173"/>
              <a:gd name="connsiteY343" fmla="*/ 1432666 h 2637168"/>
              <a:gd name="connsiteX344" fmla="*/ 2225287 w 2658173"/>
              <a:gd name="connsiteY344" fmla="*/ 1422111 h 2637168"/>
              <a:gd name="connsiteX345" fmla="*/ 2622074 w 2658173"/>
              <a:gd name="connsiteY345" fmla="*/ 1408257 h 2637168"/>
              <a:gd name="connsiteX346" fmla="*/ 2650109 w 2658173"/>
              <a:gd name="connsiteY346" fmla="*/ 1422110 h 2637168"/>
              <a:gd name="connsiteX347" fmla="*/ 2639554 w 2658173"/>
              <a:gd name="connsiteY347" fmla="*/ 1464328 h 2637168"/>
              <a:gd name="connsiteX348" fmla="*/ 2599975 w 2658173"/>
              <a:gd name="connsiteY348" fmla="*/ 1422110 h 2637168"/>
              <a:gd name="connsiteX349" fmla="*/ 2622074 w 2658173"/>
              <a:gd name="connsiteY349" fmla="*/ 1408257 h 2637168"/>
              <a:gd name="connsiteX350" fmla="*/ 1859377 w 2658173"/>
              <a:gd name="connsiteY350" fmla="*/ 1392638 h 2637168"/>
              <a:gd name="connsiteX351" fmla="*/ 1884614 w 2658173"/>
              <a:gd name="connsiteY351" fmla="*/ 1393374 h 2637168"/>
              <a:gd name="connsiteX352" fmla="*/ 1927121 w 2658173"/>
              <a:gd name="connsiteY352" fmla="*/ 1406278 h 2637168"/>
              <a:gd name="connsiteX353" fmla="*/ 2008919 w 2658173"/>
              <a:gd name="connsiteY353" fmla="*/ 1403639 h 2637168"/>
              <a:gd name="connsiteX354" fmla="*/ 1818937 w 2658173"/>
              <a:gd name="connsiteY354" fmla="*/ 1435303 h 2637168"/>
              <a:gd name="connsiteX355" fmla="*/ 1859377 w 2658173"/>
              <a:gd name="connsiteY355" fmla="*/ 1392638 h 2637168"/>
              <a:gd name="connsiteX356" fmla="*/ 1687005 w 2658173"/>
              <a:gd name="connsiteY356" fmla="*/ 1379892 h 2637168"/>
              <a:gd name="connsiteX357" fmla="*/ 1687005 w 2658173"/>
              <a:gd name="connsiteY357" fmla="*/ 1379892 h 2637168"/>
              <a:gd name="connsiteX358" fmla="*/ 2216053 w 2658173"/>
              <a:gd name="connsiteY358" fmla="*/ 1363070 h 2637168"/>
              <a:gd name="connsiteX359" fmla="*/ 2225288 w 2658173"/>
              <a:gd name="connsiteY359" fmla="*/ 1364059 h 2637168"/>
              <a:gd name="connsiteX360" fmla="*/ 2214733 w 2658173"/>
              <a:gd name="connsiteY360" fmla="*/ 1371975 h 2637168"/>
              <a:gd name="connsiteX361" fmla="*/ 2216053 w 2658173"/>
              <a:gd name="connsiteY361" fmla="*/ 1363070 h 2637168"/>
              <a:gd name="connsiteX362" fmla="*/ 1857527 w 2658173"/>
              <a:gd name="connsiteY362" fmla="*/ 1330747 h 2637168"/>
              <a:gd name="connsiteX363" fmla="*/ 1863793 w 2658173"/>
              <a:gd name="connsiteY363" fmla="*/ 1332396 h 2637168"/>
              <a:gd name="connsiteX364" fmla="*/ 1853239 w 2658173"/>
              <a:gd name="connsiteY364" fmla="*/ 1335035 h 2637168"/>
              <a:gd name="connsiteX365" fmla="*/ 1857527 w 2658173"/>
              <a:gd name="connsiteY365" fmla="*/ 1330747 h 2637168"/>
              <a:gd name="connsiteX366" fmla="*/ 2404 w 2658173"/>
              <a:gd name="connsiteY366" fmla="*/ 1328000 h 2637168"/>
              <a:gd name="connsiteX367" fmla="*/ 19396 w 2658173"/>
              <a:gd name="connsiteY367" fmla="*/ 1335035 h 2637168"/>
              <a:gd name="connsiteX368" fmla="*/ 4176 w 2658173"/>
              <a:gd name="connsiteY368" fmla="*/ 1352447 h 2637168"/>
              <a:gd name="connsiteX369" fmla="*/ 719 w 2658173"/>
              <a:gd name="connsiteY369" fmla="*/ 1346229 h 2637168"/>
              <a:gd name="connsiteX370" fmla="*/ 719 w 2658173"/>
              <a:gd name="connsiteY370" fmla="*/ 1329742 h 2637168"/>
              <a:gd name="connsiteX371" fmla="*/ 56326 w 2658173"/>
              <a:gd name="connsiteY371" fmla="*/ 1287540 h 2637168"/>
              <a:gd name="connsiteX372" fmla="*/ 87990 w 2658173"/>
              <a:gd name="connsiteY372" fmla="*/ 1319204 h 2637168"/>
              <a:gd name="connsiteX373" fmla="*/ 56326 w 2658173"/>
              <a:gd name="connsiteY373" fmla="*/ 1287540 h 2637168"/>
              <a:gd name="connsiteX374" fmla="*/ 2249325 w 2658173"/>
              <a:gd name="connsiteY374" fmla="*/ 1276490 h 2637168"/>
              <a:gd name="connsiteX375" fmla="*/ 2243759 w 2658173"/>
              <a:gd name="connsiteY375" fmla="*/ 1292817 h 2637168"/>
              <a:gd name="connsiteX376" fmla="*/ 2249325 w 2658173"/>
              <a:gd name="connsiteY376" fmla="*/ 1276490 h 2637168"/>
              <a:gd name="connsiteX377" fmla="*/ 2066640 w 2658173"/>
              <a:gd name="connsiteY377" fmla="*/ 1274017 h 2637168"/>
              <a:gd name="connsiteX378" fmla="*/ 2066970 w 2658173"/>
              <a:gd name="connsiteY378" fmla="*/ 1279624 h 2637168"/>
              <a:gd name="connsiteX379" fmla="*/ 2072247 w 2658173"/>
              <a:gd name="connsiteY379" fmla="*/ 1274347 h 2637168"/>
              <a:gd name="connsiteX380" fmla="*/ 2066640 w 2658173"/>
              <a:gd name="connsiteY380" fmla="*/ 1274017 h 2637168"/>
              <a:gd name="connsiteX381" fmla="*/ 2283338 w 2658173"/>
              <a:gd name="connsiteY381" fmla="*/ 1263792 h 2637168"/>
              <a:gd name="connsiteX382" fmla="*/ 2283338 w 2658173"/>
              <a:gd name="connsiteY382" fmla="*/ 1263792 h 2637168"/>
              <a:gd name="connsiteX383" fmla="*/ 1918546 w 2658173"/>
              <a:gd name="connsiteY383" fmla="*/ 1255875 h 2637168"/>
              <a:gd name="connsiteX384" fmla="*/ 1924483 w 2658173"/>
              <a:gd name="connsiteY384" fmla="*/ 1258513 h 2637168"/>
              <a:gd name="connsiteX385" fmla="*/ 1916567 w 2658173"/>
              <a:gd name="connsiteY385" fmla="*/ 1261152 h 2637168"/>
              <a:gd name="connsiteX386" fmla="*/ 1918546 w 2658173"/>
              <a:gd name="connsiteY386" fmla="*/ 1255875 h 2637168"/>
              <a:gd name="connsiteX387" fmla="*/ 1824998 w 2658173"/>
              <a:gd name="connsiteY387" fmla="*/ 1253113 h 2637168"/>
              <a:gd name="connsiteX388" fmla="*/ 1826854 w 2658173"/>
              <a:gd name="connsiteY388" fmla="*/ 1269069 h 2637168"/>
              <a:gd name="connsiteX389" fmla="*/ 1824998 w 2658173"/>
              <a:gd name="connsiteY389" fmla="*/ 1253113 h 2637168"/>
              <a:gd name="connsiteX390" fmla="*/ 2056416 w 2658173"/>
              <a:gd name="connsiteY390" fmla="*/ 1245322 h 2637168"/>
              <a:gd name="connsiteX391" fmla="*/ 2074886 w 2658173"/>
              <a:gd name="connsiteY391" fmla="*/ 1282263 h 2637168"/>
              <a:gd name="connsiteX392" fmla="*/ 2056416 w 2658173"/>
              <a:gd name="connsiteY392" fmla="*/ 1245322 h 2637168"/>
              <a:gd name="connsiteX393" fmla="*/ 161460 w 2658173"/>
              <a:gd name="connsiteY393" fmla="*/ 1244826 h 2637168"/>
              <a:gd name="connsiteX394" fmla="*/ 182981 w 2658173"/>
              <a:gd name="connsiteY394" fmla="*/ 1284901 h 2637168"/>
              <a:gd name="connsiteX395" fmla="*/ 148679 w 2658173"/>
              <a:gd name="connsiteY395" fmla="*/ 1245321 h 2637168"/>
              <a:gd name="connsiteX396" fmla="*/ 161460 w 2658173"/>
              <a:gd name="connsiteY396" fmla="*/ 1244826 h 2637168"/>
              <a:gd name="connsiteX397" fmla="*/ 2022114 w 2658173"/>
              <a:gd name="connsiteY397" fmla="*/ 1242683 h 2637168"/>
              <a:gd name="connsiteX398" fmla="*/ 2011558 w 2658173"/>
              <a:gd name="connsiteY398" fmla="*/ 1255876 h 2637168"/>
              <a:gd name="connsiteX399" fmla="*/ 2022114 w 2658173"/>
              <a:gd name="connsiteY399" fmla="*/ 1242683 h 2637168"/>
              <a:gd name="connsiteX400" fmla="*/ 1771442 w 2658173"/>
              <a:gd name="connsiteY400" fmla="*/ 1240044 h 2637168"/>
              <a:gd name="connsiteX401" fmla="*/ 1766165 w 2658173"/>
              <a:gd name="connsiteY401" fmla="*/ 1266430 h 2637168"/>
              <a:gd name="connsiteX402" fmla="*/ 1771442 w 2658173"/>
              <a:gd name="connsiteY402" fmla="*/ 1240044 h 2637168"/>
              <a:gd name="connsiteX403" fmla="*/ 1919206 w 2658173"/>
              <a:gd name="connsiteY403" fmla="*/ 1237405 h 2637168"/>
              <a:gd name="connsiteX404" fmla="*/ 1903565 w 2658173"/>
              <a:gd name="connsiteY404" fmla="*/ 1241327 h 2637168"/>
              <a:gd name="connsiteX405" fmla="*/ 1898300 w 2658173"/>
              <a:gd name="connsiteY405" fmla="*/ 1242388 h 2637168"/>
              <a:gd name="connsiteX406" fmla="*/ 1898427 w 2658173"/>
              <a:gd name="connsiteY406" fmla="*/ 1242311 h 2637168"/>
              <a:gd name="connsiteX407" fmla="*/ 1919206 w 2658173"/>
              <a:gd name="connsiteY407" fmla="*/ 1237405 h 2637168"/>
              <a:gd name="connsiteX408" fmla="*/ 719 w 2658173"/>
              <a:gd name="connsiteY408" fmla="*/ 1237405 h 2637168"/>
              <a:gd name="connsiteX409" fmla="*/ 29945 w 2658173"/>
              <a:gd name="connsiteY409" fmla="*/ 1237405 h 2637168"/>
              <a:gd name="connsiteX410" fmla="*/ 3559 w 2658173"/>
              <a:gd name="connsiteY410" fmla="*/ 1278964 h 2637168"/>
              <a:gd name="connsiteX411" fmla="*/ 719 w 2658173"/>
              <a:gd name="connsiteY411" fmla="*/ 1279089 h 2637168"/>
              <a:gd name="connsiteX412" fmla="*/ 297103 w 2658173"/>
              <a:gd name="connsiteY412" fmla="*/ 1227510 h 2637168"/>
              <a:gd name="connsiteX413" fmla="*/ 259503 w 2658173"/>
              <a:gd name="connsiteY413" fmla="*/ 1232127 h 2637168"/>
              <a:gd name="connsiteX414" fmla="*/ 296444 w 2658173"/>
              <a:gd name="connsiteY414" fmla="*/ 1271708 h 2637168"/>
              <a:gd name="connsiteX415" fmla="*/ 306998 w 2658173"/>
              <a:gd name="connsiteY415" fmla="*/ 1250597 h 2637168"/>
              <a:gd name="connsiteX416" fmla="*/ 297103 w 2658173"/>
              <a:gd name="connsiteY416" fmla="*/ 1227510 h 2637168"/>
              <a:gd name="connsiteX417" fmla="*/ 2158992 w 2658173"/>
              <a:gd name="connsiteY417" fmla="*/ 1215965 h 2637168"/>
              <a:gd name="connsiteX418" fmla="*/ 2164599 w 2658173"/>
              <a:gd name="connsiteY418" fmla="*/ 1216295 h 2637168"/>
              <a:gd name="connsiteX419" fmla="*/ 2159322 w 2658173"/>
              <a:gd name="connsiteY419" fmla="*/ 1221572 h 2637168"/>
              <a:gd name="connsiteX420" fmla="*/ 2158992 w 2658173"/>
              <a:gd name="connsiteY420" fmla="*/ 1215965 h 2637168"/>
              <a:gd name="connsiteX421" fmla="*/ 920 w 2658173"/>
              <a:gd name="connsiteY421" fmla="*/ 1208380 h 2637168"/>
              <a:gd name="connsiteX422" fmla="*/ 14115 w 2658173"/>
              <a:gd name="connsiteY422" fmla="*/ 1221574 h 2637168"/>
              <a:gd name="connsiteX423" fmla="*/ 920 w 2658173"/>
              <a:gd name="connsiteY423" fmla="*/ 1208380 h 2637168"/>
              <a:gd name="connsiteX424" fmla="*/ 1688852 w 2658173"/>
              <a:gd name="connsiteY424" fmla="*/ 1195579 h 2637168"/>
              <a:gd name="connsiteX425" fmla="*/ 1702836 w 2658173"/>
              <a:gd name="connsiteY425" fmla="*/ 1234766 h 2637168"/>
              <a:gd name="connsiteX426" fmla="*/ 1663257 w 2658173"/>
              <a:gd name="connsiteY426" fmla="*/ 1213657 h 2637168"/>
              <a:gd name="connsiteX427" fmla="*/ 1676120 w 2658173"/>
              <a:gd name="connsiteY427" fmla="*/ 1195805 h 2637168"/>
              <a:gd name="connsiteX428" fmla="*/ 1688852 w 2658173"/>
              <a:gd name="connsiteY428" fmla="*/ 1195579 h 2637168"/>
              <a:gd name="connsiteX429" fmla="*/ 1861155 w 2658173"/>
              <a:gd name="connsiteY429" fmla="*/ 1195187 h 2637168"/>
              <a:gd name="connsiteX430" fmla="*/ 1855878 w 2658173"/>
              <a:gd name="connsiteY430" fmla="*/ 1211019 h 2637168"/>
              <a:gd name="connsiteX431" fmla="*/ 1861155 w 2658173"/>
              <a:gd name="connsiteY431" fmla="*/ 1195187 h 2637168"/>
              <a:gd name="connsiteX432" fmla="*/ 1890181 w 2658173"/>
              <a:gd name="connsiteY432" fmla="*/ 1195186 h 2637168"/>
              <a:gd name="connsiteX433" fmla="*/ 1895004 w 2658173"/>
              <a:gd name="connsiteY433" fmla="*/ 1243053 h 2637168"/>
              <a:gd name="connsiteX434" fmla="*/ 1898300 w 2658173"/>
              <a:gd name="connsiteY434" fmla="*/ 1242388 h 2637168"/>
              <a:gd name="connsiteX435" fmla="*/ 1887542 w 2658173"/>
              <a:gd name="connsiteY435" fmla="*/ 1248949 h 2637168"/>
              <a:gd name="connsiteX436" fmla="*/ 1895458 w 2658173"/>
              <a:gd name="connsiteY436" fmla="*/ 1266430 h 2637168"/>
              <a:gd name="connsiteX437" fmla="*/ 1832130 w 2658173"/>
              <a:gd name="connsiteY437" fmla="*/ 1263792 h 2637168"/>
              <a:gd name="connsiteX438" fmla="*/ 1890181 w 2658173"/>
              <a:gd name="connsiteY438" fmla="*/ 1195186 h 2637168"/>
              <a:gd name="connsiteX439" fmla="*/ 53693 w 2658173"/>
              <a:gd name="connsiteY439" fmla="*/ 1187271 h 2637168"/>
              <a:gd name="connsiteX440" fmla="*/ 109106 w 2658173"/>
              <a:gd name="connsiteY440" fmla="*/ 1208380 h 2637168"/>
              <a:gd name="connsiteX441" fmla="*/ 19391 w 2658173"/>
              <a:gd name="connsiteY441" fmla="*/ 1218935 h 2637168"/>
              <a:gd name="connsiteX442" fmla="*/ 53693 w 2658173"/>
              <a:gd name="connsiteY442" fmla="*/ 1187271 h 2637168"/>
              <a:gd name="connsiteX443" fmla="*/ 1904694 w 2658173"/>
              <a:gd name="connsiteY443" fmla="*/ 1179356 h 2637168"/>
              <a:gd name="connsiteX444" fmla="*/ 1913929 w 2658173"/>
              <a:gd name="connsiteY444" fmla="*/ 1187272 h 2637168"/>
              <a:gd name="connsiteX445" fmla="*/ 1895458 w 2658173"/>
              <a:gd name="connsiteY445" fmla="*/ 1187272 h 2637168"/>
              <a:gd name="connsiteX446" fmla="*/ 1904694 w 2658173"/>
              <a:gd name="connsiteY446" fmla="*/ 1179356 h 2637168"/>
              <a:gd name="connsiteX447" fmla="*/ 2053777 w 2658173"/>
              <a:gd name="connsiteY447" fmla="*/ 1176716 h 2637168"/>
              <a:gd name="connsiteX448" fmla="*/ 1921844 w 2658173"/>
              <a:gd name="connsiteY448" fmla="*/ 1274346 h 2637168"/>
              <a:gd name="connsiteX449" fmla="*/ 2053777 w 2658173"/>
              <a:gd name="connsiteY449" fmla="*/ 1176716 h 2637168"/>
              <a:gd name="connsiteX450" fmla="*/ 367687 w 2658173"/>
              <a:gd name="connsiteY450" fmla="*/ 1163522 h 2637168"/>
              <a:gd name="connsiteX451" fmla="*/ 407267 w 2658173"/>
              <a:gd name="connsiteY451" fmla="*/ 1205741 h 2637168"/>
              <a:gd name="connsiteX452" fmla="*/ 367687 w 2658173"/>
              <a:gd name="connsiteY452" fmla="*/ 1163522 h 2637168"/>
              <a:gd name="connsiteX453" fmla="*/ 1592014 w 2658173"/>
              <a:gd name="connsiteY453" fmla="*/ 1150329 h 2637168"/>
              <a:gd name="connsiteX454" fmla="*/ 1592014 w 2658173"/>
              <a:gd name="connsiteY454" fmla="*/ 1150329 h 2637168"/>
              <a:gd name="connsiteX455" fmla="*/ 2217373 w 2658173"/>
              <a:gd name="connsiteY455" fmla="*/ 1137137 h 2637168"/>
              <a:gd name="connsiteX456" fmla="*/ 2185709 w 2658173"/>
              <a:gd name="connsiteY456" fmla="*/ 1163523 h 2637168"/>
              <a:gd name="connsiteX457" fmla="*/ 2217373 w 2658173"/>
              <a:gd name="connsiteY457" fmla="*/ 1137137 h 2637168"/>
              <a:gd name="connsiteX458" fmla="*/ 1742418 w 2658173"/>
              <a:gd name="connsiteY458" fmla="*/ 1137136 h 2637168"/>
              <a:gd name="connsiteX459" fmla="*/ 1729223 w 2658173"/>
              <a:gd name="connsiteY459" fmla="*/ 1147691 h 2637168"/>
              <a:gd name="connsiteX460" fmla="*/ 1742418 w 2658173"/>
              <a:gd name="connsiteY460" fmla="*/ 1137136 h 2637168"/>
              <a:gd name="connsiteX461" fmla="*/ 719 w 2658173"/>
              <a:gd name="connsiteY461" fmla="*/ 1126605 h 2637168"/>
              <a:gd name="connsiteX462" fmla="*/ 32015 w 2658173"/>
              <a:gd name="connsiteY462" fmla="*/ 1133892 h 2637168"/>
              <a:gd name="connsiteX463" fmla="*/ 53693 w 2658173"/>
              <a:gd name="connsiteY463" fmla="*/ 1142414 h 2637168"/>
              <a:gd name="connsiteX464" fmla="*/ 14897 w 2658173"/>
              <a:gd name="connsiteY464" fmla="*/ 1153547 h 2637168"/>
              <a:gd name="connsiteX465" fmla="*/ 719 w 2658173"/>
              <a:gd name="connsiteY465" fmla="*/ 1151426 h 2637168"/>
              <a:gd name="connsiteX466" fmla="*/ 452124 w 2658173"/>
              <a:gd name="connsiteY466" fmla="*/ 1121304 h 2637168"/>
              <a:gd name="connsiteX467" fmla="*/ 478509 w 2658173"/>
              <a:gd name="connsiteY467" fmla="*/ 1176715 h 2637168"/>
              <a:gd name="connsiteX468" fmla="*/ 452124 w 2658173"/>
              <a:gd name="connsiteY468" fmla="*/ 1121304 h 2637168"/>
              <a:gd name="connsiteX469" fmla="*/ 1929761 w 2658173"/>
              <a:gd name="connsiteY469" fmla="*/ 1092279 h 2637168"/>
              <a:gd name="connsiteX470" fmla="*/ 1874348 w 2658173"/>
              <a:gd name="connsiteY470" fmla="*/ 1189909 h 2637168"/>
              <a:gd name="connsiteX471" fmla="*/ 1929761 w 2658173"/>
              <a:gd name="connsiteY471" fmla="*/ 1092279 h 2637168"/>
              <a:gd name="connsiteX472" fmla="*/ 1807398 w 2658173"/>
              <a:gd name="connsiteY472" fmla="*/ 1088023 h 2637168"/>
              <a:gd name="connsiteX473" fmla="*/ 1813660 w 2658173"/>
              <a:gd name="connsiteY473" fmla="*/ 1110751 h 2637168"/>
              <a:gd name="connsiteX474" fmla="*/ 1807398 w 2658173"/>
              <a:gd name="connsiteY474" fmla="*/ 1088023 h 2637168"/>
              <a:gd name="connsiteX475" fmla="*/ 1737138 w 2658173"/>
              <a:gd name="connsiteY475" fmla="*/ 1073810 h 2637168"/>
              <a:gd name="connsiteX476" fmla="*/ 1737138 w 2658173"/>
              <a:gd name="connsiteY476" fmla="*/ 1073810 h 2637168"/>
              <a:gd name="connsiteX477" fmla="*/ 1763526 w 2658173"/>
              <a:gd name="connsiteY477" fmla="*/ 1065892 h 2637168"/>
              <a:gd name="connsiteX478" fmla="*/ 1750332 w 2658173"/>
              <a:gd name="connsiteY478" fmla="*/ 1073808 h 2637168"/>
              <a:gd name="connsiteX479" fmla="*/ 1763526 w 2658173"/>
              <a:gd name="connsiteY479" fmla="*/ 1065892 h 2637168"/>
              <a:gd name="connsiteX480" fmla="*/ 2046562 w 2658173"/>
              <a:gd name="connsiteY480" fmla="*/ 1031549 h 2637168"/>
              <a:gd name="connsiteX481" fmla="*/ 2051139 w 2658173"/>
              <a:gd name="connsiteY481" fmla="*/ 1050061 h 2637168"/>
              <a:gd name="connsiteX482" fmla="*/ 2019474 w 2658173"/>
              <a:gd name="connsiteY482" fmla="*/ 1076447 h 2637168"/>
              <a:gd name="connsiteX483" fmla="*/ 2046562 w 2658173"/>
              <a:gd name="connsiteY483" fmla="*/ 1031549 h 2637168"/>
              <a:gd name="connsiteX484" fmla="*/ 426479 w 2658173"/>
              <a:gd name="connsiteY484" fmla="*/ 1025200 h 2637168"/>
              <a:gd name="connsiteX485" fmla="*/ 409905 w 2658173"/>
              <a:gd name="connsiteY485" fmla="*/ 1031590 h 2637168"/>
              <a:gd name="connsiteX486" fmla="*/ 460039 w 2658173"/>
              <a:gd name="connsiteY486" fmla="*/ 1113388 h 2637168"/>
              <a:gd name="connsiteX487" fmla="*/ 473232 w 2658173"/>
              <a:gd name="connsiteY487" fmla="*/ 1097556 h 2637168"/>
              <a:gd name="connsiteX488" fmla="*/ 426479 w 2658173"/>
              <a:gd name="connsiteY488" fmla="*/ 1025200 h 2637168"/>
              <a:gd name="connsiteX489" fmla="*/ 2301863 w 2658173"/>
              <a:gd name="connsiteY489" fmla="*/ 1006147 h 2637168"/>
              <a:gd name="connsiteX490" fmla="*/ 2315580 w 2658173"/>
              <a:gd name="connsiteY490" fmla="*/ 1006895 h 2637168"/>
              <a:gd name="connsiteX491" fmla="*/ 2333474 w 2658173"/>
              <a:gd name="connsiteY491" fmla="*/ 1023675 h 2637168"/>
              <a:gd name="connsiteX492" fmla="*/ 2256952 w 2658173"/>
              <a:gd name="connsiteY492" fmla="*/ 1065893 h 2637168"/>
              <a:gd name="connsiteX493" fmla="*/ 2301863 w 2658173"/>
              <a:gd name="connsiteY493" fmla="*/ 1006147 h 2637168"/>
              <a:gd name="connsiteX494" fmla="*/ 1782986 w 2658173"/>
              <a:gd name="connsiteY494" fmla="*/ 1005493 h 2637168"/>
              <a:gd name="connsiteX495" fmla="*/ 1789913 w 2658173"/>
              <a:gd name="connsiteY495" fmla="*/ 1007843 h 2637168"/>
              <a:gd name="connsiteX496" fmla="*/ 1774080 w 2658173"/>
              <a:gd name="connsiteY496" fmla="*/ 1023675 h 2637168"/>
              <a:gd name="connsiteX497" fmla="*/ 1782986 w 2658173"/>
              <a:gd name="connsiteY497" fmla="*/ 1005493 h 2637168"/>
              <a:gd name="connsiteX498" fmla="*/ 1980673 w 2658173"/>
              <a:gd name="connsiteY498" fmla="*/ 1001113 h 2637168"/>
              <a:gd name="connsiteX499" fmla="*/ 1990450 w 2658173"/>
              <a:gd name="connsiteY499" fmla="*/ 1007843 h 2637168"/>
              <a:gd name="connsiteX500" fmla="*/ 1971978 w 2658173"/>
              <a:gd name="connsiteY500" fmla="*/ 1052700 h 2637168"/>
              <a:gd name="connsiteX501" fmla="*/ 1980673 w 2658173"/>
              <a:gd name="connsiteY501" fmla="*/ 1001113 h 2637168"/>
              <a:gd name="connsiteX502" fmla="*/ 82719 w 2658173"/>
              <a:gd name="connsiteY502" fmla="*/ 986734 h 2637168"/>
              <a:gd name="connsiteX503" fmla="*/ 219928 w 2658173"/>
              <a:gd name="connsiteY503" fmla="*/ 1108112 h 2637168"/>
              <a:gd name="connsiteX504" fmla="*/ 82719 w 2658173"/>
              <a:gd name="connsiteY504" fmla="*/ 986734 h 2637168"/>
              <a:gd name="connsiteX505" fmla="*/ 1531325 w 2658173"/>
              <a:gd name="connsiteY505" fmla="*/ 957708 h 2637168"/>
              <a:gd name="connsiteX506" fmla="*/ 1523409 w 2658173"/>
              <a:gd name="connsiteY506" fmla="*/ 965624 h 2637168"/>
              <a:gd name="connsiteX507" fmla="*/ 1531325 w 2658173"/>
              <a:gd name="connsiteY507" fmla="*/ 957708 h 2637168"/>
              <a:gd name="connsiteX508" fmla="*/ 719 w 2658173"/>
              <a:gd name="connsiteY508" fmla="*/ 953833 h 2637168"/>
              <a:gd name="connsiteX509" fmla="*/ 17737 w 2658173"/>
              <a:gd name="connsiteY509" fmla="*/ 971231 h 2637168"/>
              <a:gd name="connsiteX510" fmla="*/ 148564 w 2658173"/>
              <a:gd name="connsiteY510" fmla="*/ 1107536 h 2637168"/>
              <a:gd name="connsiteX511" fmla="*/ 139037 w 2658173"/>
              <a:gd name="connsiteY511" fmla="*/ 1099180 h 2637168"/>
              <a:gd name="connsiteX512" fmla="*/ 101184 w 2658173"/>
              <a:gd name="connsiteY512" fmla="*/ 1060615 h 2637168"/>
              <a:gd name="connsiteX513" fmla="*/ 719 w 2658173"/>
              <a:gd name="connsiteY513" fmla="*/ 955812 h 2637168"/>
              <a:gd name="connsiteX514" fmla="*/ 1454804 w 2658173"/>
              <a:gd name="connsiteY514" fmla="*/ 949792 h 2637168"/>
              <a:gd name="connsiteX515" fmla="*/ 1454804 w 2658173"/>
              <a:gd name="connsiteY515" fmla="*/ 949792 h 2637168"/>
              <a:gd name="connsiteX516" fmla="*/ 2201211 w 2658173"/>
              <a:gd name="connsiteY516" fmla="*/ 946824 h 2637168"/>
              <a:gd name="connsiteX517" fmla="*/ 2212096 w 2658173"/>
              <a:gd name="connsiteY517" fmla="*/ 960348 h 2637168"/>
              <a:gd name="connsiteX518" fmla="*/ 2188348 w 2658173"/>
              <a:gd name="connsiteY518" fmla="*/ 962986 h 2637168"/>
              <a:gd name="connsiteX519" fmla="*/ 2201211 w 2658173"/>
              <a:gd name="connsiteY519" fmla="*/ 946824 h 2637168"/>
              <a:gd name="connsiteX520" fmla="*/ 327116 w 2658173"/>
              <a:gd name="connsiteY520" fmla="*/ 943856 h 2637168"/>
              <a:gd name="connsiteX521" fmla="*/ 330744 w 2658173"/>
              <a:gd name="connsiteY521" fmla="*/ 952432 h 2637168"/>
              <a:gd name="connsiteX522" fmla="*/ 317550 w 2658173"/>
              <a:gd name="connsiteY522" fmla="*/ 947155 h 2637168"/>
              <a:gd name="connsiteX523" fmla="*/ 327116 w 2658173"/>
              <a:gd name="connsiteY523" fmla="*/ 943856 h 2637168"/>
              <a:gd name="connsiteX524" fmla="*/ 1486262 w 2658173"/>
              <a:gd name="connsiteY524" fmla="*/ 933053 h 2637168"/>
              <a:gd name="connsiteX525" fmla="*/ 1473275 w 2658173"/>
              <a:gd name="connsiteY525" fmla="*/ 970901 h 2637168"/>
              <a:gd name="connsiteX526" fmla="*/ 1486262 w 2658173"/>
              <a:gd name="connsiteY526" fmla="*/ 933053 h 2637168"/>
              <a:gd name="connsiteX527" fmla="*/ 1368224 w 2658173"/>
              <a:gd name="connsiteY527" fmla="*/ 922994 h 2637168"/>
              <a:gd name="connsiteX528" fmla="*/ 1383561 w 2658173"/>
              <a:gd name="connsiteY528" fmla="*/ 926045 h 2637168"/>
              <a:gd name="connsiteX529" fmla="*/ 1328149 w 2658173"/>
              <a:gd name="connsiteY529" fmla="*/ 944516 h 2637168"/>
              <a:gd name="connsiteX530" fmla="*/ 1368224 w 2658173"/>
              <a:gd name="connsiteY530" fmla="*/ 922994 h 2637168"/>
              <a:gd name="connsiteX531" fmla="*/ 1840047 w 2658173"/>
              <a:gd name="connsiteY531" fmla="*/ 910213 h 2637168"/>
              <a:gd name="connsiteX532" fmla="*/ 1766164 w 2658173"/>
              <a:gd name="connsiteY532" fmla="*/ 960347 h 2637168"/>
              <a:gd name="connsiteX533" fmla="*/ 1840047 w 2658173"/>
              <a:gd name="connsiteY533" fmla="*/ 910213 h 2637168"/>
              <a:gd name="connsiteX534" fmla="*/ 1035260 w 2658173"/>
              <a:gd name="connsiteY534" fmla="*/ 910212 h 2637168"/>
              <a:gd name="connsiteX535" fmla="*/ 1029983 w 2658173"/>
              <a:gd name="connsiteY535" fmla="*/ 915490 h 2637168"/>
              <a:gd name="connsiteX536" fmla="*/ 1035260 w 2658173"/>
              <a:gd name="connsiteY536" fmla="*/ 910212 h 2637168"/>
              <a:gd name="connsiteX537" fmla="*/ 1940314 w 2658173"/>
              <a:gd name="connsiteY537" fmla="*/ 902297 h 2637168"/>
              <a:gd name="connsiteX538" fmla="*/ 1895457 w 2658173"/>
              <a:gd name="connsiteY538" fmla="*/ 944515 h 2637168"/>
              <a:gd name="connsiteX539" fmla="*/ 1940314 w 2658173"/>
              <a:gd name="connsiteY539" fmla="*/ 902297 h 2637168"/>
              <a:gd name="connsiteX540" fmla="*/ 1544518 w 2658173"/>
              <a:gd name="connsiteY540" fmla="*/ 894382 h 2637168"/>
              <a:gd name="connsiteX541" fmla="*/ 1544518 w 2658173"/>
              <a:gd name="connsiteY541" fmla="*/ 894382 h 2637168"/>
              <a:gd name="connsiteX542" fmla="*/ 478509 w 2658173"/>
              <a:gd name="connsiteY542" fmla="*/ 873271 h 2637168"/>
              <a:gd name="connsiteX543" fmla="*/ 623635 w 2658173"/>
              <a:gd name="connsiteY543" fmla="*/ 1002565 h 2637168"/>
              <a:gd name="connsiteX544" fmla="*/ 478509 w 2658173"/>
              <a:gd name="connsiteY544" fmla="*/ 873271 h 2637168"/>
              <a:gd name="connsiteX545" fmla="*/ 391442 w 2658173"/>
              <a:gd name="connsiteY545" fmla="*/ 867996 h 2637168"/>
              <a:gd name="connsiteX546" fmla="*/ 399358 w 2658173"/>
              <a:gd name="connsiteY546" fmla="*/ 881189 h 2637168"/>
              <a:gd name="connsiteX547" fmla="*/ 391442 w 2658173"/>
              <a:gd name="connsiteY547" fmla="*/ 867996 h 2637168"/>
              <a:gd name="connsiteX548" fmla="*/ 1222104 w 2658173"/>
              <a:gd name="connsiteY548" fmla="*/ 841583 h 2637168"/>
              <a:gd name="connsiteX549" fmla="*/ 1225243 w 2658173"/>
              <a:gd name="connsiteY549" fmla="*/ 846886 h 2637168"/>
              <a:gd name="connsiteX550" fmla="*/ 1222104 w 2658173"/>
              <a:gd name="connsiteY550" fmla="*/ 841583 h 2637168"/>
              <a:gd name="connsiteX551" fmla="*/ 571533 w 2658173"/>
              <a:gd name="connsiteY551" fmla="*/ 836991 h 2637168"/>
              <a:gd name="connsiteX552" fmla="*/ 578789 w 2658173"/>
              <a:gd name="connsiteY552" fmla="*/ 841608 h 2637168"/>
              <a:gd name="connsiteX553" fmla="*/ 568235 w 2658173"/>
              <a:gd name="connsiteY553" fmla="*/ 844247 h 2637168"/>
              <a:gd name="connsiteX554" fmla="*/ 571533 w 2658173"/>
              <a:gd name="connsiteY554" fmla="*/ 836991 h 2637168"/>
              <a:gd name="connsiteX555" fmla="*/ 1939984 w 2658173"/>
              <a:gd name="connsiteY555" fmla="*/ 836001 h 2637168"/>
              <a:gd name="connsiteX556" fmla="*/ 1945591 w 2658173"/>
              <a:gd name="connsiteY556" fmla="*/ 836331 h 2637168"/>
              <a:gd name="connsiteX557" fmla="*/ 1940314 w 2658173"/>
              <a:gd name="connsiteY557" fmla="*/ 841608 h 2637168"/>
              <a:gd name="connsiteX558" fmla="*/ 1939984 w 2658173"/>
              <a:gd name="connsiteY558" fmla="*/ 836001 h 2637168"/>
              <a:gd name="connsiteX559" fmla="*/ 840542 w 2658173"/>
              <a:gd name="connsiteY559" fmla="*/ 832456 h 2637168"/>
              <a:gd name="connsiteX560" fmla="*/ 850561 w 2658173"/>
              <a:gd name="connsiteY560" fmla="*/ 849525 h 2637168"/>
              <a:gd name="connsiteX561" fmla="*/ 834729 w 2658173"/>
              <a:gd name="connsiteY561" fmla="*/ 836332 h 2637168"/>
              <a:gd name="connsiteX562" fmla="*/ 840542 w 2658173"/>
              <a:gd name="connsiteY562" fmla="*/ 832456 h 2637168"/>
              <a:gd name="connsiteX563" fmla="*/ 1338786 w 2658173"/>
              <a:gd name="connsiteY563" fmla="*/ 815510 h 2637168"/>
              <a:gd name="connsiteX564" fmla="*/ 1343981 w 2658173"/>
              <a:gd name="connsiteY564" fmla="*/ 833693 h 2637168"/>
              <a:gd name="connsiteX565" fmla="*/ 1342510 w 2658173"/>
              <a:gd name="connsiteY565" fmla="*/ 844433 h 2637168"/>
              <a:gd name="connsiteX566" fmla="*/ 1341526 w 2658173"/>
              <a:gd name="connsiteY566" fmla="*/ 847016 h 2637168"/>
              <a:gd name="connsiteX567" fmla="*/ 1340859 w 2658173"/>
              <a:gd name="connsiteY567" fmla="*/ 847260 h 2637168"/>
              <a:gd name="connsiteX568" fmla="*/ 1338879 w 2658173"/>
              <a:gd name="connsiteY568" fmla="*/ 840882 h 2637168"/>
              <a:gd name="connsiteX569" fmla="*/ 1338786 w 2658173"/>
              <a:gd name="connsiteY569" fmla="*/ 815510 h 2637168"/>
              <a:gd name="connsiteX570" fmla="*/ 2169876 w 2658173"/>
              <a:gd name="connsiteY570" fmla="*/ 807306 h 2637168"/>
              <a:gd name="connsiteX571" fmla="*/ 2114617 w 2658173"/>
              <a:gd name="connsiteY571" fmla="*/ 858244 h 2637168"/>
              <a:gd name="connsiteX572" fmla="*/ 2096942 w 2658173"/>
              <a:gd name="connsiteY572" fmla="*/ 863955 h 2637168"/>
              <a:gd name="connsiteX573" fmla="*/ 2078513 w 2658173"/>
              <a:gd name="connsiteY573" fmla="*/ 875911 h 2637168"/>
              <a:gd name="connsiteX574" fmla="*/ 2076897 w 2658173"/>
              <a:gd name="connsiteY574" fmla="*/ 876932 h 2637168"/>
              <a:gd name="connsiteX575" fmla="*/ 2037944 w 2658173"/>
              <a:gd name="connsiteY575" fmla="*/ 894382 h 2637168"/>
              <a:gd name="connsiteX576" fmla="*/ 2059589 w 2658173"/>
              <a:gd name="connsiteY576" fmla="*/ 887868 h 2637168"/>
              <a:gd name="connsiteX577" fmla="*/ 2076897 w 2658173"/>
              <a:gd name="connsiteY577" fmla="*/ 876932 h 2637168"/>
              <a:gd name="connsiteX578" fmla="*/ 2110837 w 2658173"/>
              <a:gd name="connsiteY578" fmla="*/ 861729 h 2637168"/>
              <a:gd name="connsiteX579" fmla="*/ 2114617 w 2658173"/>
              <a:gd name="connsiteY579" fmla="*/ 858244 h 2637168"/>
              <a:gd name="connsiteX580" fmla="*/ 2117103 w 2658173"/>
              <a:gd name="connsiteY580" fmla="*/ 857441 h 2637168"/>
              <a:gd name="connsiteX581" fmla="*/ 1990448 w 2658173"/>
              <a:gd name="connsiteY581" fmla="*/ 944516 h 2637168"/>
              <a:gd name="connsiteX582" fmla="*/ 2024751 w 2658173"/>
              <a:gd name="connsiteY582" fmla="*/ 897021 h 2637168"/>
              <a:gd name="connsiteX583" fmla="*/ 2169876 w 2658173"/>
              <a:gd name="connsiteY583" fmla="*/ 807306 h 2637168"/>
              <a:gd name="connsiteX584" fmla="*/ 462683 w 2658173"/>
              <a:gd name="connsiteY584" fmla="*/ 778280 h 2637168"/>
              <a:gd name="connsiteX585" fmla="*/ 475876 w 2658173"/>
              <a:gd name="connsiteY585" fmla="*/ 791474 h 2637168"/>
              <a:gd name="connsiteX586" fmla="*/ 462683 w 2658173"/>
              <a:gd name="connsiteY586" fmla="*/ 778280 h 2637168"/>
              <a:gd name="connsiteX587" fmla="*/ 713360 w 2658173"/>
              <a:gd name="connsiteY587" fmla="*/ 767726 h 2637168"/>
              <a:gd name="connsiteX588" fmla="*/ 723914 w 2658173"/>
              <a:gd name="connsiteY588" fmla="*/ 809944 h 2637168"/>
              <a:gd name="connsiteX589" fmla="*/ 713360 w 2658173"/>
              <a:gd name="connsiteY589" fmla="*/ 767726 h 2637168"/>
              <a:gd name="connsiteX590" fmla="*/ 607482 w 2658173"/>
              <a:gd name="connsiteY590" fmla="*/ 765418 h 2637168"/>
              <a:gd name="connsiteX591" fmla="*/ 615727 w 2658173"/>
              <a:gd name="connsiteY591" fmla="*/ 775642 h 2637168"/>
              <a:gd name="connsiteX592" fmla="*/ 597257 w 2658173"/>
              <a:gd name="connsiteY592" fmla="*/ 773003 h 2637168"/>
              <a:gd name="connsiteX593" fmla="*/ 607482 w 2658173"/>
              <a:gd name="connsiteY593" fmla="*/ 765418 h 2637168"/>
              <a:gd name="connsiteX594" fmla="*/ 2225288 w 2658173"/>
              <a:gd name="connsiteY594" fmla="*/ 765088 h 2637168"/>
              <a:gd name="connsiteX595" fmla="*/ 2217372 w 2658173"/>
              <a:gd name="connsiteY595" fmla="*/ 773004 h 2637168"/>
              <a:gd name="connsiteX596" fmla="*/ 2225288 w 2658173"/>
              <a:gd name="connsiteY596" fmla="*/ 765088 h 2637168"/>
              <a:gd name="connsiteX597" fmla="*/ 1148722 w 2658173"/>
              <a:gd name="connsiteY597" fmla="*/ 762449 h 2637168"/>
              <a:gd name="connsiteX598" fmla="*/ 1132890 w 2658173"/>
              <a:gd name="connsiteY598" fmla="*/ 812583 h 2637168"/>
              <a:gd name="connsiteX599" fmla="*/ 1088033 w 2658173"/>
              <a:gd name="connsiteY599" fmla="*/ 770365 h 2637168"/>
              <a:gd name="connsiteX600" fmla="*/ 1127612 w 2658173"/>
              <a:gd name="connsiteY600" fmla="*/ 802028 h 2637168"/>
              <a:gd name="connsiteX601" fmla="*/ 1148722 w 2658173"/>
              <a:gd name="connsiteY601" fmla="*/ 762449 h 2637168"/>
              <a:gd name="connsiteX602" fmla="*/ 1037899 w 2658173"/>
              <a:gd name="connsiteY602" fmla="*/ 754533 h 2637168"/>
              <a:gd name="connsiteX603" fmla="*/ 1016789 w 2658173"/>
              <a:gd name="connsiteY603" fmla="*/ 799390 h 2637168"/>
              <a:gd name="connsiteX604" fmla="*/ 1037899 w 2658173"/>
              <a:gd name="connsiteY604" fmla="*/ 754533 h 2637168"/>
              <a:gd name="connsiteX605" fmla="*/ 1381417 w 2658173"/>
              <a:gd name="connsiteY605" fmla="*/ 753955 h 2637168"/>
              <a:gd name="connsiteX606" fmla="*/ 1388838 w 2658173"/>
              <a:gd name="connsiteY606" fmla="*/ 765087 h 2637168"/>
              <a:gd name="connsiteX607" fmla="*/ 1380922 w 2658173"/>
              <a:gd name="connsiteY607" fmla="*/ 759810 h 2637168"/>
              <a:gd name="connsiteX608" fmla="*/ 1381417 w 2658173"/>
              <a:gd name="connsiteY608" fmla="*/ 753955 h 2637168"/>
              <a:gd name="connsiteX609" fmla="*/ 792505 w 2658173"/>
              <a:gd name="connsiteY609" fmla="*/ 746617 h 2637168"/>
              <a:gd name="connsiteX610" fmla="*/ 803059 w 2658173"/>
              <a:gd name="connsiteY610" fmla="*/ 796751 h 2637168"/>
              <a:gd name="connsiteX611" fmla="*/ 792505 w 2658173"/>
              <a:gd name="connsiteY611" fmla="*/ 746617 h 2637168"/>
              <a:gd name="connsiteX612" fmla="*/ 1628955 w 2658173"/>
              <a:gd name="connsiteY612" fmla="*/ 741340 h 2637168"/>
              <a:gd name="connsiteX613" fmla="*/ 1610484 w 2658173"/>
              <a:gd name="connsiteY613" fmla="*/ 765089 h 2637168"/>
              <a:gd name="connsiteX614" fmla="*/ 1628955 w 2658173"/>
              <a:gd name="connsiteY614" fmla="*/ 741340 h 2637168"/>
              <a:gd name="connsiteX615" fmla="*/ 1317265 w 2658173"/>
              <a:gd name="connsiteY615" fmla="*/ 717921 h 2637168"/>
              <a:gd name="connsiteX616" fmla="*/ 1325510 w 2658173"/>
              <a:gd name="connsiteY616" fmla="*/ 720230 h 2637168"/>
              <a:gd name="connsiteX617" fmla="*/ 1314956 w 2658173"/>
              <a:gd name="connsiteY617" fmla="*/ 725508 h 2637168"/>
              <a:gd name="connsiteX618" fmla="*/ 1317265 w 2658173"/>
              <a:gd name="connsiteY618" fmla="*/ 717921 h 2637168"/>
              <a:gd name="connsiteX619" fmla="*/ 1681727 w 2658173"/>
              <a:gd name="connsiteY619" fmla="*/ 707037 h 2637168"/>
              <a:gd name="connsiteX620" fmla="*/ 1634232 w 2658173"/>
              <a:gd name="connsiteY620" fmla="*/ 778281 h 2637168"/>
              <a:gd name="connsiteX621" fmla="*/ 1681727 w 2658173"/>
              <a:gd name="connsiteY621" fmla="*/ 707037 h 2637168"/>
              <a:gd name="connsiteX622" fmla="*/ 1486468 w 2658173"/>
              <a:gd name="connsiteY622" fmla="*/ 680651 h 2637168"/>
              <a:gd name="connsiteX623" fmla="*/ 1409948 w 2658173"/>
              <a:gd name="connsiteY623" fmla="*/ 770365 h 2637168"/>
              <a:gd name="connsiteX624" fmla="*/ 1349258 w 2658173"/>
              <a:gd name="connsiteY624" fmla="*/ 817861 h 2637168"/>
              <a:gd name="connsiteX625" fmla="*/ 1486468 w 2658173"/>
              <a:gd name="connsiteY625" fmla="*/ 680651 h 2637168"/>
              <a:gd name="connsiteX626" fmla="*/ 1644787 w 2658173"/>
              <a:gd name="connsiteY626" fmla="*/ 667458 h 2637168"/>
              <a:gd name="connsiteX627" fmla="*/ 1592013 w 2658173"/>
              <a:gd name="connsiteY627" fmla="*/ 693844 h 2637168"/>
              <a:gd name="connsiteX628" fmla="*/ 1644787 w 2658173"/>
              <a:gd name="connsiteY628" fmla="*/ 667458 h 2637168"/>
              <a:gd name="connsiteX629" fmla="*/ 1188302 w 2658173"/>
              <a:gd name="connsiteY629" fmla="*/ 662181 h 2637168"/>
              <a:gd name="connsiteX630" fmla="*/ 1177747 w 2658173"/>
              <a:gd name="connsiteY630" fmla="*/ 704399 h 2637168"/>
              <a:gd name="connsiteX631" fmla="*/ 1188302 w 2658173"/>
              <a:gd name="connsiteY631" fmla="*/ 662181 h 2637168"/>
              <a:gd name="connsiteX632" fmla="*/ 2111826 w 2658173"/>
              <a:gd name="connsiteY632" fmla="*/ 651626 h 2637168"/>
              <a:gd name="connsiteX633" fmla="*/ 2111826 w 2658173"/>
              <a:gd name="connsiteY633" fmla="*/ 651626 h 2637168"/>
              <a:gd name="connsiteX634" fmla="*/ 2074887 w 2658173"/>
              <a:gd name="connsiteY634" fmla="*/ 651626 h 2637168"/>
              <a:gd name="connsiteX635" fmla="*/ 2074887 w 2658173"/>
              <a:gd name="connsiteY635" fmla="*/ 651626 h 2637168"/>
              <a:gd name="connsiteX636" fmla="*/ 890140 w 2658173"/>
              <a:gd name="connsiteY636" fmla="*/ 648987 h 2637168"/>
              <a:gd name="connsiteX637" fmla="*/ 1022067 w 2658173"/>
              <a:gd name="connsiteY637" fmla="*/ 870634 h 2637168"/>
              <a:gd name="connsiteX638" fmla="*/ 890140 w 2658173"/>
              <a:gd name="connsiteY638" fmla="*/ 648987 h 2637168"/>
              <a:gd name="connsiteX639" fmla="*/ 1526049 w 2658173"/>
              <a:gd name="connsiteY639" fmla="*/ 635794 h 2637168"/>
              <a:gd name="connsiteX640" fmla="*/ 1491746 w 2658173"/>
              <a:gd name="connsiteY640" fmla="*/ 670097 h 2637168"/>
              <a:gd name="connsiteX641" fmla="*/ 1526049 w 2658173"/>
              <a:gd name="connsiteY641" fmla="*/ 635794 h 2637168"/>
              <a:gd name="connsiteX642" fmla="*/ 781951 w 2658173"/>
              <a:gd name="connsiteY642" fmla="*/ 633156 h 2637168"/>
              <a:gd name="connsiteX643" fmla="*/ 789867 w 2658173"/>
              <a:gd name="connsiteY643" fmla="*/ 691206 h 2637168"/>
              <a:gd name="connsiteX644" fmla="*/ 781951 w 2658173"/>
              <a:gd name="connsiteY644" fmla="*/ 633156 h 2637168"/>
              <a:gd name="connsiteX645" fmla="*/ 1285931 w 2658173"/>
              <a:gd name="connsiteY645" fmla="*/ 617323 h 2637168"/>
              <a:gd name="connsiteX646" fmla="*/ 1151360 w 2658173"/>
              <a:gd name="connsiteY646" fmla="*/ 926044 h 2637168"/>
              <a:gd name="connsiteX647" fmla="*/ 1304402 w 2658173"/>
              <a:gd name="connsiteY647" fmla="*/ 846885 h 2637168"/>
              <a:gd name="connsiteX648" fmla="*/ 1299124 w 2658173"/>
              <a:gd name="connsiteY648" fmla="*/ 878549 h 2637168"/>
              <a:gd name="connsiteX649" fmla="*/ 1312317 w 2658173"/>
              <a:gd name="connsiteY649" fmla="*/ 852162 h 2637168"/>
              <a:gd name="connsiteX650" fmla="*/ 1329778 w 2658173"/>
              <a:gd name="connsiteY650" fmla="*/ 851312 h 2637168"/>
              <a:gd name="connsiteX651" fmla="*/ 1340859 w 2658173"/>
              <a:gd name="connsiteY651" fmla="*/ 847260 h 2637168"/>
              <a:gd name="connsiteX652" fmla="*/ 1341117 w 2658173"/>
              <a:gd name="connsiteY652" fmla="*/ 848089 h 2637168"/>
              <a:gd name="connsiteX653" fmla="*/ 1341526 w 2658173"/>
              <a:gd name="connsiteY653" fmla="*/ 847016 h 2637168"/>
              <a:gd name="connsiteX654" fmla="*/ 1355525 w 2658173"/>
              <a:gd name="connsiteY654" fmla="*/ 841896 h 2637168"/>
              <a:gd name="connsiteX655" fmla="*/ 1441611 w 2658173"/>
              <a:gd name="connsiteY655" fmla="*/ 860078 h 2637168"/>
              <a:gd name="connsiteX656" fmla="*/ 1351897 w 2658173"/>
              <a:gd name="connsiteY656" fmla="*/ 1044783 h 2637168"/>
              <a:gd name="connsiteX657" fmla="*/ 1431056 w 2658173"/>
              <a:gd name="connsiteY657" fmla="*/ 867994 h 2637168"/>
              <a:gd name="connsiteX658" fmla="*/ 1462720 w 2658173"/>
              <a:gd name="connsiteY658" fmla="*/ 933960 h 2637168"/>
              <a:gd name="connsiteX659" fmla="*/ 1512854 w 2658173"/>
              <a:gd name="connsiteY659" fmla="*/ 696482 h 2637168"/>
              <a:gd name="connsiteX660" fmla="*/ 1515493 w 2658173"/>
              <a:gd name="connsiteY660" fmla="*/ 865355 h 2637168"/>
              <a:gd name="connsiteX661" fmla="*/ 1547157 w 2658173"/>
              <a:gd name="connsiteY661" fmla="*/ 809944 h 2637168"/>
              <a:gd name="connsiteX662" fmla="*/ 1560350 w 2658173"/>
              <a:gd name="connsiteY662" fmla="*/ 897019 h 2637168"/>
              <a:gd name="connsiteX663" fmla="*/ 1544518 w 2658173"/>
              <a:gd name="connsiteY663" fmla="*/ 854801 h 2637168"/>
              <a:gd name="connsiteX664" fmla="*/ 1507577 w 2658173"/>
              <a:gd name="connsiteY664" fmla="*/ 997288 h 2637168"/>
              <a:gd name="connsiteX665" fmla="*/ 1774080 w 2658173"/>
              <a:gd name="connsiteY665" fmla="*/ 780919 h 2637168"/>
              <a:gd name="connsiteX666" fmla="*/ 1774080 w 2658173"/>
              <a:gd name="connsiteY666" fmla="*/ 894381 h 2637168"/>
              <a:gd name="connsiteX667" fmla="*/ 1626316 w 2658173"/>
              <a:gd name="connsiteY667" fmla="*/ 1044783 h 2637168"/>
              <a:gd name="connsiteX668" fmla="*/ 1565627 w 2658173"/>
              <a:gd name="connsiteY668" fmla="*/ 1097556 h 2637168"/>
              <a:gd name="connsiteX669" fmla="*/ 1581459 w 2658173"/>
              <a:gd name="connsiteY669" fmla="*/ 1142413 h 2637168"/>
              <a:gd name="connsiteX670" fmla="*/ 1639509 w 2658173"/>
              <a:gd name="connsiteY670" fmla="*/ 1100195 h 2637168"/>
              <a:gd name="connsiteX671" fmla="*/ 1689644 w 2658173"/>
              <a:gd name="connsiteY671" fmla="*/ 1068531 h 2637168"/>
              <a:gd name="connsiteX672" fmla="*/ 1652702 w 2658173"/>
              <a:gd name="connsiteY672" fmla="*/ 1094917 h 2637168"/>
              <a:gd name="connsiteX673" fmla="*/ 1660618 w 2658173"/>
              <a:gd name="connsiteY673" fmla="*/ 1290178 h 2637168"/>
              <a:gd name="connsiteX674" fmla="*/ 1755610 w 2658173"/>
              <a:gd name="connsiteY674" fmla="*/ 1282262 h 2637168"/>
              <a:gd name="connsiteX675" fmla="*/ 1697559 w 2658173"/>
              <a:gd name="connsiteY675" fmla="*/ 1371976 h 2637168"/>
              <a:gd name="connsiteX676" fmla="*/ 1811021 w 2658173"/>
              <a:gd name="connsiteY676" fmla="*/ 1276985 h 2637168"/>
              <a:gd name="connsiteX677" fmla="*/ 1689644 w 2658173"/>
              <a:gd name="connsiteY677" fmla="*/ 1427387 h 2637168"/>
              <a:gd name="connsiteX678" fmla="*/ 1755610 w 2658173"/>
              <a:gd name="connsiteY678" fmla="*/ 1466967 h 2637168"/>
              <a:gd name="connsiteX679" fmla="*/ 1768803 w 2658173"/>
              <a:gd name="connsiteY679" fmla="*/ 1554042 h 2637168"/>
              <a:gd name="connsiteX680" fmla="*/ 1737139 w 2658173"/>
              <a:gd name="connsiteY680" fmla="*/ 1575152 h 2637168"/>
              <a:gd name="connsiteX681" fmla="*/ 1815969 w 2658173"/>
              <a:gd name="connsiteY681" fmla="*/ 1611763 h 2637168"/>
              <a:gd name="connsiteX682" fmla="*/ 1833700 w 2658173"/>
              <a:gd name="connsiteY682" fmla="*/ 1617428 h 2637168"/>
              <a:gd name="connsiteX683" fmla="*/ 1827843 w 2658173"/>
              <a:gd name="connsiteY683" fmla="*/ 1634191 h 2637168"/>
              <a:gd name="connsiteX684" fmla="*/ 1800466 w 2658173"/>
              <a:gd name="connsiteY684" fmla="*/ 1651672 h 2637168"/>
              <a:gd name="connsiteX685" fmla="*/ 1858517 w 2658173"/>
              <a:gd name="connsiteY685" fmla="*/ 1627924 h 2637168"/>
              <a:gd name="connsiteX686" fmla="*/ 1903374 w 2658173"/>
              <a:gd name="connsiteY686" fmla="*/ 1738747 h 2637168"/>
              <a:gd name="connsiteX687" fmla="*/ 1958785 w 2658173"/>
              <a:gd name="connsiteY687" fmla="*/ 1775689 h 2637168"/>
              <a:gd name="connsiteX688" fmla="*/ 1784635 w 2658173"/>
              <a:gd name="connsiteY688" fmla="*/ 1746663 h 2637168"/>
              <a:gd name="connsiteX689" fmla="*/ 1694921 w 2658173"/>
              <a:gd name="connsiteY689" fmla="*/ 1783604 h 2637168"/>
              <a:gd name="connsiteX690" fmla="*/ 1657980 w 2658173"/>
              <a:gd name="connsiteY690" fmla="*/ 1759856 h 2637168"/>
              <a:gd name="connsiteX691" fmla="*/ 1716030 w 2658173"/>
              <a:gd name="connsiteY691" fmla="*/ 1873318 h 2637168"/>
              <a:gd name="connsiteX692" fmla="*/ 1642148 w 2658173"/>
              <a:gd name="connsiteY692" fmla="*/ 1831100 h 2637168"/>
              <a:gd name="connsiteX693" fmla="*/ 1705475 w 2658173"/>
              <a:gd name="connsiteY693" fmla="*/ 1992057 h 2637168"/>
              <a:gd name="connsiteX694" fmla="*/ 1718669 w 2658173"/>
              <a:gd name="connsiteY694" fmla="*/ 2034275 h 2637168"/>
              <a:gd name="connsiteX695" fmla="*/ 1592014 w 2658173"/>
              <a:gd name="connsiteY695" fmla="*/ 1878595 h 2637168"/>
              <a:gd name="connsiteX696" fmla="*/ 1454804 w 2658173"/>
              <a:gd name="connsiteY696" fmla="*/ 1949839 h 2637168"/>
              <a:gd name="connsiteX697" fmla="*/ 1433695 w 2658173"/>
              <a:gd name="connsiteY697" fmla="*/ 2079132 h 2637168"/>
              <a:gd name="connsiteX698" fmla="*/ 1388838 w 2658173"/>
              <a:gd name="connsiteY698" fmla="*/ 2076494 h 2637168"/>
              <a:gd name="connsiteX699" fmla="*/ 1407309 w 2658173"/>
              <a:gd name="connsiteY699" fmla="*/ 2126628 h 2637168"/>
              <a:gd name="connsiteX700" fmla="*/ 1220434 w 2658173"/>
              <a:gd name="connsiteY700" fmla="*/ 2336137 h 2637168"/>
              <a:gd name="connsiteX701" fmla="*/ 1214432 w 2658173"/>
              <a:gd name="connsiteY701" fmla="*/ 2380765 h 2637168"/>
              <a:gd name="connsiteX702" fmla="*/ 1214688 w 2658173"/>
              <a:gd name="connsiteY702" fmla="*/ 2295501 h 2637168"/>
              <a:gd name="connsiteX703" fmla="*/ 1212049 w 2658173"/>
              <a:gd name="connsiteY703" fmla="*/ 2345635 h 2637168"/>
              <a:gd name="connsiteX704" fmla="*/ 1114419 w 2658173"/>
              <a:gd name="connsiteY704" fmla="*/ 2430072 h 2637168"/>
              <a:gd name="connsiteX705" fmla="*/ 1183024 w 2658173"/>
              <a:gd name="connsiteY705" fmla="*/ 2274392 h 2637168"/>
              <a:gd name="connsiteX706" fmla="*/ 1100278 w 2658173"/>
              <a:gd name="connsiteY706" fmla="*/ 2508948 h 2637168"/>
              <a:gd name="connsiteX707" fmla="*/ 1093207 w 2658173"/>
              <a:gd name="connsiteY707" fmla="*/ 2637168 h 2637168"/>
              <a:gd name="connsiteX708" fmla="*/ 1087531 w 2658173"/>
              <a:gd name="connsiteY708" fmla="*/ 2637168 h 2637168"/>
              <a:gd name="connsiteX709" fmla="*/ 1080117 w 2658173"/>
              <a:gd name="connsiteY709" fmla="*/ 2575197 h 2637168"/>
              <a:gd name="connsiteX710" fmla="*/ 1008873 w 2658173"/>
              <a:gd name="connsiteY710" fmla="*/ 2488122 h 2637168"/>
              <a:gd name="connsiteX711" fmla="*/ 1045814 w 2658173"/>
              <a:gd name="connsiteY711" fmla="*/ 2493399 h 2637168"/>
              <a:gd name="connsiteX712" fmla="*/ 1024705 w 2658173"/>
              <a:gd name="connsiteY712" fmla="*/ 2430072 h 2637168"/>
              <a:gd name="connsiteX713" fmla="*/ 1012404 w 2658173"/>
              <a:gd name="connsiteY713" fmla="*/ 2467229 h 2637168"/>
              <a:gd name="connsiteX714" fmla="*/ 1009525 w 2658173"/>
              <a:gd name="connsiteY714" fmla="*/ 2463709 h 2637168"/>
              <a:gd name="connsiteX715" fmla="*/ 1010409 w 2658173"/>
              <a:gd name="connsiteY715" fmla="*/ 2463499 h 2637168"/>
              <a:gd name="connsiteX716" fmla="*/ 1006235 w 2658173"/>
              <a:gd name="connsiteY716" fmla="*/ 2437988 h 2637168"/>
              <a:gd name="connsiteX717" fmla="*/ 1006884 w 2658173"/>
              <a:gd name="connsiteY717" fmla="*/ 2456387 h 2637168"/>
              <a:gd name="connsiteX718" fmla="*/ 1008027 w 2658173"/>
              <a:gd name="connsiteY718" fmla="*/ 2461878 h 2637168"/>
              <a:gd name="connsiteX719" fmla="*/ 1003596 w 2658173"/>
              <a:gd name="connsiteY719" fmla="*/ 2456458 h 2637168"/>
              <a:gd name="connsiteX720" fmla="*/ 1010136 w 2658173"/>
              <a:gd name="connsiteY720" fmla="*/ 2633918 h 2637168"/>
              <a:gd name="connsiteX721" fmla="*/ 1010227 w 2658173"/>
              <a:gd name="connsiteY721" fmla="*/ 2637168 h 2637168"/>
              <a:gd name="connsiteX722" fmla="*/ 986520 w 2658173"/>
              <a:gd name="connsiteY722" fmla="*/ 2637168 h 2637168"/>
              <a:gd name="connsiteX723" fmla="*/ 987177 w 2658173"/>
              <a:gd name="connsiteY723" fmla="*/ 2591658 h 2637168"/>
              <a:gd name="connsiteX724" fmla="*/ 979848 w 2658173"/>
              <a:gd name="connsiteY724" fmla="*/ 2387854 h 2637168"/>
              <a:gd name="connsiteX725" fmla="*/ 970572 w 2658173"/>
              <a:gd name="connsiteY725" fmla="*/ 2462066 h 2637168"/>
              <a:gd name="connsiteX726" fmla="*/ 970057 w 2658173"/>
              <a:gd name="connsiteY726" fmla="*/ 2467253 h 2637168"/>
              <a:gd name="connsiteX727" fmla="*/ 970052 w 2658173"/>
              <a:gd name="connsiteY727" fmla="*/ 2467255 h 2637168"/>
              <a:gd name="connsiteX728" fmla="*/ 969294 w 2658173"/>
              <a:gd name="connsiteY728" fmla="*/ 2474929 h 2637168"/>
              <a:gd name="connsiteX729" fmla="*/ 970057 w 2658173"/>
              <a:gd name="connsiteY729" fmla="*/ 2467253 h 2637168"/>
              <a:gd name="connsiteX730" fmla="*/ 971891 w 2658173"/>
              <a:gd name="connsiteY730" fmla="*/ 2466477 h 2637168"/>
              <a:gd name="connsiteX731" fmla="*/ 969294 w 2658173"/>
              <a:gd name="connsiteY731" fmla="*/ 2480206 h 2637168"/>
              <a:gd name="connsiteX732" fmla="*/ 949505 w 2658173"/>
              <a:gd name="connsiteY732" fmla="*/ 2602573 h 2637168"/>
              <a:gd name="connsiteX733" fmla="*/ 944938 w 2658173"/>
              <a:gd name="connsiteY733" fmla="*/ 2637168 h 2637168"/>
              <a:gd name="connsiteX734" fmla="*/ 895202 w 2658173"/>
              <a:gd name="connsiteY734" fmla="*/ 2637168 h 2637168"/>
              <a:gd name="connsiteX735" fmla="*/ 888392 w 2658173"/>
              <a:gd name="connsiteY735" fmla="*/ 2625997 h 2637168"/>
              <a:gd name="connsiteX736" fmla="*/ 867830 w 2658173"/>
              <a:gd name="connsiteY736" fmla="*/ 2620977 h 2637168"/>
              <a:gd name="connsiteX737" fmla="*/ 860327 w 2658173"/>
              <a:gd name="connsiteY737" fmla="*/ 2637168 h 2637168"/>
              <a:gd name="connsiteX738" fmla="*/ 857668 w 2658173"/>
              <a:gd name="connsiteY738" fmla="*/ 2637168 h 2637168"/>
              <a:gd name="connsiteX739" fmla="*/ 852853 w 2658173"/>
              <a:gd name="connsiteY739" fmla="*/ 2613370 h 2637168"/>
              <a:gd name="connsiteX740" fmla="*/ 861114 w 2658173"/>
              <a:gd name="connsiteY740" fmla="*/ 2430072 h 2637168"/>
              <a:gd name="connsiteX741" fmla="*/ 869030 w 2658173"/>
              <a:gd name="connsiteY741" fmla="*/ 2350913 h 2637168"/>
              <a:gd name="connsiteX742" fmla="*/ 826812 w 2658173"/>
              <a:gd name="connsiteY742" fmla="*/ 2329804 h 2637168"/>
              <a:gd name="connsiteX743" fmla="*/ 792510 w 2658173"/>
              <a:gd name="connsiteY743" fmla="*/ 2488122 h 2637168"/>
              <a:gd name="connsiteX744" fmla="*/ 789871 w 2658173"/>
              <a:gd name="connsiteY744" fmla="*/ 2234812 h 2637168"/>
              <a:gd name="connsiteX745" fmla="*/ 774039 w 2658173"/>
              <a:gd name="connsiteY745" fmla="*/ 2221619 h 2637168"/>
              <a:gd name="connsiteX746" fmla="*/ 766123 w 2658173"/>
              <a:gd name="connsiteY746" fmla="*/ 2251221 h 2637168"/>
              <a:gd name="connsiteX747" fmla="*/ 750366 w 2658173"/>
              <a:gd name="connsiteY747" fmla="*/ 2280474 h 2637168"/>
              <a:gd name="connsiteX748" fmla="*/ 755685 w 2658173"/>
              <a:gd name="connsiteY748" fmla="*/ 2284947 h 2637168"/>
              <a:gd name="connsiteX749" fmla="*/ 758735 w 2658173"/>
              <a:gd name="connsiteY749" fmla="*/ 2290374 h 2637168"/>
              <a:gd name="connsiteX750" fmla="*/ 747463 w 2658173"/>
              <a:gd name="connsiteY750" fmla="*/ 2285914 h 2637168"/>
              <a:gd name="connsiteX751" fmla="*/ 735128 w 2658173"/>
              <a:gd name="connsiteY751" fmla="*/ 2309557 h 2637168"/>
              <a:gd name="connsiteX752" fmla="*/ 739741 w 2658173"/>
              <a:gd name="connsiteY752" fmla="*/ 2306385 h 2637168"/>
              <a:gd name="connsiteX753" fmla="*/ 739741 w 2658173"/>
              <a:gd name="connsiteY753" fmla="*/ 2327165 h 2637168"/>
              <a:gd name="connsiteX754" fmla="*/ 734148 w 2658173"/>
              <a:gd name="connsiteY754" fmla="*/ 2311435 h 2637168"/>
              <a:gd name="connsiteX755" fmla="*/ 729512 w 2658173"/>
              <a:gd name="connsiteY755" fmla="*/ 2320321 h 2637168"/>
              <a:gd name="connsiteX756" fmla="*/ 718628 w 2658173"/>
              <a:gd name="connsiteY756" fmla="*/ 2358829 h 2637168"/>
              <a:gd name="connsiteX757" fmla="*/ 673770 w 2658173"/>
              <a:gd name="connsiteY757" fmla="*/ 2342997 h 2637168"/>
              <a:gd name="connsiteX758" fmla="*/ 642106 w 2658173"/>
              <a:gd name="connsiteY758" fmla="*/ 2377299 h 2637168"/>
              <a:gd name="connsiteX759" fmla="*/ 768762 w 2658173"/>
              <a:gd name="connsiteY759" fmla="*/ 2216342 h 2637168"/>
              <a:gd name="connsiteX760" fmla="*/ 673770 w 2658173"/>
              <a:gd name="connsiteY760" fmla="*/ 2303417 h 2637168"/>
              <a:gd name="connsiteX761" fmla="*/ 602526 w 2658173"/>
              <a:gd name="connsiteY761" fmla="*/ 2350913 h 2637168"/>
              <a:gd name="connsiteX762" fmla="*/ 613081 w 2658173"/>
              <a:gd name="connsiteY762" fmla="*/ 2187317 h 2637168"/>
              <a:gd name="connsiteX763" fmla="*/ 473232 w 2658173"/>
              <a:gd name="connsiteY763" fmla="*/ 2218980 h 2637168"/>
              <a:gd name="connsiteX764" fmla="*/ 401989 w 2658173"/>
              <a:gd name="connsiteY764" fmla="*/ 2166208 h 2637168"/>
              <a:gd name="connsiteX765" fmla="*/ 409905 w 2658173"/>
              <a:gd name="connsiteY765" fmla="*/ 2129267 h 2637168"/>
              <a:gd name="connsiteX766" fmla="*/ 336023 w 2658173"/>
              <a:gd name="connsiteY766" fmla="*/ 2155653 h 2637168"/>
              <a:gd name="connsiteX767" fmla="*/ 328107 w 2658173"/>
              <a:gd name="connsiteY767" fmla="*/ 2123989 h 2637168"/>
              <a:gd name="connsiteX768" fmla="*/ 333714 w 2658173"/>
              <a:gd name="connsiteY768" fmla="*/ 2132565 h 2637168"/>
              <a:gd name="connsiteX769" fmla="*/ 325413 w 2658173"/>
              <a:gd name="connsiteY769" fmla="*/ 2121854 h 2637168"/>
              <a:gd name="connsiteX770" fmla="*/ 325469 w 2658173"/>
              <a:gd name="connsiteY770" fmla="*/ 2121351 h 2637168"/>
              <a:gd name="connsiteX771" fmla="*/ 324768 w 2658173"/>
              <a:gd name="connsiteY771" fmla="*/ 2121021 h 2637168"/>
              <a:gd name="connsiteX772" fmla="*/ 325413 w 2658173"/>
              <a:gd name="connsiteY772" fmla="*/ 2121854 h 2637168"/>
              <a:gd name="connsiteX773" fmla="*/ 324082 w 2658173"/>
              <a:gd name="connsiteY773" fmla="*/ 2133894 h 2637168"/>
              <a:gd name="connsiteX774" fmla="*/ 169789 w 2658173"/>
              <a:gd name="connsiteY774" fmla="*/ 2171485 h 2637168"/>
              <a:gd name="connsiteX775" fmla="*/ 186642 w 2658173"/>
              <a:gd name="connsiteY775" fmla="*/ 2144189 h 2637168"/>
              <a:gd name="connsiteX776" fmla="*/ 178371 w 2658173"/>
              <a:gd name="connsiteY776" fmla="*/ 2146748 h 2637168"/>
              <a:gd name="connsiteX777" fmla="*/ 161879 w 2658173"/>
              <a:gd name="connsiteY777" fmla="*/ 2131906 h 2637168"/>
              <a:gd name="connsiteX778" fmla="*/ 183318 w 2658173"/>
              <a:gd name="connsiteY778" fmla="*/ 2117063 h 2637168"/>
              <a:gd name="connsiteX779" fmla="*/ 198821 w 2658173"/>
              <a:gd name="connsiteY779" fmla="*/ 2131906 h 2637168"/>
              <a:gd name="connsiteX780" fmla="*/ 197211 w 2658173"/>
              <a:gd name="connsiteY780" fmla="*/ 2134293 h 2637168"/>
              <a:gd name="connsiteX781" fmla="*/ 206565 w 2658173"/>
              <a:gd name="connsiteY781" fmla="*/ 2126421 h 2637168"/>
              <a:gd name="connsiteX782" fmla="*/ 314914 w 2658173"/>
              <a:gd name="connsiteY782" fmla="*/ 2089687 h 2637168"/>
              <a:gd name="connsiteX783" fmla="*/ 262141 w 2658173"/>
              <a:gd name="connsiteY783" fmla="*/ 2081771 h 2637168"/>
              <a:gd name="connsiteX784" fmla="*/ 288528 w 2658173"/>
              <a:gd name="connsiteY784" fmla="*/ 2028998 h 2637168"/>
              <a:gd name="connsiteX785" fmla="*/ 255544 w 2658173"/>
              <a:gd name="connsiteY785" fmla="*/ 2038563 h 2637168"/>
              <a:gd name="connsiteX786" fmla="*/ 257927 w 2658173"/>
              <a:gd name="connsiteY786" fmla="*/ 2034454 h 2637168"/>
              <a:gd name="connsiteX787" fmla="*/ 285889 w 2658173"/>
              <a:gd name="connsiteY787" fmla="*/ 2026360 h 2637168"/>
              <a:gd name="connsiteX788" fmla="*/ 259585 w 2658173"/>
              <a:gd name="connsiteY788" fmla="*/ 2031596 h 2637168"/>
              <a:gd name="connsiteX789" fmla="*/ 257927 w 2658173"/>
              <a:gd name="connsiteY789" fmla="*/ 2034454 h 2637168"/>
              <a:gd name="connsiteX790" fmla="*/ 248288 w 2658173"/>
              <a:gd name="connsiteY790" fmla="*/ 2037244 h 2637168"/>
              <a:gd name="connsiteX791" fmla="*/ 214646 w 2658173"/>
              <a:gd name="connsiteY791" fmla="*/ 2026360 h 2637168"/>
              <a:gd name="connsiteX792" fmla="*/ 280612 w 2658173"/>
              <a:gd name="connsiteY792" fmla="*/ 1997334 h 2637168"/>
              <a:gd name="connsiteX793" fmla="*/ 80075 w 2658173"/>
              <a:gd name="connsiteY793" fmla="*/ 2068578 h 2637168"/>
              <a:gd name="connsiteX794" fmla="*/ 56327 w 2658173"/>
              <a:gd name="connsiteY794" fmla="*/ 2039553 h 2637168"/>
              <a:gd name="connsiteX795" fmla="*/ 74798 w 2658173"/>
              <a:gd name="connsiteY795" fmla="*/ 2005250 h 2637168"/>
              <a:gd name="connsiteX796" fmla="*/ 269974 w 2658173"/>
              <a:gd name="connsiteY796" fmla="*/ 1961465 h 2637168"/>
              <a:gd name="connsiteX797" fmla="*/ 279131 w 2658173"/>
              <a:gd name="connsiteY797" fmla="*/ 1954392 h 2637168"/>
              <a:gd name="connsiteX798" fmla="*/ 277976 w 2658173"/>
              <a:gd name="connsiteY798" fmla="*/ 1954787 h 2637168"/>
              <a:gd name="connsiteX799" fmla="*/ 238397 w 2658173"/>
              <a:gd name="connsiteY799" fmla="*/ 1920814 h 2637168"/>
              <a:gd name="connsiteX800" fmla="*/ 277976 w 2658173"/>
              <a:gd name="connsiteY800" fmla="*/ 1939284 h 2637168"/>
              <a:gd name="connsiteX801" fmla="*/ 282465 w 2658173"/>
              <a:gd name="connsiteY801" fmla="*/ 1951817 h 2637168"/>
              <a:gd name="connsiteX802" fmla="*/ 293341 w 2658173"/>
              <a:gd name="connsiteY802" fmla="*/ 1943417 h 2637168"/>
              <a:gd name="connsiteX803" fmla="*/ 306998 w 2658173"/>
              <a:gd name="connsiteY803" fmla="*/ 1931368 h 2637168"/>
              <a:gd name="connsiteX804" fmla="*/ 206730 w 2658173"/>
              <a:gd name="connsiteY804" fmla="*/ 1889150 h 2637168"/>
              <a:gd name="connsiteX805" fmla="*/ 288528 w 2658173"/>
              <a:gd name="connsiteY805" fmla="*/ 1868041 h 2637168"/>
              <a:gd name="connsiteX806" fmla="*/ 198814 w 2658173"/>
              <a:gd name="connsiteY806" fmla="*/ 1860125 h 2637168"/>
              <a:gd name="connsiteX807" fmla="*/ 267831 w 2658173"/>
              <a:gd name="connsiteY807" fmla="*/ 1837119 h 2637168"/>
              <a:gd name="connsiteX808" fmla="*/ 270068 w 2658173"/>
              <a:gd name="connsiteY808" fmla="*/ 1837389 h 2637168"/>
              <a:gd name="connsiteX809" fmla="*/ 272696 w 2658173"/>
              <a:gd name="connsiteY809" fmla="*/ 1839016 h 2637168"/>
              <a:gd name="connsiteX810" fmla="*/ 274932 w 2658173"/>
              <a:gd name="connsiteY810" fmla="*/ 1837975 h 2637168"/>
              <a:gd name="connsiteX811" fmla="*/ 270068 w 2658173"/>
              <a:gd name="connsiteY811" fmla="*/ 1837389 h 2637168"/>
              <a:gd name="connsiteX812" fmla="*/ 232745 w 2658173"/>
              <a:gd name="connsiteY812" fmla="*/ 1814278 h 2637168"/>
              <a:gd name="connsiteX813" fmla="*/ 90629 w 2658173"/>
              <a:gd name="connsiteY813" fmla="*/ 1775689 h 2637168"/>
              <a:gd name="connsiteX814" fmla="*/ 172123 w 2658173"/>
              <a:gd name="connsiteY814" fmla="*/ 1780976 h 2637168"/>
              <a:gd name="connsiteX815" fmla="*/ 213526 w 2658173"/>
              <a:gd name="connsiteY815" fmla="*/ 1780967 h 2637168"/>
              <a:gd name="connsiteX816" fmla="*/ 198818 w 2658173"/>
              <a:gd name="connsiteY816" fmla="*/ 1767773 h 2637168"/>
              <a:gd name="connsiteX817" fmla="*/ 229162 w 2658173"/>
              <a:gd name="connsiteY817" fmla="*/ 1773050 h 2637168"/>
              <a:gd name="connsiteX818" fmla="*/ 237246 w 2658173"/>
              <a:gd name="connsiteY818" fmla="*/ 1780658 h 2637168"/>
              <a:gd name="connsiteX819" fmla="*/ 272629 w 2658173"/>
              <a:gd name="connsiteY819" fmla="*/ 1779965 h 2637168"/>
              <a:gd name="connsiteX820" fmla="*/ 378242 w 2658173"/>
              <a:gd name="connsiteY820" fmla="*/ 1770411 h 2637168"/>
              <a:gd name="connsiteX821" fmla="*/ 180343 w 2658173"/>
              <a:gd name="connsiteY821" fmla="*/ 1649034 h 2637168"/>
              <a:gd name="connsiteX822" fmla="*/ 293805 w 2658173"/>
              <a:gd name="connsiteY822" fmla="*/ 1519740 h 2637168"/>
              <a:gd name="connsiteX823" fmla="*/ 206730 w 2658173"/>
              <a:gd name="connsiteY823" fmla="*/ 1443219 h 2637168"/>
              <a:gd name="connsiteX824" fmla="*/ 127570 w 2658173"/>
              <a:gd name="connsiteY824" fmla="*/ 1203102 h 2637168"/>
              <a:gd name="connsiteX825" fmla="*/ 222562 w 2658173"/>
              <a:gd name="connsiteY825" fmla="*/ 1184631 h 2637168"/>
              <a:gd name="connsiteX826" fmla="*/ 148564 w 2658173"/>
              <a:gd name="connsiteY826" fmla="*/ 1107536 h 2637168"/>
              <a:gd name="connsiteX827" fmla="*/ 170984 w 2658173"/>
              <a:gd name="connsiteY827" fmla="*/ 1127200 h 2637168"/>
              <a:gd name="connsiteX828" fmla="*/ 365048 w 2658173"/>
              <a:gd name="connsiteY828" fmla="*/ 1189909 h 2637168"/>
              <a:gd name="connsiteX829" fmla="*/ 62924 w 2658173"/>
              <a:gd name="connsiteY829" fmla="*/ 848864 h 2637168"/>
              <a:gd name="connsiteX830" fmla="*/ 719 w 2658173"/>
              <a:gd name="connsiteY830" fmla="*/ 780413 h 2637168"/>
              <a:gd name="connsiteX831" fmla="*/ 719 w 2658173"/>
              <a:gd name="connsiteY831" fmla="*/ 754513 h 2637168"/>
              <a:gd name="connsiteX832" fmla="*/ 32538 w 2658173"/>
              <a:gd name="connsiteY832" fmla="*/ 788959 h 2637168"/>
              <a:gd name="connsiteX833" fmla="*/ 172427 w 2658173"/>
              <a:gd name="connsiteY833" fmla="*/ 939237 h 2637168"/>
              <a:gd name="connsiteX834" fmla="*/ 248948 w 2658173"/>
              <a:gd name="connsiteY834" fmla="*/ 957708 h 2637168"/>
              <a:gd name="connsiteX835" fmla="*/ 262141 w 2658173"/>
              <a:gd name="connsiteY835" fmla="*/ 1015758 h 2637168"/>
              <a:gd name="connsiteX836" fmla="*/ 391435 w 2658173"/>
              <a:gd name="connsiteY836" fmla="*/ 1121304 h 2637168"/>
              <a:gd name="connsiteX837" fmla="*/ 370326 w 2658173"/>
              <a:gd name="connsiteY837" fmla="*/ 1036867 h 2637168"/>
              <a:gd name="connsiteX838" fmla="*/ 386158 w 2658173"/>
              <a:gd name="connsiteY838" fmla="*/ 1110749 h 2637168"/>
              <a:gd name="connsiteX839" fmla="*/ 18421 w 2658173"/>
              <a:gd name="connsiteY839" fmla="*/ 666351 h 2637168"/>
              <a:gd name="connsiteX840" fmla="*/ 719 w 2658173"/>
              <a:gd name="connsiteY840" fmla="*/ 645518 h 2637168"/>
              <a:gd name="connsiteX841" fmla="*/ 719 w 2658173"/>
              <a:gd name="connsiteY841" fmla="*/ 634973 h 2637168"/>
              <a:gd name="connsiteX842" fmla="*/ 3044 w 2658173"/>
              <a:gd name="connsiteY842" fmla="*/ 636665 h 2637168"/>
              <a:gd name="connsiteX843" fmla="*/ 388796 w 2658173"/>
              <a:gd name="connsiteY843" fmla="*/ 1044783 h 2637168"/>
              <a:gd name="connsiteX844" fmla="*/ 341301 w 2658173"/>
              <a:gd name="connsiteY844" fmla="*/ 939237 h 2637168"/>
              <a:gd name="connsiteX845" fmla="*/ 486425 w 2658173"/>
              <a:gd name="connsiteY845" fmla="*/ 960347 h 2637168"/>
              <a:gd name="connsiteX846" fmla="*/ 383519 w 2658173"/>
              <a:gd name="connsiteY846" fmla="*/ 854801 h 2637168"/>
              <a:gd name="connsiteX847" fmla="*/ 378242 w 2658173"/>
              <a:gd name="connsiteY847" fmla="*/ 736062 h 2637168"/>
              <a:gd name="connsiteX848" fmla="*/ 623635 w 2658173"/>
              <a:gd name="connsiteY848" fmla="*/ 986733 h 2637168"/>
              <a:gd name="connsiteX849" fmla="*/ 631551 w 2658173"/>
              <a:gd name="connsiteY849" fmla="*/ 783558 h 2637168"/>
              <a:gd name="connsiteX850" fmla="*/ 657938 w 2658173"/>
              <a:gd name="connsiteY850" fmla="*/ 936599 h 2637168"/>
              <a:gd name="connsiteX851" fmla="*/ 950823 w 2658173"/>
              <a:gd name="connsiteY851" fmla="*/ 962985 h 2637168"/>
              <a:gd name="connsiteX852" fmla="*/ 958739 w 2658173"/>
              <a:gd name="connsiteY852" fmla="*/ 857440 h 2637168"/>
              <a:gd name="connsiteX853" fmla="*/ 995680 w 2658173"/>
              <a:gd name="connsiteY853" fmla="*/ 920767 h 2637168"/>
              <a:gd name="connsiteX854" fmla="*/ 1019428 w 2658173"/>
              <a:gd name="connsiteY854" fmla="*/ 873271 h 2637168"/>
              <a:gd name="connsiteX855" fmla="*/ 1090671 w 2658173"/>
              <a:gd name="connsiteY855" fmla="*/ 849524 h 2637168"/>
              <a:gd name="connsiteX856" fmla="*/ 1122335 w 2658173"/>
              <a:gd name="connsiteY856" fmla="*/ 846885 h 2637168"/>
              <a:gd name="connsiteX857" fmla="*/ 1285931 w 2658173"/>
              <a:gd name="connsiteY857" fmla="*/ 617323 h 2637168"/>
              <a:gd name="connsiteX858" fmla="*/ 1415554 w 2658173"/>
              <a:gd name="connsiteY858" fmla="*/ 606109 h 2637168"/>
              <a:gd name="connsiteX859" fmla="*/ 1423141 w 2658173"/>
              <a:gd name="connsiteY859" fmla="*/ 612046 h 2637168"/>
              <a:gd name="connsiteX860" fmla="*/ 1409947 w 2658173"/>
              <a:gd name="connsiteY860" fmla="*/ 612046 h 2637168"/>
              <a:gd name="connsiteX861" fmla="*/ 1415554 w 2658173"/>
              <a:gd name="connsiteY861" fmla="*/ 606109 h 2637168"/>
              <a:gd name="connsiteX862" fmla="*/ 1182365 w 2658173"/>
              <a:gd name="connsiteY862" fmla="*/ 602812 h 2637168"/>
              <a:gd name="connsiteX863" fmla="*/ 1198857 w 2658173"/>
              <a:gd name="connsiteY863" fmla="*/ 606769 h 2637168"/>
              <a:gd name="connsiteX864" fmla="*/ 1177747 w 2658173"/>
              <a:gd name="connsiteY864" fmla="*/ 622602 h 2637168"/>
              <a:gd name="connsiteX865" fmla="*/ 1182365 w 2658173"/>
              <a:gd name="connsiteY865" fmla="*/ 602812 h 2637168"/>
              <a:gd name="connsiteX866" fmla="*/ 613080 w 2658173"/>
              <a:gd name="connsiteY866" fmla="*/ 598853 h 2637168"/>
              <a:gd name="connsiteX867" fmla="*/ 634190 w 2658173"/>
              <a:gd name="connsiteY867" fmla="*/ 788835 h 2637168"/>
              <a:gd name="connsiteX868" fmla="*/ 620996 w 2658173"/>
              <a:gd name="connsiteY868" fmla="*/ 722869 h 2637168"/>
              <a:gd name="connsiteX869" fmla="*/ 613080 w 2658173"/>
              <a:gd name="connsiteY869" fmla="*/ 598853 h 2637168"/>
              <a:gd name="connsiteX870" fmla="*/ 1436663 w 2658173"/>
              <a:gd name="connsiteY870" fmla="*/ 556305 h 2637168"/>
              <a:gd name="connsiteX871" fmla="*/ 1444250 w 2658173"/>
              <a:gd name="connsiteY871" fmla="*/ 561912 h 2637168"/>
              <a:gd name="connsiteX872" fmla="*/ 1442773 w 2658173"/>
              <a:gd name="connsiteY872" fmla="*/ 564083 h 2637168"/>
              <a:gd name="connsiteX873" fmla="*/ 1457443 w 2658173"/>
              <a:gd name="connsiteY873" fmla="*/ 564551 h 2637168"/>
              <a:gd name="connsiteX874" fmla="*/ 1428418 w 2658173"/>
              <a:gd name="connsiteY874" fmla="*/ 596216 h 2637168"/>
              <a:gd name="connsiteX875" fmla="*/ 1424615 w 2658173"/>
              <a:gd name="connsiteY875" fmla="*/ 574369 h 2637168"/>
              <a:gd name="connsiteX876" fmla="*/ 1434238 w 2658173"/>
              <a:gd name="connsiteY876" fmla="*/ 566903 h 2637168"/>
              <a:gd name="connsiteX877" fmla="*/ 1431056 w 2658173"/>
              <a:gd name="connsiteY877" fmla="*/ 564551 h 2637168"/>
              <a:gd name="connsiteX878" fmla="*/ 1436663 w 2658173"/>
              <a:gd name="connsiteY878" fmla="*/ 556305 h 2637168"/>
              <a:gd name="connsiteX879" fmla="*/ 290833 w 2658173"/>
              <a:gd name="connsiteY879" fmla="*/ 535526 h 2637168"/>
              <a:gd name="connsiteX880" fmla="*/ 299079 w 2658173"/>
              <a:gd name="connsiteY880" fmla="*/ 543442 h 2637168"/>
              <a:gd name="connsiteX881" fmla="*/ 280608 w 2658173"/>
              <a:gd name="connsiteY881" fmla="*/ 543442 h 2637168"/>
              <a:gd name="connsiteX882" fmla="*/ 290833 w 2658173"/>
              <a:gd name="connsiteY882" fmla="*/ 535526 h 2637168"/>
              <a:gd name="connsiteX883" fmla="*/ 1119698 w 2658173"/>
              <a:gd name="connsiteY883" fmla="*/ 514417 h 2637168"/>
              <a:gd name="connsiteX884" fmla="*/ 1151361 w 2658173"/>
              <a:gd name="connsiteY884" fmla="*/ 664819 h 2637168"/>
              <a:gd name="connsiteX885" fmla="*/ 1069563 w 2658173"/>
              <a:gd name="connsiteY885" fmla="*/ 714955 h 2637168"/>
              <a:gd name="connsiteX886" fmla="*/ 1085395 w 2658173"/>
              <a:gd name="connsiteY886" fmla="*/ 662181 h 2637168"/>
              <a:gd name="connsiteX887" fmla="*/ 1119698 w 2658173"/>
              <a:gd name="connsiteY887" fmla="*/ 514417 h 2637168"/>
              <a:gd name="connsiteX888" fmla="*/ 1781996 w 2658173"/>
              <a:gd name="connsiteY888" fmla="*/ 509139 h 2637168"/>
              <a:gd name="connsiteX889" fmla="*/ 1729223 w 2658173"/>
              <a:gd name="connsiteY889" fmla="*/ 567189 h 2637168"/>
              <a:gd name="connsiteX890" fmla="*/ 1781996 w 2658173"/>
              <a:gd name="connsiteY890" fmla="*/ 509139 h 2637168"/>
              <a:gd name="connsiteX891" fmla="*/ 1476573 w 2658173"/>
              <a:gd name="connsiteY891" fmla="*/ 503862 h 2637168"/>
              <a:gd name="connsiteX892" fmla="*/ 1473275 w 2658173"/>
              <a:gd name="connsiteY892" fmla="*/ 522333 h 2637168"/>
              <a:gd name="connsiteX893" fmla="*/ 1460081 w 2658173"/>
              <a:gd name="connsiteY893" fmla="*/ 524971 h 2637168"/>
              <a:gd name="connsiteX894" fmla="*/ 1476573 w 2658173"/>
              <a:gd name="connsiteY894" fmla="*/ 503862 h 2637168"/>
              <a:gd name="connsiteX895" fmla="*/ 2307545 w 2658173"/>
              <a:gd name="connsiteY895" fmla="*/ 497770 h 2637168"/>
              <a:gd name="connsiteX896" fmla="*/ 2309725 w 2658173"/>
              <a:gd name="connsiteY896" fmla="*/ 509139 h 2637168"/>
              <a:gd name="connsiteX897" fmla="*/ 2246397 w 2658173"/>
              <a:gd name="connsiteY897" fmla="*/ 561913 h 2637168"/>
              <a:gd name="connsiteX898" fmla="*/ 2307545 w 2658173"/>
              <a:gd name="connsiteY898" fmla="*/ 497770 h 2637168"/>
              <a:gd name="connsiteX899" fmla="*/ 1483500 w 2658173"/>
              <a:gd name="connsiteY899" fmla="*/ 488690 h 2637168"/>
              <a:gd name="connsiteX900" fmla="*/ 1491745 w 2658173"/>
              <a:gd name="connsiteY900" fmla="*/ 490668 h 2637168"/>
              <a:gd name="connsiteX901" fmla="*/ 1481191 w 2658173"/>
              <a:gd name="connsiteY901" fmla="*/ 498584 h 2637168"/>
              <a:gd name="connsiteX902" fmla="*/ 1483500 w 2658173"/>
              <a:gd name="connsiteY902" fmla="*/ 488690 h 2637168"/>
              <a:gd name="connsiteX903" fmla="*/ 1856786 w 2658173"/>
              <a:gd name="connsiteY903" fmla="*/ 488360 h 2637168"/>
              <a:gd name="connsiteX904" fmla="*/ 1866434 w 2658173"/>
              <a:gd name="connsiteY904" fmla="*/ 509140 h 2637168"/>
              <a:gd name="connsiteX905" fmla="*/ 1847962 w 2658173"/>
              <a:gd name="connsiteY905" fmla="*/ 493307 h 2637168"/>
              <a:gd name="connsiteX906" fmla="*/ 1856786 w 2658173"/>
              <a:gd name="connsiteY906" fmla="*/ 488360 h 2637168"/>
              <a:gd name="connsiteX907" fmla="*/ 1663257 w 2658173"/>
              <a:gd name="connsiteY907" fmla="*/ 474837 h 2637168"/>
              <a:gd name="connsiteX908" fmla="*/ 1526047 w 2658173"/>
              <a:gd name="connsiteY908" fmla="*/ 635794 h 2637168"/>
              <a:gd name="connsiteX909" fmla="*/ 1570904 w 2658173"/>
              <a:gd name="connsiteY909" fmla="*/ 572467 h 2637168"/>
              <a:gd name="connsiteX910" fmla="*/ 1663257 w 2658173"/>
              <a:gd name="connsiteY910" fmla="*/ 474837 h 2637168"/>
              <a:gd name="connsiteX911" fmla="*/ 720874 w 2658173"/>
              <a:gd name="connsiteY911" fmla="*/ 470564 h 2637168"/>
              <a:gd name="connsiteX912" fmla="*/ 737107 w 2658173"/>
              <a:gd name="connsiteY912" fmla="*/ 472198 h 2637168"/>
              <a:gd name="connsiteX913" fmla="*/ 737107 w 2658173"/>
              <a:gd name="connsiteY913" fmla="*/ 522332 h 2637168"/>
              <a:gd name="connsiteX914" fmla="*/ 720874 w 2658173"/>
              <a:gd name="connsiteY914" fmla="*/ 470564 h 2637168"/>
              <a:gd name="connsiteX915" fmla="*/ 811063 w 2658173"/>
              <a:gd name="connsiteY915" fmla="*/ 458964 h 2637168"/>
              <a:gd name="connsiteX916" fmla="*/ 816258 w 2658173"/>
              <a:gd name="connsiteY916" fmla="*/ 480115 h 2637168"/>
              <a:gd name="connsiteX917" fmla="*/ 803065 w 2658173"/>
              <a:gd name="connsiteY917" fmla="*/ 461643 h 2637168"/>
              <a:gd name="connsiteX918" fmla="*/ 811063 w 2658173"/>
              <a:gd name="connsiteY918" fmla="*/ 458964 h 2637168"/>
              <a:gd name="connsiteX919" fmla="*/ 1528687 w 2658173"/>
              <a:gd name="connsiteY919" fmla="*/ 429980 h 2637168"/>
              <a:gd name="connsiteX920" fmla="*/ 1523409 w 2658173"/>
              <a:gd name="connsiteY920" fmla="*/ 448451 h 2637168"/>
              <a:gd name="connsiteX921" fmla="*/ 1528687 w 2658173"/>
              <a:gd name="connsiteY921" fmla="*/ 429980 h 2637168"/>
              <a:gd name="connsiteX922" fmla="*/ 1433696 w 2658173"/>
              <a:gd name="connsiteY922" fmla="*/ 422064 h 2637168"/>
              <a:gd name="connsiteX923" fmla="*/ 1296486 w 2658173"/>
              <a:gd name="connsiteY923" fmla="*/ 630518 h 2637168"/>
              <a:gd name="connsiteX924" fmla="*/ 1322872 w 2658173"/>
              <a:gd name="connsiteY924" fmla="*/ 575105 h 2637168"/>
              <a:gd name="connsiteX925" fmla="*/ 1433696 w 2658173"/>
              <a:gd name="connsiteY925" fmla="*/ 422064 h 2637168"/>
              <a:gd name="connsiteX926" fmla="*/ 948185 w 2658173"/>
              <a:gd name="connsiteY926" fmla="*/ 422064 h 2637168"/>
              <a:gd name="connsiteX927" fmla="*/ 964017 w 2658173"/>
              <a:gd name="connsiteY927" fmla="*/ 456367 h 2637168"/>
              <a:gd name="connsiteX928" fmla="*/ 948185 w 2658173"/>
              <a:gd name="connsiteY928" fmla="*/ 422064 h 2637168"/>
              <a:gd name="connsiteX929" fmla="*/ 549760 w 2658173"/>
              <a:gd name="connsiteY929" fmla="*/ 406232 h 2637168"/>
              <a:gd name="connsiteX930" fmla="*/ 549760 w 2658173"/>
              <a:gd name="connsiteY930" fmla="*/ 424702 h 2637168"/>
              <a:gd name="connsiteX931" fmla="*/ 549760 w 2658173"/>
              <a:gd name="connsiteY931" fmla="*/ 406232 h 2637168"/>
              <a:gd name="connsiteX932" fmla="*/ 1296486 w 2658173"/>
              <a:gd name="connsiteY932" fmla="*/ 390400 h 2637168"/>
              <a:gd name="connsiteX933" fmla="*/ 1285932 w 2658173"/>
              <a:gd name="connsiteY933" fmla="*/ 411510 h 2637168"/>
              <a:gd name="connsiteX934" fmla="*/ 1296486 w 2658173"/>
              <a:gd name="connsiteY934" fmla="*/ 390400 h 2637168"/>
              <a:gd name="connsiteX935" fmla="*/ 1234477 w 2658173"/>
              <a:gd name="connsiteY935" fmla="*/ 374239 h 2637168"/>
              <a:gd name="connsiteX936" fmla="*/ 1238435 w 2658173"/>
              <a:gd name="connsiteY936" fmla="*/ 393039 h 2637168"/>
              <a:gd name="connsiteX937" fmla="*/ 1234477 w 2658173"/>
              <a:gd name="connsiteY937" fmla="*/ 374239 h 2637168"/>
              <a:gd name="connsiteX938" fmla="*/ 1584098 w 2658173"/>
              <a:gd name="connsiteY938" fmla="*/ 348182 h 2637168"/>
              <a:gd name="connsiteX939" fmla="*/ 1533964 w 2658173"/>
              <a:gd name="connsiteY939" fmla="*/ 424703 h 2637168"/>
              <a:gd name="connsiteX940" fmla="*/ 1584098 w 2658173"/>
              <a:gd name="connsiteY940" fmla="*/ 348182 h 2637168"/>
              <a:gd name="connsiteX941" fmla="*/ 750287 w 2658173"/>
              <a:gd name="connsiteY941" fmla="*/ 345543 h 2637168"/>
              <a:gd name="connsiteX942" fmla="*/ 779312 w 2658173"/>
              <a:gd name="connsiteY942" fmla="*/ 588298 h 2637168"/>
              <a:gd name="connsiteX943" fmla="*/ 750287 w 2658173"/>
              <a:gd name="connsiteY943" fmla="*/ 345543 h 2637168"/>
              <a:gd name="connsiteX944" fmla="*/ 1583768 w 2658173"/>
              <a:gd name="connsiteY944" fmla="*/ 327732 h 2637168"/>
              <a:gd name="connsiteX945" fmla="*/ 1592013 w 2658173"/>
              <a:gd name="connsiteY945" fmla="*/ 329711 h 2637168"/>
              <a:gd name="connsiteX946" fmla="*/ 1581459 w 2658173"/>
              <a:gd name="connsiteY946" fmla="*/ 337627 h 2637168"/>
              <a:gd name="connsiteX947" fmla="*/ 1583768 w 2658173"/>
              <a:gd name="connsiteY947" fmla="*/ 327732 h 2637168"/>
              <a:gd name="connsiteX948" fmla="*/ 739732 w 2658173"/>
              <a:gd name="connsiteY948" fmla="*/ 279577 h 2637168"/>
              <a:gd name="connsiteX949" fmla="*/ 752926 w 2658173"/>
              <a:gd name="connsiteY949" fmla="*/ 334988 h 2637168"/>
              <a:gd name="connsiteX950" fmla="*/ 739732 w 2658173"/>
              <a:gd name="connsiteY950" fmla="*/ 279577 h 2637168"/>
              <a:gd name="connsiteX951" fmla="*/ 1305721 w 2658173"/>
              <a:gd name="connsiteY951" fmla="*/ 276609 h 2637168"/>
              <a:gd name="connsiteX952" fmla="*/ 1309679 w 2658173"/>
              <a:gd name="connsiteY952" fmla="*/ 295409 h 2637168"/>
              <a:gd name="connsiteX953" fmla="*/ 1305721 w 2658173"/>
              <a:gd name="connsiteY953" fmla="*/ 276609 h 2637168"/>
              <a:gd name="connsiteX954" fmla="*/ 388801 w 2658173"/>
              <a:gd name="connsiteY954" fmla="*/ 271661 h 2637168"/>
              <a:gd name="connsiteX955" fmla="*/ 404633 w 2658173"/>
              <a:gd name="connsiteY955" fmla="*/ 348182 h 2637168"/>
              <a:gd name="connsiteX956" fmla="*/ 388801 w 2658173"/>
              <a:gd name="connsiteY956" fmla="*/ 271661 h 2637168"/>
              <a:gd name="connsiteX957" fmla="*/ 1626646 w 2658173"/>
              <a:gd name="connsiteY957" fmla="*/ 259581 h 2637168"/>
              <a:gd name="connsiteX958" fmla="*/ 1639509 w 2658173"/>
              <a:gd name="connsiteY958" fmla="*/ 269023 h 2637168"/>
              <a:gd name="connsiteX959" fmla="*/ 1599930 w 2658173"/>
              <a:gd name="connsiteY959" fmla="*/ 305964 h 2637168"/>
              <a:gd name="connsiteX960" fmla="*/ 1626646 w 2658173"/>
              <a:gd name="connsiteY960" fmla="*/ 259581 h 2637168"/>
              <a:gd name="connsiteX961" fmla="*/ 1486468 w 2658173"/>
              <a:gd name="connsiteY961" fmla="*/ 226804 h 2637168"/>
              <a:gd name="connsiteX962" fmla="*/ 1510216 w 2658173"/>
              <a:gd name="connsiteY962" fmla="*/ 300687 h 2637168"/>
              <a:gd name="connsiteX963" fmla="*/ 1486468 w 2658173"/>
              <a:gd name="connsiteY963" fmla="*/ 226804 h 2637168"/>
              <a:gd name="connsiteX964" fmla="*/ 1821575 w 2658173"/>
              <a:gd name="connsiteY964" fmla="*/ 224166 h 2637168"/>
              <a:gd name="connsiteX965" fmla="*/ 1718668 w 2658173"/>
              <a:gd name="connsiteY965" fmla="*/ 416788 h 2637168"/>
              <a:gd name="connsiteX966" fmla="*/ 1679089 w 2658173"/>
              <a:gd name="connsiteY966" fmla="*/ 445813 h 2637168"/>
              <a:gd name="connsiteX967" fmla="*/ 1821575 w 2658173"/>
              <a:gd name="connsiteY967" fmla="*/ 224166 h 2637168"/>
              <a:gd name="connsiteX968" fmla="*/ 1328150 w 2658173"/>
              <a:gd name="connsiteY968" fmla="*/ 210973 h 2637168"/>
              <a:gd name="connsiteX969" fmla="*/ 1312317 w 2658173"/>
              <a:gd name="connsiteY969" fmla="*/ 234721 h 2637168"/>
              <a:gd name="connsiteX970" fmla="*/ 1328150 w 2658173"/>
              <a:gd name="connsiteY970" fmla="*/ 210973 h 2637168"/>
              <a:gd name="connsiteX971" fmla="*/ 1800863 w 2658173"/>
              <a:gd name="connsiteY971" fmla="*/ 76556 h 2637168"/>
              <a:gd name="connsiteX972" fmla="*/ 1787273 w 2658173"/>
              <a:gd name="connsiteY972" fmla="*/ 115981 h 2637168"/>
              <a:gd name="connsiteX973" fmla="*/ 1737139 w 2658173"/>
              <a:gd name="connsiteY973" fmla="*/ 168754 h 2637168"/>
              <a:gd name="connsiteX974" fmla="*/ 1800863 w 2658173"/>
              <a:gd name="connsiteY974" fmla="*/ 76556 h 2637168"/>
              <a:gd name="connsiteX975" fmla="*/ 2242358 w 2658173"/>
              <a:gd name="connsiteY975" fmla="*/ 8045 h 2637168"/>
              <a:gd name="connsiteX976" fmla="*/ 2249037 w 2658173"/>
              <a:gd name="connsiteY976" fmla="*/ 23629 h 2637168"/>
              <a:gd name="connsiteX977" fmla="*/ 2235844 w 2658173"/>
              <a:gd name="connsiteY977" fmla="*/ 10436 h 2637168"/>
              <a:gd name="connsiteX978" fmla="*/ 2242358 w 2658173"/>
              <a:gd name="connsiteY978" fmla="*/ 8045 h 2637168"/>
              <a:gd name="connsiteX979" fmla="*/ 1860372 w 2658173"/>
              <a:gd name="connsiteY979" fmla="*/ 87 h 2637168"/>
              <a:gd name="connsiteX980" fmla="*/ 1842685 w 2658173"/>
              <a:gd name="connsiteY980" fmla="*/ 31545 h 2637168"/>
              <a:gd name="connsiteX981" fmla="*/ 1811021 w 2658173"/>
              <a:gd name="connsiteY981" fmla="*/ 60570 h 2637168"/>
              <a:gd name="connsiteX982" fmla="*/ 1860372 w 2658173"/>
              <a:gd name="connsiteY982" fmla="*/ 87 h 263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</a:cxnLst>
            <a:rect l="l" t="t" r="r" b="b"/>
            <a:pathLst>
              <a:path w="2658173" h="2637168">
                <a:moveTo>
                  <a:pt x="1037898" y="2635885"/>
                </a:moveTo>
                <a:lnTo>
                  <a:pt x="1038512" y="2637168"/>
                </a:lnTo>
                <a:lnTo>
                  <a:pt x="1038243" y="2637168"/>
                </a:lnTo>
                <a:close/>
                <a:moveTo>
                  <a:pt x="1066923" y="2627971"/>
                </a:moveTo>
                <a:lnTo>
                  <a:pt x="1070512" y="2637168"/>
                </a:lnTo>
                <a:lnTo>
                  <a:pt x="1063997" y="2637168"/>
                </a:lnTo>
                <a:close/>
                <a:moveTo>
                  <a:pt x="243675" y="2627970"/>
                </a:moveTo>
                <a:lnTo>
                  <a:pt x="240674" y="2637168"/>
                </a:lnTo>
                <a:lnTo>
                  <a:pt x="235772" y="2637168"/>
                </a:lnTo>
                <a:close/>
                <a:moveTo>
                  <a:pt x="1037898" y="2622692"/>
                </a:moveTo>
                <a:cubicBezTo>
                  <a:pt x="1043175" y="2625330"/>
                  <a:pt x="1045814" y="2627969"/>
                  <a:pt x="1040537" y="2630608"/>
                </a:cubicBezTo>
                <a:cubicBezTo>
                  <a:pt x="1035259" y="2630608"/>
                  <a:pt x="1035259" y="2627969"/>
                  <a:pt x="1037898" y="2622692"/>
                </a:cubicBezTo>
                <a:close/>
                <a:moveTo>
                  <a:pt x="212008" y="2612139"/>
                </a:moveTo>
                <a:cubicBezTo>
                  <a:pt x="219924" y="2614777"/>
                  <a:pt x="217285" y="2627971"/>
                  <a:pt x="209369" y="2625332"/>
                </a:cubicBezTo>
                <a:cubicBezTo>
                  <a:pt x="201454" y="2622693"/>
                  <a:pt x="204092" y="2609500"/>
                  <a:pt x="212008" y="2612139"/>
                </a:cubicBezTo>
                <a:close/>
                <a:moveTo>
                  <a:pt x="821536" y="2596306"/>
                </a:moveTo>
                <a:lnTo>
                  <a:pt x="815654" y="2637168"/>
                </a:lnTo>
                <a:lnTo>
                  <a:pt x="800795" y="2637168"/>
                </a:lnTo>
                <a:close/>
                <a:moveTo>
                  <a:pt x="167151" y="2572558"/>
                </a:moveTo>
                <a:cubicBezTo>
                  <a:pt x="172429" y="2572558"/>
                  <a:pt x="175067" y="2583112"/>
                  <a:pt x="169790" y="2583112"/>
                </a:cubicBezTo>
                <a:cubicBezTo>
                  <a:pt x="161874" y="2585751"/>
                  <a:pt x="159236" y="2572558"/>
                  <a:pt x="167151" y="2572558"/>
                </a:cubicBezTo>
                <a:close/>
                <a:moveTo>
                  <a:pt x="404382" y="2565097"/>
                </a:moveTo>
                <a:cubicBezTo>
                  <a:pt x="413041" y="2566457"/>
                  <a:pt x="416504" y="2583773"/>
                  <a:pt x="412546" y="2593669"/>
                </a:cubicBezTo>
                <a:cubicBezTo>
                  <a:pt x="362410" y="2622695"/>
                  <a:pt x="375605" y="2551449"/>
                  <a:pt x="394075" y="2569921"/>
                </a:cubicBezTo>
                <a:cubicBezTo>
                  <a:pt x="398033" y="2565963"/>
                  <a:pt x="401496" y="2564643"/>
                  <a:pt x="404382" y="2565097"/>
                </a:cubicBezTo>
                <a:close/>
                <a:moveTo>
                  <a:pt x="771402" y="2556727"/>
                </a:moveTo>
                <a:cubicBezTo>
                  <a:pt x="784595" y="2556727"/>
                  <a:pt x="784595" y="2577836"/>
                  <a:pt x="771402" y="2577836"/>
                </a:cubicBezTo>
                <a:cubicBezTo>
                  <a:pt x="758209" y="2577836"/>
                  <a:pt x="758209" y="2556727"/>
                  <a:pt x="771402" y="2556727"/>
                </a:cubicBezTo>
                <a:close/>
                <a:moveTo>
                  <a:pt x="436292" y="2554089"/>
                </a:moveTo>
                <a:cubicBezTo>
                  <a:pt x="446847" y="2559366"/>
                  <a:pt x="449486" y="2564643"/>
                  <a:pt x="438931" y="2569921"/>
                </a:cubicBezTo>
                <a:cubicBezTo>
                  <a:pt x="428376" y="2567282"/>
                  <a:pt x="428376" y="2562005"/>
                  <a:pt x="436292" y="2554089"/>
                </a:cubicBezTo>
                <a:close/>
                <a:moveTo>
                  <a:pt x="1165213" y="2553098"/>
                </a:moveTo>
                <a:cubicBezTo>
                  <a:pt x="1190445" y="2552603"/>
                  <a:pt x="1218645" y="2587730"/>
                  <a:pt x="1183023" y="2609499"/>
                </a:cubicBezTo>
                <a:cubicBezTo>
                  <a:pt x="1156637" y="2609499"/>
                  <a:pt x="1143444" y="2593667"/>
                  <a:pt x="1143444" y="2567281"/>
                </a:cubicBezTo>
                <a:cubicBezTo>
                  <a:pt x="1148721" y="2557386"/>
                  <a:pt x="1156802" y="2553263"/>
                  <a:pt x="1165213" y="2553098"/>
                </a:cubicBezTo>
                <a:close/>
                <a:moveTo>
                  <a:pt x="594779" y="2540235"/>
                </a:moveTo>
                <a:cubicBezTo>
                  <a:pt x="602200" y="2542214"/>
                  <a:pt x="593295" y="2562004"/>
                  <a:pt x="581421" y="2546172"/>
                </a:cubicBezTo>
                <a:cubicBezTo>
                  <a:pt x="588017" y="2540895"/>
                  <a:pt x="592305" y="2539575"/>
                  <a:pt x="594779" y="2540235"/>
                </a:cubicBezTo>
                <a:close/>
                <a:moveTo>
                  <a:pt x="752933" y="2506593"/>
                </a:moveTo>
                <a:cubicBezTo>
                  <a:pt x="758211" y="2509231"/>
                  <a:pt x="752933" y="2519786"/>
                  <a:pt x="747655" y="2519786"/>
                </a:cubicBezTo>
                <a:cubicBezTo>
                  <a:pt x="742378" y="2517147"/>
                  <a:pt x="745017" y="2506593"/>
                  <a:pt x="752933" y="2506593"/>
                </a:cubicBezTo>
                <a:close/>
                <a:moveTo>
                  <a:pt x="185622" y="2493400"/>
                </a:moveTo>
                <a:cubicBezTo>
                  <a:pt x="206731" y="2511870"/>
                  <a:pt x="204092" y="2522425"/>
                  <a:pt x="175067" y="2519786"/>
                </a:cubicBezTo>
                <a:cubicBezTo>
                  <a:pt x="140765" y="2501316"/>
                  <a:pt x="143404" y="2490761"/>
                  <a:pt x="185622" y="2493400"/>
                </a:cubicBezTo>
                <a:close/>
                <a:moveTo>
                  <a:pt x="502260" y="2485483"/>
                </a:moveTo>
                <a:cubicBezTo>
                  <a:pt x="507537" y="2490760"/>
                  <a:pt x="504899" y="2493399"/>
                  <a:pt x="499621" y="2493399"/>
                </a:cubicBezTo>
                <a:cubicBezTo>
                  <a:pt x="494344" y="2488122"/>
                  <a:pt x="496983" y="2485483"/>
                  <a:pt x="502260" y="2485483"/>
                </a:cubicBezTo>
                <a:close/>
                <a:moveTo>
                  <a:pt x="751160" y="2479876"/>
                </a:moveTo>
                <a:cubicBezTo>
                  <a:pt x="751284" y="2479381"/>
                  <a:pt x="768102" y="2484824"/>
                  <a:pt x="758211" y="2482844"/>
                </a:cubicBezTo>
                <a:cubicBezTo>
                  <a:pt x="752933" y="2480865"/>
                  <a:pt x="751119" y="2480041"/>
                  <a:pt x="751160" y="2479876"/>
                </a:cubicBezTo>
                <a:close/>
                <a:moveTo>
                  <a:pt x="1231179" y="2469651"/>
                </a:moveTo>
                <a:cubicBezTo>
                  <a:pt x="1233818" y="2469651"/>
                  <a:pt x="1237116" y="2470970"/>
                  <a:pt x="1238435" y="2472289"/>
                </a:cubicBezTo>
                <a:cubicBezTo>
                  <a:pt x="1246351" y="2480205"/>
                  <a:pt x="1230519" y="2480205"/>
                  <a:pt x="1227881" y="2474928"/>
                </a:cubicBezTo>
                <a:cubicBezTo>
                  <a:pt x="1226562" y="2470970"/>
                  <a:pt x="1228541" y="2469651"/>
                  <a:pt x="1231179" y="2469651"/>
                </a:cubicBezTo>
                <a:close/>
                <a:moveTo>
                  <a:pt x="1008027" y="2461878"/>
                </a:moveTo>
                <a:lnTo>
                  <a:pt x="1009525" y="2463709"/>
                </a:lnTo>
                <a:lnTo>
                  <a:pt x="1008461" y="2463962"/>
                </a:lnTo>
                <a:close/>
                <a:moveTo>
                  <a:pt x="539199" y="2456458"/>
                </a:moveTo>
                <a:cubicBezTo>
                  <a:pt x="560310" y="2472290"/>
                  <a:pt x="520728" y="2469651"/>
                  <a:pt x="531283" y="2480206"/>
                </a:cubicBezTo>
                <a:cubicBezTo>
                  <a:pt x="504896" y="2527702"/>
                  <a:pt x="512812" y="2453820"/>
                  <a:pt x="539199" y="2456458"/>
                </a:cubicBezTo>
                <a:close/>
                <a:moveTo>
                  <a:pt x="544476" y="2440626"/>
                </a:moveTo>
                <a:cubicBezTo>
                  <a:pt x="544476" y="2451181"/>
                  <a:pt x="541838" y="2453820"/>
                  <a:pt x="533922" y="2448542"/>
                </a:cubicBezTo>
                <a:cubicBezTo>
                  <a:pt x="533922" y="2440626"/>
                  <a:pt x="539199" y="2437988"/>
                  <a:pt x="544476" y="2440626"/>
                </a:cubicBezTo>
                <a:close/>
                <a:moveTo>
                  <a:pt x="715993" y="2437988"/>
                </a:moveTo>
                <a:cubicBezTo>
                  <a:pt x="723908" y="2440626"/>
                  <a:pt x="718631" y="2451181"/>
                  <a:pt x="713353" y="2453820"/>
                </a:cubicBezTo>
                <a:cubicBezTo>
                  <a:pt x="708077" y="2451181"/>
                  <a:pt x="710716" y="2440626"/>
                  <a:pt x="715993" y="2437988"/>
                </a:cubicBezTo>
                <a:close/>
                <a:moveTo>
                  <a:pt x="391440" y="2435349"/>
                </a:moveTo>
                <a:cubicBezTo>
                  <a:pt x="367691" y="2482844"/>
                  <a:pt x="309641" y="2577835"/>
                  <a:pt x="248952" y="2625331"/>
                </a:cubicBezTo>
                <a:cubicBezTo>
                  <a:pt x="243675" y="2562004"/>
                  <a:pt x="354498" y="2472290"/>
                  <a:pt x="391440" y="2435349"/>
                </a:cubicBezTo>
                <a:close/>
                <a:moveTo>
                  <a:pt x="578783" y="2403686"/>
                </a:moveTo>
                <a:cubicBezTo>
                  <a:pt x="586699" y="2443265"/>
                  <a:pt x="541841" y="2422156"/>
                  <a:pt x="578783" y="2403686"/>
                </a:cubicBezTo>
                <a:close/>
                <a:moveTo>
                  <a:pt x="1051092" y="2401047"/>
                </a:moveTo>
                <a:cubicBezTo>
                  <a:pt x="1056369" y="2424795"/>
                  <a:pt x="1061646" y="2445904"/>
                  <a:pt x="1069562" y="2467013"/>
                </a:cubicBezTo>
                <a:cubicBezTo>
                  <a:pt x="1072201" y="2461736"/>
                  <a:pt x="1072201" y="2453820"/>
                  <a:pt x="1072201" y="2448542"/>
                </a:cubicBezTo>
                <a:cubicBezTo>
                  <a:pt x="1085394" y="2424795"/>
                  <a:pt x="1080117" y="2408963"/>
                  <a:pt x="1051092" y="2401047"/>
                </a:cubicBezTo>
                <a:close/>
                <a:moveTo>
                  <a:pt x="636837" y="2393130"/>
                </a:moveTo>
                <a:cubicBezTo>
                  <a:pt x="621005" y="2440625"/>
                  <a:pt x="581425" y="2511869"/>
                  <a:pt x="526011" y="2540894"/>
                </a:cubicBezTo>
                <a:cubicBezTo>
                  <a:pt x="536568" y="2501314"/>
                  <a:pt x="602535" y="2416878"/>
                  <a:pt x="636837" y="2393130"/>
                </a:cubicBezTo>
                <a:close/>
                <a:moveTo>
                  <a:pt x="1028493" y="2388111"/>
                </a:moveTo>
                <a:cubicBezTo>
                  <a:pt x="1027014" y="2387565"/>
                  <a:pt x="1025695" y="2388184"/>
                  <a:pt x="1024705" y="2390492"/>
                </a:cubicBezTo>
                <a:cubicBezTo>
                  <a:pt x="1057028" y="2452831"/>
                  <a:pt x="1038847" y="2391936"/>
                  <a:pt x="1028493" y="2388111"/>
                </a:cubicBezTo>
                <a:close/>
                <a:moveTo>
                  <a:pt x="1687004" y="2387854"/>
                </a:moveTo>
                <a:cubicBezTo>
                  <a:pt x="1694920" y="2390492"/>
                  <a:pt x="1689643" y="2406324"/>
                  <a:pt x="1681727" y="2401047"/>
                </a:cubicBezTo>
                <a:cubicBezTo>
                  <a:pt x="1679088" y="2398408"/>
                  <a:pt x="1681727" y="2387854"/>
                  <a:pt x="1687004" y="2387854"/>
                </a:cubicBezTo>
                <a:close/>
                <a:moveTo>
                  <a:pt x="1402031" y="2387853"/>
                </a:moveTo>
                <a:cubicBezTo>
                  <a:pt x="1425780" y="2403685"/>
                  <a:pt x="1425780" y="2419516"/>
                  <a:pt x="1404669" y="2432710"/>
                </a:cubicBezTo>
                <a:cubicBezTo>
                  <a:pt x="1402031" y="2416878"/>
                  <a:pt x="1402031" y="2403685"/>
                  <a:pt x="1402031" y="2387853"/>
                </a:cubicBezTo>
                <a:close/>
                <a:moveTo>
                  <a:pt x="496982" y="2387853"/>
                </a:moveTo>
                <a:cubicBezTo>
                  <a:pt x="502259" y="2390492"/>
                  <a:pt x="494343" y="2398408"/>
                  <a:pt x="491705" y="2398408"/>
                </a:cubicBezTo>
                <a:cubicBezTo>
                  <a:pt x="486427" y="2393130"/>
                  <a:pt x="491705" y="2385214"/>
                  <a:pt x="496982" y="2387853"/>
                </a:cubicBezTo>
                <a:close/>
                <a:moveTo>
                  <a:pt x="1763526" y="2385216"/>
                </a:moveTo>
                <a:cubicBezTo>
                  <a:pt x="1789912" y="2406325"/>
                  <a:pt x="1787274" y="2416879"/>
                  <a:pt x="1760887" y="2414241"/>
                </a:cubicBezTo>
                <a:cubicBezTo>
                  <a:pt x="1737138" y="2406325"/>
                  <a:pt x="1739777" y="2395770"/>
                  <a:pt x="1763526" y="2385216"/>
                </a:cubicBezTo>
                <a:close/>
                <a:moveTo>
                  <a:pt x="1214432" y="2380765"/>
                </a:moveTo>
                <a:lnTo>
                  <a:pt x="1213698" y="2625332"/>
                </a:lnTo>
                <a:lnTo>
                  <a:pt x="1213734" y="2637168"/>
                </a:lnTo>
                <a:lnTo>
                  <a:pt x="1200415" y="2637168"/>
                </a:lnTo>
                <a:lnTo>
                  <a:pt x="1199335" y="2602795"/>
                </a:lnTo>
                <a:cubicBezTo>
                  <a:pt x="1198959" y="2556500"/>
                  <a:pt x="1199928" y="2509809"/>
                  <a:pt x="1203144" y="2464704"/>
                </a:cubicBezTo>
                <a:close/>
                <a:moveTo>
                  <a:pt x="621001" y="2372805"/>
                </a:moveTo>
                <a:cubicBezTo>
                  <a:pt x="624960" y="2372434"/>
                  <a:pt x="627598" y="2373177"/>
                  <a:pt x="628917" y="2374991"/>
                </a:cubicBezTo>
                <a:cubicBezTo>
                  <a:pt x="631556" y="2378619"/>
                  <a:pt x="628917" y="2386535"/>
                  <a:pt x="621002" y="2398409"/>
                </a:cubicBezTo>
                <a:cubicBezTo>
                  <a:pt x="597254" y="2408964"/>
                  <a:pt x="591976" y="2401048"/>
                  <a:pt x="605169" y="2377300"/>
                </a:cubicBezTo>
                <a:cubicBezTo>
                  <a:pt x="611766" y="2374661"/>
                  <a:pt x="617043" y="2373177"/>
                  <a:pt x="621001" y="2372805"/>
                </a:cubicBezTo>
                <a:close/>
                <a:moveTo>
                  <a:pt x="1043176" y="2364106"/>
                </a:moveTo>
                <a:cubicBezTo>
                  <a:pt x="1048453" y="2408963"/>
                  <a:pt x="1059008" y="2364106"/>
                  <a:pt x="1043176" y="2364106"/>
                </a:cubicBezTo>
                <a:close/>
                <a:moveTo>
                  <a:pt x="801168" y="2356974"/>
                </a:moveTo>
                <a:cubicBezTo>
                  <a:pt x="801250" y="2356520"/>
                  <a:pt x="801085" y="2356850"/>
                  <a:pt x="800426" y="2358829"/>
                </a:cubicBezTo>
                <a:cubicBezTo>
                  <a:pt x="798447" y="2366745"/>
                  <a:pt x="800920" y="2358334"/>
                  <a:pt x="801168" y="2356974"/>
                </a:cubicBezTo>
                <a:close/>
                <a:moveTo>
                  <a:pt x="462682" y="2350912"/>
                </a:moveTo>
                <a:cubicBezTo>
                  <a:pt x="452128" y="2364105"/>
                  <a:pt x="438934" y="2379937"/>
                  <a:pt x="428380" y="2395769"/>
                </a:cubicBezTo>
                <a:cubicBezTo>
                  <a:pt x="436296" y="2369382"/>
                  <a:pt x="438934" y="2361466"/>
                  <a:pt x="462682" y="2350912"/>
                </a:cubicBezTo>
                <a:close/>
                <a:moveTo>
                  <a:pt x="1299125" y="2345634"/>
                </a:moveTo>
                <a:cubicBezTo>
                  <a:pt x="1322873" y="2340357"/>
                  <a:pt x="1325512" y="2356189"/>
                  <a:pt x="1307041" y="2398407"/>
                </a:cubicBezTo>
                <a:cubicBezTo>
                  <a:pt x="1285931" y="2398407"/>
                  <a:pt x="1283293" y="2379937"/>
                  <a:pt x="1299125" y="2345634"/>
                </a:cubicBezTo>
                <a:close/>
                <a:moveTo>
                  <a:pt x="1541879" y="2329802"/>
                </a:moveTo>
                <a:cubicBezTo>
                  <a:pt x="1610485" y="2340357"/>
                  <a:pt x="1665897" y="2416878"/>
                  <a:pt x="1594653" y="2467012"/>
                </a:cubicBezTo>
                <a:cubicBezTo>
                  <a:pt x="1483829" y="2543533"/>
                  <a:pt x="1460081" y="2313970"/>
                  <a:pt x="1541879" y="2329802"/>
                </a:cubicBezTo>
                <a:close/>
                <a:moveTo>
                  <a:pt x="2218114" y="2328650"/>
                </a:moveTo>
                <a:cubicBezTo>
                  <a:pt x="2222320" y="2321228"/>
                  <a:pt x="2233205" y="2350913"/>
                  <a:pt x="2217372" y="2350913"/>
                </a:cubicBezTo>
                <a:cubicBezTo>
                  <a:pt x="2216053" y="2337720"/>
                  <a:pt x="2216713" y="2331123"/>
                  <a:pt x="2218114" y="2328650"/>
                </a:cubicBezTo>
                <a:close/>
                <a:moveTo>
                  <a:pt x="1298219" y="2310673"/>
                </a:moveTo>
                <a:cubicBezTo>
                  <a:pt x="1301270" y="2310508"/>
                  <a:pt x="1299785" y="2311993"/>
                  <a:pt x="1288571" y="2316610"/>
                </a:cubicBezTo>
                <a:cubicBezTo>
                  <a:pt x="1239095" y="2326505"/>
                  <a:pt x="1289066" y="2311168"/>
                  <a:pt x="1298219" y="2310673"/>
                </a:cubicBezTo>
                <a:close/>
                <a:moveTo>
                  <a:pt x="486098" y="2295171"/>
                </a:moveTo>
                <a:cubicBezTo>
                  <a:pt x="487088" y="2294182"/>
                  <a:pt x="489067" y="2294182"/>
                  <a:pt x="491705" y="2295501"/>
                </a:cubicBezTo>
                <a:cubicBezTo>
                  <a:pt x="491705" y="2300778"/>
                  <a:pt x="491705" y="2303417"/>
                  <a:pt x="486428" y="2300778"/>
                </a:cubicBezTo>
                <a:cubicBezTo>
                  <a:pt x="485109" y="2298140"/>
                  <a:pt x="485109" y="2296161"/>
                  <a:pt x="486098" y="2295171"/>
                </a:cubicBezTo>
                <a:close/>
                <a:moveTo>
                  <a:pt x="172429" y="2288904"/>
                </a:moveTo>
                <a:cubicBezTo>
                  <a:pt x="174408" y="2287584"/>
                  <a:pt x="177706" y="2287584"/>
                  <a:pt x="180345" y="2290223"/>
                </a:cubicBezTo>
                <a:cubicBezTo>
                  <a:pt x="185622" y="2295500"/>
                  <a:pt x="175068" y="2300777"/>
                  <a:pt x="172429" y="2295500"/>
                </a:cubicBezTo>
                <a:cubicBezTo>
                  <a:pt x="169790" y="2292862"/>
                  <a:pt x="170450" y="2290223"/>
                  <a:pt x="172429" y="2288904"/>
                </a:cubicBezTo>
                <a:close/>
                <a:moveTo>
                  <a:pt x="2119742" y="2287585"/>
                </a:moveTo>
                <a:cubicBezTo>
                  <a:pt x="2125019" y="2292862"/>
                  <a:pt x="2122381" y="2295501"/>
                  <a:pt x="2117103" y="2295501"/>
                </a:cubicBezTo>
                <a:cubicBezTo>
                  <a:pt x="2111826" y="2292862"/>
                  <a:pt x="2114465" y="2287585"/>
                  <a:pt x="2119742" y="2287585"/>
                </a:cubicBezTo>
                <a:close/>
                <a:moveTo>
                  <a:pt x="814361" y="2276494"/>
                </a:moveTo>
                <a:cubicBezTo>
                  <a:pt x="808176" y="2276865"/>
                  <a:pt x="793828" y="2308035"/>
                  <a:pt x="813619" y="2337719"/>
                </a:cubicBezTo>
                <a:cubicBezTo>
                  <a:pt x="813619" y="2321888"/>
                  <a:pt x="816257" y="2303417"/>
                  <a:pt x="816257" y="2287585"/>
                </a:cubicBezTo>
                <a:cubicBezTo>
                  <a:pt x="817576" y="2279669"/>
                  <a:pt x="816422" y="2276370"/>
                  <a:pt x="814361" y="2276494"/>
                </a:cubicBezTo>
                <a:close/>
                <a:moveTo>
                  <a:pt x="1848623" y="2272414"/>
                </a:moveTo>
                <a:cubicBezTo>
                  <a:pt x="1854560" y="2273733"/>
                  <a:pt x="1859837" y="2278350"/>
                  <a:pt x="1858518" y="2284947"/>
                </a:cubicBezTo>
                <a:cubicBezTo>
                  <a:pt x="1855879" y="2298140"/>
                  <a:pt x="1832130" y="2292863"/>
                  <a:pt x="1834769" y="2279670"/>
                </a:cubicBezTo>
                <a:cubicBezTo>
                  <a:pt x="1836089" y="2273073"/>
                  <a:pt x="1842686" y="2271094"/>
                  <a:pt x="1848623" y="2272414"/>
                </a:cubicBezTo>
                <a:close/>
                <a:moveTo>
                  <a:pt x="1085394" y="2263837"/>
                </a:moveTo>
                <a:cubicBezTo>
                  <a:pt x="1069562" y="2295501"/>
                  <a:pt x="1048453" y="2340358"/>
                  <a:pt x="1072201" y="2379938"/>
                </a:cubicBezTo>
                <a:cubicBezTo>
                  <a:pt x="1103865" y="2427433"/>
                  <a:pt x="1080117" y="2250644"/>
                  <a:pt x="1085394" y="2263837"/>
                </a:cubicBezTo>
                <a:close/>
                <a:moveTo>
                  <a:pt x="396715" y="2263837"/>
                </a:moveTo>
                <a:cubicBezTo>
                  <a:pt x="412546" y="2279669"/>
                  <a:pt x="412546" y="2340357"/>
                  <a:pt x="394076" y="2300778"/>
                </a:cubicBezTo>
                <a:cubicBezTo>
                  <a:pt x="370327" y="2295500"/>
                  <a:pt x="370327" y="2282307"/>
                  <a:pt x="396715" y="2263837"/>
                </a:cubicBezTo>
                <a:close/>
                <a:moveTo>
                  <a:pt x="527000" y="2261198"/>
                </a:moveTo>
                <a:cubicBezTo>
                  <a:pt x="530957" y="2259219"/>
                  <a:pt x="520073" y="2275051"/>
                  <a:pt x="494346" y="2308693"/>
                </a:cubicBezTo>
                <a:cubicBezTo>
                  <a:pt x="502262" y="2295500"/>
                  <a:pt x="510178" y="2282307"/>
                  <a:pt x="518094" y="2269114"/>
                </a:cubicBezTo>
                <a:cubicBezTo>
                  <a:pt x="522712" y="2264497"/>
                  <a:pt x="525680" y="2261858"/>
                  <a:pt x="527000" y="2261198"/>
                </a:cubicBezTo>
                <a:close/>
                <a:moveTo>
                  <a:pt x="1404010" y="2250645"/>
                </a:moveTo>
                <a:cubicBezTo>
                  <a:pt x="1413245" y="2249985"/>
                  <a:pt x="1423140" y="2253283"/>
                  <a:pt x="1433694" y="2261199"/>
                </a:cubicBezTo>
                <a:cubicBezTo>
                  <a:pt x="1433694" y="2261199"/>
                  <a:pt x="1436333" y="2261199"/>
                  <a:pt x="1438972" y="2263838"/>
                </a:cubicBezTo>
                <a:cubicBezTo>
                  <a:pt x="1417862" y="2274393"/>
                  <a:pt x="1396753" y="2274393"/>
                  <a:pt x="1378283" y="2263838"/>
                </a:cubicBezTo>
                <a:cubicBezTo>
                  <a:pt x="1386199" y="2255922"/>
                  <a:pt x="1394775" y="2251304"/>
                  <a:pt x="1404010" y="2250645"/>
                </a:cubicBezTo>
                <a:close/>
                <a:moveTo>
                  <a:pt x="536524" y="2243553"/>
                </a:moveTo>
                <a:cubicBezTo>
                  <a:pt x="535905" y="2242563"/>
                  <a:pt x="541182" y="2243388"/>
                  <a:pt x="557674" y="2248005"/>
                </a:cubicBezTo>
                <a:cubicBezTo>
                  <a:pt x="593297" y="2265816"/>
                  <a:pt x="538379" y="2246521"/>
                  <a:pt x="536524" y="2243553"/>
                </a:cubicBezTo>
                <a:close/>
                <a:moveTo>
                  <a:pt x="1065604" y="2243264"/>
                </a:moveTo>
                <a:cubicBezTo>
                  <a:pt x="1066924" y="2240914"/>
                  <a:pt x="1064285" y="2242728"/>
                  <a:pt x="1053730" y="2253283"/>
                </a:cubicBezTo>
                <a:cubicBezTo>
                  <a:pt x="1022067" y="2294841"/>
                  <a:pt x="1061647" y="2250314"/>
                  <a:pt x="1065604" y="2243264"/>
                </a:cubicBezTo>
                <a:close/>
                <a:moveTo>
                  <a:pt x="458393" y="2233823"/>
                </a:moveTo>
                <a:cubicBezTo>
                  <a:pt x="462021" y="2233493"/>
                  <a:pt x="465320" y="2236132"/>
                  <a:pt x="470597" y="2242729"/>
                </a:cubicBezTo>
                <a:cubicBezTo>
                  <a:pt x="457404" y="2261199"/>
                  <a:pt x="431016" y="2248006"/>
                  <a:pt x="444211" y="2242729"/>
                </a:cubicBezTo>
                <a:cubicBezTo>
                  <a:pt x="450807" y="2237451"/>
                  <a:pt x="454765" y="2234153"/>
                  <a:pt x="458393" y="2233823"/>
                </a:cubicBezTo>
                <a:close/>
                <a:moveTo>
                  <a:pt x="1533964" y="2213703"/>
                </a:moveTo>
                <a:cubicBezTo>
                  <a:pt x="1555073" y="2224258"/>
                  <a:pt x="1512855" y="2248006"/>
                  <a:pt x="1507577" y="2229535"/>
                </a:cubicBezTo>
                <a:cubicBezTo>
                  <a:pt x="1510215" y="2216342"/>
                  <a:pt x="1523410" y="2211065"/>
                  <a:pt x="1533964" y="2213703"/>
                </a:cubicBezTo>
                <a:close/>
                <a:moveTo>
                  <a:pt x="388798" y="2213703"/>
                </a:moveTo>
                <a:cubicBezTo>
                  <a:pt x="394076" y="2213703"/>
                  <a:pt x="394076" y="2216341"/>
                  <a:pt x="391437" y="2221619"/>
                </a:cubicBezTo>
                <a:cubicBezTo>
                  <a:pt x="386160" y="2221619"/>
                  <a:pt x="383521" y="2216341"/>
                  <a:pt x="388798" y="2213703"/>
                </a:cubicBezTo>
                <a:close/>
                <a:moveTo>
                  <a:pt x="399353" y="2205787"/>
                </a:moveTo>
                <a:cubicBezTo>
                  <a:pt x="404630" y="2205787"/>
                  <a:pt x="409908" y="2216341"/>
                  <a:pt x="401992" y="2216341"/>
                </a:cubicBezTo>
                <a:cubicBezTo>
                  <a:pt x="394076" y="2218980"/>
                  <a:pt x="386159" y="2203148"/>
                  <a:pt x="399353" y="2205787"/>
                </a:cubicBezTo>
                <a:close/>
                <a:moveTo>
                  <a:pt x="188266" y="2205787"/>
                </a:moveTo>
                <a:cubicBezTo>
                  <a:pt x="201459" y="2245366"/>
                  <a:pt x="130216" y="2300778"/>
                  <a:pt x="122300" y="2240089"/>
                </a:cubicBezTo>
                <a:cubicBezTo>
                  <a:pt x="204098" y="2269114"/>
                  <a:pt x="117023" y="2211064"/>
                  <a:pt x="188266" y="2205787"/>
                </a:cubicBezTo>
                <a:close/>
                <a:moveTo>
                  <a:pt x="809619" y="2202777"/>
                </a:moveTo>
                <a:cubicBezTo>
                  <a:pt x="795643" y="2207106"/>
                  <a:pt x="775358" y="2276371"/>
                  <a:pt x="818896" y="2226896"/>
                </a:cubicBezTo>
                <a:cubicBezTo>
                  <a:pt x="818236" y="2207106"/>
                  <a:pt x="814278" y="2201334"/>
                  <a:pt x="809619" y="2202777"/>
                </a:cubicBezTo>
                <a:close/>
                <a:moveTo>
                  <a:pt x="1407762" y="2179607"/>
                </a:moveTo>
                <a:cubicBezTo>
                  <a:pt x="1413081" y="2180225"/>
                  <a:pt x="1416545" y="2188636"/>
                  <a:pt x="1412587" y="2192594"/>
                </a:cubicBezTo>
                <a:cubicBezTo>
                  <a:pt x="1404671" y="2200510"/>
                  <a:pt x="1394115" y="2187317"/>
                  <a:pt x="1402031" y="2182039"/>
                </a:cubicBezTo>
                <a:cubicBezTo>
                  <a:pt x="1404010" y="2180060"/>
                  <a:pt x="1405990" y="2179400"/>
                  <a:pt x="1407762" y="2179607"/>
                </a:cubicBezTo>
                <a:close/>
                <a:moveTo>
                  <a:pt x="1883625" y="2178741"/>
                </a:moveTo>
                <a:cubicBezTo>
                  <a:pt x="1907002" y="2177256"/>
                  <a:pt x="1933718" y="2214362"/>
                  <a:pt x="1898096" y="2232173"/>
                </a:cubicBezTo>
                <a:cubicBezTo>
                  <a:pt x="1874348" y="2232173"/>
                  <a:pt x="1863794" y="2218979"/>
                  <a:pt x="1863794" y="2195232"/>
                </a:cubicBezTo>
                <a:cubicBezTo>
                  <a:pt x="1868412" y="2184018"/>
                  <a:pt x="1875833" y="2179235"/>
                  <a:pt x="1883625" y="2178741"/>
                </a:cubicBezTo>
                <a:close/>
                <a:moveTo>
                  <a:pt x="766782" y="2154993"/>
                </a:moveTo>
                <a:cubicBezTo>
                  <a:pt x="758867" y="2153014"/>
                  <a:pt x="746333" y="2154333"/>
                  <a:pt x="734459" y="2155653"/>
                </a:cubicBezTo>
                <a:cubicBezTo>
                  <a:pt x="745014" y="2163569"/>
                  <a:pt x="758206" y="2168846"/>
                  <a:pt x="771400" y="2174124"/>
                </a:cubicBezTo>
                <a:cubicBezTo>
                  <a:pt x="777997" y="2162250"/>
                  <a:pt x="774698" y="2156972"/>
                  <a:pt x="766782" y="2154993"/>
                </a:cubicBezTo>
                <a:close/>
                <a:moveTo>
                  <a:pt x="163483" y="2142542"/>
                </a:moveTo>
                <a:cubicBezTo>
                  <a:pt x="167812" y="2144274"/>
                  <a:pt x="195519" y="2161590"/>
                  <a:pt x="169792" y="2147737"/>
                </a:cubicBezTo>
                <a:cubicBezTo>
                  <a:pt x="163195" y="2143119"/>
                  <a:pt x="162040" y="2141965"/>
                  <a:pt x="163483" y="2142542"/>
                </a:cubicBezTo>
                <a:close/>
                <a:moveTo>
                  <a:pt x="1417863" y="2142459"/>
                </a:moveTo>
                <a:cubicBezTo>
                  <a:pt x="1494384" y="2147736"/>
                  <a:pt x="1594652" y="2182039"/>
                  <a:pt x="1665895" y="2208426"/>
                </a:cubicBezTo>
                <a:cubicBezTo>
                  <a:pt x="1644786" y="2221619"/>
                  <a:pt x="1460081" y="2166208"/>
                  <a:pt x="1417863" y="2142459"/>
                </a:cubicBezTo>
                <a:close/>
                <a:moveTo>
                  <a:pt x="2078514" y="2136853"/>
                </a:moveTo>
                <a:cubicBezTo>
                  <a:pt x="2080823" y="2139162"/>
                  <a:pt x="2081483" y="2143779"/>
                  <a:pt x="2080164" y="2150376"/>
                </a:cubicBezTo>
                <a:cubicBezTo>
                  <a:pt x="2066969" y="2153015"/>
                  <a:pt x="2064331" y="2150376"/>
                  <a:pt x="2066969" y="2137183"/>
                </a:cubicBezTo>
                <a:cubicBezTo>
                  <a:pt x="2072247" y="2134544"/>
                  <a:pt x="2076205" y="2134544"/>
                  <a:pt x="2078514" y="2136853"/>
                </a:cubicBezTo>
                <a:close/>
                <a:moveTo>
                  <a:pt x="2238481" y="2131904"/>
                </a:moveTo>
                <a:cubicBezTo>
                  <a:pt x="2243759" y="2134543"/>
                  <a:pt x="2238481" y="2145097"/>
                  <a:pt x="2233204" y="2139820"/>
                </a:cubicBezTo>
                <a:cubicBezTo>
                  <a:pt x="2230565" y="2134543"/>
                  <a:pt x="2233204" y="2126627"/>
                  <a:pt x="2238481" y="2131904"/>
                </a:cubicBezTo>
                <a:close/>
                <a:moveTo>
                  <a:pt x="1412585" y="2116073"/>
                </a:moveTo>
                <a:cubicBezTo>
                  <a:pt x="1420501" y="2116073"/>
                  <a:pt x="1423140" y="2118712"/>
                  <a:pt x="1417863" y="2126627"/>
                </a:cubicBezTo>
                <a:cubicBezTo>
                  <a:pt x="1409947" y="2129266"/>
                  <a:pt x="1407308" y="2123989"/>
                  <a:pt x="1412585" y="2116073"/>
                </a:cubicBezTo>
                <a:close/>
                <a:moveTo>
                  <a:pt x="126258" y="2115084"/>
                </a:moveTo>
                <a:cubicBezTo>
                  <a:pt x="130875" y="2115414"/>
                  <a:pt x="134174" y="2120031"/>
                  <a:pt x="135493" y="2129267"/>
                </a:cubicBezTo>
                <a:cubicBezTo>
                  <a:pt x="122300" y="2145099"/>
                  <a:pt x="111744" y="2145099"/>
                  <a:pt x="109106" y="2126628"/>
                </a:cubicBezTo>
                <a:cubicBezTo>
                  <a:pt x="115703" y="2118712"/>
                  <a:pt x="121640" y="2114754"/>
                  <a:pt x="126258" y="2115084"/>
                </a:cubicBezTo>
                <a:close/>
                <a:moveTo>
                  <a:pt x="251582" y="2087049"/>
                </a:moveTo>
                <a:cubicBezTo>
                  <a:pt x="262137" y="2108158"/>
                  <a:pt x="246305" y="2113435"/>
                  <a:pt x="204087" y="2105519"/>
                </a:cubicBezTo>
                <a:cubicBezTo>
                  <a:pt x="219919" y="2100242"/>
                  <a:pt x="235751" y="2092326"/>
                  <a:pt x="251582" y="2087049"/>
                </a:cubicBezTo>
                <a:close/>
                <a:moveTo>
                  <a:pt x="2222649" y="2087048"/>
                </a:moveTo>
                <a:cubicBezTo>
                  <a:pt x="2249036" y="2092325"/>
                  <a:pt x="2270145" y="2113434"/>
                  <a:pt x="2285977" y="2131905"/>
                </a:cubicBezTo>
                <a:cubicBezTo>
                  <a:pt x="2259590" y="2155653"/>
                  <a:pt x="2217372" y="2118712"/>
                  <a:pt x="2222649" y="2087048"/>
                </a:cubicBezTo>
                <a:close/>
                <a:moveTo>
                  <a:pt x="190904" y="2071217"/>
                </a:moveTo>
                <a:cubicBezTo>
                  <a:pt x="217290" y="2081771"/>
                  <a:pt x="204097" y="2089687"/>
                  <a:pt x="153963" y="2092326"/>
                </a:cubicBezTo>
                <a:cubicBezTo>
                  <a:pt x="164517" y="2087049"/>
                  <a:pt x="177711" y="2079133"/>
                  <a:pt x="190904" y="2071217"/>
                </a:cubicBezTo>
                <a:close/>
                <a:moveTo>
                  <a:pt x="56334" y="2042191"/>
                </a:moveTo>
                <a:cubicBezTo>
                  <a:pt x="47099" y="2053406"/>
                  <a:pt x="26484" y="2062146"/>
                  <a:pt x="1170" y="2068701"/>
                </a:cubicBezTo>
                <a:lnTo>
                  <a:pt x="719" y="2068774"/>
                </a:lnTo>
                <a:lnTo>
                  <a:pt x="719" y="2048081"/>
                </a:lnTo>
                <a:lnTo>
                  <a:pt x="2284" y="2047922"/>
                </a:lnTo>
                <a:cubicBezTo>
                  <a:pt x="22527" y="2045984"/>
                  <a:pt x="41162" y="2044170"/>
                  <a:pt x="56334" y="2042191"/>
                </a:cubicBezTo>
                <a:close/>
                <a:moveTo>
                  <a:pt x="1399393" y="2028998"/>
                </a:moveTo>
                <a:cubicBezTo>
                  <a:pt x="1420502" y="2055385"/>
                  <a:pt x="1407309" y="2028998"/>
                  <a:pt x="1399393" y="2028998"/>
                </a:cubicBezTo>
                <a:close/>
                <a:moveTo>
                  <a:pt x="1562000" y="2025700"/>
                </a:moveTo>
                <a:cubicBezTo>
                  <a:pt x="1566947" y="2025041"/>
                  <a:pt x="1572224" y="2027679"/>
                  <a:pt x="1573544" y="2034276"/>
                </a:cubicBezTo>
                <a:cubicBezTo>
                  <a:pt x="1576183" y="2047469"/>
                  <a:pt x="1555073" y="2050108"/>
                  <a:pt x="1552434" y="2036914"/>
                </a:cubicBezTo>
                <a:cubicBezTo>
                  <a:pt x="1552434" y="2030317"/>
                  <a:pt x="1557052" y="2026360"/>
                  <a:pt x="1562000" y="2025700"/>
                </a:cubicBezTo>
                <a:close/>
                <a:moveTo>
                  <a:pt x="230352" y="1969670"/>
                </a:moveTo>
                <a:cubicBezTo>
                  <a:pt x="234104" y="1970289"/>
                  <a:pt x="237732" y="1972268"/>
                  <a:pt x="241031" y="1976226"/>
                </a:cubicBezTo>
                <a:cubicBezTo>
                  <a:pt x="233115" y="1989419"/>
                  <a:pt x="214645" y="1992058"/>
                  <a:pt x="198813" y="1984142"/>
                </a:cubicBezTo>
                <a:cubicBezTo>
                  <a:pt x="206728" y="1978205"/>
                  <a:pt x="219097" y="1967815"/>
                  <a:pt x="230352" y="1969670"/>
                </a:cubicBezTo>
                <a:close/>
                <a:moveTo>
                  <a:pt x="1766164" y="1952477"/>
                </a:moveTo>
                <a:cubicBezTo>
                  <a:pt x="1792550" y="1965671"/>
                  <a:pt x="1811021" y="1994696"/>
                  <a:pt x="1821575" y="2021083"/>
                </a:cubicBezTo>
                <a:cubicBezTo>
                  <a:pt x="1800466" y="2002612"/>
                  <a:pt x="1784634" y="1976226"/>
                  <a:pt x="1766164" y="1952477"/>
                </a:cubicBezTo>
                <a:close/>
                <a:moveTo>
                  <a:pt x="103500" y="1952147"/>
                </a:moveTo>
                <a:cubicBezTo>
                  <a:pt x="105809" y="1952477"/>
                  <a:pt x="107788" y="1955116"/>
                  <a:pt x="109108" y="1960393"/>
                </a:cubicBezTo>
                <a:cubicBezTo>
                  <a:pt x="101192" y="1968309"/>
                  <a:pt x="98553" y="1965670"/>
                  <a:pt x="95915" y="1957754"/>
                </a:cubicBezTo>
                <a:cubicBezTo>
                  <a:pt x="98553" y="1953796"/>
                  <a:pt x="101192" y="1951817"/>
                  <a:pt x="103500" y="1952147"/>
                </a:cubicBezTo>
                <a:close/>
                <a:moveTo>
                  <a:pt x="1773421" y="1916526"/>
                </a:moveTo>
                <a:cubicBezTo>
                  <a:pt x="1776060" y="1914876"/>
                  <a:pt x="1780677" y="1915536"/>
                  <a:pt x="1787274" y="1918175"/>
                </a:cubicBezTo>
                <a:cubicBezTo>
                  <a:pt x="1789913" y="1931368"/>
                  <a:pt x="1784636" y="1934007"/>
                  <a:pt x="1771441" y="1928730"/>
                </a:cubicBezTo>
                <a:cubicBezTo>
                  <a:pt x="1770122" y="1922133"/>
                  <a:pt x="1770782" y="1918175"/>
                  <a:pt x="1773421" y="1916526"/>
                </a:cubicBezTo>
                <a:close/>
                <a:moveTo>
                  <a:pt x="37658" y="1853281"/>
                </a:moveTo>
                <a:cubicBezTo>
                  <a:pt x="46770" y="1854023"/>
                  <a:pt x="57654" y="1856827"/>
                  <a:pt x="72167" y="1862764"/>
                </a:cubicBezTo>
                <a:cubicBezTo>
                  <a:pt x="98553" y="1857486"/>
                  <a:pt x="122301" y="1860125"/>
                  <a:pt x="146048" y="1868041"/>
                </a:cubicBezTo>
                <a:cubicBezTo>
                  <a:pt x="124940" y="1870680"/>
                  <a:pt x="101192" y="1873318"/>
                  <a:pt x="77444" y="1875957"/>
                </a:cubicBezTo>
                <a:cubicBezTo>
                  <a:pt x="93276" y="1878595"/>
                  <a:pt x="111746" y="1881234"/>
                  <a:pt x="127578" y="1883873"/>
                </a:cubicBezTo>
                <a:cubicBezTo>
                  <a:pt x="128898" y="1883873"/>
                  <a:pt x="88658" y="1884533"/>
                  <a:pt x="46440" y="1883543"/>
                </a:cubicBezTo>
                <a:lnTo>
                  <a:pt x="719" y="1881244"/>
                </a:lnTo>
                <a:lnTo>
                  <a:pt x="719" y="1860812"/>
                </a:lnTo>
                <a:lnTo>
                  <a:pt x="2362" y="1860238"/>
                </a:lnTo>
                <a:cubicBezTo>
                  <a:pt x="14313" y="1855693"/>
                  <a:pt x="23991" y="1852168"/>
                  <a:pt x="37658" y="1853281"/>
                </a:cubicBezTo>
                <a:close/>
                <a:moveTo>
                  <a:pt x="174476" y="1853198"/>
                </a:moveTo>
                <a:cubicBezTo>
                  <a:pt x="187319" y="1847427"/>
                  <a:pt x="134504" y="1906302"/>
                  <a:pt x="164519" y="1860125"/>
                </a:cubicBezTo>
                <a:cubicBezTo>
                  <a:pt x="169466" y="1856167"/>
                  <a:pt x="172641" y="1854023"/>
                  <a:pt x="174476" y="1853198"/>
                </a:cubicBezTo>
                <a:close/>
                <a:moveTo>
                  <a:pt x="1935037" y="1844293"/>
                </a:moveTo>
                <a:cubicBezTo>
                  <a:pt x="1921844" y="1862763"/>
                  <a:pt x="1908651" y="1878595"/>
                  <a:pt x="1895458" y="1894427"/>
                </a:cubicBezTo>
                <a:cubicBezTo>
                  <a:pt x="1903374" y="1873318"/>
                  <a:pt x="1916567" y="1857486"/>
                  <a:pt x="1935037" y="1844293"/>
                </a:cubicBezTo>
                <a:close/>
                <a:moveTo>
                  <a:pt x="1760887" y="1844293"/>
                </a:moveTo>
                <a:cubicBezTo>
                  <a:pt x="1766164" y="1849570"/>
                  <a:pt x="1760887" y="1860125"/>
                  <a:pt x="1755610" y="1854847"/>
                </a:cubicBezTo>
                <a:cubicBezTo>
                  <a:pt x="1750332" y="1852209"/>
                  <a:pt x="1755610" y="1841654"/>
                  <a:pt x="1760887" y="1844293"/>
                </a:cubicBezTo>
                <a:close/>
                <a:moveTo>
                  <a:pt x="1870391" y="1812629"/>
                </a:moveTo>
                <a:cubicBezTo>
                  <a:pt x="1873689" y="1812629"/>
                  <a:pt x="1876987" y="1815268"/>
                  <a:pt x="1879626" y="1820546"/>
                </a:cubicBezTo>
                <a:cubicBezTo>
                  <a:pt x="1874349" y="1831100"/>
                  <a:pt x="1869072" y="1831100"/>
                  <a:pt x="1861155" y="1820546"/>
                </a:cubicBezTo>
                <a:cubicBezTo>
                  <a:pt x="1863794" y="1815268"/>
                  <a:pt x="1867092" y="1812629"/>
                  <a:pt x="1870391" y="1812629"/>
                </a:cubicBezTo>
                <a:close/>
                <a:moveTo>
                  <a:pt x="1747694" y="1809991"/>
                </a:moveTo>
                <a:cubicBezTo>
                  <a:pt x="1766165" y="1804714"/>
                  <a:pt x="1781997" y="1815269"/>
                  <a:pt x="1784636" y="1833739"/>
                </a:cubicBezTo>
                <a:cubicBezTo>
                  <a:pt x="1768804" y="1831100"/>
                  <a:pt x="1747694" y="1828462"/>
                  <a:pt x="1747694" y="1809991"/>
                </a:cubicBezTo>
                <a:close/>
                <a:moveTo>
                  <a:pt x="98550" y="1804714"/>
                </a:moveTo>
                <a:cubicBezTo>
                  <a:pt x="111744" y="1802076"/>
                  <a:pt x="114382" y="1804714"/>
                  <a:pt x="111744" y="1817908"/>
                </a:cubicBezTo>
                <a:cubicBezTo>
                  <a:pt x="98550" y="1823185"/>
                  <a:pt x="95912" y="1817908"/>
                  <a:pt x="98550" y="1804714"/>
                </a:cubicBezTo>
                <a:close/>
                <a:moveTo>
                  <a:pt x="1704486" y="1796179"/>
                </a:moveTo>
                <a:cubicBezTo>
                  <a:pt x="1710423" y="1790366"/>
                  <a:pt x="1713392" y="1808672"/>
                  <a:pt x="1713392" y="1852209"/>
                </a:cubicBezTo>
                <a:cubicBezTo>
                  <a:pt x="1700199" y="1844293"/>
                  <a:pt x="1694921" y="1828461"/>
                  <a:pt x="1697559" y="1809990"/>
                </a:cubicBezTo>
                <a:cubicBezTo>
                  <a:pt x="1700198" y="1802734"/>
                  <a:pt x="1702507" y="1798116"/>
                  <a:pt x="1704486" y="1796179"/>
                </a:cubicBezTo>
                <a:close/>
                <a:moveTo>
                  <a:pt x="1747694" y="1770412"/>
                </a:moveTo>
                <a:cubicBezTo>
                  <a:pt x="1763527" y="1770412"/>
                  <a:pt x="1776720" y="1780966"/>
                  <a:pt x="1784636" y="1794160"/>
                </a:cubicBezTo>
                <a:cubicBezTo>
                  <a:pt x="1768804" y="1791521"/>
                  <a:pt x="1750332" y="1788882"/>
                  <a:pt x="1747694" y="1770412"/>
                </a:cubicBezTo>
                <a:close/>
                <a:moveTo>
                  <a:pt x="719" y="1756595"/>
                </a:moveTo>
                <a:lnTo>
                  <a:pt x="8151" y="1763825"/>
                </a:lnTo>
                <a:cubicBezTo>
                  <a:pt x="17582" y="1776709"/>
                  <a:pt x="16025" y="1785677"/>
                  <a:pt x="8883" y="1792129"/>
                </a:cubicBezTo>
                <a:lnTo>
                  <a:pt x="719" y="1796700"/>
                </a:lnTo>
                <a:close/>
                <a:moveTo>
                  <a:pt x="1928358" y="1725060"/>
                </a:moveTo>
                <a:cubicBezTo>
                  <a:pt x="1931574" y="1726709"/>
                  <a:pt x="1934378" y="1731492"/>
                  <a:pt x="1935038" y="1741387"/>
                </a:cubicBezTo>
                <a:cubicBezTo>
                  <a:pt x="1905352" y="1743366"/>
                  <a:pt x="1918711" y="1720112"/>
                  <a:pt x="1928358" y="1725060"/>
                </a:cubicBezTo>
                <a:close/>
                <a:moveTo>
                  <a:pt x="307001" y="1712362"/>
                </a:moveTo>
                <a:cubicBezTo>
                  <a:pt x="312278" y="1712362"/>
                  <a:pt x="314917" y="1725555"/>
                  <a:pt x="307001" y="1725555"/>
                </a:cubicBezTo>
                <a:cubicBezTo>
                  <a:pt x="299085" y="1725555"/>
                  <a:pt x="299085" y="1712362"/>
                  <a:pt x="307001" y="1712362"/>
                </a:cubicBezTo>
                <a:close/>
                <a:moveTo>
                  <a:pt x="1781996" y="1667504"/>
                </a:moveTo>
                <a:cubicBezTo>
                  <a:pt x="1768803" y="1688613"/>
                  <a:pt x="1779357" y="1704445"/>
                  <a:pt x="1813660" y="1709722"/>
                </a:cubicBezTo>
                <a:cubicBezTo>
                  <a:pt x="1768803" y="1701806"/>
                  <a:pt x="1821576" y="1709722"/>
                  <a:pt x="1781996" y="1720277"/>
                </a:cubicBezTo>
                <a:lnTo>
                  <a:pt x="1822584" y="1733972"/>
                </a:lnTo>
                <a:lnTo>
                  <a:pt x="1818195" y="1727327"/>
                </a:lnTo>
                <a:cubicBezTo>
                  <a:pt x="1817782" y="1723740"/>
                  <a:pt x="1818937" y="1719617"/>
                  <a:pt x="1821575" y="1715000"/>
                </a:cubicBezTo>
                <a:cubicBezTo>
                  <a:pt x="1837407" y="1722916"/>
                  <a:pt x="1850600" y="1733470"/>
                  <a:pt x="1866432" y="1744025"/>
                </a:cubicBezTo>
                <a:lnTo>
                  <a:pt x="1844315" y="1742396"/>
                </a:lnTo>
                <a:lnTo>
                  <a:pt x="1887542" y="1762495"/>
                </a:lnTo>
                <a:cubicBezTo>
                  <a:pt x="1932399" y="1733470"/>
                  <a:pt x="1805744" y="1662227"/>
                  <a:pt x="1781996" y="1667504"/>
                </a:cubicBezTo>
                <a:close/>
                <a:moveTo>
                  <a:pt x="2016835" y="1622647"/>
                </a:moveTo>
                <a:cubicBezTo>
                  <a:pt x="2019474" y="1623307"/>
                  <a:pt x="2022112" y="1625286"/>
                  <a:pt x="2022112" y="1627924"/>
                </a:cubicBezTo>
                <a:cubicBezTo>
                  <a:pt x="2022112" y="1633201"/>
                  <a:pt x="2011558" y="1630563"/>
                  <a:pt x="2011558" y="1625285"/>
                </a:cubicBezTo>
                <a:cubicBezTo>
                  <a:pt x="2011558" y="1622647"/>
                  <a:pt x="2014197" y="1621987"/>
                  <a:pt x="2016835" y="1622647"/>
                </a:cubicBezTo>
                <a:close/>
                <a:moveTo>
                  <a:pt x="1837408" y="1606815"/>
                </a:moveTo>
                <a:cubicBezTo>
                  <a:pt x="1878967" y="1627594"/>
                  <a:pt x="1870432" y="1628337"/>
                  <a:pt x="1845339" y="1621147"/>
                </a:cubicBezTo>
                <a:lnTo>
                  <a:pt x="1833700" y="1617428"/>
                </a:lnTo>
                <a:close/>
                <a:moveTo>
                  <a:pt x="1813001" y="1527986"/>
                </a:moveTo>
                <a:cubicBezTo>
                  <a:pt x="1814320" y="1528316"/>
                  <a:pt x="1820257" y="1530295"/>
                  <a:pt x="1826854" y="1532933"/>
                </a:cubicBezTo>
                <a:cubicBezTo>
                  <a:pt x="1814980" y="1528975"/>
                  <a:pt x="1811681" y="1527656"/>
                  <a:pt x="1813001" y="1527986"/>
                </a:cubicBezTo>
                <a:close/>
                <a:moveTo>
                  <a:pt x="1803105" y="1525018"/>
                </a:moveTo>
                <a:cubicBezTo>
                  <a:pt x="1808383" y="1527657"/>
                  <a:pt x="1803105" y="1543489"/>
                  <a:pt x="1797828" y="1535573"/>
                </a:cubicBezTo>
                <a:cubicBezTo>
                  <a:pt x="1795189" y="1530295"/>
                  <a:pt x="1797828" y="1519741"/>
                  <a:pt x="1803105" y="1525018"/>
                </a:cubicBezTo>
                <a:close/>
                <a:moveTo>
                  <a:pt x="265438" y="1511165"/>
                </a:moveTo>
                <a:cubicBezTo>
                  <a:pt x="267417" y="1511824"/>
                  <a:pt x="268736" y="1514463"/>
                  <a:pt x="270056" y="1519740"/>
                </a:cubicBezTo>
                <a:cubicBezTo>
                  <a:pt x="264779" y="1527656"/>
                  <a:pt x="259502" y="1525018"/>
                  <a:pt x="256863" y="1514463"/>
                </a:cubicBezTo>
                <a:cubicBezTo>
                  <a:pt x="260821" y="1511824"/>
                  <a:pt x="263459" y="1510505"/>
                  <a:pt x="265438" y="1511165"/>
                </a:cubicBezTo>
                <a:close/>
                <a:moveTo>
                  <a:pt x="122290" y="1506547"/>
                </a:moveTo>
                <a:cubicBezTo>
                  <a:pt x="130206" y="1517102"/>
                  <a:pt x="122290" y="1530295"/>
                  <a:pt x="114374" y="1535572"/>
                </a:cubicBezTo>
                <a:cubicBezTo>
                  <a:pt x="93265" y="1540849"/>
                  <a:pt x="106458" y="1495992"/>
                  <a:pt x="122290" y="1506547"/>
                </a:cubicBezTo>
                <a:close/>
                <a:moveTo>
                  <a:pt x="1771441" y="1456413"/>
                </a:moveTo>
                <a:cubicBezTo>
                  <a:pt x="1795190" y="1451136"/>
                  <a:pt x="1803105" y="1480161"/>
                  <a:pt x="1789912" y="1474884"/>
                </a:cubicBezTo>
                <a:cubicBezTo>
                  <a:pt x="1774080" y="1474884"/>
                  <a:pt x="1768802" y="1474884"/>
                  <a:pt x="1771441" y="1456413"/>
                </a:cubicBezTo>
                <a:close/>
                <a:moveTo>
                  <a:pt x="74804" y="1456413"/>
                </a:moveTo>
                <a:cubicBezTo>
                  <a:pt x="95913" y="1456413"/>
                  <a:pt x="117022" y="1461690"/>
                  <a:pt x="135493" y="1469606"/>
                </a:cubicBezTo>
                <a:cubicBezTo>
                  <a:pt x="114383" y="1474883"/>
                  <a:pt x="93274" y="1472245"/>
                  <a:pt x="74804" y="1456413"/>
                </a:cubicBezTo>
                <a:close/>
                <a:moveTo>
                  <a:pt x="2154375" y="1450806"/>
                </a:moveTo>
                <a:cubicBezTo>
                  <a:pt x="2158663" y="1449156"/>
                  <a:pt x="2165920" y="1453774"/>
                  <a:pt x="2175155" y="1464328"/>
                </a:cubicBezTo>
                <a:cubicBezTo>
                  <a:pt x="2188348" y="1501269"/>
                  <a:pt x="2180432" y="1506546"/>
                  <a:pt x="2151407" y="1474883"/>
                </a:cubicBezTo>
                <a:cubicBezTo>
                  <a:pt x="2148768" y="1460371"/>
                  <a:pt x="2150087" y="1452455"/>
                  <a:pt x="2154375" y="1450806"/>
                </a:cubicBezTo>
                <a:close/>
                <a:moveTo>
                  <a:pt x="1870093" y="1448650"/>
                </a:moveTo>
                <a:cubicBezTo>
                  <a:pt x="1872824" y="1453711"/>
                  <a:pt x="1867258" y="1472079"/>
                  <a:pt x="1871711" y="1485437"/>
                </a:cubicBezTo>
                <a:cubicBezTo>
                  <a:pt x="1842686" y="1503907"/>
                  <a:pt x="1832130" y="1498630"/>
                  <a:pt x="1840046" y="1469605"/>
                </a:cubicBezTo>
                <a:cubicBezTo>
                  <a:pt x="1851921" y="1457731"/>
                  <a:pt x="1859342" y="1451300"/>
                  <a:pt x="1863919" y="1448702"/>
                </a:cubicBezTo>
                <a:cubicBezTo>
                  <a:pt x="1867351" y="1446754"/>
                  <a:pt x="1869183" y="1446963"/>
                  <a:pt x="1870093" y="1448650"/>
                </a:cubicBezTo>
                <a:close/>
                <a:moveTo>
                  <a:pt x="2225287" y="1422111"/>
                </a:moveTo>
                <a:cubicBezTo>
                  <a:pt x="2230565" y="1427388"/>
                  <a:pt x="2222649" y="1437943"/>
                  <a:pt x="2217372" y="1432666"/>
                </a:cubicBezTo>
                <a:cubicBezTo>
                  <a:pt x="2214733" y="1427388"/>
                  <a:pt x="2220010" y="1416834"/>
                  <a:pt x="2225287" y="1422111"/>
                </a:cubicBezTo>
                <a:close/>
                <a:moveTo>
                  <a:pt x="2622074" y="1408257"/>
                </a:moveTo>
                <a:cubicBezTo>
                  <a:pt x="2630319" y="1408257"/>
                  <a:pt x="2639555" y="1412875"/>
                  <a:pt x="2650109" y="1422110"/>
                </a:cubicBezTo>
                <a:cubicBezTo>
                  <a:pt x="2663302" y="1440580"/>
                  <a:pt x="2660664" y="1453773"/>
                  <a:pt x="2639554" y="1464328"/>
                </a:cubicBezTo>
                <a:cubicBezTo>
                  <a:pt x="2607891" y="1464328"/>
                  <a:pt x="2594697" y="1451135"/>
                  <a:pt x="2599975" y="1422110"/>
                </a:cubicBezTo>
                <a:cubicBezTo>
                  <a:pt x="2606572" y="1412875"/>
                  <a:pt x="2613828" y="1408257"/>
                  <a:pt x="2622074" y="1408257"/>
                </a:cubicBezTo>
                <a:close/>
                <a:moveTo>
                  <a:pt x="1859377" y="1392638"/>
                </a:moveTo>
                <a:cubicBezTo>
                  <a:pt x="1866827" y="1391619"/>
                  <a:pt x="1875245" y="1391859"/>
                  <a:pt x="1884614" y="1393374"/>
                </a:cubicBezTo>
                <a:cubicBezTo>
                  <a:pt x="1897107" y="1395394"/>
                  <a:pt x="1911289" y="1399682"/>
                  <a:pt x="1927121" y="1406278"/>
                </a:cubicBezTo>
                <a:cubicBezTo>
                  <a:pt x="1953508" y="1406278"/>
                  <a:pt x="1982533" y="1406278"/>
                  <a:pt x="2008919" y="1403639"/>
                </a:cubicBezTo>
                <a:cubicBezTo>
                  <a:pt x="1985171" y="1424748"/>
                  <a:pt x="1850600" y="1440580"/>
                  <a:pt x="1818937" y="1435303"/>
                </a:cubicBezTo>
                <a:cubicBezTo>
                  <a:pt x="1823390" y="1410072"/>
                  <a:pt x="1837027" y="1395693"/>
                  <a:pt x="1859377" y="1392638"/>
                </a:cubicBezTo>
                <a:close/>
                <a:moveTo>
                  <a:pt x="1687005" y="1379892"/>
                </a:moveTo>
                <a:cubicBezTo>
                  <a:pt x="1655341" y="1393085"/>
                  <a:pt x="1681728" y="1382531"/>
                  <a:pt x="1687005" y="1379892"/>
                </a:cubicBezTo>
                <a:close/>
                <a:moveTo>
                  <a:pt x="2216053" y="1363070"/>
                </a:moveTo>
                <a:cubicBezTo>
                  <a:pt x="2218691" y="1361421"/>
                  <a:pt x="2222649" y="1361421"/>
                  <a:pt x="2225288" y="1364059"/>
                </a:cubicBezTo>
                <a:cubicBezTo>
                  <a:pt x="2227926" y="1371975"/>
                  <a:pt x="2217372" y="1377252"/>
                  <a:pt x="2214733" y="1371975"/>
                </a:cubicBezTo>
                <a:cubicBezTo>
                  <a:pt x="2212095" y="1368017"/>
                  <a:pt x="2213414" y="1364719"/>
                  <a:pt x="2216053" y="1363070"/>
                </a:cubicBezTo>
                <a:close/>
                <a:moveTo>
                  <a:pt x="1857527" y="1330747"/>
                </a:moveTo>
                <a:cubicBezTo>
                  <a:pt x="1859836" y="1330417"/>
                  <a:pt x="1862474" y="1331077"/>
                  <a:pt x="1863793" y="1332396"/>
                </a:cubicBezTo>
                <a:cubicBezTo>
                  <a:pt x="1866432" y="1337673"/>
                  <a:pt x="1855877" y="1340312"/>
                  <a:pt x="1853239" y="1335035"/>
                </a:cubicBezTo>
                <a:cubicBezTo>
                  <a:pt x="1853239" y="1332396"/>
                  <a:pt x="1855218" y="1331077"/>
                  <a:pt x="1857527" y="1330747"/>
                </a:cubicBezTo>
                <a:close/>
                <a:moveTo>
                  <a:pt x="2404" y="1328000"/>
                </a:moveTo>
                <a:cubicBezTo>
                  <a:pt x="6285" y="1328603"/>
                  <a:pt x="11809" y="1330747"/>
                  <a:pt x="19396" y="1335035"/>
                </a:cubicBezTo>
                <a:cubicBezTo>
                  <a:pt x="24014" y="1365050"/>
                  <a:pt x="12974" y="1362237"/>
                  <a:pt x="4176" y="1352447"/>
                </a:cubicBezTo>
                <a:lnTo>
                  <a:pt x="719" y="1346229"/>
                </a:lnTo>
                <a:lnTo>
                  <a:pt x="719" y="1329742"/>
                </a:lnTo>
                <a:close/>
                <a:moveTo>
                  <a:pt x="56326" y="1287540"/>
                </a:moveTo>
                <a:cubicBezTo>
                  <a:pt x="66881" y="1298094"/>
                  <a:pt x="77435" y="1308649"/>
                  <a:pt x="87990" y="1319204"/>
                </a:cubicBezTo>
                <a:cubicBezTo>
                  <a:pt x="61603" y="1321842"/>
                  <a:pt x="51049" y="1311288"/>
                  <a:pt x="56326" y="1287540"/>
                </a:cubicBezTo>
                <a:close/>
                <a:moveTo>
                  <a:pt x="2249325" y="1276490"/>
                </a:moveTo>
                <a:cubicBezTo>
                  <a:pt x="2250685" y="1277644"/>
                  <a:pt x="2249696" y="1282262"/>
                  <a:pt x="2243759" y="1292817"/>
                </a:cubicBezTo>
                <a:cubicBezTo>
                  <a:pt x="2220010" y="1300733"/>
                  <a:pt x="2245243" y="1273026"/>
                  <a:pt x="2249325" y="1276490"/>
                </a:cubicBezTo>
                <a:close/>
                <a:moveTo>
                  <a:pt x="2066640" y="1274017"/>
                </a:moveTo>
                <a:cubicBezTo>
                  <a:pt x="2065650" y="1275007"/>
                  <a:pt x="2065650" y="1276986"/>
                  <a:pt x="2066970" y="1279624"/>
                </a:cubicBezTo>
                <a:cubicBezTo>
                  <a:pt x="2072247" y="1282263"/>
                  <a:pt x="2074886" y="1279624"/>
                  <a:pt x="2072247" y="1274347"/>
                </a:cubicBezTo>
                <a:cubicBezTo>
                  <a:pt x="2069609" y="1273028"/>
                  <a:pt x="2067629" y="1273028"/>
                  <a:pt x="2066640" y="1274017"/>
                </a:cubicBezTo>
                <a:close/>
                <a:moveTo>
                  <a:pt x="2283338" y="1263792"/>
                </a:moveTo>
                <a:cubicBezTo>
                  <a:pt x="2285976" y="1284901"/>
                  <a:pt x="2285976" y="1287540"/>
                  <a:pt x="2283338" y="1263792"/>
                </a:cubicBezTo>
                <a:close/>
                <a:moveTo>
                  <a:pt x="1918546" y="1255875"/>
                </a:moveTo>
                <a:cubicBezTo>
                  <a:pt x="1919865" y="1255215"/>
                  <a:pt x="1921844" y="1255875"/>
                  <a:pt x="1924483" y="1258513"/>
                </a:cubicBezTo>
                <a:cubicBezTo>
                  <a:pt x="1924483" y="1263791"/>
                  <a:pt x="1921844" y="1266429"/>
                  <a:pt x="1916567" y="1261152"/>
                </a:cubicBezTo>
                <a:cubicBezTo>
                  <a:pt x="1916567" y="1258514"/>
                  <a:pt x="1917227" y="1256535"/>
                  <a:pt x="1918546" y="1255875"/>
                </a:cubicBezTo>
                <a:close/>
                <a:moveTo>
                  <a:pt x="1824998" y="1253113"/>
                </a:moveTo>
                <a:cubicBezTo>
                  <a:pt x="1828503" y="1253567"/>
                  <a:pt x="1830152" y="1257854"/>
                  <a:pt x="1826854" y="1269069"/>
                </a:cubicBezTo>
                <a:cubicBezTo>
                  <a:pt x="1787273" y="1284901"/>
                  <a:pt x="1814485" y="1251752"/>
                  <a:pt x="1824998" y="1253113"/>
                </a:cubicBezTo>
                <a:close/>
                <a:moveTo>
                  <a:pt x="2056416" y="1245322"/>
                </a:moveTo>
                <a:cubicBezTo>
                  <a:pt x="2080163" y="1250599"/>
                  <a:pt x="2085441" y="1263792"/>
                  <a:pt x="2074886" y="1282263"/>
                </a:cubicBezTo>
                <a:cubicBezTo>
                  <a:pt x="2051138" y="1287540"/>
                  <a:pt x="2022112" y="1258515"/>
                  <a:pt x="2056416" y="1245322"/>
                </a:cubicBezTo>
                <a:close/>
                <a:moveTo>
                  <a:pt x="161460" y="1244826"/>
                </a:moveTo>
                <a:cubicBezTo>
                  <a:pt x="176055" y="1250763"/>
                  <a:pt x="192876" y="1273027"/>
                  <a:pt x="182981" y="1284901"/>
                </a:cubicBezTo>
                <a:cubicBezTo>
                  <a:pt x="172427" y="1271707"/>
                  <a:pt x="159233" y="1258514"/>
                  <a:pt x="148679" y="1245321"/>
                </a:cubicBezTo>
                <a:cubicBezTo>
                  <a:pt x="151977" y="1242683"/>
                  <a:pt x="156595" y="1242847"/>
                  <a:pt x="161460" y="1244826"/>
                </a:cubicBezTo>
                <a:close/>
                <a:moveTo>
                  <a:pt x="2022114" y="1242683"/>
                </a:moveTo>
                <a:cubicBezTo>
                  <a:pt x="2027391" y="1253237"/>
                  <a:pt x="2022114" y="1258515"/>
                  <a:pt x="2011558" y="1255876"/>
                </a:cubicBezTo>
                <a:cubicBezTo>
                  <a:pt x="2006281" y="1245322"/>
                  <a:pt x="2011558" y="1242683"/>
                  <a:pt x="2022114" y="1242683"/>
                </a:cubicBezTo>
                <a:close/>
                <a:moveTo>
                  <a:pt x="1771442" y="1240044"/>
                </a:moveTo>
                <a:cubicBezTo>
                  <a:pt x="1795190" y="1250598"/>
                  <a:pt x="1792551" y="1258514"/>
                  <a:pt x="1766165" y="1266430"/>
                </a:cubicBezTo>
                <a:cubicBezTo>
                  <a:pt x="1742416" y="1255876"/>
                  <a:pt x="1742416" y="1247960"/>
                  <a:pt x="1771442" y="1240044"/>
                </a:cubicBezTo>
                <a:close/>
                <a:moveTo>
                  <a:pt x="1919206" y="1237405"/>
                </a:moveTo>
                <a:cubicBezTo>
                  <a:pt x="1912609" y="1239054"/>
                  <a:pt x="1907497" y="1240373"/>
                  <a:pt x="1903565" y="1241327"/>
                </a:cubicBezTo>
                <a:lnTo>
                  <a:pt x="1898300" y="1242388"/>
                </a:lnTo>
                <a:lnTo>
                  <a:pt x="1898427" y="1242311"/>
                </a:lnTo>
                <a:cubicBezTo>
                  <a:pt x="1903704" y="1240373"/>
                  <a:pt x="1910631" y="1238724"/>
                  <a:pt x="1919206" y="1237405"/>
                </a:cubicBezTo>
                <a:close/>
                <a:moveTo>
                  <a:pt x="719" y="1237405"/>
                </a:moveTo>
                <a:lnTo>
                  <a:pt x="29945" y="1237405"/>
                </a:lnTo>
                <a:cubicBezTo>
                  <a:pt x="29945" y="1259834"/>
                  <a:pt x="21370" y="1273686"/>
                  <a:pt x="3559" y="1278964"/>
                </a:cubicBezTo>
                <a:lnTo>
                  <a:pt x="719" y="1279089"/>
                </a:lnTo>
                <a:close/>
                <a:moveTo>
                  <a:pt x="297103" y="1227510"/>
                </a:moveTo>
                <a:cubicBezTo>
                  <a:pt x="289187" y="1226191"/>
                  <a:pt x="276654" y="1229489"/>
                  <a:pt x="259503" y="1232127"/>
                </a:cubicBezTo>
                <a:cubicBezTo>
                  <a:pt x="272696" y="1245320"/>
                  <a:pt x="285889" y="1258514"/>
                  <a:pt x="296444" y="1271708"/>
                </a:cubicBezTo>
                <a:cubicBezTo>
                  <a:pt x="285889" y="1250597"/>
                  <a:pt x="288528" y="1242681"/>
                  <a:pt x="306998" y="1250597"/>
                </a:cubicBezTo>
                <a:cubicBezTo>
                  <a:pt x="308317" y="1234766"/>
                  <a:pt x="305019" y="1228829"/>
                  <a:pt x="297103" y="1227510"/>
                </a:cubicBezTo>
                <a:close/>
                <a:moveTo>
                  <a:pt x="2158992" y="1215965"/>
                </a:moveTo>
                <a:cubicBezTo>
                  <a:pt x="2159982" y="1214976"/>
                  <a:pt x="2161961" y="1214976"/>
                  <a:pt x="2164599" y="1216295"/>
                </a:cubicBezTo>
                <a:cubicBezTo>
                  <a:pt x="2167238" y="1221572"/>
                  <a:pt x="2164599" y="1224211"/>
                  <a:pt x="2159322" y="1221572"/>
                </a:cubicBezTo>
                <a:cubicBezTo>
                  <a:pt x="2158003" y="1218934"/>
                  <a:pt x="2158003" y="1216955"/>
                  <a:pt x="2158992" y="1215965"/>
                </a:cubicBezTo>
                <a:close/>
                <a:moveTo>
                  <a:pt x="920" y="1208380"/>
                </a:moveTo>
                <a:cubicBezTo>
                  <a:pt x="14115" y="1205742"/>
                  <a:pt x="16753" y="1208380"/>
                  <a:pt x="14115" y="1221574"/>
                </a:cubicBezTo>
                <a:cubicBezTo>
                  <a:pt x="920" y="1226851"/>
                  <a:pt x="-1718" y="1221574"/>
                  <a:pt x="920" y="1208380"/>
                </a:cubicBezTo>
                <a:close/>
                <a:moveTo>
                  <a:pt x="1688852" y="1195579"/>
                </a:moveTo>
                <a:cubicBezTo>
                  <a:pt x="1701445" y="1199979"/>
                  <a:pt x="1711742" y="1216955"/>
                  <a:pt x="1702836" y="1234766"/>
                </a:cubicBezTo>
                <a:cubicBezTo>
                  <a:pt x="1676450" y="1250598"/>
                  <a:pt x="1663257" y="1242682"/>
                  <a:pt x="1663257" y="1213657"/>
                </a:cubicBezTo>
                <a:cubicBezTo>
                  <a:pt x="1665896" y="1203762"/>
                  <a:pt x="1670678" y="1198155"/>
                  <a:pt x="1676120" y="1195805"/>
                </a:cubicBezTo>
                <a:cubicBezTo>
                  <a:pt x="1680202" y="1194042"/>
                  <a:pt x="1684654" y="1194112"/>
                  <a:pt x="1688852" y="1195579"/>
                </a:cubicBezTo>
                <a:close/>
                <a:moveTo>
                  <a:pt x="1861155" y="1195187"/>
                </a:moveTo>
                <a:cubicBezTo>
                  <a:pt x="1869071" y="1195187"/>
                  <a:pt x="1863794" y="1218935"/>
                  <a:pt x="1855878" y="1211019"/>
                </a:cubicBezTo>
                <a:cubicBezTo>
                  <a:pt x="1855878" y="1205741"/>
                  <a:pt x="1855878" y="1197826"/>
                  <a:pt x="1861155" y="1195187"/>
                </a:cubicBezTo>
                <a:close/>
                <a:moveTo>
                  <a:pt x="1890181" y="1195186"/>
                </a:moveTo>
                <a:cubicBezTo>
                  <a:pt x="1904033" y="1230808"/>
                  <a:pt x="1883749" y="1244166"/>
                  <a:pt x="1895004" y="1243053"/>
                </a:cubicBezTo>
                <a:lnTo>
                  <a:pt x="1898300" y="1242388"/>
                </a:lnTo>
                <a:lnTo>
                  <a:pt x="1887542" y="1248949"/>
                </a:lnTo>
                <a:cubicBezTo>
                  <a:pt x="1883584" y="1253896"/>
                  <a:pt x="1886223" y="1259834"/>
                  <a:pt x="1895458" y="1266430"/>
                </a:cubicBezTo>
                <a:cubicBezTo>
                  <a:pt x="1866433" y="1255876"/>
                  <a:pt x="1861156" y="1258514"/>
                  <a:pt x="1832130" y="1263792"/>
                </a:cubicBezTo>
                <a:cubicBezTo>
                  <a:pt x="1834768" y="1229489"/>
                  <a:pt x="1853239" y="1205741"/>
                  <a:pt x="1890181" y="1195186"/>
                </a:cubicBezTo>
                <a:close/>
                <a:moveTo>
                  <a:pt x="53693" y="1187271"/>
                </a:moveTo>
                <a:cubicBezTo>
                  <a:pt x="77442" y="1187271"/>
                  <a:pt x="95912" y="1195187"/>
                  <a:pt x="109106" y="1208380"/>
                </a:cubicBezTo>
                <a:cubicBezTo>
                  <a:pt x="82719" y="1232128"/>
                  <a:pt x="53693" y="1234766"/>
                  <a:pt x="19391" y="1218935"/>
                </a:cubicBezTo>
                <a:cubicBezTo>
                  <a:pt x="32584" y="1208380"/>
                  <a:pt x="43139" y="1197825"/>
                  <a:pt x="53693" y="1187271"/>
                </a:cubicBezTo>
                <a:close/>
                <a:moveTo>
                  <a:pt x="1904694" y="1179356"/>
                </a:moveTo>
                <a:cubicBezTo>
                  <a:pt x="1907992" y="1179356"/>
                  <a:pt x="1911290" y="1181994"/>
                  <a:pt x="1913929" y="1187272"/>
                </a:cubicBezTo>
                <a:cubicBezTo>
                  <a:pt x="1908652" y="1200465"/>
                  <a:pt x="1903375" y="1200465"/>
                  <a:pt x="1895458" y="1187272"/>
                </a:cubicBezTo>
                <a:cubicBezTo>
                  <a:pt x="1898097" y="1181994"/>
                  <a:pt x="1901395" y="1179356"/>
                  <a:pt x="1904694" y="1179356"/>
                </a:cubicBezTo>
                <a:close/>
                <a:moveTo>
                  <a:pt x="2053777" y="1176716"/>
                </a:moveTo>
                <a:cubicBezTo>
                  <a:pt x="2024752" y="1208380"/>
                  <a:pt x="1966701" y="1263791"/>
                  <a:pt x="1921844" y="1274346"/>
                </a:cubicBezTo>
                <a:cubicBezTo>
                  <a:pt x="1927121" y="1216295"/>
                  <a:pt x="2019475" y="1192548"/>
                  <a:pt x="2053777" y="1176716"/>
                </a:cubicBezTo>
                <a:close/>
                <a:moveTo>
                  <a:pt x="367687" y="1163522"/>
                </a:moveTo>
                <a:cubicBezTo>
                  <a:pt x="372964" y="1192547"/>
                  <a:pt x="386158" y="1205741"/>
                  <a:pt x="407267" y="1205741"/>
                </a:cubicBezTo>
                <a:cubicBezTo>
                  <a:pt x="394073" y="1189909"/>
                  <a:pt x="380880" y="1176715"/>
                  <a:pt x="367687" y="1163522"/>
                </a:cubicBezTo>
                <a:close/>
                <a:moveTo>
                  <a:pt x="1592014" y="1150329"/>
                </a:moveTo>
                <a:cubicBezTo>
                  <a:pt x="1578820" y="1158245"/>
                  <a:pt x="1589375" y="1163522"/>
                  <a:pt x="1592014" y="1150329"/>
                </a:cubicBezTo>
                <a:close/>
                <a:moveTo>
                  <a:pt x="2217373" y="1137137"/>
                </a:moveTo>
                <a:cubicBezTo>
                  <a:pt x="2214734" y="1150330"/>
                  <a:pt x="2198902" y="1171439"/>
                  <a:pt x="2185709" y="1163523"/>
                </a:cubicBezTo>
                <a:cubicBezTo>
                  <a:pt x="2188348" y="1152969"/>
                  <a:pt x="2204179" y="1131860"/>
                  <a:pt x="2217373" y="1137137"/>
                </a:cubicBezTo>
                <a:close/>
                <a:moveTo>
                  <a:pt x="1742418" y="1137136"/>
                </a:moveTo>
                <a:cubicBezTo>
                  <a:pt x="1745056" y="1142413"/>
                  <a:pt x="1734502" y="1147691"/>
                  <a:pt x="1729223" y="1147691"/>
                </a:cubicBezTo>
                <a:cubicBezTo>
                  <a:pt x="1726585" y="1139775"/>
                  <a:pt x="1737140" y="1134498"/>
                  <a:pt x="1742418" y="1137136"/>
                </a:cubicBezTo>
                <a:close/>
                <a:moveTo>
                  <a:pt x="719" y="1126605"/>
                </a:moveTo>
                <a:lnTo>
                  <a:pt x="32015" y="1133892"/>
                </a:lnTo>
                <a:cubicBezTo>
                  <a:pt x="41201" y="1136571"/>
                  <a:pt x="48746" y="1139446"/>
                  <a:pt x="53693" y="1142414"/>
                </a:cubicBezTo>
                <a:cubicBezTo>
                  <a:pt x="43798" y="1150331"/>
                  <a:pt x="30110" y="1153464"/>
                  <a:pt x="14897" y="1153547"/>
                </a:cubicBezTo>
                <a:lnTo>
                  <a:pt x="719" y="1151426"/>
                </a:lnTo>
                <a:close/>
                <a:moveTo>
                  <a:pt x="452124" y="1121304"/>
                </a:moveTo>
                <a:cubicBezTo>
                  <a:pt x="452124" y="1126581"/>
                  <a:pt x="462677" y="1181993"/>
                  <a:pt x="478509" y="1176715"/>
                </a:cubicBezTo>
                <a:cubicBezTo>
                  <a:pt x="481148" y="1152968"/>
                  <a:pt x="473232" y="1134497"/>
                  <a:pt x="452124" y="1121304"/>
                </a:cubicBezTo>
                <a:close/>
                <a:moveTo>
                  <a:pt x="1929761" y="1092279"/>
                </a:moveTo>
                <a:cubicBezTo>
                  <a:pt x="1940316" y="1137136"/>
                  <a:pt x="1921845" y="1168799"/>
                  <a:pt x="1874348" y="1189909"/>
                </a:cubicBezTo>
                <a:cubicBezTo>
                  <a:pt x="1842685" y="1158245"/>
                  <a:pt x="1861155" y="1126581"/>
                  <a:pt x="1929761" y="1092279"/>
                </a:cubicBezTo>
                <a:close/>
                <a:moveTo>
                  <a:pt x="1807398" y="1088023"/>
                </a:moveTo>
                <a:cubicBezTo>
                  <a:pt x="1824174" y="1086838"/>
                  <a:pt x="1856539" y="1100856"/>
                  <a:pt x="1813660" y="1110751"/>
                </a:cubicBezTo>
                <a:cubicBezTo>
                  <a:pt x="1792880" y="1094919"/>
                  <a:pt x="1797333" y="1088734"/>
                  <a:pt x="1807398" y="1088023"/>
                </a:cubicBezTo>
                <a:close/>
                <a:moveTo>
                  <a:pt x="1737138" y="1073810"/>
                </a:moveTo>
                <a:cubicBezTo>
                  <a:pt x="1763525" y="1087003"/>
                  <a:pt x="1718668" y="1102835"/>
                  <a:pt x="1737138" y="1073810"/>
                </a:cubicBezTo>
                <a:close/>
                <a:moveTo>
                  <a:pt x="1763526" y="1065892"/>
                </a:moveTo>
                <a:cubicBezTo>
                  <a:pt x="1766165" y="1071170"/>
                  <a:pt x="1755610" y="1076447"/>
                  <a:pt x="1750332" y="1073808"/>
                </a:cubicBezTo>
                <a:cubicBezTo>
                  <a:pt x="1750332" y="1065892"/>
                  <a:pt x="1758249" y="1063254"/>
                  <a:pt x="1763526" y="1065892"/>
                </a:cubicBezTo>
                <a:close/>
                <a:moveTo>
                  <a:pt x="2046562" y="1031549"/>
                </a:moveTo>
                <a:cubicBezTo>
                  <a:pt x="2049819" y="1033734"/>
                  <a:pt x="2051799" y="1039507"/>
                  <a:pt x="2051139" y="1050061"/>
                </a:cubicBezTo>
                <a:cubicBezTo>
                  <a:pt x="2040584" y="1057976"/>
                  <a:pt x="2030030" y="1065892"/>
                  <a:pt x="2019474" y="1076447"/>
                </a:cubicBezTo>
                <a:cubicBezTo>
                  <a:pt x="2015517" y="1050721"/>
                  <a:pt x="2036791" y="1024994"/>
                  <a:pt x="2046562" y="1031549"/>
                </a:cubicBezTo>
                <a:close/>
                <a:moveTo>
                  <a:pt x="426479" y="1025200"/>
                </a:moveTo>
                <a:cubicBezTo>
                  <a:pt x="412873" y="1025323"/>
                  <a:pt x="404627" y="1027632"/>
                  <a:pt x="409905" y="1031590"/>
                </a:cubicBezTo>
                <a:cubicBezTo>
                  <a:pt x="438929" y="1102833"/>
                  <a:pt x="417821" y="1076447"/>
                  <a:pt x="460039" y="1113388"/>
                </a:cubicBezTo>
                <a:cubicBezTo>
                  <a:pt x="412544" y="1002565"/>
                  <a:pt x="436292" y="1065892"/>
                  <a:pt x="473232" y="1097556"/>
                </a:cubicBezTo>
                <a:cubicBezTo>
                  <a:pt x="556351" y="1044124"/>
                  <a:pt x="467295" y="1024829"/>
                  <a:pt x="426479" y="1025200"/>
                </a:cubicBezTo>
                <a:close/>
                <a:moveTo>
                  <a:pt x="2301863" y="1006147"/>
                </a:moveTo>
                <a:cubicBezTo>
                  <a:pt x="2306505" y="1004692"/>
                  <a:pt x="2311066" y="1004947"/>
                  <a:pt x="2315580" y="1006895"/>
                </a:cubicBezTo>
                <a:cubicBezTo>
                  <a:pt x="2321600" y="1009492"/>
                  <a:pt x="2327537" y="1015100"/>
                  <a:pt x="2333474" y="1023675"/>
                </a:cubicBezTo>
                <a:cubicBezTo>
                  <a:pt x="2309726" y="1036868"/>
                  <a:pt x="2283339" y="1052700"/>
                  <a:pt x="2256952" y="1065893"/>
                </a:cubicBezTo>
                <a:cubicBezTo>
                  <a:pt x="2273279" y="1030272"/>
                  <a:pt x="2287936" y="1010513"/>
                  <a:pt x="2301863" y="1006147"/>
                </a:cubicBezTo>
                <a:close/>
                <a:moveTo>
                  <a:pt x="1782986" y="1005493"/>
                </a:moveTo>
                <a:cubicBezTo>
                  <a:pt x="1785460" y="1005205"/>
                  <a:pt x="1787934" y="1005864"/>
                  <a:pt x="1789913" y="1007843"/>
                </a:cubicBezTo>
                <a:cubicBezTo>
                  <a:pt x="1797829" y="1015759"/>
                  <a:pt x="1781997" y="1031591"/>
                  <a:pt x="1774080" y="1023675"/>
                </a:cubicBezTo>
                <a:cubicBezTo>
                  <a:pt x="1768143" y="1015759"/>
                  <a:pt x="1775565" y="1006359"/>
                  <a:pt x="1782986" y="1005493"/>
                </a:cubicBezTo>
                <a:close/>
                <a:moveTo>
                  <a:pt x="1980673" y="1001113"/>
                </a:moveTo>
                <a:cubicBezTo>
                  <a:pt x="1983276" y="1001783"/>
                  <a:pt x="1986492" y="1003885"/>
                  <a:pt x="1990450" y="1007843"/>
                </a:cubicBezTo>
                <a:cubicBezTo>
                  <a:pt x="2011559" y="1021036"/>
                  <a:pt x="2006282" y="1036868"/>
                  <a:pt x="1971978" y="1052700"/>
                </a:cubicBezTo>
                <a:cubicBezTo>
                  <a:pt x="1974288" y="1061936"/>
                  <a:pt x="1962455" y="996423"/>
                  <a:pt x="1980673" y="1001113"/>
                </a:cubicBezTo>
                <a:close/>
                <a:moveTo>
                  <a:pt x="82719" y="986734"/>
                </a:moveTo>
                <a:cubicBezTo>
                  <a:pt x="114383" y="992011"/>
                  <a:pt x="264785" y="1087003"/>
                  <a:pt x="219928" y="1108112"/>
                </a:cubicBezTo>
                <a:cubicBezTo>
                  <a:pt x="172433" y="1071171"/>
                  <a:pt x="124937" y="1031592"/>
                  <a:pt x="82719" y="986734"/>
                </a:cubicBezTo>
                <a:close/>
                <a:moveTo>
                  <a:pt x="1531325" y="957708"/>
                </a:moveTo>
                <a:cubicBezTo>
                  <a:pt x="1533964" y="960347"/>
                  <a:pt x="1528687" y="968263"/>
                  <a:pt x="1523409" y="965624"/>
                </a:cubicBezTo>
                <a:cubicBezTo>
                  <a:pt x="1518132" y="962985"/>
                  <a:pt x="1526048" y="952431"/>
                  <a:pt x="1531325" y="957708"/>
                </a:cubicBezTo>
                <a:close/>
                <a:moveTo>
                  <a:pt x="719" y="953833"/>
                </a:moveTo>
                <a:lnTo>
                  <a:pt x="17737" y="971231"/>
                </a:lnTo>
                <a:lnTo>
                  <a:pt x="148564" y="1107536"/>
                </a:lnTo>
                <a:lnTo>
                  <a:pt x="139037" y="1099180"/>
                </a:lnTo>
                <a:cubicBezTo>
                  <a:pt x="127529" y="1088197"/>
                  <a:pt x="115037" y="1075458"/>
                  <a:pt x="101184" y="1060615"/>
                </a:cubicBezTo>
                <a:lnTo>
                  <a:pt x="719" y="955812"/>
                </a:lnTo>
                <a:close/>
                <a:moveTo>
                  <a:pt x="1454804" y="949792"/>
                </a:moveTo>
                <a:cubicBezTo>
                  <a:pt x="1423141" y="944515"/>
                  <a:pt x="1454804" y="994649"/>
                  <a:pt x="1454804" y="949792"/>
                </a:cubicBezTo>
                <a:close/>
                <a:moveTo>
                  <a:pt x="2201211" y="946824"/>
                </a:moveTo>
                <a:cubicBezTo>
                  <a:pt x="2208798" y="945835"/>
                  <a:pt x="2216054" y="949793"/>
                  <a:pt x="2212096" y="960348"/>
                </a:cubicBezTo>
                <a:cubicBezTo>
                  <a:pt x="2212096" y="968264"/>
                  <a:pt x="2190987" y="976180"/>
                  <a:pt x="2188348" y="962986"/>
                </a:cubicBezTo>
                <a:cubicBezTo>
                  <a:pt x="2185709" y="953751"/>
                  <a:pt x="2193625" y="947814"/>
                  <a:pt x="2201211" y="946824"/>
                </a:cubicBezTo>
                <a:close/>
                <a:moveTo>
                  <a:pt x="327116" y="943856"/>
                </a:moveTo>
                <a:cubicBezTo>
                  <a:pt x="330744" y="945176"/>
                  <a:pt x="333383" y="948474"/>
                  <a:pt x="330744" y="952432"/>
                </a:cubicBezTo>
                <a:cubicBezTo>
                  <a:pt x="328106" y="962986"/>
                  <a:pt x="312273" y="957709"/>
                  <a:pt x="317550" y="947155"/>
                </a:cubicBezTo>
                <a:cubicBezTo>
                  <a:pt x="318870" y="943197"/>
                  <a:pt x="323488" y="942537"/>
                  <a:pt x="327116" y="943856"/>
                </a:cubicBezTo>
                <a:close/>
                <a:moveTo>
                  <a:pt x="1486262" y="933053"/>
                </a:moveTo>
                <a:cubicBezTo>
                  <a:pt x="1487128" y="923406"/>
                  <a:pt x="1459422" y="982775"/>
                  <a:pt x="1473275" y="970901"/>
                </a:cubicBezTo>
                <a:cubicBezTo>
                  <a:pt x="1482510" y="947154"/>
                  <a:pt x="1485973" y="936269"/>
                  <a:pt x="1486262" y="933053"/>
                </a:cubicBezTo>
                <a:close/>
                <a:moveTo>
                  <a:pt x="1368224" y="922994"/>
                </a:moveTo>
                <a:cubicBezTo>
                  <a:pt x="1373171" y="922582"/>
                  <a:pt x="1378284" y="923406"/>
                  <a:pt x="1383561" y="926045"/>
                </a:cubicBezTo>
                <a:cubicBezTo>
                  <a:pt x="1367728" y="939238"/>
                  <a:pt x="1349258" y="952432"/>
                  <a:pt x="1328149" y="944516"/>
                </a:cubicBezTo>
                <a:cubicBezTo>
                  <a:pt x="1340023" y="936600"/>
                  <a:pt x="1353381" y="924231"/>
                  <a:pt x="1368224" y="922994"/>
                </a:cubicBezTo>
                <a:close/>
                <a:moveTo>
                  <a:pt x="1840047" y="910213"/>
                </a:moveTo>
                <a:cubicBezTo>
                  <a:pt x="1826854" y="939238"/>
                  <a:pt x="1800467" y="955070"/>
                  <a:pt x="1766164" y="960347"/>
                </a:cubicBezTo>
                <a:cubicBezTo>
                  <a:pt x="1787273" y="939238"/>
                  <a:pt x="1813660" y="923406"/>
                  <a:pt x="1840047" y="910213"/>
                </a:cubicBezTo>
                <a:close/>
                <a:moveTo>
                  <a:pt x="1035260" y="910212"/>
                </a:moveTo>
                <a:cubicBezTo>
                  <a:pt x="1032621" y="912851"/>
                  <a:pt x="1029983" y="912851"/>
                  <a:pt x="1029983" y="915490"/>
                </a:cubicBezTo>
                <a:cubicBezTo>
                  <a:pt x="1035260" y="915490"/>
                  <a:pt x="1037898" y="912851"/>
                  <a:pt x="1035260" y="910212"/>
                </a:cubicBezTo>
                <a:close/>
                <a:moveTo>
                  <a:pt x="1940314" y="902297"/>
                </a:moveTo>
                <a:cubicBezTo>
                  <a:pt x="1927121" y="918129"/>
                  <a:pt x="1911289" y="931322"/>
                  <a:pt x="1895457" y="944515"/>
                </a:cubicBezTo>
                <a:cubicBezTo>
                  <a:pt x="1845323" y="965624"/>
                  <a:pt x="1908650" y="910213"/>
                  <a:pt x="1940314" y="902297"/>
                </a:cubicBezTo>
                <a:close/>
                <a:moveTo>
                  <a:pt x="1544518" y="894382"/>
                </a:moveTo>
                <a:cubicBezTo>
                  <a:pt x="1541879" y="957710"/>
                  <a:pt x="1523409" y="918130"/>
                  <a:pt x="1544518" y="894382"/>
                </a:cubicBezTo>
                <a:close/>
                <a:moveTo>
                  <a:pt x="478509" y="873271"/>
                </a:moveTo>
                <a:cubicBezTo>
                  <a:pt x="486425" y="889103"/>
                  <a:pt x="573501" y="1081724"/>
                  <a:pt x="623635" y="1002565"/>
                </a:cubicBezTo>
                <a:cubicBezTo>
                  <a:pt x="573501" y="952431"/>
                  <a:pt x="533922" y="912851"/>
                  <a:pt x="478509" y="873271"/>
                </a:cubicBezTo>
                <a:close/>
                <a:moveTo>
                  <a:pt x="391442" y="867996"/>
                </a:moveTo>
                <a:cubicBezTo>
                  <a:pt x="399358" y="862718"/>
                  <a:pt x="404635" y="875911"/>
                  <a:pt x="399358" y="881189"/>
                </a:cubicBezTo>
                <a:cubicBezTo>
                  <a:pt x="391442" y="886466"/>
                  <a:pt x="386165" y="873273"/>
                  <a:pt x="391442" y="867996"/>
                </a:cubicBezTo>
                <a:close/>
                <a:moveTo>
                  <a:pt x="1222104" y="841583"/>
                </a:moveTo>
                <a:cubicBezTo>
                  <a:pt x="1222604" y="842268"/>
                  <a:pt x="1223594" y="843917"/>
                  <a:pt x="1225243" y="846886"/>
                </a:cubicBezTo>
                <a:cubicBezTo>
                  <a:pt x="1239095" y="879210"/>
                  <a:pt x="1218604" y="836785"/>
                  <a:pt x="1222104" y="841583"/>
                </a:cubicBezTo>
                <a:close/>
                <a:moveTo>
                  <a:pt x="571533" y="836991"/>
                </a:moveTo>
                <a:cubicBezTo>
                  <a:pt x="574172" y="836332"/>
                  <a:pt x="577470" y="837651"/>
                  <a:pt x="578789" y="841608"/>
                </a:cubicBezTo>
                <a:cubicBezTo>
                  <a:pt x="581428" y="846886"/>
                  <a:pt x="568235" y="852163"/>
                  <a:pt x="568235" y="844247"/>
                </a:cubicBezTo>
                <a:cubicBezTo>
                  <a:pt x="566915" y="840289"/>
                  <a:pt x="568895" y="837651"/>
                  <a:pt x="571533" y="836991"/>
                </a:cubicBezTo>
                <a:close/>
                <a:moveTo>
                  <a:pt x="1939984" y="836001"/>
                </a:moveTo>
                <a:cubicBezTo>
                  <a:pt x="1940974" y="835012"/>
                  <a:pt x="1942953" y="835012"/>
                  <a:pt x="1945591" y="836331"/>
                </a:cubicBezTo>
                <a:cubicBezTo>
                  <a:pt x="1948230" y="841608"/>
                  <a:pt x="1945591" y="844247"/>
                  <a:pt x="1940314" y="841608"/>
                </a:cubicBezTo>
                <a:cubicBezTo>
                  <a:pt x="1938995" y="838970"/>
                  <a:pt x="1938995" y="836991"/>
                  <a:pt x="1939984" y="836001"/>
                </a:cubicBezTo>
                <a:close/>
                <a:moveTo>
                  <a:pt x="840542" y="832456"/>
                </a:moveTo>
                <a:cubicBezTo>
                  <a:pt x="847592" y="832209"/>
                  <a:pt x="856498" y="841609"/>
                  <a:pt x="850561" y="849525"/>
                </a:cubicBezTo>
                <a:cubicBezTo>
                  <a:pt x="842645" y="860080"/>
                  <a:pt x="824174" y="849525"/>
                  <a:pt x="834729" y="836332"/>
                </a:cubicBezTo>
                <a:cubicBezTo>
                  <a:pt x="836048" y="833693"/>
                  <a:pt x="838192" y="832539"/>
                  <a:pt x="840542" y="832456"/>
                </a:cubicBezTo>
                <a:close/>
                <a:moveTo>
                  <a:pt x="1338786" y="815510"/>
                </a:moveTo>
                <a:cubicBezTo>
                  <a:pt x="1339693" y="814232"/>
                  <a:pt x="1341342" y="818521"/>
                  <a:pt x="1343981" y="833693"/>
                </a:cubicBezTo>
                <a:cubicBezTo>
                  <a:pt x="1343486" y="838640"/>
                  <a:pt x="1342991" y="842127"/>
                  <a:pt x="1342510" y="844433"/>
                </a:cubicBezTo>
                <a:lnTo>
                  <a:pt x="1341526" y="847016"/>
                </a:lnTo>
                <a:lnTo>
                  <a:pt x="1340859" y="847260"/>
                </a:lnTo>
                <a:lnTo>
                  <a:pt x="1338879" y="840882"/>
                </a:lnTo>
                <a:cubicBezTo>
                  <a:pt x="1337734" y="831869"/>
                  <a:pt x="1337425" y="817428"/>
                  <a:pt x="1338786" y="815510"/>
                </a:cubicBezTo>
                <a:close/>
                <a:moveTo>
                  <a:pt x="2169876" y="807306"/>
                </a:moveTo>
                <a:lnTo>
                  <a:pt x="2114617" y="858244"/>
                </a:lnTo>
                <a:lnTo>
                  <a:pt x="2096942" y="863955"/>
                </a:lnTo>
                <a:cubicBezTo>
                  <a:pt x="2090634" y="867336"/>
                  <a:pt x="2084615" y="871624"/>
                  <a:pt x="2078513" y="875911"/>
                </a:cubicBezTo>
                <a:lnTo>
                  <a:pt x="2076897" y="876932"/>
                </a:lnTo>
                <a:lnTo>
                  <a:pt x="2037944" y="894382"/>
                </a:lnTo>
                <a:cubicBezTo>
                  <a:pt x="2045860" y="893722"/>
                  <a:pt x="2052951" y="891248"/>
                  <a:pt x="2059589" y="887868"/>
                </a:cubicBezTo>
                <a:lnTo>
                  <a:pt x="2076897" y="876932"/>
                </a:lnTo>
                <a:lnTo>
                  <a:pt x="2110837" y="861729"/>
                </a:lnTo>
                <a:lnTo>
                  <a:pt x="2114617" y="858244"/>
                </a:lnTo>
                <a:lnTo>
                  <a:pt x="2117103" y="857441"/>
                </a:lnTo>
                <a:cubicBezTo>
                  <a:pt x="2109187" y="891743"/>
                  <a:pt x="2027389" y="955071"/>
                  <a:pt x="1990448" y="944516"/>
                </a:cubicBezTo>
                <a:cubicBezTo>
                  <a:pt x="1969339" y="923407"/>
                  <a:pt x="2006280" y="902298"/>
                  <a:pt x="2024751" y="897021"/>
                </a:cubicBezTo>
                <a:cubicBezTo>
                  <a:pt x="2048499" y="894382"/>
                  <a:pt x="2127658" y="817860"/>
                  <a:pt x="2169876" y="807306"/>
                </a:cubicBezTo>
                <a:close/>
                <a:moveTo>
                  <a:pt x="462683" y="778280"/>
                </a:moveTo>
                <a:cubicBezTo>
                  <a:pt x="475876" y="775642"/>
                  <a:pt x="478515" y="778280"/>
                  <a:pt x="475876" y="791474"/>
                </a:cubicBezTo>
                <a:cubicBezTo>
                  <a:pt x="465322" y="796751"/>
                  <a:pt x="460045" y="791474"/>
                  <a:pt x="462683" y="778280"/>
                </a:cubicBezTo>
                <a:close/>
                <a:moveTo>
                  <a:pt x="713360" y="767726"/>
                </a:moveTo>
                <a:cubicBezTo>
                  <a:pt x="726553" y="775642"/>
                  <a:pt x="723914" y="796751"/>
                  <a:pt x="723914" y="809944"/>
                </a:cubicBezTo>
                <a:cubicBezTo>
                  <a:pt x="700166" y="812583"/>
                  <a:pt x="702805" y="780919"/>
                  <a:pt x="713360" y="767726"/>
                </a:cubicBezTo>
                <a:close/>
                <a:moveTo>
                  <a:pt x="607482" y="765418"/>
                </a:moveTo>
                <a:cubicBezTo>
                  <a:pt x="610450" y="765748"/>
                  <a:pt x="613089" y="769046"/>
                  <a:pt x="615727" y="775642"/>
                </a:cubicBezTo>
                <a:cubicBezTo>
                  <a:pt x="607811" y="786198"/>
                  <a:pt x="602534" y="786198"/>
                  <a:pt x="597257" y="773003"/>
                </a:cubicBezTo>
                <a:cubicBezTo>
                  <a:pt x="601214" y="767726"/>
                  <a:pt x="604513" y="765088"/>
                  <a:pt x="607482" y="765418"/>
                </a:cubicBezTo>
                <a:close/>
                <a:moveTo>
                  <a:pt x="2225288" y="765088"/>
                </a:moveTo>
                <a:cubicBezTo>
                  <a:pt x="2230565" y="770365"/>
                  <a:pt x="2220010" y="778281"/>
                  <a:pt x="2217372" y="773004"/>
                </a:cubicBezTo>
                <a:cubicBezTo>
                  <a:pt x="2214733" y="767726"/>
                  <a:pt x="2222649" y="762449"/>
                  <a:pt x="2225288" y="765088"/>
                </a:cubicBezTo>
                <a:close/>
                <a:moveTo>
                  <a:pt x="1148722" y="762449"/>
                </a:moveTo>
                <a:cubicBezTo>
                  <a:pt x="1151360" y="783558"/>
                  <a:pt x="1127612" y="788835"/>
                  <a:pt x="1132890" y="812583"/>
                </a:cubicBezTo>
                <a:cubicBezTo>
                  <a:pt x="1106503" y="812583"/>
                  <a:pt x="1101226" y="788835"/>
                  <a:pt x="1088033" y="770365"/>
                </a:cubicBezTo>
                <a:cubicBezTo>
                  <a:pt x="1103865" y="778281"/>
                  <a:pt x="1117058" y="788835"/>
                  <a:pt x="1127612" y="802028"/>
                </a:cubicBezTo>
                <a:cubicBezTo>
                  <a:pt x="1135528" y="788835"/>
                  <a:pt x="1140806" y="775642"/>
                  <a:pt x="1148722" y="762449"/>
                </a:cubicBezTo>
                <a:close/>
                <a:moveTo>
                  <a:pt x="1037899" y="754533"/>
                </a:moveTo>
                <a:cubicBezTo>
                  <a:pt x="1061647" y="765087"/>
                  <a:pt x="1037899" y="820499"/>
                  <a:pt x="1016789" y="799390"/>
                </a:cubicBezTo>
                <a:cubicBezTo>
                  <a:pt x="1008873" y="780919"/>
                  <a:pt x="1019429" y="754533"/>
                  <a:pt x="1037899" y="754533"/>
                </a:cubicBezTo>
                <a:close/>
                <a:moveTo>
                  <a:pt x="1381417" y="753955"/>
                </a:moveTo>
                <a:cubicBezTo>
                  <a:pt x="1383890" y="751729"/>
                  <a:pt x="1390817" y="759150"/>
                  <a:pt x="1388838" y="765087"/>
                </a:cubicBezTo>
                <a:cubicBezTo>
                  <a:pt x="1386199" y="773003"/>
                  <a:pt x="1378283" y="765087"/>
                  <a:pt x="1380922" y="759810"/>
                </a:cubicBezTo>
                <a:cubicBezTo>
                  <a:pt x="1380262" y="756512"/>
                  <a:pt x="1380592" y="754697"/>
                  <a:pt x="1381417" y="753955"/>
                </a:cubicBezTo>
                <a:close/>
                <a:moveTo>
                  <a:pt x="792505" y="746617"/>
                </a:moveTo>
                <a:cubicBezTo>
                  <a:pt x="803059" y="762449"/>
                  <a:pt x="805698" y="778281"/>
                  <a:pt x="803059" y="796751"/>
                </a:cubicBezTo>
                <a:cubicBezTo>
                  <a:pt x="800421" y="780919"/>
                  <a:pt x="797782" y="762449"/>
                  <a:pt x="792505" y="746617"/>
                </a:cubicBezTo>
                <a:close/>
                <a:moveTo>
                  <a:pt x="1628955" y="741340"/>
                </a:moveTo>
                <a:cubicBezTo>
                  <a:pt x="1626317" y="751894"/>
                  <a:pt x="1623678" y="765089"/>
                  <a:pt x="1610484" y="765089"/>
                </a:cubicBezTo>
                <a:cubicBezTo>
                  <a:pt x="1610484" y="754533"/>
                  <a:pt x="1621039" y="749256"/>
                  <a:pt x="1628955" y="741340"/>
                </a:cubicBezTo>
                <a:close/>
                <a:moveTo>
                  <a:pt x="1317265" y="717921"/>
                </a:moveTo>
                <a:cubicBezTo>
                  <a:pt x="1318914" y="716932"/>
                  <a:pt x="1321553" y="717591"/>
                  <a:pt x="1325510" y="720230"/>
                </a:cubicBezTo>
                <a:cubicBezTo>
                  <a:pt x="1325510" y="728146"/>
                  <a:pt x="1322872" y="730785"/>
                  <a:pt x="1314956" y="725508"/>
                </a:cubicBezTo>
                <a:cubicBezTo>
                  <a:pt x="1314956" y="721550"/>
                  <a:pt x="1315616" y="718911"/>
                  <a:pt x="1317265" y="717921"/>
                </a:cubicBezTo>
                <a:close/>
                <a:moveTo>
                  <a:pt x="1681727" y="707037"/>
                </a:moveTo>
                <a:cubicBezTo>
                  <a:pt x="1668534" y="733423"/>
                  <a:pt x="1652702" y="757171"/>
                  <a:pt x="1634232" y="778281"/>
                </a:cubicBezTo>
                <a:cubicBezTo>
                  <a:pt x="1642148" y="749255"/>
                  <a:pt x="1657979" y="725507"/>
                  <a:pt x="1681727" y="707037"/>
                </a:cubicBezTo>
                <a:close/>
                <a:moveTo>
                  <a:pt x="1486468" y="680651"/>
                </a:moveTo>
                <a:cubicBezTo>
                  <a:pt x="1449527" y="728146"/>
                  <a:pt x="1467998" y="746617"/>
                  <a:pt x="1409948" y="770365"/>
                </a:cubicBezTo>
                <a:cubicBezTo>
                  <a:pt x="1394115" y="791475"/>
                  <a:pt x="1373006" y="807307"/>
                  <a:pt x="1349258" y="817861"/>
                </a:cubicBezTo>
                <a:cubicBezTo>
                  <a:pt x="1357174" y="804668"/>
                  <a:pt x="1452166" y="680651"/>
                  <a:pt x="1486468" y="680651"/>
                </a:cubicBezTo>
                <a:close/>
                <a:moveTo>
                  <a:pt x="1644787" y="667458"/>
                </a:moveTo>
                <a:cubicBezTo>
                  <a:pt x="1631594" y="720231"/>
                  <a:pt x="1544518" y="722869"/>
                  <a:pt x="1592013" y="693844"/>
                </a:cubicBezTo>
                <a:cubicBezTo>
                  <a:pt x="1610485" y="685928"/>
                  <a:pt x="1628955" y="678012"/>
                  <a:pt x="1644787" y="667458"/>
                </a:cubicBezTo>
                <a:close/>
                <a:moveTo>
                  <a:pt x="1188302" y="662181"/>
                </a:moveTo>
                <a:cubicBezTo>
                  <a:pt x="1185663" y="675374"/>
                  <a:pt x="1180386" y="691206"/>
                  <a:pt x="1177747" y="704399"/>
                </a:cubicBezTo>
                <a:cubicBezTo>
                  <a:pt x="1151360" y="712315"/>
                  <a:pt x="1153998" y="699122"/>
                  <a:pt x="1188302" y="662181"/>
                </a:cubicBezTo>
                <a:close/>
                <a:moveTo>
                  <a:pt x="2111826" y="651626"/>
                </a:moveTo>
                <a:cubicBezTo>
                  <a:pt x="2111826" y="688568"/>
                  <a:pt x="2088079" y="646349"/>
                  <a:pt x="2111826" y="651626"/>
                </a:cubicBezTo>
                <a:close/>
                <a:moveTo>
                  <a:pt x="2074887" y="651626"/>
                </a:moveTo>
                <a:cubicBezTo>
                  <a:pt x="2077525" y="675374"/>
                  <a:pt x="2030029" y="648987"/>
                  <a:pt x="2074887" y="651626"/>
                </a:cubicBezTo>
                <a:close/>
                <a:moveTo>
                  <a:pt x="890140" y="648987"/>
                </a:moveTo>
                <a:cubicBezTo>
                  <a:pt x="929719" y="659541"/>
                  <a:pt x="1011512" y="831054"/>
                  <a:pt x="1022067" y="870634"/>
                </a:cubicBezTo>
                <a:cubicBezTo>
                  <a:pt x="969294" y="812584"/>
                  <a:pt x="921804" y="717592"/>
                  <a:pt x="890140" y="648987"/>
                </a:cubicBezTo>
                <a:close/>
                <a:moveTo>
                  <a:pt x="1526049" y="635794"/>
                </a:moveTo>
                <a:cubicBezTo>
                  <a:pt x="1515494" y="646348"/>
                  <a:pt x="1502301" y="659543"/>
                  <a:pt x="1491746" y="670097"/>
                </a:cubicBezTo>
                <a:cubicBezTo>
                  <a:pt x="1489107" y="678013"/>
                  <a:pt x="1470636" y="638432"/>
                  <a:pt x="1526049" y="635794"/>
                </a:cubicBezTo>
                <a:close/>
                <a:moveTo>
                  <a:pt x="781951" y="633156"/>
                </a:moveTo>
                <a:cubicBezTo>
                  <a:pt x="795144" y="656904"/>
                  <a:pt x="800421" y="667458"/>
                  <a:pt x="789867" y="691206"/>
                </a:cubicBezTo>
                <a:cubicBezTo>
                  <a:pt x="787228" y="672735"/>
                  <a:pt x="784589" y="654265"/>
                  <a:pt x="781951" y="633156"/>
                </a:cubicBezTo>
                <a:close/>
                <a:moveTo>
                  <a:pt x="1285931" y="617323"/>
                </a:moveTo>
                <a:cubicBezTo>
                  <a:pt x="1301763" y="670096"/>
                  <a:pt x="1077478" y="889103"/>
                  <a:pt x="1151360" y="926044"/>
                </a:cubicBezTo>
                <a:cubicBezTo>
                  <a:pt x="1212049" y="936599"/>
                  <a:pt x="1267461" y="878549"/>
                  <a:pt x="1304402" y="846885"/>
                </a:cubicBezTo>
                <a:cubicBezTo>
                  <a:pt x="1322872" y="852162"/>
                  <a:pt x="1304402" y="873271"/>
                  <a:pt x="1299124" y="878549"/>
                </a:cubicBezTo>
                <a:cubicBezTo>
                  <a:pt x="1317595" y="873271"/>
                  <a:pt x="1312317" y="878549"/>
                  <a:pt x="1312317" y="852162"/>
                </a:cubicBezTo>
                <a:cubicBezTo>
                  <a:pt x="1316275" y="853811"/>
                  <a:pt x="1322336" y="853275"/>
                  <a:pt x="1329778" y="851312"/>
                </a:cubicBezTo>
                <a:lnTo>
                  <a:pt x="1340859" y="847260"/>
                </a:lnTo>
                <a:lnTo>
                  <a:pt x="1341117" y="848089"/>
                </a:lnTo>
                <a:lnTo>
                  <a:pt x="1341526" y="847016"/>
                </a:lnTo>
                <a:lnTo>
                  <a:pt x="1355525" y="841896"/>
                </a:lnTo>
                <a:cubicBezTo>
                  <a:pt x="1412421" y="817530"/>
                  <a:pt x="1493065" y="769045"/>
                  <a:pt x="1441611" y="860078"/>
                </a:cubicBezTo>
                <a:cubicBezTo>
                  <a:pt x="1299124" y="773003"/>
                  <a:pt x="1301763" y="997288"/>
                  <a:pt x="1351897" y="1044783"/>
                </a:cubicBezTo>
                <a:cubicBezTo>
                  <a:pt x="1407309" y="1021035"/>
                  <a:pt x="1433695" y="915490"/>
                  <a:pt x="1431056" y="867994"/>
                </a:cubicBezTo>
                <a:cubicBezTo>
                  <a:pt x="1460081" y="867994"/>
                  <a:pt x="1467997" y="889103"/>
                  <a:pt x="1462720" y="933960"/>
                </a:cubicBezTo>
                <a:cubicBezTo>
                  <a:pt x="1507577" y="870633"/>
                  <a:pt x="1518132" y="696482"/>
                  <a:pt x="1512854" y="696482"/>
                </a:cubicBezTo>
                <a:cubicBezTo>
                  <a:pt x="1636871" y="725507"/>
                  <a:pt x="1518132" y="802028"/>
                  <a:pt x="1515493" y="865355"/>
                </a:cubicBezTo>
                <a:cubicBezTo>
                  <a:pt x="1536602" y="854801"/>
                  <a:pt x="1547157" y="836330"/>
                  <a:pt x="1547157" y="809944"/>
                </a:cubicBezTo>
                <a:cubicBezTo>
                  <a:pt x="1562989" y="809944"/>
                  <a:pt x="1605207" y="870633"/>
                  <a:pt x="1560350" y="897019"/>
                </a:cubicBezTo>
                <a:cubicBezTo>
                  <a:pt x="1541880" y="897019"/>
                  <a:pt x="1536602" y="881187"/>
                  <a:pt x="1544518" y="854801"/>
                </a:cubicBezTo>
                <a:cubicBezTo>
                  <a:pt x="1504938" y="928683"/>
                  <a:pt x="1533964" y="931322"/>
                  <a:pt x="1507577" y="997288"/>
                </a:cubicBezTo>
                <a:cubicBezTo>
                  <a:pt x="1586736" y="984094"/>
                  <a:pt x="1705475" y="788835"/>
                  <a:pt x="1774080" y="780919"/>
                </a:cubicBezTo>
                <a:cubicBezTo>
                  <a:pt x="1774080" y="812583"/>
                  <a:pt x="1702837" y="936599"/>
                  <a:pt x="1774080" y="894381"/>
                </a:cubicBezTo>
                <a:cubicBezTo>
                  <a:pt x="1755610" y="949792"/>
                  <a:pt x="1533964" y="1076447"/>
                  <a:pt x="1626316" y="1044783"/>
                </a:cubicBezTo>
                <a:cubicBezTo>
                  <a:pt x="1618400" y="1063254"/>
                  <a:pt x="1581459" y="1084363"/>
                  <a:pt x="1565627" y="1097556"/>
                </a:cubicBezTo>
                <a:cubicBezTo>
                  <a:pt x="1605207" y="1084363"/>
                  <a:pt x="1578820" y="1137136"/>
                  <a:pt x="1581459" y="1142413"/>
                </a:cubicBezTo>
                <a:cubicBezTo>
                  <a:pt x="1597291" y="1123943"/>
                  <a:pt x="1618400" y="1110749"/>
                  <a:pt x="1639509" y="1100195"/>
                </a:cubicBezTo>
                <a:cubicBezTo>
                  <a:pt x="1618400" y="1110749"/>
                  <a:pt x="1634232" y="1100195"/>
                  <a:pt x="1689644" y="1068531"/>
                </a:cubicBezTo>
                <a:cubicBezTo>
                  <a:pt x="1676450" y="1076447"/>
                  <a:pt x="1665896" y="1087002"/>
                  <a:pt x="1652702" y="1094917"/>
                </a:cubicBezTo>
                <a:cubicBezTo>
                  <a:pt x="1581459" y="1121304"/>
                  <a:pt x="1671173" y="1189909"/>
                  <a:pt x="1660618" y="1290178"/>
                </a:cubicBezTo>
                <a:cubicBezTo>
                  <a:pt x="1668534" y="1276985"/>
                  <a:pt x="1687005" y="1279623"/>
                  <a:pt x="1755610" y="1282262"/>
                </a:cubicBezTo>
                <a:cubicBezTo>
                  <a:pt x="1721307" y="1319203"/>
                  <a:pt x="1710753" y="1321842"/>
                  <a:pt x="1697559" y="1371976"/>
                </a:cubicBezTo>
                <a:cubicBezTo>
                  <a:pt x="1729223" y="1335035"/>
                  <a:pt x="1766164" y="1300733"/>
                  <a:pt x="1811021" y="1276985"/>
                </a:cubicBezTo>
                <a:cubicBezTo>
                  <a:pt x="1805744" y="1345590"/>
                  <a:pt x="1710753" y="1393085"/>
                  <a:pt x="1689644" y="1427387"/>
                </a:cubicBezTo>
                <a:cubicBezTo>
                  <a:pt x="1716030" y="1430026"/>
                  <a:pt x="1745055" y="1466967"/>
                  <a:pt x="1755610" y="1466967"/>
                </a:cubicBezTo>
                <a:cubicBezTo>
                  <a:pt x="1752971" y="1509185"/>
                  <a:pt x="1758248" y="1509185"/>
                  <a:pt x="1768803" y="1554042"/>
                </a:cubicBezTo>
                <a:cubicBezTo>
                  <a:pt x="1739778" y="1527656"/>
                  <a:pt x="1729223" y="1535572"/>
                  <a:pt x="1737139" y="1575152"/>
                </a:cubicBezTo>
                <a:cubicBezTo>
                  <a:pt x="1719988" y="1575152"/>
                  <a:pt x="1772761" y="1596921"/>
                  <a:pt x="1815969" y="1611763"/>
                </a:cubicBezTo>
                <a:lnTo>
                  <a:pt x="1833700" y="1617428"/>
                </a:lnTo>
                <a:lnTo>
                  <a:pt x="1827843" y="1634191"/>
                </a:lnTo>
                <a:cubicBezTo>
                  <a:pt x="1821576" y="1641777"/>
                  <a:pt x="1812340" y="1647714"/>
                  <a:pt x="1800466" y="1651672"/>
                </a:cubicBezTo>
                <a:cubicBezTo>
                  <a:pt x="1829492" y="1662227"/>
                  <a:pt x="1858517" y="1627924"/>
                  <a:pt x="1858517" y="1627924"/>
                </a:cubicBezTo>
                <a:cubicBezTo>
                  <a:pt x="1908651" y="1691252"/>
                  <a:pt x="1869071" y="1678059"/>
                  <a:pt x="1903374" y="1738747"/>
                </a:cubicBezTo>
                <a:cubicBezTo>
                  <a:pt x="1906012" y="1770411"/>
                  <a:pt x="1927122" y="1788882"/>
                  <a:pt x="1958785" y="1775689"/>
                </a:cubicBezTo>
                <a:cubicBezTo>
                  <a:pt x="1911290" y="1817907"/>
                  <a:pt x="1834769" y="1759856"/>
                  <a:pt x="1784635" y="1746663"/>
                </a:cubicBezTo>
                <a:cubicBezTo>
                  <a:pt x="1811021" y="1759856"/>
                  <a:pt x="1694921" y="1722916"/>
                  <a:pt x="1694921" y="1783604"/>
                </a:cubicBezTo>
                <a:cubicBezTo>
                  <a:pt x="1694921" y="1751941"/>
                  <a:pt x="1681728" y="1744025"/>
                  <a:pt x="1657980" y="1759856"/>
                </a:cubicBezTo>
                <a:cubicBezTo>
                  <a:pt x="1657980" y="1780966"/>
                  <a:pt x="1713391" y="1865402"/>
                  <a:pt x="1716030" y="1873318"/>
                </a:cubicBezTo>
                <a:cubicBezTo>
                  <a:pt x="1697559" y="1846932"/>
                  <a:pt x="1673812" y="1833739"/>
                  <a:pt x="1642148" y="1831100"/>
                </a:cubicBezTo>
                <a:cubicBezTo>
                  <a:pt x="1589375" y="1902343"/>
                  <a:pt x="1697559" y="1941923"/>
                  <a:pt x="1705475" y="1992057"/>
                </a:cubicBezTo>
                <a:cubicBezTo>
                  <a:pt x="1684366" y="1997334"/>
                  <a:pt x="1708114" y="1981503"/>
                  <a:pt x="1718669" y="2034275"/>
                </a:cubicBezTo>
                <a:cubicBezTo>
                  <a:pt x="1657980" y="2076494"/>
                  <a:pt x="1650064" y="1886511"/>
                  <a:pt x="1592014" y="1878595"/>
                </a:cubicBezTo>
                <a:cubicBezTo>
                  <a:pt x="1552434" y="1968309"/>
                  <a:pt x="1491745" y="1907621"/>
                  <a:pt x="1454804" y="1949839"/>
                </a:cubicBezTo>
                <a:cubicBezTo>
                  <a:pt x="1409947" y="2005250"/>
                  <a:pt x="1449527" y="2028998"/>
                  <a:pt x="1433695" y="2079132"/>
                </a:cubicBezTo>
                <a:cubicBezTo>
                  <a:pt x="1415225" y="2079132"/>
                  <a:pt x="1407309" y="2076494"/>
                  <a:pt x="1388838" y="2076494"/>
                </a:cubicBezTo>
                <a:cubicBezTo>
                  <a:pt x="1362452" y="2105519"/>
                  <a:pt x="1367729" y="2123989"/>
                  <a:pt x="1407309" y="2126628"/>
                </a:cubicBezTo>
                <a:cubicBezTo>
                  <a:pt x="1300444" y="2128607"/>
                  <a:pt x="1246269" y="2216300"/>
                  <a:pt x="1220434" y="2336137"/>
                </a:cubicBezTo>
                <a:lnTo>
                  <a:pt x="1214432" y="2380765"/>
                </a:lnTo>
                <a:lnTo>
                  <a:pt x="1214688" y="2295501"/>
                </a:lnTo>
                <a:cubicBezTo>
                  <a:pt x="1193578" y="2332442"/>
                  <a:pt x="1188301" y="2319249"/>
                  <a:pt x="1212049" y="2345635"/>
                </a:cubicBezTo>
                <a:cubicBezTo>
                  <a:pt x="1180385" y="2358829"/>
                  <a:pt x="1151360" y="2564643"/>
                  <a:pt x="1114419" y="2430072"/>
                </a:cubicBezTo>
                <a:cubicBezTo>
                  <a:pt x="1177747" y="2414240"/>
                  <a:pt x="1177747" y="2332442"/>
                  <a:pt x="1183024" y="2274392"/>
                </a:cubicBezTo>
                <a:cubicBezTo>
                  <a:pt x="1136518" y="2243718"/>
                  <a:pt x="1112647" y="2356273"/>
                  <a:pt x="1100278" y="2508948"/>
                </a:cubicBezTo>
                <a:lnTo>
                  <a:pt x="1093207" y="2637168"/>
                </a:lnTo>
                <a:lnTo>
                  <a:pt x="1087531" y="2637168"/>
                </a:lnTo>
                <a:lnTo>
                  <a:pt x="1080117" y="2575197"/>
                </a:lnTo>
                <a:cubicBezTo>
                  <a:pt x="1069562" y="2522424"/>
                  <a:pt x="987764" y="2559365"/>
                  <a:pt x="1008873" y="2488122"/>
                </a:cubicBezTo>
                <a:cubicBezTo>
                  <a:pt x="1011512" y="2472290"/>
                  <a:pt x="1035260" y="2501315"/>
                  <a:pt x="1045814" y="2493399"/>
                </a:cubicBezTo>
                <a:cubicBezTo>
                  <a:pt x="1040537" y="2472290"/>
                  <a:pt x="1032621" y="2451181"/>
                  <a:pt x="1024705" y="2430072"/>
                </a:cubicBezTo>
                <a:cubicBezTo>
                  <a:pt x="1015470" y="2441616"/>
                  <a:pt x="1028457" y="2483463"/>
                  <a:pt x="1012404" y="2467229"/>
                </a:cubicBezTo>
                <a:lnTo>
                  <a:pt x="1009525" y="2463709"/>
                </a:lnTo>
                <a:lnTo>
                  <a:pt x="1010409" y="2463499"/>
                </a:lnTo>
                <a:cubicBezTo>
                  <a:pt x="1013656" y="2457572"/>
                  <a:pt x="1016130" y="2429743"/>
                  <a:pt x="1006235" y="2437988"/>
                </a:cubicBezTo>
                <a:cubicBezTo>
                  <a:pt x="1006235" y="2446234"/>
                  <a:pt x="1006482" y="2452212"/>
                  <a:pt x="1006884" y="2456387"/>
                </a:cubicBezTo>
                <a:lnTo>
                  <a:pt x="1008027" y="2461878"/>
                </a:lnTo>
                <a:lnTo>
                  <a:pt x="1003596" y="2456458"/>
                </a:lnTo>
                <a:cubicBezTo>
                  <a:pt x="1003596" y="2478227"/>
                  <a:pt x="1007307" y="2551203"/>
                  <a:pt x="1010136" y="2633918"/>
                </a:cubicBezTo>
                <a:lnTo>
                  <a:pt x="1010227" y="2637168"/>
                </a:lnTo>
                <a:lnTo>
                  <a:pt x="986520" y="2637168"/>
                </a:lnTo>
                <a:lnTo>
                  <a:pt x="987177" y="2591658"/>
                </a:lnTo>
                <a:cubicBezTo>
                  <a:pt x="988259" y="2497193"/>
                  <a:pt x="987764" y="2413581"/>
                  <a:pt x="979848" y="2387854"/>
                </a:cubicBezTo>
                <a:cubicBezTo>
                  <a:pt x="977870" y="2391812"/>
                  <a:pt x="972922" y="2438813"/>
                  <a:pt x="970572" y="2462066"/>
                </a:cubicBezTo>
                <a:lnTo>
                  <a:pt x="970057" y="2467253"/>
                </a:lnTo>
                <a:lnTo>
                  <a:pt x="970052" y="2467255"/>
                </a:lnTo>
                <a:cubicBezTo>
                  <a:pt x="969583" y="2468539"/>
                  <a:pt x="969294" y="2470971"/>
                  <a:pt x="969294" y="2474929"/>
                </a:cubicBezTo>
                <a:lnTo>
                  <a:pt x="970057" y="2467253"/>
                </a:lnTo>
                <a:lnTo>
                  <a:pt x="971891" y="2466477"/>
                </a:lnTo>
                <a:cubicBezTo>
                  <a:pt x="976220" y="2470311"/>
                  <a:pt x="983147" y="2501975"/>
                  <a:pt x="969294" y="2480206"/>
                </a:cubicBezTo>
                <a:cubicBezTo>
                  <a:pt x="967975" y="2477568"/>
                  <a:pt x="958081" y="2540236"/>
                  <a:pt x="949505" y="2602573"/>
                </a:cubicBezTo>
                <a:lnTo>
                  <a:pt x="944938" y="2637168"/>
                </a:lnTo>
                <a:lnTo>
                  <a:pt x="895202" y="2637168"/>
                </a:lnTo>
                <a:lnTo>
                  <a:pt x="888392" y="2625997"/>
                </a:lnTo>
                <a:cubicBezTo>
                  <a:pt x="881312" y="2616813"/>
                  <a:pt x="874334" y="2613422"/>
                  <a:pt x="867830" y="2620977"/>
                </a:cubicBezTo>
                <a:lnTo>
                  <a:pt x="860327" y="2637168"/>
                </a:lnTo>
                <a:lnTo>
                  <a:pt x="857668" y="2637168"/>
                </a:lnTo>
                <a:lnTo>
                  <a:pt x="852853" y="2613370"/>
                </a:lnTo>
                <a:cubicBezTo>
                  <a:pt x="848704" y="2532237"/>
                  <a:pt x="900364" y="2353882"/>
                  <a:pt x="861114" y="2430072"/>
                </a:cubicBezTo>
                <a:cubicBezTo>
                  <a:pt x="853199" y="2411601"/>
                  <a:pt x="869030" y="2372022"/>
                  <a:pt x="869030" y="2350913"/>
                </a:cubicBezTo>
                <a:cubicBezTo>
                  <a:pt x="850560" y="2390492"/>
                  <a:pt x="832089" y="2332442"/>
                  <a:pt x="826812" y="2329804"/>
                </a:cubicBezTo>
                <a:cubicBezTo>
                  <a:pt x="816257" y="2350913"/>
                  <a:pt x="824173" y="2490761"/>
                  <a:pt x="792510" y="2488122"/>
                </a:cubicBezTo>
                <a:cubicBezTo>
                  <a:pt x="755569" y="2485483"/>
                  <a:pt x="789871" y="2253283"/>
                  <a:pt x="789871" y="2234812"/>
                </a:cubicBezTo>
                <a:cubicBezTo>
                  <a:pt x="779316" y="2240090"/>
                  <a:pt x="774039" y="2237451"/>
                  <a:pt x="774039" y="2221619"/>
                </a:cubicBezTo>
                <a:cubicBezTo>
                  <a:pt x="774039" y="2230854"/>
                  <a:pt x="770905" y="2240749"/>
                  <a:pt x="766123" y="2251221"/>
                </a:cubicBezTo>
                <a:lnTo>
                  <a:pt x="750366" y="2280474"/>
                </a:lnTo>
                <a:lnTo>
                  <a:pt x="755685" y="2284947"/>
                </a:lnTo>
                <a:cubicBezTo>
                  <a:pt x="758452" y="2287730"/>
                  <a:pt x="759991" y="2289956"/>
                  <a:pt x="758735" y="2290374"/>
                </a:cubicBezTo>
                <a:lnTo>
                  <a:pt x="747463" y="2285914"/>
                </a:lnTo>
                <a:lnTo>
                  <a:pt x="735128" y="2309557"/>
                </a:lnTo>
                <a:lnTo>
                  <a:pt x="739741" y="2306385"/>
                </a:lnTo>
                <a:cubicBezTo>
                  <a:pt x="745018" y="2307375"/>
                  <a:pt x="750295" y="2315291"/>
                  <a:pt x="739741" y="2327165"/>
                </a:cubicBezTo>
                <a:lnTo>
                  <a:pt x="734148" y="2311435"/>
                </a:lnTo>
                <a:lnTo>
                  <a:pt x="729512" y="2320321"/>
                </a:lnTo>
                <a:cubicBezTo>
                  <a:pt x="724070" y="2332772"/>
                  <a:pt x="719947" y="2345636"/>
                  <a:pt x="718628" y="2358829"/>
                </a:cubicBezTo>
                <a:cubicBezTo>
                  <a:pt x="705434" y="2390492"/>
                  <a:pt x="668492" y="2350913"/>
                  <a:pt x="673770" y="2342997"/>
                </a:cubicBezTo>
                <a:cubicBezTo>
                  <a:pt x="663215" y="2356190"/>
                  <a:pt x="652661" y="2366744"/>
                  <a:pt x="642106" y="2377299"/>
                </a:cubicBezTo>
                <a:cubicBezTo>
                  <a:pt x="655299" y="2342997"/>
                  <a:pt x="723904" y="2234812"/>
                  <a:pt x="768762" y="2216342"/>
                </a:cubicBezTo>
                <a:cubicBezTo>
                  <a:pt x="752930" y="2192594"/>
                  <a:pt x="663215" y="2253283"/>
                  <a:pt x="673770" y="2303417"/>
                </a:cubicBezTo>
                <a:cubicBezTo>
                  <a:pt x="644745" y="2263837"/>
                  <a:pt x="620997" y="2279669"/>
                  <a:pt x="602526" y="2350913"/>
                </a:cubicBezTo>
                <a:cubicBezTo>
                  <a:pt x="602526" y="2308694"/>
                  <a:pt x="555031" y="2203149"/>
                  <a:pt x="613081" y="2187317"/>
                </a:cubicBezTo>
                <a:cubicBezTo>
                  <a:pt x="613081" y="2187317"/>
                  <a:pt x="473232" y="2218980"/>
                  <a:pt x="473232" y="2218980"/>
                </a:cubicBezTo>
                <a:cubicBezTo>
                  <a:pt x="446845" y="2187317"/>
                  <a:pt x="441569" y="2189955"/>
                  <a:pt x="401989" y="2166208"/>
                </a:cubicBezTo>
                <a:cubicBezTo>
                  <a:pt x="438929" y="2163569"/>
                  <a:pt x="444207" y="2153014"/>
                  <a:pt x="409905" y="2129267"/>
                </a:cubicBezTo>
                <a:cubicBezTo>
                  <a:pt x="391435" y="2147737"/>
                  <a:pt x="365048" y="2126628"/>
                  <a:pt x="336023" y="2155653"/>
                </a:cubicBezTo>
                <a:cubicBezTo>
                  <a:pt x="349217" y="2134544"/>
                  <a:pt x="346578" y="2123989"/>
                  <a:pt x="328107" y="2123989"/>
                </a:cubicBezTo>
                <a:cubicBezTo>
                  <a:pt x="343939" y="2145098"/>
                  <a:pt x="339981" y="2140481"/>
                  <a:pt x="333714" y="2132565"/>
                </a:cubicBezTo>
                <a:lnTo>
                  <a:pt x="325413" y="2121854"/>
                </a:lnTo>
                <a:lnTo>
                  <a:pt x="325469" y="2121351"/>
                </a:lnTo>
                <a:cubicBezTo>
                  <a:pt x="322170" y="2117393"/>
                  <a:pt x="322665" y="2118217"/>
                  <a:pt x="324768" y="2121021"/>
                </a:cubicBezTo>
                <a:lnTo>
                  <a:pt x="325413" y="2121854"/>
                </a:lnTo>
                <a:lnTo>
                  <a:pt x="324082" y="2133894"/>
                </a:lnTo>
                <a:cubicBezTo>
                  <a:pt x="309183" y="2164269"/>
                  <a:pt x="218273" y="2199191"/>
                  <a:pt x="169789" y="2171485"/>
                </a:cubicBezTo>
                <a:lnTo>
                  <a:pt x="186642" y="2144189"/>
                </a:lnTo>
                <a:lnTo>
                  <a:pt x="178371" y="2146748"/>
                </a:lnTo>
                <a:cubicBezTo>
                  <a:pt x="169135" y="2147078"/>
                  <a:pt x="160560" y="2142460"/>
                  <a:pt x="161879" y="2131906"/>
                </a:cubicBezTo>
                <a:cubicBezTo>
                  <a:pt x="164518" y="2122670"/>
                  <a:pt x="174413" y="2117393"/>
                  <a:pt x="183318" y="2117063"/>
                </a:cubicBezTo>
                <a:cubicBezTo>
                  <a:pt x="192224" y="2116733"/>
                  <a:pt x="200140" y="2121351"/>
                  <a:pt x="198821" y="2131906"/>
                </a:cubicBezTo>
                <a:lnTo>
                  <a:pt x="197211" y="2134293"/>
                </a:lnTo>
                <a:lnTo>
                  <a:pt x="206565" y="2126421"/>
                </a:lnTo>
                <a:cubicBezTo>
                  <a:pt x="244165" y="2106013"/>
                  <a:pt x="283250" y="2143119"/>
                  <a:pt x="314914" y="2089687"/>
                </a:cubicBezTo>
                <a:cubicBezTo>
                  <a:pt x="306998" y="2065939"/>
                  <a:pt x="288528" y="2063300"/>
                  <a:pt x="262141" y="2081771"/>
                </a:cubicBezTo>
                <a:cubicBezTo>
                  <a:pt x="280612" y="2068578"/>
                  <a:pt x="275334" y="2065939"/>
                  <a:pt x="288528" y="2028998"/>
                </a:cubicBezTo>
                <a:cubicBezTo>
                  <a:pt x="272696" y="2042191"/>
                  <a:pt x="258843" y="2042191"/>
                  <a:pt x="255544" y="2038563"/>
                </a:cubicBezTo>
                <a:lnTo>
                  <a:pt x="257927" y="2034454"/>
                </a:lnTo>
                <a:lnTo>
                  <a:pt x="285889" y="2026360"/>
                </a:lnTo>
                <a:cubicBezTo>
                  <a:pt x="272695" y="2027019"/>
                  <a:pt x="264285" y="2029163"/>
                  <a:pt x="259585" y="2031596"/>
                </a:cubicBezTo>
                <a:lnTo>
                  <a:pt x="257927" y="2034454"/>
                </a:lnTo>
                <a:lnTo>
                  <a:pt x="248288" y="2037244"/>
                </a:lnTo>
                <a:cubicBezTo>
                  <a:pt x="236415" y="2037573"/>
                  <a:pt x="225200" y="2034275"/>
                  <a:pt x="214646" y="2026360"/>
                </a:cubicBezTo>
                <a:cubicBezTo>
                  <a:pt x="251587" y="2034275"/>
                  <a:pt x="272696" y="2026360"/>
                  <a:pt x="280612" y="1997334"/>
                </a:cubicBezTo>
                <a:cubicBezTo>
                  <a:pt x="222562" y="2007889"/>
                  <a:pt x="93268" y="2023721"/>
                  <a:pt x="80075" y="2068578"/>
                </a:cubicBezTo>
                <a:cubicBezTo>
                  <a:pt x="85352" y="2042191"/>
                  <a:pt x="77436" y="2031637"/>
                  <a:pt x="56327" y="2039553"/>
                </a:cubicBezTo>
                <a:cubicBezTo>
                  <a:pt x="72159" y="2007889"/>
                  <a:pt x="77436" y="2036914"/>
                  <a:pt x="74798" y="2005250"/>
                </a:cubicBezTo>
                <a:cubicBezTo>
                  <a:pt x="118335" y="2056704"/>
                  <a:pt x="215305" y="2001292"/>
                  <a:pt x="269974" y="1961465"/>
                </a:cubicBezTo>
                <a:lnTo>
                  <a:pt x="279131" y="1954392"/>
                </a:lnTo>
                <a:lnTo>
                  <a:pt x="277976" y="1954787"/>
                </a:lnTo>
                <a:cubicBezTo>
                  <a:pt x="271380" y="1951819"/>
                  <a:pt x="258187" y="1940604"/>
                  <a:pt x="238397" y="1920814"/>
                </a:cubicBezTo>
                <a:cubicBezTo>
                  <a:pt x="254229" y="1915537"/>
                  <a:pt x="267422" y="1923453"/>
                  <a:pt x="277976" y="1939284"/>
                </a:cubicBezTo>
                <a:lnTo>
                  <a:pt x="282465" y="1951817"/>
                </a:lnTo>
                <a:lnTo>
                  <a:pt x="293341" y="1943417"/>
                </a:lnTo>
                <a:cubicBezTo>
                  <a:pt x="299659" y="1938212"/>
                  <a:pt x="304359" y="1934007"/>
                  <a:pt x="306998" y="1931368"/>
                </a:cubicBezTo>
                <a:cubicBezTo>
                  <a:pt x="283250" y="1899705"/>
                  <a:pt x="248948" y="1883873"/>
                  <a:pt x="206730" y="1889150"/>
                </a:cubicBezTo>
                <a:cubicBezTo>
                  <a:pt x="235755" y="1894427"/>
                  <a:pt x="264780" y="1889150"/>
                  <a:pt x="288528" y="1868041"/>
                </a:cubicBezTo>
                <a:cubicBezTo>
                  <a:pt x="283250" y="1828461"/>
                  <a:pt x="225200" y="1862764"/>
                  <a:pt x="198814" y="1860125"/>
                </a:cubicBezTo>
                <a:cubicBezTo>
                  <a:pt x="186940" y="1838356"/>
                  <a:pt x="246309" y="1835882"/>
                  <a:pt x="267831" y="1837119"/>
                </a:cubicBezTo>
                <a:lnTo>
                  <a:pt x="270068" y="1837389"/>
                </a:lnTo>
                <a:lnTo>
                  <a:pt x="272696" y="1839016"/>
                </a:lnTo>
                <a:cubicBezTo>
                  <a:pt x="275334" y="1838686"/>
                  <a:pt x="275912" y="1838315"/>
                  <a:pt x="274932" y="1837975"/>
                </a:cubicBezTo>
                <a:lnTo>
                  <a:pt x="270068" y="1837389"/>
                </a:lnTo>
                <a:lnTo>
                  <a:pt x="232745" y="1814278"/>
                </a:lnTo>
                <a:cubicBezTo>
                  <a:pt x="187599" y="1798446"/>
                  <a:pt x="130209" y="1803394"/>
                  <a:pt x="90629" y="1775689"/>
                </a:cubicBezTo>
                <a:cubicBezTo>
                  <a:pt x="89640" y="1778657"/>
                  <a:pt x="125385" y="1780512"/>
                  <a:pt x="172123" y="1780976"/>
                </a:cubicBezTo>
                <a:lnTo>
                  <a:pt x="213526" y="1780967"/>
                </a:lnTo>
                <a:lnTo>
                  <a:pt x="198818" y="1767773"/>
                </a:lnTo>
                <a:cubicBezTo>
                  <a:pt x="209373" y="1767773"/>
                  <a:pt x="219927" y="1769092"/>
                  <a:pt x="229162" y="1773050"/>
                </a:cubicBezTo>
                <a:lnTo>
                  <a:pt x="237246" y="1780658"/>
                </a:lnTo>
                <a:lnTo>
                  <a:pt x="272629" y="1779965"/>
                </a:lnTo>
                <a:cubicBezTo>
                  <a:pt x="322583" y="1778450"/>
                  <a:pt x="366368" y="1775358"/>
                  <a:pt x="378242" y="1770411"/>
                </a:cubicBezTo>
                <a:cubicBezTo>
                  <a:pt x="304360" y="1659588"/>
                  <a:pt x="341301" y="1548765"/>
                  <a:pt x="180343" y="1649034"/>
                </a:cubicBezTo>
                <a:cubicBezTo>
                  <a:pt x="198814" y="1596261"/>
                  <a:pt x="296444" y="1546126"/>
                  <a:pt x="293805" y="1519740"/>
                </a:cubicBezTo>
                <a:cubicBezTo>
                  <a:pt x="291166" y="1451135"/>
                  <a:pt x="214646" y="1490715"/>
                  <a:pt x="206730" y="1443219"/>
                </a:cubicBezTo>
                <a:cubicBezTo>
                  <a:pt x="182982" y="1290178"/>
                  <a:pt x="407267" y="1229488"/>
                  <a:pt x="127570" y="1203102"/>
                </a:cubicBezTo>
                <a:cubicBezTo>
                  <a:pt x="153957" y="1179354"/>
                  <a:pt x="185621" y="1171438"/>
                  <a:pt x="222562" y="1184631"/>
                </a:cubicBezTo>
                <a:lnTo>
                  <a:pt x="148564" y="1107536"/>
                </a:lnTo>
                <a:lnTo>
                  <a:pt x="170984" y="1127200"/>
                </a:lnTo>
                <a:cubicBezTo>
                  <a:pt x="230477" y="1174077"/>
                  <a:pt x="268078" y="1170119"/>
                  <a:pt x="365048" y="1189909"/>
                </a:cubicBezTo>
                <a:cubicBezTo>
                  <a:pt x="349217" y="1166161"/>
                  <a:pt x="204091" y="1004544"/>
                  <a:pt x="62924" y="848864"/>
                </a:cubicBezTo>
                <a:lnTo>
                  <a:pt x="719" y="780413"/>
                </a:lnTo>
                <a:lnTo>
                  <a:pt x="719" y="754513"/>
                </a:lnTo>
                <a:lnTo>
                  <a:pt x="32538" y="788959"/>
                </a:lnTo>
                <a:cubicBezTo>
                  <a:pt x="96978" y="859089"/>
                  <a:pt x="153627" y="921427"/>
                  <a:pt x="172427" y="939237"/>
                </a:cubicBezTo>
                <a:cubicBezTo>
                  <a:pt x="180343" y="949792"/>
                  <a:pt x="230478" y="939237"/>
                  <a:pt x="248948" y="957708"/>
                </a:cubicBezTo>
                <a:cubicBezTo>
                  <a:pt x="264780" y="976179"/>
                  <a:pt x="241032" y="994649"/>
                  <a:pt x="262141" y="1015758"/>
                </a:cubicBezTo>
                <a:cubicBezTo>
                  <a:pt x="328107" y="1084363"/>
                  <a:pt x="359771" y="1208379"/>
                  <a:pt x="391435" y="1121304"/>
                </a:cubicBezTo>
                <a:cubicBezTo>
                  <a:pt x="494341" y="1266430"/>
                  <a:pt x="404628" y="1071170"/>
                  <a:pt x="370326" y="1036867"/>
                </a:cubicBezTo>
                <a:cubicBezTo>
                  <a:pt x="378242" y="1060615"/>
                  <a:pt x="391435" y="1087002"/>
                  <a:pt x="386158" y="1110749"/>
                </a:cubicBezTo>
                <a:cubicBezTo>
                  <a:pt x="364719" y="1085023"/>
                  <a:pt x="113347" y="778847"/>
                  <a:pt x="18421" y="666351"/>
                </a:cubicBezTo>
                <a:lnTo>
                  <a:pt x="719" y="645518"/>
                </a:lnTo>
                <a:lnTo>
                  <a:pt x="719" y="634973"/>
                </a:lnTo>
                <a:lnTo>
                  <a:pt x="3044" y="636665"/>
                </a:lnTo>
                <a:cubicBezTo>
                  <a:pt x="80281" y="700482"/>
                  <a:pt x="342620" y="1000916"/>
                  <a:pt x="388796" y="1044783"/>
                </a:cubicBezTo>
                <a:cubicBezTo>
                  <a:pt x="380880" y="1028951"/>
                  <a:pt x="330746" y="949792"/>
                  <a:pt x="341301" y="939237"/>
                </a:cubicBezTo>
                <a:cubicBezTo>
                  <a:pt x="370326" y="902297"/>
                  <a:pt x="446845" y="1026313"/>
                  <a:pt x="486425" y="960347"/>
                </a:cubicBezTo>
                <a:cubicBezTo>
                  <a:pt x="496980" y="944515"/>
                  <a:pt x="446845" y="754533"/>
                  <a:pt x="383519" y="854801"/>
                </a:cubicBezTo>
                <a:cubicBezTo>
                  <a:pt x="383519" y="825776"/>
                  <a:pt x="378242" y="757171"/>
                  <a:pt x="378242" y="736062"/>
                </a:cubicBezTo>
                <a:cubicBezTo>
                  <a:pt x="449484" y="738701"/>
                  <a:pt x="578779" y="939237"/>
                  <a:pt x="623635" y="986733"/>
                </a:cubicBezTo>
                <a:cubicBezTo>
                  <a:pt x="657938" y="920767"/>
                  <a:pt x="613081" y="857440"/>
                  <a:pt x="631551" y="783558"/>
                </a:cubicBezTo>
                <a:cubicBezTo>
                  <a:pt x="639468" y="833692"/>
                  <a:pt x="650022" y="886465"/>
                  <a:pt x="657938" y="936599"/>
                </a:cubicBezTo>
                <a:cubicBezTo>
                  <a:pt x="792510" y="860078"/>
                  <a:pt x="784594" y="976179"/>
                  <a:pt x="950823" y="962985"/>
                </a:cubicBezTo>
                <a:cubicBezTo>
                  <a:pt x="961378" y="910212"/>
                  <a:pt x="927081" y="918128"/>
                  <a:pt x="958739" y="857440"/>
                </a:cubicBezTo>
                <a:cubicBezTo>
                  <a:pt x="990403" y="886465"/>
                  <a:pt x="956101" y="881187"/>
                  <a:pt x="995680" y="920767"/>
                </a:cubicBezTo>
                <a:cubicBezTo>
                  <a:pt x="1022067" y="915490"/>
                  <a:pt x="1024705" y="894381"/>
                  <a:pt x="1019428" y="873271"/>
                </a:cubicBezTo>
                <a:cubicBezTo>
                  <a:pt x="1053730" y="904935"/>
                  <a:pt x="1040537" y="815221"/>
                  <a:pt x="1090671" y="849524"/>
                </a:cubicBezTo>
                <a:cubicBezTo>
                  <a:pt x="1019428" y="960347"/>
                  <a:pt x="1085394" y="891742"/>
                  <a:pt x="1122335" y="846885"/>
                </a:cubicBezTo>
                <a:cubicBezTo>
                  <a:pt x="1159276" y="802028"/>
                  <a:pt x="1225242" y="685928"/>
                  <a:pt x="1285931" y="617323"/>
                </a:cubicBezTo>
                <a:close/>
                <a:moveTo>
                  <a:pt x="1415554" y="606109"/>
                </a:moveTo>
                <a:cubicBezTo>
                  <a:pt x="1417863" y="606109"/>
                  <a:pt x="1420502" y="608088"/>
                  <a:pt x="1423141" y="612046"/>
                </a:cubicBezTo>
                <a:cubicBezTo>
                  <a:pt x="1420502" y="619962"/>
                  <a:pt x="1417864" y="619962"/>
                  <a:pt x="1409947" y="612046"/>
                </a:cubicBezTo>
                <a:cubicBezTo>
                  <a:pt x="1411266" y="608088"/>
                  <a:pt x="1413245" y="606109"/>
                  <a:pt x="1415554" y="606109"/>
                </a:cubicBezTo>
                <a:close/>
                <a:moveTo>
                  <a:pt x="1182365" y="602812"/>
                </a:moveTo>
                <a:cubicBezTo>
                  <a:pt x="1185663" y="600173"/>
                  <a:pt x="1190941" y="601492"/>
                  <a:pt x="1198857" y="606769"/>
                </a:cubicBezTo>
                <a:cubicBezTo>
                  <a:pt x="1198857" y="625241"/>
                  <a:pt x="1190941" y="630518"/>
                  <a:pt x="1177747" y="622602"/>
                </a:cubicBezTo>
                <a:cubicBezTo>
                  <a:pt x="1177747" y="612047"/>
                  <a:pt x="1179067" y="605450"/>
                  <a:pt x="1182365" y="602812"/>
                </a:cubicBezTo>
                <a:close/>
                <a:moveTo>
                  <a:pt x="613080" y="598853"/>
                </a:moveTo>
                <a:cubicBezTo>
                  <a:pt x="639467" y="648987"/>
                  <a:pt x="639467" y="733424"/>
                  <a:pt x="634190" y="788835"/>
                </a:cubicBezTo>
                <a:cubicBezTo>
                  <a:pt x="628912" y="767726"/>
                  <a:pt x="626273" y="743978"/>
                  <a:pt x="620996" y="722869"/>
                </a:cubicBezTo>
                <a:cubicBezTo>
                  <a:pt x="602525" y="680651"/>
                  <a:pt x="599886" y="638432"/>
                  <a:pt x="613080" y="598853"/>
                </a:cubicBezTo>
                <a:close/>
                <a:moveTo>
                  <a:pt x="1436663" y="556305"/>
                </a:moveTo>
                <a:cubicBezTo>
                  <a:pt x="1438972" y="555975"/>
                  <a:pt x="1441611" y="557954"/>
                  <a:pt x="1444250" y="561912"/>
                </a:cubicBezTo>
                <a:lnTo>
                  <a:pt x="1442773" y="564083"/>
                </a:lnTo>
                <a:lnTo>
                  <a:pt x="1457443" y="564551"/>
                </a:lnTo>
                <a:cubicBezTo>
                  <a:pt x="1465359" y="580383"/>
                  <a:pt x="1454805" y="590938"/>
                  <a:pt x="1428418" y="596216"/>
                </a:cubicBezTo>
                <a:cubicBezTo>
                  <a:pt x="1424460" y="587310"/>
                  <a:pt x="1423099" y="579889"/>
                  <a:pt x="1424615" y="574369"/>
                </a:cubicBezTo>
                <a:lnTo>
                  <a:pt x="1434238" y="566903"/>
                </a:lnTo>
                <a:lnTo>
                  <a:pt x="1431056" y="564551"/>
                </a:lnTo>
                <a:cubicBezTo>
                  <a:pt x="1432375" y="559274"/>
                  <a:pt x="1434354" y="556635"/>
                  <a:pt x="1436663" y="556305"/>
                </a:cubicBezTo>
                <a:close/>
                <a:moveTo>
                  <a:pt x="290833" y="535526"/>
                </a:moveTo>
                <a:cubicBezTo>
                  <a:pt x="293802" y="535526"/>
                  <a:pt x="296440" y="538165"/>
                  <a:pt x="299079" y="543442"/>
                </a:cubicBezTo>
                <a:cubicBezTo>
                  <a:pt x="293802" y="553996"/>
                  <a:pt x="285886" y="553996"/>
                  <a:pt x="280608" y="543442"/>
                </a:cubicBezTo>
                <a:cubicBezTo>
                  <a:pt x="284566" y="538165"/>
                  <a:pt x="287865" y="535526"/>
                  <a:pt x="290833" y="535526"/>
                </a:cubicBezTo>
                <a:close/>
                <a:moveTo>
                  <a:pt x="1119698" y="514417"/>
                </a:moveTo>
                <a:cubicBezTo>
                  <a:pt x="1169832" y="522333"/>
                  <a:pt x="1180387" y="633156"/>
                  <a:pt x="1151361" y="664819"/>
                </a:cubicBezTo>
                <a:cubicBezTo>
                  <a:pt x="1156639" y="659542"/>
                  <a:pt x="1085395" y="707039"/>
                  <a:pt x="1069563" y="714955"/>
                </a:cubicBezTo>
                <a:cubicBezTo>
                  <a:pt x="1074840" y="699123"/>
                  <a:pt x="1080117" y="680652"/>
                  <a:pt x="1085395" y="662181"/>
                </a:cubicBezTo>
                <a:cubicBezTo>
                  <a:pt x="995680" y="648988"/>
                  <a:pt x="1029983" y="498585"/>
                  <a:pt x="1119698" y="514417"/>
                </a:cubicBezTo>
                <a:close/>
                <a:moveTo>
                  <a:pt x="1781996" y="509139"/>
                </a:moveTo>
                <a:cubicBezTo>
                  <a:pt x="1779357" y="532887"/>
                  <a:pt x="1710753" y="601492"/>
                  <a:pt x="1729223" y="567189"/>
                </a:cubicBezTo>
                <a:cubicBezTo>
                  <a:pt x="1684366" y="614686"/>
                  <a:pt x="1776719" y="514416"/>
                  <a:pt x="1781996" y="509139"/>
                </a:cubicBezTo>
                <a:close/>
                <a:moveTo>
                  <a:pt x="1476573" y="503862"/>
                </a:moveTo>
                <a:cubicBezTo>
                  <a:pt x="1478552" y="503202"/>
                  <a:pt x="1477233" y="509139"/>
                  <a:pt x="1473275" y="522333"/>
                </a:cubicBezTo>
                <a:cubicBezTo>
                  <a:pt x="1457442" y="556635"/>
                  <a:pt x="1454804" y="556635"/>
                  <a:pt x="1460081" y="524971"/>
                </a:cubicBezTo>
                <a:cubicBezTo>
                  <a:pt x="1469317" y="511778"/>
                  <a:pt x="1474594" y="504522"/>
                  <a:pt x="1476573" y="503862"/>
                </a:cubicBezTo>
                <a:close/>
                <a:moveTo>
                  <a:pt x="2307545" y="497770"/>
                </a:moveTo>
                <a:cubicBezTo>
                  <a:pt x="2310673" y="498997"/>
                  <a:pt x="2311704" y="502543"/>
                  <a:pt x="2309725" y="509139"/>
                </a:cubicBezTo>
                <a:cubicBezTo>
                  <a:pt x="2288615" y="527609"/>
                  <a:pt x="2267506" y="543441"/>
                  <a:pt x="2246397" y="561913"/>
                </a:cubicBezTo>
                <a:cubicBezTo>
                  <a:pt x="2160971" y="594236"/>
                  <a:pt x="2285647" y="489184"/>
                  <a:pt x="2307545" y="497770"/>
                </a:cubicBezTo>
                <a:close/>
                <a:moveTo>
                  <a:pt x="1483500" y="488690"/>
                </a:moveTo>
                <a:cubicBezTo>
                  <a:pt x="1485149" y="487370"/>
                  <a:pt x="1487787" y="488030"/>
                  <a:pt x="1491745" y="490668"/>
                </a:cubicBezTo>
                <a:cubicBezTo>
                  <a:pt x="1491745" y="501223"/>
                  <a:pt x="1489107" y="503862"/>
                  <a:pt x="1481191" y="498584"/>
                </a:cubicBezTo>
                <a:cubicBezTo>
                  <a:pt x="1481191" y="493307"/>
                  <a:pt x="1481851" y="490009"/>
                  <a:pt x="1483500" y="488690"/>
                </a:cubicBezTo>
                <a:close/>
                <a:moveTo>
                  <a:pt x="1856786" y="488360"/>
                </a:moveTo>
                <a:cubicBezTo>
                  <a:pt x="1865939" y="487865"/>
                  <a:pt x="1874349" y="499244"/>
                  <a:pt x="1866434" y="509140"/>
                </a:cubicBezTo>
                <a:cubicBezTo>
                  <a:pt x="1858518" y="522333"/>
                  <a:pt x="1837407" y="506500"/>
                  <a:pt x="1847962" y="493307"/>
                </a:cubicBezTo>
                <a:cubicBezTo>
                  <a:pt x="1850601" y="490009"/>
                  <a:pt x="1853735" y="488525"/>
                  <a:pt x="1856786" y="488360"/>
                </a:cubicBezTo>
                <a:close/>
                <a:moveTo>
                  <a:pt x="1663257" y="474837"/>
                </a:moveTo>
                <a:cubicBezTo>
                  <a:pt x="1671173" y="522332"/>
                  <a:pt x="1560349" y="612046"/>
                  <a:pt x="1526047" y="635794"/>
                </a:cubicBezTo>
                <a:cubicBezTo>
                  <a:pt x="1539240" y="614685"/>
                  <a:pt x="1555072" y="593576"/>
                  <a:pt x="1570904" y="572467"/>
                </a:cubicBezTo>
                <a:cubicBezTo>
                  <a:pt x="1599930" y="538164"/>
                  <a:pt x="1628955" y="503862"/>
                  <a:pt x="1663257" y="474837"/>
                </a:cubicBezTo>
                <a:close/>
                <a:moveTo>
                  <a:pt x="720874" y="470564"/>
                </a:moveTo>
                <a:cubicBezTo>
                  <a:pt x="725440" y="469806"/>
                  <a:pt x="730840" y="470219"/>
                  <a:pt x="737107" y="472198"/>
                </a:cubicBezTo>
                <a:cubicBezTo>
                  <a:pt x="755577" y="488030"/>
                  <a:pt x="755577" y="506500"/>
                  <a:pt x="737107" y="522332"/>
                </a:cubicBezTo>
                <a:cubicBezTo>
                  <a:pt x="697857" y="538494"/>
                  <a:pt x="688911" y="475867"/>
                  <a:pt x="720874" y="470564"/>
                </a:cubicBezTo>
                <a:close/>
                <a:moveTo>
                  <a:pt x="811063" y="458964"/>
                </a:moveTo>
                <a:cubicBezTo>
                  <a:pt x="818732" y="460819"/>
                  <a:pt x="824174" y="474177"/>
                  <a:pt x="816258" y="480115"/>
                </a:cubicBezTo>
                <a:cubicBezTo>
                  <a:pt x="805704" y="490669"/>
                  <a:pt x="792510" y="469559"/>
                  <a:pt x="803065" y="461643"/>
                </a:cubicBezTo>
                <a:cubicBezTo>
                  <a:pt x="805703" y="459005"/>
                  <a:pt x="808507" y="458345"/>
                  <a:pt x="811063" y="458964"/>
                </a:cubicBezTo>
                <a:close/>
                <a:moveTo>
                  <a:pt x="1528687" y="429980"/>
                </a:moveTo>
                <a:cubicBezTo>
                  <a:pt x="1531325" y="437896"/>
                  <a:pt x="1528687" y="443173"/>
                  <a:pt x="1523409" y="448451"/>
                </a:cubicBezTo>
                <a:cubicBezTo>
                  <a:pt x="1507576" y="453729"/>
                  <a:pt x="1515492" y="424703"/>
                  <a:pt x="1528687" y="429980"/>
                </a:cubicBezTo>
                <a:close/>
                <a:moveTo>
                  <a:pt x="1433696" y="422064"/>
                </a:moveTo>
                <a:cubicBezTo>
                  <a:pt x="1449528" y="469559"/>
                  <a:pt x="1328149" y="590938"/>
                  <a:pt x="1296486" y="630518"/>
                </a:cubicBezTo>
                <a:cubicBezTo>
                  <a:pt x="1304402" y="612047"/>
                  <a:pt x="1314956" y="593577"/>
                  <a:pt x="1322872" y="575105"/>
                </a:cubicBezTo>
                <a:cubicBezTo>
                  <a:pt x="1362453" y="519694"/>
                  <a:pt x="1370369" y="461643"/>
                  <a:pt x="1433696" y="422064"/>
                </a:cubicBezTo>
                <a:close/>
                <a:moveTo>
                  <a:pt x="948185" y="422064"/>
                </a:moveTo>
                <a:cubicBezTo>
                  <a:pt x="961379" y="429980"/>
                  <a:pt x="966656" y="440534"/>
                  <a:pt x="964017" y="456367"/>
                </a:cubicBezTo>
                <a:cubicBezTo>
                  <a:pt x="934991" y="464283"/>
                  <a:pt x="929719" y="451090"/>
                  <a:pt x="948185" y="422064"/>
                </a:cubicBezTo>
                <a:close/>
                <a:moveTo>
                  <a:pt x="549760" y="406232"/>
                </a:moveTo>
                <a:cubicBezTo>
                  <a:pt x="560315" y="411509"/>
                  <a:pt x="560315" y="419425"/>
                  <a:pt x="549760" y="424702"/>
                </a:cubicBezTo>
                <a:cubicBezTo>
                  <a:pt x="539205" y="419425"/>
                  <a:pt x="539205" y="411509"/>
                  <a:pt x="549760" y="406232"/>
                </a:cubicBezTo>
                <a:close/>
                <a:moveTo>
                  <a:pt x="1296486" y="390400"/>
                </a:moveTo>
                <a:cubicBezTo>
                  <a:pt x="1307041" y="398316"/>
                  <a:pt x="1296486" y="416787"/>
                  <a:pt x="1285932" y="411510"/>
                </a:cubicBezTo>
                <a:cubicBezTo>
                  <a:pt x="1275376" y="406232"/>
                  <a:pt x="1283292" y="385122"/>
                  <a:pt x="1296486" y="390400"/>
                </a:cubicBezTo>
                <a:close/>
                <a:moveTo>
                  <a:pt x="1234477" y="374239"/>
                </a:moveTo>
                <a:cubicBezTo>
                  <a:pt x="1234477" y="373909"/>
                  <a:pt x="1235796" y="379846"/>
                  <a:pt x="1238435" y="393039"/>
                </a:cubicBezTo>
                <a:cubicBezTo>
                  <a:pt x="1235796" y="381165"/>
                  <a:pt x="1234477" y="374569"/>
                  <a:pt x="1234477" y="374239"/>
                </a:cubicBezTo>
                <a:close/>
                <a:moveTo>
                  <a:pt x="1584098" y="348182"/>
                </a:moveTo>
                <a:cubicBezTo>
                  <a:pt x="1573543" y="377207"/>
                  <a:pt x="1557712" y="403593"/>
                  <a:pt x="1533964" y="424703"/>
                </a:cubicBezTo>
                <a:cubicBezTo>
                  <a:pt x="1528687" y="411510"/>
                  <a:pt x="1560350" y="345543"/>
                  <a:pt x="1584098" y="348182"/>
                </a:cubicBezTo>
                <a:close/>
                <a:moveTo>
                  <a:pt x="750287" y="345543"/>
                </a:moveTo>
                <a:cubicBezTo>
                  <a:pt x="797783" y="387761"/>
                  <a:pt x="776673" y="538164"/>
                  <a:pt x="779312" y="588298"/>
                </a:cubicBezTo>
                <a:cubicBezTo>
                  <a:pt x="752926" y="527609"/>
                  <a:pt x="742371" y="403593"/>
                  <a:pt x="750287" y="345543"/>
                </a:cubicBezTo>
                <a:close/>
                <a:moveTo>
                  <a:pt x="1583768" y="327732"/>
                </a:moveTo>
                <a:cubicBezTo>
                  <a:pt x="1585417" y="326413"/>
                  <a:pt x="1588055" y="327072"/>
                  <a:pt x="1592013" y="329711"/>
                </a:cubicBezTo>
                <a:cubicBezTo>
                  <a:pt x="1592013" y="340266"/>
                  <a:pt x="1589375" y="340266"/>
                  <a:pt x="1581459" y="337627"/>
                </a:cubicBezTo>
                <a:cubicBezTo>
                  <a:pt x="1581459" y="332350"/>
                  <a:pt x="1582119" y="329052"/>
                  <a:pt x="1583768" y="327732"/>
                </a:cubicBezTo>
                <a:close/>
                <a:moveTo>
                  <a:pt x="739732" y="279577"/>
                </a:moveTo>
                <a:cubicBezTo>
                  <a:pt x="745010" y="298047"/>
                  <a:pt x="747648" y="316518"/>
                  <a:pt x="752926" y="334988"/>
                </a:cubicBezTo>
                <a:cubicBezTo>
                  <a:pt x="755564" y="337627"/>
                  <a:pt x="726538" y="303325"/>
                  <a:pt x="739732" y="279577"/>
                </a:cubicBezTo>
                <a:close/>
                <a:moveTo>
                  <a:pt x="1305721" y="276609"/>
                </a:moveTo>
                <a:cubicBezTo>
                  <a:pt x="1305721" y="276279"/>
                  <a:pt x="1307041" y="282216"/>
                  <a:pt x="1309679" y="295409"/>
                </a:cubicBezTo>
                <a:cubicBezTo>
                  <a:pt x="1307041" y="283535"/>
                  <a:pt x="1305721" y="276939"/>
                  <a:pt x="1305721" y="276609"/>
                </a:cubicBezTo>
                <a:close/>
                <a:moveTo>
                  <a:pt x="388801" y="271661"/>
                </a:moveTo>
                <a:cubicBezTo>
                  <a:pt x="425743" y="274299"/>
                  <a:pt x="431020" y="329711"/>
                  <a:pt x="404633" y="348182"/>
                </a:cubicBezTo>
                <a:cubicBezTo>
                  <a:pt x="388801" y="327072"/>
                  <a:pt x="388801" y="298047"/>
                  <a:pt x="388801" y="271661"/>
                </a:cubicBezTo>
                <a:close/>
                <a:moveTo>
                  <a:pt x="1626646" y="259581"/>
                </a:moveTo>
                <a:cubicBezTo>
                  <a:pt x="1630604" y="260612"/>
                  <a:pt x="1634892" y="263746"/>
                  <a:pt x="1639509" y="269023"/>
                </a:cubicBezTo>
                <a:cubicBezTo>
                  <a:pt x="1626316" y="279577"/>
                  <a:pt x="1613123" y="292771"/>
                  <a:pt x="1599930" y="305964"/>
                </a:cubicBezTo>
                <a:cubicBezTo>
                  <a:pt x="1605867" y="272321"/>
                  <a:pt x="1614772" y="256489"/>
                  <a:pt x="1626646" y="259581"/>
                </a:cubicBezTo>
                <a:close/>
                <a:moveTo>
                  <a:pt x="1486468" y="226804"/>
                </a:moveTo>
                <a:cubicBezTo>
                  <a:pt x="1533964" y="216249"/>
                  <a:pt x="1555073" y="279577"/>
                  <a:pt x="1510216" y="300687"/>
                </a:cubicBezTo>
                <a:cubicBezTo>
                  <a:pt x="1465359" y="292771"/>
                  <a:pt x="1457443" y="269022"/>
                  <a:pt x="1486468" y="226804"/>
                </a:cubicBezTo>
                <a:close/>
                <a:moveTo>
                  <a:pt x="1821575" y="224166"/>
                </a:moveTo>
                <a:cubicBezTo>
                  <a:pt x="1826853" y="266384"/>
                  <a:pt x="1739777" y="385124"/>
                  <a:pt x="1718668" y="416788"/>
                </a:cubicBezTo>
                <a:cubicBezTo>
                  <a:pt x="1705475" y="427342"/>
                  <a:pt x="1692282" y="435258"/>
                  <a:pt x="1679089" y="445813"/>
                </a:cubicBezTo>
                <a:cubicBezTo>
                  <a:pt x="1639509" y="379846"/>
                  <a:pt x="1750332" y="253191"/>
                  <a:pt x="1821575" y="224166"/>
                </a:cubicBezTo>
                <a:close/>
                <a:moveTo>
                  <a:pt x="1328150" y="210973"/>
                </a:moveTo>
                <a:cubicBezTo>
                  <a:pt x="1336066" y="229443"/>
                  <a:pt x="1330788" y="237360"/>
                  <a:pt x="1312317" y="234721"/>
                </a:cubicBezTo>
                <a:cubicBezTo>
                  <a:pt x="1307040" y="216250"/>
                  <a:pt x="1309678" y="208334"/>
                  <a:pt x="1328150" y="210973"/>
                </a:cubicBezTo>
                <a:close/>
                <a:moveTo>
                  <a:pt x="1800863" y="76556"/>
                </a:moveTo>
                <a:cubicBezTo>
                  <a:pt x="1802734" y="78009"/>
                  <a:pt x="1798157" y="91244"/>
                  <a:pt x="1787273" y="115981"/>
                </a:cubicBezTo>
                <a:cubicBezTo>
                  <a:pt x="1776718" y="168754"/>
                  <a:pt x="1758248" y="187225"/>
                  <a:pt x="1737139" y="168754"/>
                </a:cubicBezTo>
                <a:cubicBezTo>
                  <a:pt x="1776718" y="104437"/>
                  <a:pt x="1797745" y="74134"/>
                  <a:pt x="1800863" y="76556"/>
                </a:cubicBezTo>
                <a:close/>
                <a:moveTo>
                  <a:pt x="2242358" y="8045"/>
                </a:moveTo>
                <a:cubicBezTo>
                  <a:pt x="2249037" y="8787"/>
                  <a:pt x="2254974" y="17692"/>
                  <a:pt x="2249037" y="23629"/>
                </a:cubicBezTo>
                <a:cubicBezTo>
                  <a:pt x="2241121" y="34184"/>
                  <a:pt x="2227927" y="20990"/>
                  <a:pt x="2235844" y="10436"/>
                </a:cubicBezTo>
                <a:cubicBezTo>
                  <a:pt x="2237823" y="8457"/>
                  <a:pt x="2240131" y="7798"/>
                  <a:pt x="2242358" y="8045"/>
                </a:cubicBezTo>
                <a:close/>
                <a:moveTo>
                  <a:pt x="1860372" y="87"/>
                </a:moveTo>
                <a:cubicBezTo>
                  <a:pt x="1861155" y="1036"/>
                  <a:pt x="1856538" y="9776"/>
                  <a:pt x="1842685" y="31545"/>
                </a:cubicBezTo>
                <a:cubicBezTo>
                  <a:pt x="1837407" y="47377"/>
                  <a:pt x="1824214" y="55293"/>
                  <a:pt x="1811021" y="60570"/>
                </a:cubicBezTo>
                <a:cubicBezTo>
                  <a:pt x="1807063" y="64528"/>
                  <a:pt x="1858022" y="-2757"/>
                  <a:pt x="1860372" y="87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981B30B4-AD3E-4088-8A90-A9BF6CD7FB3E}"/>
              </a:ext>
            </a:extLst>
          </p:cNvPr>
          <p:cNvGrpSpPr/>
          <p:nvPr userDrawn="1"/>
        </p:nvGrpSpPr>
        <p:grpSpPr>
          <a:xfrm>
            <a:off x="448683" y="5314328"/>
            <a:ext cx="1035835" cy="1298362"/>
            <a:chOff x="6846896" y="2302630"/>
            <a:chExt cx="2407391" cy="3017534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7C43FE14-DADE-4E33-8173-07C811DB49F3}"/>
                </a:ext>
              </a:extLst>
            </p:cNvPr>
            <p:cNvSpPr/>
            <p:nvPr/>
          </p:nvSpPr>
          <p:spPr>
            <a:xfrm>
              <a:off x="6858578" y="2310064"/>
              <a:ext cx="2376797" cy="2352598"/>
            </a:xfrm>
            <a:prstGeom prst="ellipse">
              <a:avLst/>
            </a:prstGeom>
            <a:solidFill>
              <a:schemeClr val="bg1"/>
            </a:solidFill>
            <a:ln w="317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en-US" dirty="0">
                <a:solidFill>
                  <a:prstClr val="white"/>
                </a:solidFill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53E186B-3759-492F-A532-95BDDACB610D}"/>
                </a:ext>
              </a:extLst>
            </p:cNvPr>
            <p:cNvSpPr/>
            <p:nvPr/>
          </p:nvSpPr>
          <p:spPr>
            <a:xfrm>
              <a:off x="7009298" y="5253489"/>
              <a:ext cx="76200" cy="66675"/>
            </a:xfrm>
            <a:custGeom>
              <a:avLst/>
              <a:gdLst>
                <a:gd name="connsiteX0" fmla="*/ 63967 w 76200"/>
                <a:gd name="connsiteY0" fmla="*/ 62413 h 66675"/>
                <a:gd name="connsiteX1" fmla="*/ 8722 w 76200"/>
                <a:gd name="connsiteY1" fmla="*/ 30980 h 66675"/>
                <a:gd name="connsiteX2" fmla="*/ 7769 w 76200"/>
                <a:gd name="connsiteY2" fmla="*/ 22408 h 66675"/>
                <a:gd name="connsiteX3" fmla="*/ 43964 w 76200"/>
                <a:gd name="connsiteY3" fmla="*/ 10978 h 66675"/>
                <a:gd name="connsiteX4" fmla="*/ 71587 w 76200"/>
                <a:gd name="connsiteY4" fmla="*/ 52888 h 66675"/>
                <a:gd name="connsiteX5" fmla="*/ 63967 w 76200"/>
                <a:gd name="connsiteY5" fmla="*/ 62413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66675">
                  <a:moveTo>
                    <a:pt x="63967" y="62413"/>
                  </a:moveTo>
                  <a:cubicBezTo>
                    <a:pt x="40154" y="61461"/>
                    <a:pt x="23009" y="48126"/>
                    <a:pt x="8722" y="30980"/>
                  </a:cubicBezTo>
                  <a:cubicBezTo>
                    <a:pt x="6817" y="29076"/>
                    <a:pt x="6817" y="25266"/>
                    <a:pt x="7769" y="22408"/>
                  </a:cubicBezTo>
                  <a:cubicBezTo>
                    <a:pt x="10627" y="9073"/>
                    <a:pt x="33487" y="2405"/>
                    <a:pt x="43964" y="10978"/>
                  </a:cubicBezTo>
                  <a:cubicBezTo>
                    <a:pt x="57299" y="22408"/>
                    <a:pt x="67777" y="35743"/>
                    <a:pt x="71587" y="52888"/>
                  </a:cubicBezTo>
                  <a:cubicBezTo>
                    <a:pt x="71587" y="58603"/>
                    <a:pt x="71587" y="63366"/>
                    <a:pt x="63967" y="62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CF01CDF6-5A18-413F-B000-72F108EFA69A}"/>
                </a:ext>
              </a:extLst>
            </p:cNvPr>
            <p:cNvSpPr/>
            <p:nvPr/>
          </p:nvSpPr>
          <p:spPr>
            <a:xfrm>
              <a:off x="7163010" y="3086576"/>
              <a:ext cx="533400" cy="219075"/>
            </a:xfrm>
            <a:custGeom>
              <a:avLst/>
              <a:gdLst>
                <a:gd name="connsiteX0" fmla="*/ 82508 w 533400"/>
                <a:gd name="connsiteY0" fmla="*/ 8096 h 219075"/>
                <a:gd name="connsiteX1" fmla="*/ 132990 w 533400"/>
                <a:gd name="connsiteY1" fmla="*/ 54769 h 219075"/>
                <a:gd name="connsiteX2" fmla="*/ 449220 w 533400"/>
                <a:gd name="connsiteY2" fmla="*/ 139541 h 219075"/>
                <a:gd name="connsiteX3" fmla="*/ 516848 w 533400"/>
                <a:gd name="connsiteY3" fmla="*/ 149066 h 219075"/>
                <a:gd name="connsiteX4" fmla="*/ 516848 w 533400"/>
                <a:gd name="connsiteY4" fmla="*/ 216694 h 219075"/>
                <a:gd name="connsiteX5" fmla="*/ 441600 w 533400"/>
                <a:gd name="connsiteY5" fmla="*/ 147161 h 219075"/>
                <a:gd name="connsiteX6" fmla="*/ 129180 w 533400"/>
                <a:gd name="connsiteY6" fmla="*/ 64294 h 219075"/>
                <a:gd name="connsiteX7" fmla="*/ 58695 w 533400"/>
                <a:gd name="connsiteY7" fmla="*/ 85249 h 219075"/>
                <a:gd name="connsiteX8" fmla="*/ 23453 w 533400"/>
                <a:gd name="connsiteY8" fmla="*/ 50006 h 219075"/>
                <a:gd name="connsiteX9" fmla="*/ 56790 w 533400"/>
                <a:gd name="connsiteY9" fmla="*/ 33814 h 219075"/>
                <a:gd name="connsiteX10" fmla="*/ 78698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82508" y="8096"/>
                  </a:moveTo>
                  <a:cubicBezTo>
                    <a:pt x="82508" y="8096"/>
                    <a:pt x="93938" y="52864"/>
                    <a:pt x="132990" y="54769"/>
                  </a:cubicBezTo>
                  <a:cubicBezTo>
                    <a:pt x="172043" y="56674"/>
                    <a:pt x="347303" y="93821"/>
                    <a:pt x="449220" y="139541"/>
                  </a:cubicBezTo>
                  <a:cubicBezTo>
                    <a:pt x="449220" y="139541"/>
                    <a:pt x="488273" y="156686"/>
                    <a:pt x="516848" y="149066"/>
                  </a:cubicBezTo>
                  <a:cubicBezTo>
                    <a:pt x="545423" y="141446"/>
                    <a:pt x="516848" y="216694"/>
                    <a:pt x="516848" y="216694"/>
                  </a:cubicBezTo>
                  <a:cubicBezTo>
                    <a:pt x="516848" y="216694"/>
                    <a:pt x="527325" y="178594"/>
                    <a:pt x="441600" y="147161"/>
                  </a:cubicBezTo>
                  <a:cubicBezTo>
                    <a:pt x="367305" y="118586"/>
                    <a:pt x="278723" y="75724"/>
                    <a:pt x="129180" y="64294"/>
                  </a:cubicBezTo>
                  <a:cubicBezTo>
                    <a:pt x="109178" y="62389"/>
                    <a:pt x="82508" y="70009"/>
                    <a:pt x="58695" y="85249"/>
                  </a:cubicBezTo>
                  <a:cubicBezTo>
                    <a:pt x="-30840" y="141446"/>
                    <a:pt x="23453" y="50006"/>
                    <a:pt x="23453" y="50006"/>
                  </a:cubicBezTo>
                  <a:lnTo>
                    <a:pt x="56790" y="33814"/>
                  </a:lnTo>
                  <a:lnTo>
                    <a:pt x="78698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80D15B99-7E1B-4B26-BCDB-9AC870C2A704}"/>
                </a:ext>
              </a:extLst>
            </p:cNvPr>
            <p:cNvSpPr/>
            <p:nvPr/>
          </p:nvSpPr>
          <p:spPr>
            <a:xfrm>
              <a:off x="8437254" y="3084671"/>
              <a:ext cx="533400" cy="219075"/>
            </a:xfrm>
            <a:custGeom>
              <a:avLst/>
              <a:gdLst>
                <a:gd name="connsiteX0" fmla="*/ 454184 w 533400"/>
                <a:gd name="connsiteY0" fmla="*/ 7144 h 219075"/>
                <a:gd name="connsiteX1" fmla="*/ 403701 w 533400"/>
                <a:gd name="connsiteY1" fmla="*/ 53816 h 219075"/>
                <a:gd name="connsiteX2" fmla="*/ 87471 w 533400"/>
                <a:gd name="connsiteY2" fmla="*/ 138589 h 219075"/>
                <a:gd name="connsiteX3" fmla="*/ 19844 w 533400"/>
                <a:gd name="connsiteY3" fmla="*/ 148114 h 219075"/>
                <a:gd name="connsiteX4" fmla="*/ 19844 w 533400"/>
                <a:gd name="connsiteY4" fmla="*/ 215741 h 219075"/>
                <a:gd name="connsiteX5" fmla="*/ 95091 w 533400"/>
                <a:gd name="connsiteY5" fmla="*/ 146209 h 219075"/>
                <a:gd name="connsiteX6" fmla="*/ 406559 w 533400"/>
                <a:gd name="connsiteY6" fmla="*/ 64294 h 219075"/>
                <a:gd name="connsiteX7" fmla="*/ 477044 w 533400"/>
                <a:gd name="connsiteY7" fmla="*/ 85249 h 219075"/>
                <a:gd name="connsiteX8" fmla="*/ 512286 w 533400"/>
                <a:gd name="connsiteY8" fmla="*/ 50006 h 219075"/>
                <a:gd name="connsiteX9" fmla="*/ 478949 w 533400"/>
                <a:gd name="connsiteY9" fmla="*/ 33814 h 219075"/>
                <a:gd name="connsiteX10" fmla="*/ 457041 w 533400"/>
                <a:gd name="connsiteY10" fmla="*/ 7144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3400" h="219075">
                  <a:moveTo>
                    <a:pt x="454184" y="7144"/>
                  </a:moveTo>
                  <a:cubicBezTo>
                    <a:pt x="454184" y="7144"/>
                    <a:pt x="442754" y="51911"/>
                    <a:pt x="403701" y="53816"/>
                  </a:cubicBezTo>
                  <a:cubicBezTo>
                    <a:pt x="364649" y="55721"/>
                    <a:pt x="189389" y="92869"/>
                    <a:pt x="87471" y="138589"/>
                  </a:cubicBezTo>
                  <a:cubicBezTo>
                    <a:pt x="87471" y="138589"/>
                    <a:pt x="48419" y="155734"/>
                    <a:pt x="19844" y="148114"/>
                  </a:cubicBezTo>
                  <a:cubicBezTo>
                    <a:pt x="-8731" y="140494"/>
                    <a:pt x="19844" y="215741"/>
                    <a:pt x="19844" y="215741"/>
                  </a:cubicBezTo>
                  <a:cubicBezTo>
                    <a:pt x="19844" y="215741"/>
                    <a:pt x="9366" y="177641"/>
                    <a:pt x="95091" y="146209"/>
                  </a:cubicBezTo>
                  <a:cubicBezTo>
                    <a:pt x="169386" y="118586"/>
                    <a:pt x="257969" y="75724"/>
                    <a:pt x="406559" y="64294"/>
                  </a:cubicBezTo>
                  <a:cubicBezTo>
                    <a:pt x="426561" y="62389"/>
                    <a:pt x="453231" y="70009"/>
                    <a:pt x="477044" y="85249"/>
                  </a:cubicBezTo>
                  <a:cubicBezTo>
                    <a:pt x="566579" y="141446"/>
                    <a:pt x="512286" y="50006"/>
                    <a:pt x="512286" y="50006"/>
                  </a:cubicBezTo>
                  <a:lnTo>
                    <a:pt x="478949" y="33814"/>
                  </a:lnTo>
                  <a:lnTo>
                    <a:pt x="457041" y="7144"/>
                  </a:ln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AD102F8A-0599-44C4-97EF-4E6D26F37CCA}"/>
                </a:ext>
              </a:extLst>
            </p:cNvPr>
            <p:cNvSpPr/>
            <p:nvPr/>
          </p:nvSpPr>
          <p:spPr>
            <a:xfrm>
              <a:off x="6986914" y="3417981"/>
              <a:ext cx="295275" cy="638175"/>
            </a:xfrm>
            <a:custGeom>
              <a:avLst/>
              <a:gdLst>
                <a:gd name="connsiteX0" fmla="*/ 48101 w 295275"/>
                <a:gd name="connsiteY0" fmla="*/ 46261 h 638175"/>
                <a:gd name="connsiteX1" fmla="*/ 38576 w 295275"/>
                <a:gd name="connsiteY1" fmla="*/ 123413 h 638175"/>
                <a:gd name="connsiteX2" fmla="*/ 177641 w 295275"/>
                <a:gd name="connsiteY2" fmla="*/ 559658 h 638175"/>
                <a:gd name="connsiteX3" fmla="*/ 296704 w 295275"/>
                <a:gd name="connsiteY3" fmla="*/ 633953 h 638175"/>
                <a:gd name="connsiteX4" fmla="*/ 183356 w 295275"/>
                <a:gd name="connsiteY4" fmla="*/ 592043 h 638175"/>
                <a:gd name="connsiteX5" fmla="*/ 120491 w 295275"/>
                <a:gd name="connsiteY5" fmla="*/ 493936 h 638175"/>
                <a:gd name="connsiteX6" fmla="*/ 25241 w 295275"/>
                <a:gd name="connsiteY6" fmla="*/ 98648 h 638175"/>
                <a:gd name="connsiteX7" fmla="*/ 7144 w 295275"/>
                <a:gd name="connsiteY7" fmla="*/ 29116 h 638175"/>
                <a:gd name="connsiteX8" fmla="*/ 29051 w 295275"/>
                <a:gd name="connsiteY8" fmla="*/ 7208 h 638175"/>
                <a:gd name="connsiteX9" fmla="*/ 48101 w 295275"/>
                <a:gd name="connsiteY9" fmla="*/ 4626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48101" y="46261"/>
                  </a:moveTo>
                  <a:cubicBezTo>
                    <a:pt x="48101" y="46261"/>
                    <a:pt x="40481" y="56738"/>
                    <a:pt x="38576" y="123413"/>
                  </a:cubicBezTo>
                  <a:cubicBezTo>
                    <a:pt x="37624" y="191041"/>
                    <a:pt x="73819" y="462503"/>
                    <a:pt x="177641" y="559658"/>
                  </a:cubicBezTo>
                  <a:cubicBezTo>
                    <a:pt x="281464" y="656813"/>
                    <a:pt x="296704" y="633953"/>
                    <a:pt x="296704" y="633953"/>
                  </a:cubicBezTo>
                  <a:lnTo>
                    <a:pt x="183356" y="592043"/>
                  </a:lnTo>
                  <a:cubicBezTo>
                    <a:pt x="183356" y="592043"/>
                    <a:pt x="155734" y="556801"/>
                    <a:pt x="120491" y="493936"/>
                  </a:cubicBezTo>
                  <a:cubicBezTo>
                    <a:pt x="63341" y="390113"/>
                    <a:pt x="28099" y="206281"/>
                    <a:pt x="25241" y="98648"/>
                  </a:cubicBezTo>
                  <a:cubicBezTo>
                    <a:pt x="23336" y="-8984"/>
                    <a:pt x="7144" y="29116"/>
                    <a:pt x="7144" y="29116"/>
                  </a:cubicBezTo>
                  <a:cubicBezTo>
                    <a:pt x="7144" y="29116"/>
                    <a:pt x="25241" y="10066"/>
                    <a:pt x="29051" y="7208"/>
                  </a:cubicBezTo>
                  <a:cubicBezTo>
                    <a:pt x="33814" y="5303"/>
                    <a:pt x="48101" y="46261"/>
                    <a:pt x="48101" y="4626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92EAEFBC-D1CA-4748-9281-BB88178FFC99}"/>
                </a:ext>
              </a:extLst>
            </p:cNvPr>
            <p:cNvSpPr/>
            <p:nvPr/>
          </p:nvSpPr>
          <p:spPr>
            <a:xfrm>
              <a:off x="8836669" y="3403739"/>
              <a:ext cx="295275" cy="638175"/>
            </a:xfrm>
            <a:custGeom>
              <a:avLst/>
              <a:gdLst>
                <a:gd name="connsiteX0" fmla="*/ 243364 w 295275"/>
                <a:gd name="connsiteY0" fmla="*/ 40501 h 638175"/>
                <a:gd name="connsiteX1" fmla="*/ 256699 w 295275"/>
                <a:gd name="connsiteY1" fmla="*/ 111938 h 638175"/>
                <a:gd name="connsiteX2" fmla="*/ 125254 w 295275"/>
                <a:gd name="connsiteY2" fmla="*/ 561518 h 638175"/>
                <a:gd name="connsiteX3" fmla="*/ 7144 w 295275"/>
                <a:gd name="connsiteY3" fmla="*/ 635813 h 638175"/>
                <a:gd name="connsiteX4" fmla="*/ 120491 w 295275"/>
                <a:gd name="connsiteY4" fmla="*/ 592951 h 638175"/>
                <a:gd name="connsiteX5" fmla="*/ 183356 w 295275"/>
                <a:gd name="connsiteY5" fmla="*/ 494843 h 638175"/>
                <a:gd name="connsiteX6" fmla="*/ 270986 w 295275"/>
                <a:gd name="connsiteY6" fmla="*/ 86221 h 638175"/>
                <a:gd name="connsiteX7" fmla="*/ 295751 w 295275"/>
                <a:gd name="connsiteY7" fmla="*/ 29071 h 638175"/>
                <a:gd name="connsiteX8" fmla="*/ 273844 w 295275"/>
                <a:gd name="connsiteY8" fmla="*/ 7163 h 638175"/>
                <a:gd name="connsiteX9" fmla="*/ 243364 w 295275"/>
                <a:gd name="connsiteY9" fmla="*/ 40501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638175">
                  <a:moveTo>
                    <a:pt x="243364" y="40501"/>
                  </a:moveTo>
                  <a:cubicBezTo>
                    <a:pt x="243364" y="40501"/>
                    <a:pt x="255746" y="45263"/>
                    <a:pt x="256699" y="111938"/>
                  </a:cubicBezTo>
                  <a:cubicBezTo>
                    <a:pt x="257651" y="179566"/>
                    <a:pt x="229076" y="464363"/>
                    <a:pt x="125254" y="561518"/>
                  </a:cubicBezTo>
                  <a:cubicBezTo>
                    <a:pt x="21431" y="658673"/>
                    <a:pt x="7144" y="635813"/>
                    <a:pt x="7144" y="635813"/>
                  </a:cubicBezTo>
                  <a:lnTo>
                    <a:pt x="120491" y="592951"/>
                  </a:lnTo>
                  <a:cubicBezTo>
                    <a:pt x="120491" y="592951"/>
                    <a:pt x="148114" y="557708"/>
                    <a:pt x="183356" y="494843"/>
                  </a:cubicBezTo>
                  <a:cubicBezTo>
                    <a:pt x="240506" y="391021"/>
                    <a:pt x="268129" y="193853"/>
                    <a:pt x="270986" y="86221"/>
                  </a:cubicBezTo>
                  <a:cubicBezTo>
                    <a:pt x="272891" y="-21412"/>
                    <a:pt x="295751" y="29071"/>
                    <a:pt x="295751" y="29071"/>
                  </a:cubicBezTo>
                  <a:cubicBezTo>
                    <a:pt x="295751" y="29071"/>
                    <a:pt x="277654" y="10021"/>
                    <a:pt x="273844" y="7163"/>
                  </a:cubicBezTo>
                  <a:cubicBezTo>
                    <a:pt x="269081" y="6211"/>
                    <a:pt x="243364" y="40501"/>
                    <a:pt x="243364" y="4050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44718A5-89F4-4D76-B152-F20E0CA42248}"/>
                </a:ext>
              </a:extLst>
            </p:cNvPr>
            <p:cNvSpPr/>
            <p:nvPr/>
          </p:nvSpPr>
          <p:spPr>
            <a:xfrm>
              <a:off x="7480347" y="3667601"/>
              <a:ext cx="390525" cy="552450"/>
            </a:xfrm>
            <a:custGeom>
              <a:avLst/>
              <a:gdLst>
                <a:gd name="connsiteX0" fmla="*/ 316668 w 390525"/>
                <a:gd name="connsiteY0" fmla="*/ 13811 h 552450"/>
                <a:gd name="connsiteX1" fmla="*/ 304285 w 390525"/>
                <a:gd name="connsiteY1" fmla="*/ 88106 h 552450"/>
                <a:gd name="connsiteX2" fmla="*/ 84258 w 390525"/>
                <a:gd name="connsiteY2" fmla="*/ 420529 h 552450"/>
                <a:gd name="connsiteX3" fmla="*/ 20440 w 390525"/>
                <a:gd name="connsiteY3" fmla="*/ 437674 h 552450"/>
                <a:gd name="connsiteX4" fmla="*/ 90925 w 390525"/>
                <a:gd name="connsiteY4" fmla="*/ 523399 h 552450"/>
                <a:gd name="connsiteX5" fmla="*/ 97593 w 390525"/>
                <a:gd name="connsiteY5" fmla="*/ 550069 h 552450"/>
                <a:gd name="connsiteX6" fmla="*/ 96640 w 390525"/>
                <a:gd name="connsiteY6" fmla="*/ 422434 h 552450"/>
                <a:gd name="connsiteX7" fmla="*/ 314763 w 390525"/>
                <a:gd name="connsiteY7" fmla="*/ 91916 h 552450"/>
                <a:gd name="connsiteX8" fmla="*/ 375723 w 390525"/>
                <a:gd name="connsiteY8" fmla="*/ 48101 h 552450"/>
                <a:gd name="connsiteX9" fmla="*/ 375723 w 390525"/>
                <a:gd name="connsiteY9" fmla="*/ 7144 h 552450"/>
                <a:gd name="connsiteX10" fmla="*/ 316668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316668" y="13811"/>
                  </a:moveTo>
                  <a:cubicBezTo>
                    <a:pt x="316668" y="13811"/>
                    <a:pt x="332860" y="38576"/>
                    <a:pt x="304285" y="88106"/>
                  </a:cubicBezTo>
                  <a:cubicBezTo>
                    <a:pt x="275710" y="137636"/>
                    <a:pt x="84258" y="420529"/>
                    <a:pt x="84258" y="420529"/>
                  </a:cubicBezTo>
                  <a:cubicBezTo>
                    <a:pt x="84258" y="420529"/>
                    <a:pt x="72828" y="438626"/>
                    <a:pt x="20440" y="437674"/>
                  </a:cubicBezTo>
                  <a:cubicBezTo>
                    <a:pt x="-31947" y="436721"/>
                    <a:pt x="87115" y="517684"/>
                    <a:pt x="90925" y="523399"/>
                  </a:cubicBezTo>
                  <a:cubicBezTo>
                    <a:pt x="95688" y="529114"/>
                    <a:pt x="97593" y="550069"/>
                    <a:pt x="97593" y="550069"/>
                  </a:cubicBezTo>
                  <a:cubicBezTo>
                    <a:pt x="97593" y="550069"/>
                    <a:pt x="76638" y="471011"/>
                    <a:pt x="96640" y="422434"/>
                  </a:cubicBezTo>
                  <a:cubicBezTo>
                    <a:pt x="116643" y="372904"/>
                    <a:pt x="314763" y="91916"/>
                    <a:pt x="314763" y="91916"/>
                  </a:cubicBezTo>
                  <a:cubicBezTo>
                    <a:pt x="314763" y="91916"/>
                    <a:pt x="338575" y="59531"/>
                    <a:pt x="375723" y="48101"/>
                  </a:cubicBezTo>
                  <a:cubicBezTo>
                    <a:pt x="411918" y="36671"/>
                    <a:pt x="375723" y="7144"/>
                    <a:pt x="375723" y="7144"/>
                  </a:cubicBezTo>
                  <a:lnTo>
                    <a:pt x="316668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8D6745-6ECD-434F-876A-54F43923B852}"/>
                </a:ext>
              </a:extLst>
            </p:cNvPr>
            <p:cNvSpPr/>
            <p:nvPr/>
          </p:nvSpPr>
          <p:spPr>
            <a:xfrm>
              <a:off x="8236700" y="3652361"/>
              <a:ext cx="390525" cy="552450"/>
            </a:xfrm>
            <a:custGeom>
              <a:avLst/>
              <a:gdLst>
                <a:gd name="connsiteX0" fmla="*/ 82285 w 390525"/>
                <a:gd name="connsiteY0" fmla="*/ 13811 h 552450"/>
                <a:gd name="connsiteX1" fmla="*/ 94668 w 390525"/>
                <a:gd name="connsiteY1" fmla="*/ 88106 h 552450"/>
                <a:gd name="connsiteX2" fmla="*/ 314695 w 390525"/>
                <a:gd name="connsiteY2" fmla="*/ 420529 h 552450"/>
                <a:gd name="connsiteX3" fmla="*/ 378513 w 390525"/>
                <a:gd name="connsiteY3" fmla="*/ 437674 h 552450"/>
                <a:gd name="connsiteX4" fmla="*/ 308028 w 390525"/>
                <a:gd name="connsiteY4" fmla="*/ 523399 h 552450"/>
                <a:gd name="connsiteX5" fmla="*/ 301360 w 390525"/>
                <a:gd name="connsiteY5" fmla="*/ 550069 h 552450"/>
                <a:gd name="connsiteX6" fmla="*/ 302313 w 390525"/>
                <a:gd name="connsiteY6" fmla="*/ 422434 h 552450"/>
                <a:gd name="connsiteX7" fmla="*/ 84190 w 390525"/>
                <a:gd name="connsiteY7" fmla="*/ 91916 h 552450"/>
                <a:gd name="connsiteX8" fmla="*/ 23230 w 390525"/>
                <a:gd name="connsiteY8" fmla="*/ 48101 h 552450"/>
                <a:gd name="connsiteX9" fmla="*/ 23230 w 390525"/>
                <a:gd name="connsiteY9" fmla="*/ 7144 h 552450"/>
                <a:gd name="connsiteX10" fmla="*/ 82285 w 390525"/>
                <a:gd name="connsiteY10" fmla="*/ 13811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525" h="552450">
                  <a:moveTo>
                    <a:pt x="82285" y="13811"/>
                  </a:moveTo>
                  <a:cubicBezTo>
                    <a:pt x="82285" y="13811"/>
                    <a:pt x="66093" y="38576"/>
                    <a:pt x="94668" y="88106"/>
                  </a:cubicBezTo>
                  <a:cubicBezTo>
                    <a:pt x="123243" y="137636"/>
                    <a:pt x="314695" y="420529"/>
                    <a:pt x="314695" y="420529"/>
                  </a:cubicBezTo>
                  <a:cubicBezTo>
                    <a:pt x="314695" y="420529"/>
                    <a:pt x="326125" y="438626"/>
                    <a:pt x="378513" y="437674"/>
                  </a:cubicBezTo>
                  <a:cubicBezTo>
                    <a:pt x="430900" y="436721"/>
                    <a:pt x="311838" y="517684"/>
                    <a:pt x="308028" y="523399"/>
                  </a:cubicBezTo>
                  <a:cubicBezTo>
                    <a:pt x="303265" y="529114"/>
                    <a:pt x="301360" y="550069"/>
                    <a:pt x="301360" y="550069"/>
                  </a:cubicBezTo>
                  <a:cubicBezTo>
                    <a:pt x="301360" y="550069"/>
                    <a:pt x="322315" y="471011"/>
                    <a:pt x="302313" y="422434"/>
                  </a:cubicBezTo>
                  <a:cubicBezTo>
                    <a:pt x="282310" y="372904"/>
                    <a:pt x="84190" y="91916"/>
                    <a:pt x="84190" y="91916"/>
                  </a:cubicBezTo>
                  <a:cubicBezTo>
                    <a:pt x="84190" y="91916"/>
                    <a:pt x="60378" y="59531"/>
                    <a:pt x="23230" y="48101"/>
                  </a:cubicBezTo>
                  <a:cubicBezTo>
                    <a:pt x="-12965" y="36671"/>
                    <a:pt x="23230" y="7144"/>
                    <a:pt x="23230" y="7144"/>
                  </a:cubicBezTo>
                  <a:lnTo>
                    <a:pt x="82285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87765FF-B10D-488D-BAA8-02582595E1B4}"/>
                </a:ext>
              </a:extLst>
            </p:cNvPr>
            <p:cNvSpPr/>
            <p:nvPr/>
          </p:nvSpPr>
          <p:spPr>
            <a:xfrm>
              <a:off x="7773679" y="4406741"/>
              <a:ext cx="600075" cy="95250"/>
            </a:xfrm>
            <a:custGeom>
              <a:avLst/>
              <a:gdLst>
                <a:gd name="connsiteX0" fmla="*/ 7144 w 600075"/>
                <a:gd name="connsiteY0" fmla="*/ 30956 h 95250"/>
                <a:gd name="connsiteX1" fmla="*/ 280511 w 600075"/>
                <a:gd name="connsiteY1" fmla="*/ 89059 h 95250"/>
                <a:gd name="connsiteX2" fmla="*/ 593884 w 600075"/>
                <a:gd name="connsiteY2" fmla="*/ 7144 h 95250"/>
                <a:gd name="connsiteX3" fmla="*/ 588169 w 600075"/>
                <a:gd name="connsiteY3" fmla="*/ 34766 h 95250"/>
                <a:gd name="connsiteX4" fmla="*/ 280511 w 600075"/>
                <a:gd name="connsiteY4" fmla="*/ 94774 h 95250"/>
                <a:gd name="connsiteX5" fmla="*/ 7144 w 600075"/>
                <a:gd name="connsiteY5" fmla="*/ 45244 h 95250"/>
                <a:gd name="connsiteX6" fmla="*/ 7144 w 600075"/>
                <a:gd name="connsiteY6" fmla="*/ 30956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0075" h="95250">
                  <a:moveTo>
                    <a:pt x="7144" y="30956"/>
                  </a:moveTo>
                  <a:cubicBezTo>
                    <a:pt x="7144" y="30956"/>
                    <a:pt x="31909" y="82391"/>
                    <a:pt x="280511" y="89059"/>
                  </a:cubicBezTo>
                  <a:cubicBezTo>
                    <a:pt x="529114" y="95726"/>
                    <a:pt x="593884" y="7144"/>
                    <a:pt x="593884" y="7144"/>
                  </a:cubicBezTo>
                  <a:lnTo>
                    <a:pt x="588169" y="34766"/>
                  </a:lnTo>
                  <a:cubicBezTo>
                    <a:pt x="588169" y="34766"/>
                    <a:pt x="519589" y="99536"/>
                    <a:pt x="280511" y="94774"/>
                  </a:cubicBezTo>
                  <a:cubicBezTo>
                    <a:pt x="52864" y="90011"/>
                    <a:pt x="7144" y="45244"/>
                    <a:pt x="7144" y="45244"/>
                  </a:cubicBezTo>
                  <a:lnTo>
                    <a:pt x="7144" y="3095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4F4337A-E770-4B68-8B0C-4BE9E18CB948}"/>
                </a:ext>
              </a:extLst>
            </p:cNvPr>
            <p:cNvSpPr/>
            <p:nvPr/>
          </p:nvSpPr>
          <p:spPr>
            <a:xfrm>
              <a:off x="7213609" y="2436971"/>
              <a:ext cx="523875" cy="381000"/>
            </a:xfrm>
            <a:custGeom>
              <a:avLst/>
              <a:gdLst>
                <a:gd name="connsiteX0" fmla="*/ 27146 w 523875"/>
                <a:gd name="connsiteY0" fmla="*/ 362426 h 381000"/>
                <a:gd name="connsiteX1" fmla="*/ 212884 w 523875"/>
                <a:gd name="connsiteY1" fmla="*/ 131921 h 381000"/>
                <a:gd name="connsiteX2" fmla="*/ 516731 w 523875"/>
                <a:gd name="connsiteY2" fmla="*/ 17621 h 381000"/>
                <a:gd name="connsiteX3" fmla="*/ 516731 w 523875"/>
                <a:gd name="connsiteY3" fmla="*/ 7144 h 381000"/>
                <a:gd name="connsiteX4" fmla="*/ 206216 w 523875"/>
                <a:gd name="connsiteY4" fmla="*/ 130969 h 381000"/>
                <a:gd name="connsiteX5" fmla="*/ 7144 w 523875"/>
                <a:gd name="connsiteY5" fmla="*/ 359569 h 381000"/>
                <a:gd name="connsiteX6" fmla="*/ 7144 w 523875"/>
                <a:gd name="connsiteY6" fmla="*/ 383381 h 381000"/>
                <a:gd name="connsiteX7" fmla="*/ 27146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27146" y="362426"/>
                  </a:moveTo>
                  <a:cubicBezTo>
                    <a:pt x="27146" y="362426"/>
                    <a:pt x="72866" y="230029"/>
                    <a:pt x="212884" y="131921"/>
                  </a:cubicBezTo>
                  <a:cubicBezTo>
                    <a:pt x="352901" y="33814"/>
                    <a:pt x="516731" y="17621"/>
                    <a:pt x="516731" y="17621"/>
                  </a:cubicBezTo>
                  <a:lnTo>
                    <a:pt x="516731" y="7144"/>
                  </a:lnTo>
                  <a:cubicBezTo>
                    <a:pt x="516731" y="7144"/>
                    <a:pt x="345281" y="27146"/>
                    <a:pt x="206216" y="130969"/>
                  </a:cubicBezTo>
                  <a:cubicBezTo>
                    <a:pt x="67151" y="235744"/>
                    <a:pt x="7144" y="359569"/>
                    <a:pt x="7144" y="359569"/>
                  </a:cubicBezTo>
                  <a:lnTo>
                    <a:pt x="7144" y="383381"/>
                  </a:lnTo>
                  <a:lnTo>
                    <a:pt x="27146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3EA84EDB-71AA-4B09-9267-E6E5A52601DA}"/>
                </a:ext>
              </a:extLst>
            </p:cNvPr>
            <p:cNvSpPr/>
            <p:nvPr/>
          </p:nvSpPr>
          <p:spPr>
            <a:xfrm>
              <a:off x="8363276" y="2424588"/>
              <a:ext cx="523875" cy="381000"/>
            </a:xfrm>
            <a:custGeom>
              <a:avLst/>
              <a:gdLst>
                <a:gd name="connsiteX0" fmla="*/ 496729 w 523875"/>
                <a:gd name="connsiteY0" fmla="*/ 362426 h 381000"/>
                <a:gd name="connsiteX1" fmla="*/ 310991 w 523875"/>
                <a:gd name="connsiteY1" fmla="*/ 131921 h 381000"/>
                <a:gd name="connsiteX2" fmla="*/ 7144 w 523875"/>
                <a:gd name="connsiteY2" fmla="*/ 17621 h 381000"/>
                <a:gd name="connsiteX3" fmla="*/ 7144 w 523875"/>
                <a:gd name="connsiteY3" fmla="*/ 7144 h 381000"/>
                <a:gd name="connsiteX4" fmla="*/ 317659 w 523875"/>
                <a:gd name="connsiteY4" fmla="*/ 130969 h 381000"/>
                <a:gd name="connsiteX5" fmla="*/ 516731 w 523875"/>
                <a:gd name="connsiteY5" fmla="*/ 359569 h 381000"/>
                <a:gd name="connsiteX6" fmla="*/ 516731 w 523875"/>
                <a:gd name="connsiteY6" fmla="*/ 383381 h 381000"/>
                <a:gd name="connsiteX7" fmla="*/ 496729 w 523875"/>
                <a:gd name="connsiteY7" fmla="*/ 36242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3875" h="381000">
                  <a:moveTo>
                    <a:pt x="496729" y="362426"/>
                  </a:moveTo>
                  <a:cubicBezTo>
                    <a:pt x="496729" y="362426"/>
                    <a:pt x="451009" y="230029"/>
                    <a:pt x="310991" y="131921"/>
                  </a:cubicBezTo>
                  <a:cubicBezTo>
                    <a:pt x="170974" y="33814"/>
                    <a:pt x="7144" y="17621"/>
                    <a:pt x="7144" y="17621"/>
                  </a:cubicBezTo>
                  <a:lnTo>
                    <a:pt x="7144" y="7144"/>
                  </a:lnTo>
                  <a:cubicBezTo>
                    <a:pt x="7144" y="7144"/>
                    <a:pt x="178594" y="27146"/>
                    <a:pt x="317659" y="130969"/>
                  </a:cubicBezTo>
                  <a:cubicBezTo>
                    <a:pt x="456724" y="235744"/>
                    <a:pt x="516731" y="359569"/>
                    <a:pt x="516731" y="359569"/>
                  </a:cubicBezTo>
                  <a:lnTo>
                    <a:pt x="516731" y="383381"/>
                  </a:lnTo>
                  <a:lnTo>
                    <a:pt x="496729" y="36242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012E4EDC-005E-4749-A46A-BFB0BE363A5D}"/>
                </a:ext>
              </a:extLst>
            </p:cNvPr>
            <p:cNvSpPr/>
            <p:nvPr/>
          </p:nvSpPr>
          <p:spPr>
            <a:xfrm>
              <a:off x="7997180" y="2522696"/>
              <a:ext cx="104775" cy="495300"/>
            </a:xfrm>
            <a:custGeom>
              <a:avLst/>
              <a:gdLst>
                <a:gd name="connsiteX0" fmla="*/ 41770 w 104775"/>
                <a:gd name="connsiteY0" fmla="*/ 30004 h 495300"/>
                <a:gd name="connsiteX1" fmla="*/ 44628 w 104775"/>
                <a:gd name="connsiteY1" fmla="*/ 30956 h 495300"/>
                <a:gd name="connsiteX2" fmla="*/ 69393 w 104775"/>
                <a:gd name="connsiteY2" fmla="*/ 72866 h 495300"/>
                <a:gd name="connsiteX3" fmla="*/ 57963 w 104775"/>
                <a:gd name="connsiteY3" fmla="*/ 428149 h 495300"/>
                <a:gd name="connsiteX4" fmla="*/ 17958 w 104775"/>
                <a:gd name="connsiteY4" fmla="*/ 478631 h 495300"/>
                <a:gd name="connsiteX5" fmla="*/ 65583 w 104775"/>
                <a:gd name="connsiteY5" fmla="*/ 488156 h 495300"/>
                <a:gd name="connsiteX6" fmla="*/ 92253 w 104775"/>
                <a:gd name="connsiteY6" fmla="*/ 474821 h 495300"/>
                <a:gd name="connsiteX7" fmla="*/ 65583 w 104775"/>
                <a:gd name="connsiteY7" fmla="*/ 427196 h 495300"/>
                <a:gd name="connsiteX8" fmla="*/ 77965 w 104775"/>
                <a:gd name="connsiteY8" fmla="*/ 68104 h 495300"/>
                <a:gd name="connsiteX9" fmla="*/ 104635 w 104775"/>
                <a:gd name="connsiteY9" fmla="*/ 13811 h 495300"/>
                <a:gd name="connsiteX10" fmla="*/ 58915 w 104775"/>
                <a:gd name="connsiteY10" fmla="*/ 7144 h 495300"/>
                <a:gd name="connsiteX11" fmla="*/ 41770 w 104775"/>
                <a:gd name="connsiteY11" fmla="*/ 30004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775" h="495300">
                  <a:moveTo>
                    <a:pt x="41770" y="30004"/>
                  </a:moveTo>
                  <a:cubicBezTo>
                    <a:pt x="41770" y="30004"/>
                    <a:pt x="42723" y="30004"/>
                    <a:pt x="44628" y="30956"/>
                  </a:cubicBezTo>
                  <a:cubicBezTo>
                    <a:pt x="51295" y="32861"/>
                    <a:pt x="67488" y="41434"/>
                    <a:pt x="69393" y="72866"/>
                  </a:cubicBezTo>
                  <a:cubicBezTo>
                    <a:pt x="72250" y="113824"/>
                    <a:pt x="57963" y="428149"/>
                    <a:pt x="57963" y="428149"/>
                  </a:cubicBezTo>
                  <a:cubicBezTo>
                    <a:pt x="57963" y="428149"/>
                    <a:pt x="57963" y="460534"/>
                    <a:pt x="17958" y="478631"/>
                  </a:cubicBezTo>
                  <a:cubicBezTo>
                    <a:pt x="-23000" y="495776"/>
                    <a:pt x="65583" y="488156"/>
                    <a:pt x="65583" y="488156"/>
                  </a:cubicBezTo>
                  <a:lnTo>
                    <a:pt x="92253" y="474821"/>
                  </a:lnTo>
                  <a:cubicBezTo>
                    <a:pt x="92253" y="474821"/>
                    <a:pt x="63678" y="445294"/>
                    <a:pt x="65583" y="427196"/>
                  </a:cubicBezTo>
                  <a:cubicBezTo>
                    <a:pt x="67488" y="410051"/>
                    <a:pt x="73203" y="101441"/>
                    <a:pt x="77965" y="68104"/>
                  </a:cubicBezTo>
                  <a:cubicBezTo>
                    <a:pt x="83680" y="21431"/>
                    <a:pt x="104635" y="13811"/>
                    <a:pt x="104635" y="13811"/>
                  </a:cubicBezTo>
                  <a:lnTo>
                    <a:pt x="58915" y="7144"/>
                  </a:lnTo>
                  <a:lnTo>
                    <a:pt x="41770" y="3000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AA10048-C1AD-498A-8B8E-E7EAC0248F1C}"/>
                </a:ext>
              </a:extLst>
            </p:cNvPr>
            <p:cNvSpPr/>
            <p:nvPr/>
          </p:nvSpPr>
          <p:spPr>
            <a:xfrm>
              <a:off x="7554604" y="4539138"/>
              <a:ext cx="76200" cy="95250"/>
            </a:xfrm>
            <a:custGeom>
              <a:avLst/>
              <a:gdLst>
                <a:gd name="connsiteX0" fmla="*/ 7144 w 76200"/>
                <a:gd name="connsiteY0" fmla="*/ 13811 h 95250"/>
                <a:gd name="connsiteX1" fmla="*/ 18574 w 76200"/>
                <a:gd name="connsiteY1" fmla="*/ 23336 h 95250"/>
                <a:gd name="connsiteX2" fmla="*/ 71914 w 76200"/>
                <a:gd name="connsiteY2" fmla="*/ 88106 h 95250"/>
                <a:gd name="connsiteX3" fmla="*/ 24289 w 76200"/>
                <a:gd name="connsiteY3" fmla="*/ 21431 h 95250"/>
                <a:gd name="connsiteX4" fmla="*/ 19526 w 76200"/>
                <a:gd name="connsiteY4" fmla="*/ 7144 h 95250"/>
                <a:gd name="connsiteX5" fmla="*/ 714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44" y="13811"/>
                  </a:moveTo>
                  <a:cubicBezTo>
                    <a:pt x="7144" y="13811"/>
                    <a:pt x="13811" y="16669"/>
                    <a:pt x="18574" y="23336"/>
                  </a:cubicBezTo>
                  <a:cubicBezTo>
                    <a:pt x="23336" y="29051"/>
                    <a:pt x="48101" y="73819"/>
                    <a:pt x="71914" y="88106"/>
                  </a:cubicBezTo>
                  <a:cubicBezTo>
                    <a:pt x="71914" y="88106"/>
                    <a:pt x="40481" y="60484"/>
                    <a:pt x="24289" y="21431"/>
                  </a:cubicBezTo>
                  <a:lnTo>
                    <a:pt x="19526" y="7144"/>
                  </a:lnTo>
                  <a:lnTo>
                    <a:pt x="714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D288128-0B08-453F-B092-5F6D8D737B64}"/>
                </a:ext>
              </a:extLst>
            </p:cNvPr>
            <p:cNvSpPr/>
            <p:nvPr/>
          </p:nvSpPr>
          <p:spPr>
            <a:xfrm>
              <a:off x="8489959" y="4535328"/>
              <a:ext cx="76200" cy="95250"/>
            </a:xfrm>
            <a:custGeom>
              <a:avLst/>
              <a:gdLst>
                <a:gd name="connsiteX0" fmla="*/ 71914 w 76200"/>
                <a:gd name="connsiteY0" fmla="*/ 13811 h 95250"/>
                <a:gd name="connsiteX1" fmla="*/ 60484 w 76200"/>
                <a:gd name="connsiteY1" fmla="*/ 23336 h 95250"/>
                <a:gd name="connsiteX2" fmla="*/ 7144 w 76200"/>
                <a:gd name="connsiteY2" fmla="*/ 88106 h 95250"/>
                <a:gd name="connsiteX3" fmla="*/ 54769 w 76200"/>
                <a:gd name="connsiteY3" fmla="*/ 21431 h 95250"/>
                <a:gd name="connsiteX4" fmla="*/ 59531 w 76200"/>
                <a:gd name="connsiteY4" fmla="*/ 7144 h 95250"/>
                <a:gd name="connsiteX5" fmla="*/ 71914 w 76200"/>
                <a:gd name="connsiteY5" fmla="*/ 1381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0" h="95250">
                  <a:moveTo>
                    <a:pt x="71914" y="13811"/>
                  </a:moveTo>
                  <a:cubicBezTo>
                    <a:pt x="71914" y="13811"/>
                    <a:pt x="65246" y="16669"/>
                    <a:pt x="60484" y="23336"/>
                  </a:cubicBezTo>
                  <a:cubicBezTo>
                    <a:pt x="55721" y="29051"/>
                    <a:pt x="30956" y="73819"/>
                    <a:pt x="7144" y="88106"/>
                  </a:cubicBezTo>
                  <a:cubicBezTo>
                    <a:pt x="7144" y="88106"/>
                    <a:pt x="38576" y="60484"/>
                    <a:pt x="54769" y="21431"/>
                  </a:cubicBezTo>
                  <a:lnTo>
                    <a:pt x="59531" y="7144"/>
                  </a:lnTo>
                  <a:lnTo>
                    <a:pt x="71914" y="1381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A7F919C5-98A9-4086-8481-9B3BE52A816C}"/>
                </a:ext>
              </a:extLst>
            </p:cNvPr>
            <p:cNvSpPr/>
            <p:nvPr/>
          </p:nvSpPr>
          <p:spPr>
            <a:xfrm>
              <a:off x="7075496" y="4203858"/>
              <a:ext cx="114300" cy="57150"/>
            </a:xfrm>
            <a:custGeom>
              <a:avLst/>
              <a:gdLst>
                <a:gd name="connsiteX0" fmla="*/ 109061 w 114300"/>
                <a:gd name="connsiteY0" fmla="*/ 48101 h 57150"/>
                <a:gd name="connsiteX1" fmla="*/ 7144 w 114300"/>
                <a:gd name="connsiteY1" fmla="*/ 7144 h 57150"/>
                <a:gd name="connsiteX2" fmla="*/ 112871 w 114300"/>
                <a:gd name="connsiteY2" fmla="*/ 55721 h 57150"/>
                <a:gd name="connsiteX3" fmla="*/ 109061 w 114300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57150">
                  <a:moveTo>
                    <a:pt x="109061" y="48101"/>
                  </a:moveTo>
                  <a:cubicBezTo>
                    <a:pt x="109061" y="48101"/>
                    <a:pt x="47149" y="47149"/>
                    <a:pt x="7144" y="7144"/>
                  </a:cubicBezTo>
                  <a:cubicBezTo>
                    <a:pt x="7144" y="7144"/>
                    <a:pt x="38576" y="50006"/>
                    <a:pt x="112871" y="55721"/>
                  </a:cubicBezTo>
                  <a:lnTo>
                    <a:pt x="109061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7B0AED30-C0CF-48B9-8876-0ABF1C7A6498}"/>
                </a:ext>
              </a:extLst>
            </p:cNvPr>
            <p:cNvSpPr/>
            <p:nvPr/>
          </p:nvSpPr>
          <p:spPr>
            <a:xfrm>
              <a:off x="8932871" y="4194333"/>
              <a:ext cx="104775" cy="57150"/>
            </a:xfrm>
            <a:custGeom>
              <a:avLst/>
              <a:gdLst>
                <a:gd name="connsiteX0" fmla="*/ 10954 w 104775"/>
                <a:gd name="connsiteY0" fmla="*/ 48101 h 57150"/>
                <a:gd name="connsiteX1" fmla="*/ 97631 w 104775"/>
                <a:gd name="connsiteY1" fmla="*/ 7144 h 57150"/>
                <a:gd name="connsiteX2" fmla="*/ 7144 w 104775"/>
                <a:gd name="connsiteY2" fmla="*/ 55721 h 57150"/>
                <a:gd name="connsiteX3" fmla="*/ 10954 w 104775"/>
                <a:gd name="connsiteY3" fmla="*/ 4810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57150">
                  <a:moveTo>
                    <a:pt x="10954" y="48101"/>
                  </a:moveTo>
                  <a:cubicBezTo>
                    <a:pt x="10954" y="48101"/>
                    <a:pt x="63341" y="47149"/>
                    <a:pt x="97631" y="7144"/>
                  </a:cubicBezTo>
                  <a:cubicBezTo>
                    <a:pt x="97631" y="7144"/>
                    <a:pt x="70961" y="50006"/>
                    <a:pt x="7144" y="55721"/>
                  </a:cubicBezTo>
                  <a:lnTo>
                    <a:pt x="10954" y="481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92F7D5D0-6935-4912-A014-DF0DB6E8595B}"/>
                </a:ext>
              </a:extLst>
            </p:cNvPr>
            <p:cNvSpPr/>
            <p:nvPr/>
          </p:nvSpPr>
          <p:spPr>
            <a:xfrm>
              <a:off x="6846896" y="3349133"/>
              <a:ext cx="66675" cy="95250"/>
            </a:xfrm>
            <a:custGeom>
              <a:avLst/>
              <a:gdLst>
                <a:gd name="connsiteX0" fmla="*/ 59531 w 66675"/>
                <a:gd name="connsiteY0" fmla="*/ 16049 h 95250"/>
                <a:gd name="connsiteX1" fmla="*/ 7144 w 66675"/>
                <a:gd name="connsiteY1" fmla="*/ 93201 h 95250"/>
                <a:gd name="connsiteX2" fmla="*/ 9049 w 66675"/>
                <a:gd name="connsiteY2" fmla="*/ 64626 h 95250"/>
                <a:gd name="connsiteX3" fmla="*/ 59531 w 66675"/>
                <a:gd name="connsiteY3" fmla="*/ 9381 h 95250"/>
                <a:gd name="connsiteX4" fmla="*/ 59531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59531" y="16049"/>
                  </a:moveTo>
                  <a:cubicBezTo>
                    <a:pt x="59531" y="16049"/>
                    <a:pt x="15716" y="57959"/>
                    <a:pt x="7144" y="93201"/>
                  </a:cubicBezTo>
                  <a:lnTo>
                    <a:pt x="9049" y="64626"/>
                  </a:lnTo>
                  <a:cubicBezTo>
                    <a:pt x="9049" y="64626"/>
                    <a:pt x="42386" y="17001"/>
                    <a:pt x="59531" y="9381"/>
                  </a:cubicBezTo>
                  <a:cubicBezTo>
                    <a:pt x="75724" y="1761"/>
                    <a:pt x="59531" y="16049"/>
                    <a:pt x="59531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A9A0496-705E-49A1-961D-523680025B37}"/>
                </a:ext>
              </a:extLst>
            </p:cNvPr>
            <p:cNvSpPr/>
            <p:nvPr/>
          </p:nvSpPr>
          <p:spPr>
            <a:xfrm>
              <a:off x="7052818" y="2791301"/>
              <a:ext cx="28575" cy="85725"/>
            </a:xfrm>
            <a:custGeom>
              <a:avLst/>
              <a:gdLst>
                <a:gd name="connsiteX0" fmla="*/ 9820 w 28575"/>
                <a:gd name="connsiteY0" fmla="*/ 82391 h 85725"/>
                <a:gd name="connsiteX1" fmla="*/ 12677 w 28575"/>
                <a:gd name="connsiteY1" fmla="*/ 30004 h 85725"/>
                <a:gd name="connsiteX2" fmla="*/ 28870 w 28575"/>
                <a:gd name="connsiteY2" fmla="*/ 7144 h 85725"/>
                <a:gd name="connsiteX3" fmla="*/ 9820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9820" y="82391"/>
                  </a:moveTo>
                  <a:cubicBezTo>
                    <a:pt x="9820" y="82391"/>
                    <a:pt x="2200" y="51911"/>
                    <a:pt x="12677" y="30004"/>
                  </a:cubicBezTo>
                  <a:lnTo>
                    <a:pt x="28870" y="7144"/>
                  </a:lnTo>
                  <a:cubicBezTo>
                    <a:pt x="27917" y="7144"/>
                    <a:pt x="3152" y="51911"/>
                    <a:pt x="9820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122BC1B8-8D9A-4695-9641-D7C2FBB39215}"/>
                </a:ext>
              </a:extLst>
            </p:cNvPr>
            <p:cNvSpPr/>
            <p:nvPr/>
          </p:nvSpPr>
          <p:spPr>
            <a:xfrm>
              <a:off x="9187612" y="3347228"/>
              <a:ext cx="66675" cy="95250"/>
            </a:xfrm>
            <a:custGeom>
              <a:avLst/>
              <a:gdLst>
                <a:gd name="connsiteX0" fmla="*/ 14340 w 66675"/>
                <a:gd name="connsiteY0" fmla="*/ 16049 h 95250"/>
                <a:gd name="connsiteX1" fmla="*/ 66728 w 66675"/>
                <a:gd name="connsiteY1" fmla="*/ 93201 h 95250"/>
                <a:gd name="connsiteX2" fmla="*/ 64823 w 66675"/>
                <a:gd name="connsiteY2" fmla="*/ 64626 h 95250"/>
                <a:gd name="connsiteX3" fmla="*/ 14340 w 66675"/>
                <a:gd name="connsiteY3" fmla="*/ 9381 h 95250"/>
                <a:gd name="connsiteX4" fmla="*/ 14340 w 66675"/>
                <a:gd name="connsiteY4" fmla="*/ 16049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95250">
                  <a:moveTo>
                    <a:pt x="14340" y="16049"/>
                  </a:moveTo>
                  <a:cubicBezTo>
                    <a:pt x="14340" y="16049"/>
                    <a:pt x="58155" y="57959"/>
                    <a:pt x="66728" y="93201"/>
                  </a:cubicBezTo>
                  <a:lnTo>
                    <a:pt x="64823" y="64626"/>
                  </a:lnTo>
                  <a:cubicBezTo>
                    <a:pt x="64823" y="64626"/>
                    <a:pt x="31485" y="17001"/>
                    <a:pt x="14340" y="9381"/>
                  </a:cubicBezTo>
                  <a:cubicBezTo>
                    <a:pt x="-1852" y="1761"/>
                    <a:pt x="14340" y="16049"/>
                    <a:pt x="14340" y="1604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6EC69E-773F-4890-8924-E4FEDDFC45FC}"/>
                </a:ext>
              </a:extLst>
            </p:cNvPr>
            <p:cNvSpPr/>
            <p:nvPr/>
          </p:nvSpPr>
          <p:spPr>
            <a:xfrm>
              <a:off x="9019549" y="2790348"/>
              <a:ext cx="28575" cy="85725"/>
            </a:xfrm>
            <a:custGeom>
              <a:avLst/>
              <a:gdLst>
                <a:gd name="connsiteX0" fmla="*/ 26194 w 28575"/>
                <a:gd name="connsiteY0" fmla="*/ 82391 h 85725"/>
                <a:gd name="connsiteX1" fmla="*/ 23336 w 28575"/>
                <a:gd name="connsiteY1" fmla="*/ 30004 h 85725"/>
                <a:gd name="connsiteX2" fmla="*/ 7144 w 28575"/>
                <a:gd name="connsiteY2" fmla="*/ 7144 h 85725"/>
                <a:gd name="connsiteX3" fmla="*/ 26194 w 28575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85725">
                  <a:moveTo>
                    <a:pt x="26194" y="82391"/>
                  </a:moveTo>
                  <a:cubicBezTo>
                    <a:pt x="26194" y="82391"/>
                    <a:pt x="33814" y="51911"/>
                    <a:pt x="23336" y="30004"/>
                  </a:cubicBezTo>
                  <a:lnTo>
                    <a:pt x="7144" y="7144"/>
                  </a:lnTo>
                  <a:cubicBezTo>
                    <a:pt x="8096" y="7144"/>
                    <a:pt x="32861" y="50959"/>
                    <a:pt x="26194" y="8239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91E01CE-8180-4F1A-9C71-24ECA43C02DD}"/>
                </a:ext>
              </a:extLst>
            </p:cNvPr>
            <p:cNvSpPr/>
            <p:nvPr/>
          </p:nvSpPr>
          <p:spPr>
            <a:xfrm>
              <a:off x="7634614" y="2965608"/>
              <a:ext cx="838200" cy="771525"/>
            </a:xfrm>
            <a:custGeom>
              <a:avLst/>
              <a:gdLst>
                <a:gd name="connsiteX0" fmla="*/ 639604 w 838200"/>
                <a:gd name="connsiteY0" fmla="*/ 135731 h 771525"/>
                <a:gd name="connsiteX1" fmla="*/ 421481 w 838200"/>
                <a:gd name="connsiteY1" fmla="*/ 7144 h 771525"/>
                <a:gd name="connsiteX2" fmla="*/ 203359 w 838200"/>
                <a:gd name="connsiteY2" fmla="*/ 135731 h 771525"/>
                <a:gd name="connsiteX3" fmla="*/ 7144 w 838200"/>
                <a:gd name="connsiteY3" fmla="*/ 283369 h 771525"/>
                <a:gd name="connsiteX4" fmla="*/ 80486 w 838200"/>
                <a:gd name="connsiteY4" fmla="*/ 536734 h 771525"/>
                <a:gd name="connsiteX5" fmla="*/ 173831 w 838200"/>
                <a:gd name="connsiteY5" fmla="*/ 753904 h 771525"/>
                <a:gd name="connsiteX6" fmla="*/ 421481 w 838200"/>
                <a:gd name="connsiteY6" fmla="*/ 767239 h 771525"/>
                <a:gd name="connsiteX7" fmla="*/ 669131 w 838200"/>
                <a:gd name="connsiteY7" fmla="*/ 753904 h 771525"/>
                <a:gd name="connsiteX8" fmla="*/ 762476 w 838200"/>
                <a:gd name="connsiteY8" fmla="*/ 536734 h 771525"/>
                <a:gd name="connsiteX9" fmla="*/ 835819 w 838200"/>
                <a:gd name="connsiteY9" fmla="*/ 283369 h 771525"/>
                <a:gd name="connsiteX10" fmla="*/ 639604 w 838200"/>
                <a:gd name="connsiteY10" fmla="*/ 135731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8200" h="771525">
                  <a:moveTo>
                    <a:pt x="639604" y="135731"/>
                  </a:moveTo>
                  <a:cubicBezTo>
                    <a:pt x="559594" y="83344"/>
                    <a:pt x="421481" y="7144"/>
                    <a:pt x="421481" y="7144"/>
                  </a:cubicBezTo>
                  <a:cubicBezTo>
                    <a:pt x="421481" y="7144"/>
                    <a:pt x="283369" y="84296"/>
                    <a:pt x="203359" y="135731"/>
                  </a:cubicBezTo>
                  <a:cubicBezTo>
                    <a:pt x="122396" y="188119"/>
                    <a:pt x="7144" y="283369"/>
                    <a:pt x="7144" y="283369"/>
                  </a:cubicBezTo>
                  <a:cubicBezTo>
                    <a:pt x="7144" y="283369"/>
                    <a:pt x="18574" y="361474"/>
                    <a:pt x="80486" y="536734"/>
                  </a:cubicBezTo>
                  <a:cubicBezTo>
                    <a:pt x="118586" y="646271"/>
                    <a:pt x="173831" y="753904"/>
                    <a:pt x="173831" y="753904"/>
                  </a:cubicBezTo>
                  <a:cubicBezTo>
                    <a:pt x="173831" y="753904"/>
                    <a:pt x="282416" y="767239"/>
                    <a:pt x="421481" y="767239"/>
                  </a:cubicBezTo>
                  <a:cubicBezTo>
                    <a:pt x="544354" y="767239"/>
                    <a:pt x="669131" y="753904"/>
                    <a:pt x="669131" y="753904"/>
                  </a:cubicBezTo>
                  <a:cubicBezTo>
                    <a:pt x="669131" y="753904"/>
                    <a:pt x="724376" y="646271"/>
                    <a:pt x="762476" y="536734"/>
                  </a:cubicBezTo>
                  <a:cubicBezTo>
                    <a:pt x="824389" y="360521"/>
                    <a:pt x="835819" y="283369"/>
                    <a:pt x="835819" y="283369"/>
                  </a:cubicBezTo>
                  <a:cubicBezTo>
                    <a:pt x="835819" y="283369"/>
                    <a:pt x="720566" y="188119"/>
                    <a:pt x="639604" y="13573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7877603-5AD2-4EB3-9648-58A4A4BCF5A5}"/>
                </a:ext>
              </a:extLst>
            </p:cNvPr>
            <p:cNvSpPr/>
            <p:nvPr/>
          </p:nvSpPr>
          <p:spPr>
            <a:xfrm>
              <a:off x="6892616" y="2763611"/>
              <a:ext cx="371475" cy="742950"/>
            </a:xfrm>
            <a:custGeom>
              <a:avLst/>
              <a:gdLst>
                <a:gd name="connsiteX0" fmla="*/ 171926 w 371475"/>
                <a:gd name="connsiteY0" fmla="*/ 95793 h 742950"/>
                <a:gd name="connsiteX1" fmla="*/ 7144 w 371475"/>
                <a:gd name="connsiteY1" fmla="*/ 599666 h 742950"/>
                <a:gd name="connsiteX2" fmla="*/ 124301 w 371475"/>
                <a:gd name="connsiteY2" fmla="*/ 737778 h 742950"/>
                <a:gd name="connsiteX3" fmla="*/ 372904 w 371475"/>
                <a:gd name="connsiteY3" fmla="*/ 378686 h 742950"/>
                <a:gd name="connsiteX4" fmla="*/ 359569 w 371475"/>
                <a:gd name="connsiteY4" fmla="*/ 7211 h 742950"/>
                <a:gd name="connsiteX5" fmla="*/ 171926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171926" y="95793"/>
                  </a:moveTo>
                  <a:cubicBezTo>
                    <a:pt x="171926" y="95793"/>
                    <a:pt x="9049" y="348206"/>
                    <a:pt x="7144" y="599666"/>
                  </a:cubicBezTo>
                  <a:cubicBezTo>
                    <a:pt x="7144" y="599666"/>
                    <a:pt x="40481" y="712061"/>
                    <a:pt x="124301" y="737778"/>
                  </a:cubicBezTo>
                  <a:cubicBezTo>
                    <a:pt x="124301" y="737778"/>
                    <a:pt x="251936" y="452981"/>
                    <a:pt x="372904" y="378686"/>
                  </a:cubicBezTo>
                  <a:cubicBezTo>
                    <a:pt x="372904" y="378686"/>
                    <a:pt x="304324" y="175803"/>
                    <a:pt x="359569" y="7211"/>
                  </a:cubicBezTo>
                  <a:cubicBezTo>
                    <a:pt x="359569" y="7211"/>
                    <a:pt x="281464" y="1496"/>
                    <a:pt x="171926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EF0AEECD-A51D-4F4C-ACAD-CD20A9E9AF6A}"/>
                </a:ext>
              </a:extLst>
            </p:cNvPr>
            <p:cNvSpPr/>
            <p:nvPr/>
          </p:nvSpPr>
          <p:spPr>
            <a:xfrm>
              <a:off x="8837621" y="2763611"/>
              <a:ext cx="371475" cy="742950"/>
            </a:xfrm>
            <a:custGeom>
              <a:avLst/>
              <a:gdLst>
                <a:gd name="connsiteX0" fmla="*/ 208121 w 371475"/>
                <a:gd name="connsiteY0" fmla="*/ 95793 h 742950"/>
                <a:gd name="connsiteX1" fmla="*/ 372904 w 371475"/>
                <a:gd name="connsiteY1" fmla="*/ 599666 h 742950"/>
                <a:gd name="connsiteX2" fmla="*/ 255746 w 371475"/>
                <a:gd name="connsiteY2" fmla="*/ 737778 h 742950"/>
                <a:gd name="connsiteX3" fmla="*/ 7144 w 371475"/>
                <a:gd name="connsiteY3" fmla="*/ 378686 h 742950"/>
                <a:gd name="connsiteX4" fmla="*/ 20479 w 371475"/>
                <a:gd name="connsiteY4" fmla="*/ 7211 h 742950"/>
                <a:gd name="connsiteX5" fmla="*/ 208121 w 371475"/>
                <a:gd name="connsiteY5" fmla="*/ 9579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742950">
                  <a:moveTo>
                    <a:pt x="208121" y="95793"/>
                  </a:moveTo>
                  <a:cubicBezTo>
                    <a:pt x="208121" y="95793"/>
                    <a:pt x="370999" y="348206"/>
                    <a:pt x="372904" y="599666"/>
                  </a:cubicBezTo>
                  <a:cubicBezTo>
                    <a:pt x="372904" y="599666"/>
                    <a:pt x="339566" y="712061"/>
                    <a:pt x="255746" y="737778"/>
                  </a:cubicBezTo>
                  <a:cubicBezTo>
                    <a:pt x="255746" y="737778"/>
                    <a:pt x="128111" y="452981"/>
                    <a:pt x="7144" y="378686"/>
                  </a:cubicBezTo>
                  <a:cubicBezTo>
                    <a:pt x="7144" y="378686"/>
                    <a:pt x="75724" y="175803"/>
                    <a:pt x="20479" y="7211"/>
                  </a:cubicBezTo>
                  <a:cubicBezTo>
                    <a:pt x="20479" y="7211"/>
                    <a:pt x="98584" y="1496"/>
                    <a:pt x="208121" y="95793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9FF6D04-A2EB-4334-8F37-DDA941623956}"/>
                </a:ext>
              </a:extLst>
            </p:cNvPr>
            <p:cNvSpPr/>
            <p:nvPr/>
          </p:nvSpPr>
          <p:spPr>
            <a:xfrm>
              <a:off x="7670809" y="2302630"/>
              <a:ext cx="781050" cy="266700"/>
            </a:xfrm>
            <a:custGeom>
              <a:avLst/>
              <a:gdLst>
                <a:gd name="connsiteX0" fmla="*/ 101441 w 781050"/>
                <a:gd name="connsiteY0" fmla="*/ 45282 h 266700"/>
                <a:gd name="connsiteX1" fmla="*/ 630079 w 781050"/>
                <a:gd name="connsiteY1" fmla="*/ 35757 h 266700"/>
                <a:gd name="connsiteX2" fmla="*/ 775811 w 781050"/>
                <a:gd name="connsiteY2" fmla="*/ 148152 h 266700"/>
                <a:gd name="connsiteX3" fmla="*/ 398621 w 781050"/>
                <a:gd name="connsiteY3" fmla="*/ 265310 h 266700"/>
                <a:gd name="connsiteX4" fmla="*/ 7144 w 781050"/>
                <a:gd name="connsiteY4" fmla="*/ 161487 h 266700"/>
                <a:gd name="connsiteX5" fmla="*/ 101441 w 781050"/>
                <a:gd name="connsiteY5" fmla="*/ 45282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1050" h="266700">
                  <a:moveTo>
                    <a:pt x="101441" y="45282"/>
                  </a:moveTo>
                  <a:cubicBezTo>
                    <a:pt x="101441" y="45282"/>
                    <a:pt x="358616" y="-33775"/>
                    <a:pt x="630079" y="35757"/>
                  </a:cubicBezTo>
                  <a:cubicBezTo>
                    <a:pt x="630079" y="35757"/>
                    <a:pt x="729139" y="71000"/>
                    <a:pt x="775811" y="148152"/>
                  </a:cubicBezTo>
                  <a:cubicBezTo>
                    <a:pt x="775811" y="148152"/>
                    <a:pt x="531971" y="178632"/>
                    <a:pt x="398621" y="265310"/>
                  </a:cubicBezTo>
                  <a:cubicBezTo>
                    <a:pt x="398621" y="265310"/>
                    <a:pt x="220504" y="158630"/>
                    <a:pt x="7144" y="161487"/>
                  </a:cubicBezTo>
                  <a:cubicBezTo>
                    <a:pt x="7144" y="162440"/>
                    <a:pt x="16669" y="103385"/>
                    <a:pt x="101441" y="45282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C7B464D2-4A66-4AC9-BCF0-4C3E3DFDFB30}"/>
                </a:ext>
              </a:extLst>
            </p:cNvPr>
            <p:cNvSpPr/>
            <p:nvPr/>
          </p:nvSpPr>
          <p:spPr>
            <a:xfrm>
              <a:off x="7143099" y="3983831"/>
              <a:ext cx="676275" cy="581025"/>
            </a:xfrm>
            <a:custGeom>
              <a:avLst/>
              <a:gdLst>
                <a:gd name="connsiteX0" fmla="*/ 25266 w 676275"/>
                <a:gd name="connsiteY0" fmla="*/ 7144 h 581025"/>
                <a:gd name="connsiteX1" fmla="*/ 38601 w 676275"/>
                <a:gd name="connsiteY1" fmla="*/ 274796 h 581025"/>
                <a:gd name="connsiteX2" fmla="*/ 435793 w 676275"/>
                <a:gd name="connsiteY2" fmla="*/ 582454 h 581025"/>
                <a:gd name="connsiteX3" fmla="*/ 669156 w 676275"/>
                <a:gd name="connsiteY3" fmla="*/ 475774 h 581025"/>
                <a:gd name="connsiteX4" fmla="*/ 424363 w 676275"/>
                <a:gd name="connsiteY4" fmla="*/ 116681 h 581025"/>
                <a:gd name="connsiteX5" fmla="*/ 25266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25266" y="7144"/>
                  </a:moveTo>
                  <a:cubicBezTo>
                    <a:pt x="25266" y="7144"/>
                    <a:pt x="-23312" y="113824"/>
                    <a:pt x="38601" y="274796"/>
                  </a:cubicBezTo>
                  <a:cubicBezTo>
                    <a:pt x="38601" y="274796"/>
                    <a:pt x="148138" y="465296"/>
                    <a:pt x="435793" y="582454"/>
                  </a:cubicBezTo>
                  <a:cubicBezTo>
                    <a:pt x="435793" y="582454"/>
                    <a:pt x="585336" y="569119"/>
                    <a:pt x="669156" y="475774"/>
                  </a:cubicBezTo>
                  <a:cubicBezTo>
                    <a:pt x="669156" y="475774"/>
                    <a:pt x="431983" y="238601"/>
                    <a:pt x="424363" y="116681"/>
                  </a:cubicBezTo>
                  <a:cubicBezTo>
                    <a:pt x="424363" y="116681"/>
                    <a:pt x="247198" y="131921"/>
                    <a:pt x="25266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C1C3010-6A1F-4BE0-ABE9-C3E2CED8FCAE}"/>
                </a:ext>
              </a:extLst>
            </p:cNvPr>
            <p:cNvSpPr/>
            <p:nvPr/>
          </p:nvSpPr>
          <p:spPr>
            <a:xfrm>
              <a:off x="8308984" y="3973353"/>
              <a:ext cx="676275" cy="581025"/>
            </a:xfrm>
            <a:custGeom>
              <a:avLst/>
              <a:gdLst>
                <a:gd name="connsiteX0" fmla="*/ 651034 w 676275"/>
                <a:gd name="connsiteY0" fmla="*/ 7144 h 581025"/>
                <a:gd name="connsiteX1" fmla="*/ 637699 w 676275"/>
                <a:gd name="connsiteY1" fmla="*/ 274796 h 581025"/>
                <a:gd name="connsiteX2" fmla="*/ 240506 w 676275"/>
                <a:gd name="connsiteY2" fmla="*/ 582454 h 581025"/>
                <a:gd name="connsiteX3" fmla="*/ 7144 w 676275"/>
                <a:gd name="connsiteY3" fmla="*/ 475774 h 581025"/>
                <a:gd name="connsiteX4" fmla="*/ 251936 w 676275"/>
                <a:gd name="connsiteY4" fmla="*/ 116681 h 581025"/>
                <a:gd name="connsiteX5" fmla="*/ 651034 w 676275"/>
                <a:gd name="connsiteY5" fmla="*/ 7144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275" h="581025">
                  <a:moveTo>
                    <a:pt x="651034" y="7144"/>
                  </a:moveTo>
                  <a:cubicBezTo>
                    <a:pt x="651034" y="7144"/>
                    <a:pt x="699611" y="113824"/>
                    <a:pt x="637699" y="274796"/>
                  </a:cubicBezTo>
                  <a:cubicBezTo>
                    <a:pt x="637699" y="274796"/>
                    <a:pt x="528161" y="465296"/>
                    <a:pt x="240506" y="582454"/>
                  </a:cubicBezTo>
                  <a:cubicBezTo>
                    <a:pt x="240506" y="582454"/>
                    <a:pt x="90964" y="569119"/>
                    <a:pt x="7144" y="475774"/>
                  </a:cubicBezTo>
                  <a:cubicBezTo>
                    <a:pt x="7144" y="475774"/>
                    <a:pt x="244316" y="238601"/>
                    <a:pt x="251936" y="116681"/>
                  </a:cubicBezTo>
                  <a:cubicBezTo>
                    <a:pt x="251936" y="116681"/>
                    <a:pt x="429101" y="131921"/>
                    <a:pt x="651034" y="714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0306361"/>
      </p:ext>
    </p:extLst>
  </p:cSld>
  <p:clrMapOvr>
    <a:masterClrMapping/>
  </p:clrMapOvr>
  <p:transition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9E32B89-F037-40D0-AF12-764A7C2FA486}"/>
              </a:ext>
            </a:extLst>
          </p:cNvPr>
          <p:cNvGrpSpPr/>
          <p:nvPr userDrawn="1"/>
        </p:nvGrpSpPr>
        <p:grpSpPr>
          <a:xfrm>
            <a:off x="-9525" y="6378430"/>
            <a:ext cx="12280605" cy="489096"/>
            <a:chOff x="-10633" y="6411432"/>
            <a:chExt cx="11109042" cy="446567"/>
          </a:xfrm>
        </p:grpSpPr>
        <p:sp>
          <p:nvSpPr>
            <p:cNvPr id="7" name="Graphic 41">
              <a:extLst>
                <a:ext uri="{FF2B5EF4-FFF2-40B4-BE49-F238E27FC236}">
                  <a16:creationId xmlns:a16="http://schemas.microsoft.com/office/drawing/2014/main" id="{3BC4C72F-286E-4B83-A4A4-AD0BA626627E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8" name="Graphic 41">
              <a:extLst>
                <a:ext uri="{FF2B5EF4-FFF2-40B4-BE49-F238E27FC236}">
                  <a16:creationId xmlns:a16="http://schemas.microsoft.com/office/drawing/2014/main" id="{D99DEF50-1B12-45D7-8822-C1AF050634CB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6284684"/>
      </p:ext>
    </p:extLst>
  </p:cSld>
  <p:clrMapOvr>
    <a:masterClrMapping/>
  </p:clrMapOvr>
  <p:transition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287255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FE7C757C-32BA-419F-8126-930332EE76C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" y="5114261"/>
            <a:ext cx="12192000" cy="174374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0B453B9D-70F8-42D9-87D9-9C807A041216}"/>
              </a:ext>
            </a:extLst>
          </p:cNvPr>
          <p:cNvSpPr/>
          <p:nvPr userDrawn="1"/>
        </p:nvSpPr>
        <p:spPr>
          <a:xfrm>
            <a:off x="0" y="6570745"/>
            <a:ext cx="12192000" cy="28725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323125"/>
      </p:ext>
    </p:extLst>
  </p:cSld>
  <p:clrMapOvr>
    <a:masterClrMapping/>
  </p:clrMapOvr>
  <p:transition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D0E8651A-CE4B-493E-977F-76F116594D9A}"/>
              </a:ext>
            </a:extLst>
          </p:cNvPr>
          <p:cNvGrpSpPr/>
          <p:nvPr userDrawn="1"/>
        </p:nvGrpSpPr>
        <p:grpSpPr>
          <a:xfrm>
            <a:off x="-9525" y="6378429"/>
            <a:ext cx="12280605" cy="489096"/>
            <a:chOff x="-10633" y="6411432"/>
            <a:chExt cx="11109042" cy="446567"/>
          </a:xfrm>
        </p:grpSpPr>
        <p:sp>
          <p:nvSpPr>
            <p:cNvPr id="406" name="Graphic 41">
              <a:extLst>
                <a:ext uri="{FF2B5EF4-FFF2-40B4-BE49-F238E27FC236}">
                  <a16:creationId xmlns:a16="http://schemas.microsoft.com/office/drawing/2014/main" id="{D7D40D7E-985C-42A1-855C-A22EAF31E1A4}"/>
                </a:ext>
              </a:extLst>
            </p:cNvPr>
            <p:cNvSpPr/>
            <p:nvPr userDrawn="1"/>
          </p:nvSpPr>
          <p:spPr>
            <a:xfrm>
              <a:off x="-10633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407" name="Graphic 41">
              <a:extLst>
                <a:ext uri="{FF2B5EF4-FFF2-40B4-BE49-F238E27FC236}">
                  <a16:creationId xmlns:a16="http://schemas.microsoft.com/office/drawing/2014/main" id="{DC4CB814-36A3-4D80-9F77-C2461D657826}"/>
                </a:ext>
              </a:extLst>
            </p:cNvPr>
            <p:cNvSpPr/>
            <p:nvPr userDrawn="1"/>
          </p:nvSpPr>
          <p:spPr>
            <a:xfrm>
              <a:off x="5489944" y="6411432"/>
              <a:ext cx="5608465" cy="446567"/>
            </a:xfrm>
            <a:custGeom>
              <a:avLst/>
              <a:gdLst>
                <a:gd name="connsiteX0" fmla="*/ 7144 w 6400800"/>
                <a:gd name="connsiteY0" fmla="*/ 511016 h 514350"/>
                <a:gd name="connsiteX1" fmla="*/ 6354604 w 6400800"/>
                <a:gd name="connsiteY1" fmla="*/ 511016 h 514350"/>
                <a:gd name="connsiteX2" fmla="*/ 6354604 w 6400800"/>
                <a:gd name="connsiteY2" fmla="*/ 409099 h 514350"/>
                <a:gd name="connsiteX3" fmla="*/ 6327934 w 6400800"/>
                <a:gd name="connsiteY3" fmla="*/ 415766 h 514350"/>
                <a:gd name="connsiteX4" fmla="*/ 6327934 w 6400800"/>
                <a:gd name="connsiteY4" fmla="*/ 404336 h 514350"/>
                <a:gd name="connsiteX5" fmla="*/ 6328887 w 6400800"/>
                <a:gd name="connsiteY5" fmla="*/ 383381 h 514350"/>
                <a:gd name="connsiteX6" fmla="*/ 6329839 w 6400800"/>
                <a:gd name="connsiteY6" fmla="*/ 365284 h 514350"/>
                <a:gd name="connsiteX7" fmla="*/ 6324124 w 6400800"/>
                <a:gd name="connsiteY7" fmla="*/ 383381 h 514350"/>
                <a:gd name="connsiteX8" fmla="*/ 6319362 w 6400800"/>
                <a:gd name="connsiteY8" fmla="*/ 404336 h 514350"/>
                <a:gd name="connsiteX9" fmla="*/ 6316504 w 6400800"/>
                <a:gd name="connsiteY9" fmla="*/ 419576 h 514350"/>
                <a:gd name="connsiteX10" fmla="*/ 6303169 w 6400800"/>
                <a:gd name="connsiteY10" fmla="*/ 423386 h 514350"/>
                <a:gd name="connsiteX11" fmla="*/ 6304121 w 6400800"/>
                <a:gd name="connsiteY11" fmla="*/ 405289 h 514350"/>
                <a:gd name="connsiteX12" fmla="*/ 6319362 w 6400800"/>
                <a:gd name="connsiteY12" fmla="*/ 358616 h 514350"/>
                <a:gd name="connsiteX13" fmla="*/ 6322219 w 6400800"/>
                <a:gd name="connsiteY13" fmla="*/ 349091 h 514350"/>
                <a:gd name="connsiteX14" fmla="*/ 6334601 w 6400800"/>
                <a:gd name="connsiteY14" fmla="*/ 312896 h 514350"/>
                <a:gd name="connsiteX15" fmla="*/ 6349842 w 6400800"/>
                <a:gd name="connsiteY15" fmla="*/ 269081 h 514350"/>
                <a:gd name="connsiteX16" fmla="*/ 6363176 w 6400800"/>
                <a:gd name="connsiteY16" fmla="*/ 228124 h 514350"/>
                <a:gd name="connsiteX17" fmla="*/ 6375559 w 6400800"/>
                <a:gd name="connsiteY17" fmla="*/ 190976 h 514350"/>
                <a:gd name="connsiteX18" fmla="*/ 6393656 w 6400800"/>
                <a:gd name="connsiteY18" fmla="*/ 134779 h 514350"/>
                <a:gd name="connsiteX19" fmla="*/ 6400324 w 6400800"/>
                <a:gd name="connsiteY19" fmla="*/ 113824 h 514350"/>
                <a:gd name="connsiteX20" fmla="*/ 6389846 w 6400800"/>
                <a:gd name="connsiteY20" fmla="*/ 133826 h 514350"/>
                <a:gd name="connsiteX21" fmla="*/ 6380321 w 6400800"/>
                <a:gd name="connsiteY21" fmla="*/ 153829 h 514350"/>
                <a:gd name="connsiteX22" fmla="*/ 6392704 w 6400800"/>
                <a:gd name="connsiteY22" fmla="*/ 110966 h 514350"/>
                <a:gd name="connsiteX23" fmla="*/ 6399371 w 6400800"/>
                <a:gd name="connsiteY23" fmla="*/ 87154 h 514350"/>
                <a:gd name="connsiteX24" fmla="*/ 6388894 w 6400800"/>
                <a:gd name="connsiteY24" fmla="*/ 109061 h 514350"/>
                <a:gd name="connsiteX25" fmla="*/ 6377464 w 6400800"/>
                <a:gd name="connsiteY25" fmla="*/ 134779 h 514350"/>
                <a:gd name="connsiteX26" fmla="*/ 6364129 w 6400800"/>
                <a:gd name="connsiteY26" fmla="*/ 168116 h 514350"/>
                <a:gd name="connsiteX27" fmla="*/ 6332696 w 6400800"/>
                <a:gd name="connsiteY27" fmla="*/ 253841 h 514350"/>
                <a:gd name="connsiteX28" fmla="*/ 6316504 w 6400800"/>
                <a:gd name="connsiteY28" fmla="*/ 302419 h 514350"/>
                <a:gd name="connsiteX29" fmla="*/ 6314599 w 6400800"/>
                <a:gd name="connsiteY29" fmla="*/ 308134 h 514350"/>
                <a:gd name="connsiteX30" fmla="*/ 6317456 w 6400800"/>
                <a:gd name="connsiteY30" fmla="*/ 287179 h 514350"/>
                <a:gd name="connsiteX31" fmla="*/ 6319362 w 6400800"/>
                <a:gd name="connsiteY31" fmla="*/ 267176 h 514350"/>
                <a:gd name="connsiteX32" fmla="*/ 6320314 w 6400800"/>
                <a:gd name="connsiteY32" fmla="*/ 250031 h 514350"/>
                <a:gd name="connsiteX33" fmla="*/ 6314599 w 6400800"/>
                <a:gd name="connsiteY33" fmla="*/ 266224 h 514350"/>
                <a:gd name="connsiteX34" fmla="*/ 6302217 w 6400800"/>
                <a:gd name="connsiteY34" fmla="*/ 310039 h 514350"/>
                <a:gd name="connsiteX35" fmla="*/ 6293644 w 6400800"/>
                <a:gd name="connsiteY35" fmla="*/ 339566 h 514350"/>
                <a:gd name="connsiteX36" fmla="*/ 6286976 w 6400800"/>
                <a:gd name="connsiteY36" fmla="*/ 362426 h 514350"/>
                <a:gd name="connsiteX37" fmla="*/ 6284119 w 6400800"/>
                <a:gd name="connsiteY37" fmla="*/ 335756 h 514350"/>
                <a:gd name="connsiteX38" fmla="*/ 6288881 w 6400800"/>
                <a:gd name="connsiteY38" fmla="*/ 318611 h 514350"/>
                <a:gd name="connsiteX39" fmla="*/ 6302217 w 6400800"/>
                <a:gd name="connsiteY39" fmla="*/ 274796 h 514350"/>
                <a:gd name="connsiteX40" fmla="*/ 6307931 w 6400800"/>
                <a:gd name="connsiteY40" fmla="*/ 255746 h 514350"/>
                <a:gd name="connsiteX41" fmla="*/ 6313646 w 6400800"/>
                <a:gd name="connsiteY41" fmla="*/ 238601 h 514350"/>
                <a:gd name="connsiteX42" fmla="*/ 6323171 w 6400800"/>
                <a:gd name="connsiteY42" fmla="*/ 210026 h 514350"/>
                <a:gd name="connsiteX43" fmla="*/ 6330792 w 6400800"/>
                <a:gd name="connsiteY43" fmla="*/ 185261 h 514350"/>
                <a:gd name="connsiteX44" fmla="*/ 6319362 w 6400800"/>
                <a:gd name="connsiteY44" fmla="*/ 208121 h 514350"/>
                <a:gd name="connsiteX45" fmla="*/ 6306026 w 6400800"/>
                <a:gd name="connsiteY45" fmla="*/ 234791 h 514350"/>
                <a:gd name="connsiteX46" fmla="*/ 6298406 w 6400800"/>
                <a:gd name="connsiteY46" fmla="*/ 250984 h 514350"/>
                <a:gd name="connsiteX47" fmla="*/ 6290787 w 6400800"/>
                <a:gd name="connsiteY47" fmla="*/ 270034 h 514350"/>
                <a:gd name="connsiteX48" fmla="*/ 6278404 w 6400800"/>
                <a:gd name="connsiteY48" fmla="*/ 301466 h 514350"/>
                <a:gd name="connsiteX49" fmla="*/ 6277451 w 6400800"/>
                <a:gd name="connsiteY49" fmla="*/ 292894 h 514350"/>
                <a:gd name="connsiteX50" fmla="*/ 6276499 w 6400800"/>
                <a:gd name="connsiteY50" fmla="*/ 306229 h 514350"/>
                <a:gd name="connsiteX51" fmla="*/ 6273642 w 6400800"/>
                <a:gd name="connsiteY51" fmla="*/ 312896 h 514350"/>
                <a:gd name="connsiteX52" fmla="*/ 6269831 w 6400800"/>
                <a:gd name="connsiteY52" fmla="*/ 322421 h 514350"/>
                <a:gd name="connsiteX53" fmla="*/ 6273642 w 6400800"/>
                <a:gd name="connsiteY53" fmla="*/ 300514 h 514350"/>
                <a:gd name="connsiteX54" fmla="*/ 6283167 w 6400800"/>
                <a:gd name="connsiteY54" fmla="*/ 252889 h 514350"/>
                <a:gd name="connsiteX55" fmla="*/ 6287929 w 6400800"/>
                <a:gd name="connsiteY55" fmla="*/ 231934 h 514350"/>
                <a:gd name="connsiteX56" fmla="*/ 6292692 w 6400800"/>
                <a:gd name="connsiteY56" fmla="*/ 212884 h 514350"/>
                <a:gd name="connsiteX57" fmla="*/ 6300312 w 6400800"/>
                <a:gd name="connsiteY57" fmla="*/ 181451 h 514350"/>
                <a:gd name="connsiteX58" fmla="*/ 6306026 w 6400800"/>
                <a:gd name="connsiteY58" fmla="*/ 153829 h 514350"/>
                <a:gd name="connsiteX59" fmla="*/ 6296501 w 6400800"/>
                <a:gd name="connsiteY59" fmla="*/ 180499 h 514350"/>
                <a:gd name="connsiteX60" fmla="*/ 6286024 w 6400800"/>
                <a:gd name="connsiteY60" fmla="*/ 210979 h 514350"/>
                <a:gd name="connsiteX61" fmla="*/ 6279356 w 6400800"/>
                <a:gd name="connsiteY61" fmla="*/ 230029 h 514350"/>
                <a:gd name="connsiteX62" fmla="*/ 6273642 w 6400800"/>
                <a:gd name="connsiteY62" fmla="*/ 250984 h 514350"/>
                <a:gd name="connsiteX63" fmla="*/ 6260306 w 6400800"/>
                <a:gd name="connsiteY63" fmla="*/ 298609 h 514350"/>
                <a:gd name="connsiteX64" fmla="*/ 6246971 w 6400800"/>
                <a:gd name="connsiteY64" fmla="*/ 351949 h 514350"/>
                <a:gd name="connsiteX65" fmla="*/ 6236494 w 6400800"/>
                <a:gd name="connsiteY65" fmla="*/ 396716 h 514350"/>
                <a:gd name="connsiteX66" fmla="*/ 6235542 w 6400800"/>
                <a:gd name="connsiteY66" fmla="*/ 394811 h 514350"/>
                <a:gd name="connsiteX67" fmla="*/ 6234589 w 6400800"/>
                <a:gd name="connsiteY67" fmla="*/ 370046 h 514350"/>
                <a:gd name="connsiteX68" fmla="*/ 6230779 w 6400800"/>
                <a:gd name="connsiteY68" fmla="*/ 389096 h 514350"/>
                <a:gd name="connsiteX69" fmla="*/ 6227921 w 6400800"/>
                <a:gd name="connsiteY69" fmla="*/ 384334 h 514350"/>
                <a:gd name="connsiteX70" fmla="*/ 6216492 w 6400800"/>
                <a:gd name="connsiteY70" fmla="*/ 367189 h 514350"/>
                <a:gd name="connsiteX71" fmla="*/ 6223159 w 6400800"/>
                <a:gd name="connsiteY71" fmla="*/ 348139 h 514350"/>
                <a:gd name="connsiteX72" fmla="*/ 6236494 w 6400800"/>
                <a:gd name="connsiteY72" fmla="*/ 310991 h 514350"/>
                <a:gd name="connsiteX73" fmla="*/ 6247924 w 6400800"/>
                <a:gd name="connsiteY73" fmla="*/ 279559 h 514350"/>
                <a:gd name="connsiteX74" fmla="*/ 6256496 w 6400800"/>
                <a:gd name="connsiteY74" fmla="*/ 254794 h 514350"/>
                <a:gd name="connsiteX75" fmla="*/ 6264117 w 6400800"/>
                <a:gd name="connsiteY75" fmla="*/ 233839 h 514350"/>
                <a:gd name="connsiteX76" fmla="*/ 6252687 w 6400800"/>
                <a:gd name="connsiteY76" fmla="*/ 253841 h 514350"/>
                <a:gd name="connsiteX77" fmla="*/ 6240304 w 6400800"/>
                <a:gd name="connsiteY77" fmla="*/ 276701 h 514350"/>
                <a:gd name="connsiteX78" fmla="*/ 6225064 w 6400800"/>
                <a:gd name="connsiteY78" fmla="*/ 307181 h 514350"/>
                <a:gd name="connsiteX79" fmla="*/ 6208871 w 6400800"/>
                <a:gd name="connsiteY79" fmla="*/ 343376 h 514350"/>
                <a:gd name="connsiteX80" fmla="*/ 6205062 w 6400800"/>
                <a:gd name="connsiteY80" fmla="*/ 351949 h 514350"/>
                <a:gd name="connsiteX81" fmla="*/ 6204109 w 6400800"/>
                <a:gd name="connsiteY81" fmla="*/ 350996 h 514350"/>
                <a:gd name="connsiteX82" fmla="*/ 6210776 w 6400800"/>
                <a:gd name="connsiteY82" fmla="*/ 320516 h 514350"/>
                <a:gd name="connsiteX83" fmla="*/ 6222206 w 6400800"/>
                <a:gd name="connsiteY83" fmla="*/ 268129 h 514350"/>
                <a:gd name="connsiteX84" fmla="*/ 6226017 w 6400800"/>
                <a:gd name="connsiteY84" fmla="*/ 248126 h 514350"/>
                <a:gd name="connsiteX85" fmla="*/ 6218396 w 6400800"/>
                <a:gd name="connsiteY85" fmla="*/ 267176 h 514350"/>
                <a:gd name="connsiteX86" fmla="*/ 6209824 w 6400800"/>
                <a:gd name="connsiteY86" fmla="*/ 289084 h 514350"/>
                <a:gd name="connsiteX87" fmla="*/ 6199346 w 6400800"/>
                <a:gd name="connsiteY87" fmla="*/ 317659 h 514350"/>
                <a:gd name="connsiteX88" fmla="*/ 6193631 w 6400800"/>
                <a:gd name="connsiteY88" fmla="*/ 335756 h 514350"/>
                <a:gd name="connsiteX89" fmla="*/ 6184106 w 6400800"/>
                <a:gd name="connsiteY89" fmla="*/ 322421 h 514350"/>
                <a:gd name="connsiteX90" fmla="*/ 6181249 w 6400800"/>
                <a:gd name="connsiteY90" fmla="*/ 318611 h 514350"/>
                <a:gd name="connsiteX91" fmla="*/ 6184106 w 6400800"/>
                <a:gd name="connsiteY91" fmla="*/ 302419 h 514350"/>
                <a:gd name="connsiteX92" fmla="*/ 6189821 w 6400800"/>
                <a:gd name="connsiteY92" fmla="*/ 274796 h 514350"/>
                <a:gd name="connsiteX93" fmla="*/ 6195537 w 6400800"/>
                <a:gd name="connsiteY93" fmla="*/ 250984 h 514350"/>
                <a:gd name="connsiteX94" fmla="*/ 6186012 w 6400800"/>
                <a:gd name="connsiteY94" fmla="*/ 273844 h 514350"/>
                <a:gd name="connsiteX95" fmla="*/ 6176487 w 6400800"/>
                <a:gd name="connsiteY95" fmla="*/ 300514 h 514350"/>
                <a:gd name="connsiteX96" fmla="*/ 6173629 w 6400800"/>
                <a:gd name="connsiteY96" fmla="*/ 309086 h 514350"/>
                <a:gd name="connsiteX97" fmla="*/ 6172676 w 6400800"/>
                <a:gd name="connsiteY97" fmla="*/ 308134 h 514350"/>
                <a:gd name="connsiteX98" fmla="*/ 6174581 w 6400800"/>
                <a:gd name="connsiteY98" fmla="*/ 294799 h 514350"/>
                <a:gd name="connsiteX99" fmla="*/ 6180296 w 6400800"/>
                <a:gd name="connsiteY99" fmla="*/ 263366 h 514350"/>
                <a:gd name="connsiteX100" fmla="*/ 6185059 w 6400800"/>
                <a:gd name="connsiteY100" fmla="*/ 236696 h 514350"/>
                <a:gd name="connsiteX101" fmla="*/ 6188869 w 6400800"/>
                <a:gd name="connsiteY101" fmla="*/ 215741 h 514350"/>
                <a:gd name="connsiteX102" fmla="*/ 6192679 w 6400800"/>
                <a:gd name="connsiteY102" fmla="*/ 197644 h 514350"/>
                <a:gd name="connsiteX103" fmla="*/ 6185059 w 6400800"/>
                <a:gd name="connsiteY103" fmla="*/ 214789 h 514350"/>
                <a:gd name="connsiteX104" fmla="*/ 6168867 w 6400800"/>
                <a:gd name="connsiteY104" fmla="*/ 260509 h 514350"/>
                <a:gd name="connsiteX105" fmla="*/ 6163151 w 6400800"/>
                <a:gd name="connsiteY105" fmla="*/ 280511 h 514350"/>
                <a:gd name="connsiteX106" fmla="*/ 6159342 w 6400800"/>
                <a:gd name="connsiteY106" fmla="*/ 253841 h 514350"/>
                <a:gd name="connsiteX107" fmla="*/ 6154579 w 6400800"/>
                <a:gd name="connsiteY107" fmla="*/ 225266 h 514350"/>
                <a:gd name="connsiteX108" fmla="*/ 6156484 w 6400800"/>
                <a:gd name="connsiteY108" fmla="*/ 285274 h 514350"/>
                <a:gd name="connsiteX109" fmla="*/ 6143149 w 6400800"/>
                <a:gd name="connsiteY109" fmla="*/ 268129 h 514350"/>
                <a:gd name="connsiteX110" fmla="*/ 6143149 w 6400800"/>
                <a:gd name="connsiteY110" fmla="*/ 267176 h 514350"/>
                <a:gd name="connsiteX111" fmla="*/ 6146006 w 6400800"/>
                <a:gd name="connsiteY111" fmla="*/ 256699 h 514350"/>
                <a:gd name="connsiteX112" fmla="*/ 6161246 w 6400800"/>
                <a:gd name="connsiteY112" fmla="*/ 178594 h 514350"/>
                <a:gd name="connsiteX113" fmla="*/ 6152674 w 6400800"/>
                <a:gd name="connsiteY113" fmla="*/ 200501 h 514350"/>
                <a:gd name="connsiteX114" fmla="*/ 6152674 w 6400800"/>
                <a:gd name="connsiteY114" fmla="*/ 197644 h 514350"/>
                <a:gd name="connsiteX115" fmla="*/ 6156484 w 6400800"/>
                <a:gd name="connsiteY115" fmla="*/ 172879 h 514350"/>
                <a:gd name="connsiteX116" fmla="*/ 6160294 w 6400800"/>
                <a:gd name="connsiteY116" fmla="*/ 150971 h 514350"/>
                <a:gd name="connsiteX117" fmla="*/ 6152674 w 6400800"/>
                <a:gd name="connsiteY117" fmla="*/ 171926 h 514350"/>
                <a:gd name="connsiteX118" fmla="*/ 6145054 w 6400800"/>
                <a:gd name="connsiteY118" fmla="*/ 196691 h 514350"/>
                <a:gd name="connsiteX119" fmla="*/ 6138387 w 6400800"/>
                <a:gd name="connsiteY119" fmla="*/ 220504 h 514350"/>
                <a:gd name="connsiteX120" fmla="*/ 6135529 w 6400800"/>
                <a:gd name="connsiteY120" fmla="*/ 202406 h 514350"/>
                <a:gd name="connsiteX121" fmla="*/ 6134576 w 6400800"/>
                <a:gd name="connsiteY121" fmla="*/ 221456 h 514350"/>
                <a:gd name="connsiteX122" fmla="*/ 6132671 w 6400800"/>
                <a:gd name="connsiteY122" fmla="*/ 242411 h 514350"/>
                <a:gd name="connsiteX123" fmla="*/ 6131719 w 6400800"/>
                <a:gd name="connsiteY123" fmla="*/ 249079 h 514350"/>
                <a:gd name="connsiteX124" fmla="*/ 6130767 w 6400800"/>
                <a:gd name="connsiteY124" fmla="*/ 253841 h 514350"/>
                <a:gd name="connsiteX125" fmla="*/ 6129814 w 6400800"/>
                <a:gd name="connsiteY125" fmla="*/ 251936 h 514350"/>
                <a:gd name="connsiteX126" fmla="*/ 6130767 w 6400800"/>
                <a:gd name="connsiteY126" fmla="*/ 254794 h 514350"/>
                <a:gd name="connsiteX127" fmla="*/ 6129814 w 6400800"/>
                <a:gd name="connsiteY127" fmla="*/ 261461 h 514350"/>
                <a:gd name="connsiteX128" fmla="*/ 6129814 w 6400800"/>
                <a:gd name="connsiteY128" fmla="*/ 243364 h 514350"/>
                <a:gd name="connsiteX129" fmla="*/ 6126004 w 6400800"/>
                <a:gd name="connsiteY129" fmla="*/ 274796 h 514350"/>
                <a:gd name="connsiteX130" fmla="*/ 6125051 w 6400800"/>
                <a:gd name="connsiteY130" fmla="*/ 281464 h 514350"/>
                <a:gd name="connsiteX131" fmla="*/ 6122194 w 6400800"/>
                <a:gd name="connsiteY131" fmla="*/ 267176 h 514350"/>
                <a:gd name="connsiteX132" fmla="*/ 6117431 w 6400800"/>
                <a:gd name="connsiteY132" fmla="*/ 243364 h 514350"/>
                <a:gd name="connsiteX133" fmla="*/ 6118384 w 6400800"/>
                <a:gd name="connsiteY133" fmla="*/ 267176 h 514350"/>
                <a:gd name="connsiteX134" fmla="*/ 6119337 w 6400800"/>
                <a:gd name="connsiteY134" fmla="*/ 300514 h 514350"/>
                <a:gd name="connsiteX135" fmla="*/ 6114574 w 6400800"/>
                <a:gd name="connsiteY135" fmla="*/ 317659 h 514350"/>
                <a:gd name="connsiteX136" fmla="*/ 6114574 w 6400800"/>
                <a:gd name="connsiteY136" fmla="*/ 307181 h 514350"/>
                <a:gd name="connsiteX137" fmla="*/ 6112669 w 6400800"/>
                <a:gd name="connsiteY137" fmla="*/ 286226 h 514350"/>
                <a:gd name="connsiteX138" fmla="*/ 6109812 w 6400800"/>
                <a:gd name="connsiteY138" fmla="*/ 270986 h 514350"/>
                <a:gd name="connsiteX139" fmla="*/ 6105049 w 6400800"/>
                <a:gd name="connsiteY139" fmla="*/ 258604 h 514350"/>
                <a:gd name="connsiteX140" fmla="*/ 6106001 w 6400800"/>
                <a:gd name="connsiteY140" fmla="*/ 272891 h 514350"/>
                <a:gd name="connsiteX141" fmla="*/ 6106001 w 6400800"/>
                <a:gd name="connsiteY141" fmla="*/ 282416 h 514350"/>
                <a:gd name="connsiteX142" fmla="*/ 6104096 w 6400800"/>
                <a:gd name="connsiteY142" fmla="*/ 273844 h 514350"/>
                <a:gd name="connsiteX143" fmla="*/ 6102192 w 6400800"/>
                <a:gd name="connsiteY143" fmla="*/ 268129 h 514350"/>
                <a:gd name="connsiteX144" fmla="*/ 6101239 w 6400800"/>
                <a:gd name="connsiteY144" fmla="*/ 253841 h 514350"/>
                <a:gd name="connsiteX145" fmla="*/ 6103144 w 6400800"/>
                <a:gd name="connsiteY145" fmla="*/ 247174 h 514350"/>
                <a:gd name="connsiteX146" fmla="*/ 6107906 w 6400800"/>
                <a:gd name="connsiteY146" fmla="*/ 225266 h 514350"/>
                <a:gd name="connsiteX147" fmla="*/ 6111717 w 6400800"/>
                <a:gd name="connsiteY147" fmla="*/ 205264 h 514350"/>
                <a:gd name="connsiteX148" fmla="*/ 6104096 w 6400800"/>
                <a:gd name="connsiteY148" fmla="*/ 223361 h 514350"/>
                <a:gd name="connsiteX149" fmla="*/ 6099334 w 6400800"/>
                <a:gd name="connsiteY149" fmla="*/ 234791 h 514350"/>
                <a:gd name="connsiteX150" fmla="*/ 6096476 w 6400800"/>
                <a:gd name="connsiteY150" fmla="*/ 206216 h 514350"/>
                <a:gd name="connsiteX151" fmla="*/ 6097429 w 6400800"/>
                <a:gd name="connsiteY151" fmla="*/ 199549 h 514350"/>
                <a:gd name="connsiteX152" fmla="*/ 6101239 w 6400800"/>
                <a:gd name="connsiteY152" fmla="*/ 177641 h 514350"/>
                <a:gd name="connsiteX153" fmla="*/ 6104096 w 6400800"/>
                <a:gd name="connsiteY153" fmla="*/ 157639 h 514350"/>
                <a:gd name="connsiteX154" fmla="*/ 6107906 w 6400800"/>
                <a:gd name="connsiteY154" fmla="*/ 124301 h 514350"/>
                <a:gd name="connsiteX155" fmla="*/ 6110764 w 6400800"/>
                <a:gd name="connsiteY155" fmla="*/ 95726 h 514350"/>
                <a:gd name="connsiteX156" fmla="*/ 6104096 w 6400800"/>
                <a:gd name="connsiteY156" fmla="*/ 124301 h 514350"/>
                <a:gd name="connsiteX157" fmla="*/ 6096476 w 6400800"/>
                <a:gd name="connsiteY157" fmla="*/ 156686 h 514350"/>
                <a:gd name="connsiteX158" fmla="*/ 6091714 w 6400800"/>
                <a:gd name="connsiteY158" fmla="*/ 176689 h 514350"/>
                <a:gd name="connsiteX159" fmla="*/ 6085999 w 6400800"/>
                <a:gd name="connsiteY159" fmla="*/ 198596 h 514350"/>
                <a:gd name="connsiteX160" fmla="*/ 6081237 w 6400800"/>
                <a:gd name="connsiteY160" fmla="*/ 214789 h 514350"/>
                <a:gd name="connsiteX161" fmla="*/ 6074569 w 6400800"/>
                <a:gd name="connsiteY161" fmla="*/ 201454 h 514350"/>
                <a:gd name="connsiteX162" fmla="*/ 6079331 w 6400800"/>
                <a:gd name="connsiteY162" fmla="*/ 219551 h 514350"/>
                <a:gd name="connsiteX163" fmla="*/ 6073617 w 6400800"/>
                <a:gd name="connsiteY163" fmla="*/ 230029 h 514350"/>
                <a:gd name="connsiteX164" fmla="*/ 6069806 w 6400800"/>
                <a:gd name="connsiteY164" fmla="*/ 237649 h 514350"/>
                <a:gd name="connsiteX165" fmla="*/ 6069806 w 6400800"/>
                <a:gd name="connsiteY165" fmla="*/ 228124 h 514350"/>
                <a:gd name="connsiteX166" fmla="*/ 6069806 w 6400800"/>
                <a:gd name="connsiteY166" fmla="*/ 205264 h 514350"/>
                <a:gd name="connsiteX167" fmla="*/ 6065996 w 6400800"/>
                <a:gd name="connsiteY167" fmla="*/ 228124 h 514350"/>
                <a:gd name="connsiteX168" fmla="*/ 6061234 w 6400800"/>
                <a:gd name="connsiteY168" fmla="*/ 253841 h 514350"/>
                <a:gd name="connsiteX169" fmla="*/ 6059329 w 6400800"/>
                <a:gd name="connsiteY169" fmla="*/ 263366 h 514350"/>
                <a:gd name="connsiteX170" fmla="*/ 6057424 w 6400800"/>
                <a:gd name="connsiteY170" fmla="*/ 268129 h 514350"/>
                <a:gd name="connsiteX171" fmla="*/ 6048851 w 6400800"/>
                <a:gd name="connsiteY171" fmla="*/ 294799 h 514350"/>
                <a:gd name="connsiteX172" fmla="*/ 6041231 w 6400800"/>
                <a:gd name="connsiteY172" fmla="*/ 324326 h 514350"/>
                <a:gd name="connsiteX173" fmla="*/ 6041231 w 6400800"/>
                <a:gd name="connsiteY173" fmla="*/ 325279 h 514350"/>
                <a:gd name="connsiteX174" fmla="*/ 6033612 w 6400800"/>
                <a:gd name="connsiteY174" fmla="*/ 306229 h 514350"/>
                <a:gd name="connsiteX175" fmla="*/ 6029801 w 6400800"/>
                <a:gd name="connsiteY175" fmla="*/ 296704 h 514350"/>
                <a:gd name="connsiteX176" fmla="*/ 6029801 w 6400800"/>
                <a:gd name="connsiteY176" fmla="*/ 295751 h 514350"/>
                <a:gd name="connsiteX177" fmla="*/ 6031706 w 6400800"/>
                <a:gd name="connsiteY177" fmla="*/ 281464 h 514350"/>
                <a:gd name="connsiteX178" fmla="*/ 6033612 w 6400800"/>
                <a:gd name="connsiteY178" fmla="*/ 269081 h 514350"/>
                <a:gd name="connsiteX179" fmla="*/ 6027896 w 6400800"/>
                <a:gd name="connsiteY179" fmla="*/ 280511 h 514350"/>
                <a:gd name="connsiteX180" fmla="*/ 6025039 w 6400800"/>
                <a:gd name="connsiteY180" fmla="*/ 286226 h 514350"/>
                <a:gd name="connsiteX181" fmla="*/ 6020276 w 6400800"/>
                <a:gd name="connsiteY181" fmla="*/ 272891 h 514350"/>
                <a:gd name="connsiteX182" fmla="*/ 6008846 w 6400800"/>
                <a:gd name="connsiteY182" fmla="*/ 244316 h 514350"/>
                <a:gd name="connsiteX183" fmla="*/ 6016467 w 6400800"/>
                <a:gd name="connsiteY183" fmla="*/ 273844 h 514350"/>
                <a:gd name="connsiteX184" fmla="*/ 6022181 w 6400800"/>
                <a:gd name="connsiteY184" fmla="*/ 293846 h 514350"/>
                <a:gd name="connsiteX185" fmla="*/ 6019324 w 6400800"/>
                <a:gd name="connsiteY185" fmla="*/ 302419 h 514350"/>
                <a:gd name="connsiteX186" fmla="*/ 6016467 w 6400800"/>
                <a:gd name="connsiteY186" fmla="*/ 311944 h 514350"/>
                <a:gd name="connsiteX187" fmla="*/ 6010751 w 6400800"/>
                <a:gd name="connsiteY187" fmla="*/ 333851 h 514350"/>
                <a:gd name="connsiteX188" fmla="*/ 6010751 w 6400800"/>
                <a:gd name="connsiteY188" fmla="*/ 334804 h 514350"/>
                <a:gd name="connsiteX189" fmla="*/ 6003131 w 6400800"/>
                <a:gd name="connsiteY189" fmla="*/ 320516 h 514350"/>
                <a:gd name="connsiteX190" fmla="*/ 5996464 w 6400800"/>
                <a:gd name="connsiteY190" fmla="*/ 308134 h 514350"/>
                <a:gd name="connsiteX191" fmla="*/ 5999321 w 6400800"/>
                <a:gd name="connsiteY191" fmla="*/ 302419 h 514350"/>
                <a:gd name="connsiteX192" fmla="*/ 6007894 w 6400800"/>
                <a:gd name="connsiteY192" fmla="*/ 283369 h 514350"/>
                <a:gd name="connsiteX193" fmla="*/ 6014562 w 6400800"/>
                <a:gd name="connsiteY193" fmla="*/ 267176 h 514350"/>
                <a:gd name="connsiteX194" fmla="*/ 6004084 w 6400800"/>
                <a:gd name="connsiteY194" fmla="*/ 281464 h 514350"/>
                <a:gd name="connsiteX195" fmla="*/ 5993606 w 6400800"/>
                <a:gd name="connsiteY195" fmla="*/ 297656 h 514350"/>
                <a:gd name="connsiteX196" fmla="*/ 5989796 w 6400800"/>
                <a:gd name="connsiteY196" fmla="*/ 273844 h 514350"/>
                <a:gd name="connsiteX197" fmla="*/ 5991701 w 6400800"/>
                <a:gd name="connsiteY197" fmla="*/ 250984 h 514350"/>
                <a:gd name="connsiteX198" fmla="*/ 5997417 w 6400800"/>
                <a:gd name="connsiteY198" fmla="*/ 212884 h 514350"/>
                <a:gd name="connsiteX199" fmla="*/ 6003131 w 6400800"/>
                <a:gd name="connsiteY199" fmla="*/ 179546 h 514350"/>
                <a:gd name="connsiteX200" fmla="*/ 5993606 w 6400800"/>
                <a:gd name="connsiteY200" fmla="*/ 211931 h 514350"/>
                <a:gd name="connsiteX201" fmla="*/ 5985034 w 6400800"/>
                <a:gd name="connsiteY201" fmla="*/ 248126 h 514350"/>
                <a:gd name="connsiteX202" fmla="*/ 5974556 w 6400800"/>
                <a:gd name="connsiteY202" fmla="*/ 206216 h 514350"/>
                <a:gd name="connsiteX203" fmla="*/ 5974556 w 6400800"/>
                <a:gd name="connsiteY203" fmla="*/ 206216 h 514350"/>
                <a:gd name="connsiteX204" fmla="*/ 5977414 w 6400800"/>
                <a:gd name="connsiteY204" fmla="*/ 178594 h 514350"/>
                <a:gd name="connsiteX205" fmla="*/ 5979319 w 6400800"/>
                <a:gd name="connsiteY205" fmla="*/ 153829 h 514350"/>
                <a:gd name="connsiteX206" fmla="*/ 5973604 w 6400800"/>
                <a:gd name="connsiteY206" fmla="*/ 177641 h 514350"/>
                <a:gd name="connsiteX207" fmla="*/ 5969794 w 6400800"/>
                <a:gd name="connsiteY207" fmla="*/ 191929 h 514350"/>
                <a:gd name="connsiteX208" fmla="*/ 5959317 w 6400800"/>
                <a:gd name="connsiteY208" fmla="*/ 160496 h 514350"/>
                <a:gd name="connsiteX209" fmla="*/ 5946934 w 6400800"/>
                <a:gd name="connsiteY209" fmla="*/ 130016 h 514350"/>
                <a:gd name="connsiteX210" fmla="*/ 5934551 w 6400800"/>
                <a:gd name="connsiteY210" fmla="*/ 104299 h 514350"/>
                <a:gd name="connsiteX211" fmla="*/ 5943124 w 6400800"/>
                <a:gd name="connsiteY211" fmla="*/ 131921 h 514350"/>
                <a:gd name="connsiteX212" fmla="*/ 5951696 w 6400800"/>
                <a:gd name="connsiteY212" fmla="*/ 163354 h 514350"/>
                <a:gd name="connsiteX213" fmla="*/ 5961221 w 6400800"/>
                <a:gd name="connsiteY213" fmla="*/ 204311 h 514350"/>
                <a:gd name="connsiteX214" fmla="*/ 5964079 w 6400800"/>
                <a:gd name="connsiteY214" fmla="*/ 216694 h 514350"/>
                <a:gd name="connsiteX215" fmla="*/ 5962174 w 6400800"/>
                <a:gd name="connsiteY215" fmla="*/ 222409 h 514350"/>
                <a:gd name="connsiteX216" fmla="*/ 5958364 w 6400800"/>
                <a:gd name="connsiteY216" fmla="*/ 235744 h 514350"/>
                <a:gd name="connsiteX217" fmla="*/ 5956459 w 6400800"/>
                <a:gd name="connsiteY217" fmla="*/ 232886 h 514350"/>
                <a:gd name="connsiteX218" fmla="*/ 5956459 w 6400800"/>
                <a:gd name="connsiteY218" fmla="*/ 231934 h 514350"/>
                <a:gd name="connsiteX219" fmla="*/ 5956459 w 6400800"/>
                <a:gd name="connsiteY219" fmla="*/ 232886 h 514350"/>
                <a:gd name="connsiteX220" fmla="*/ 5938362 w 6400800"/>
                <a:gd name="connsiteY220" fmla="*/ 199549 h 514350"/>
                <a:gd name="connsiteX221" fmla="*/ 5927884 w 6400800"/>
                <a:gd name="connsiteY221" fmla="*/ 180499 h 514350"/>
                <a:gd name="connsiteX222" fmla="*/ 5953601 w 6400800"/>
                <a:gd name="connsiteY222" fmla="*/ 250984 h 514350"/>
                <a:gd name="connsiteX223" fmla="*/ 5952649 w 6400800"/>
                <a:gd name="connsiteY223" fmla="*/ 255746 h 514350"/>
                <a:gd name="connsiteX224" fmla="*/ 5945029 w 6400800"/>
                <a:gd name="connsiteY224" fmla="*/ 282416 h 514350"/>
                <a:gd name="connsiteX225" fmla="*/ 5944076 w 6400800"/>
                <a:gd name="connsiteY225" fmla="*/ 285274 h 514350"/>
                <a:gd name="connsiteX226" fmla="*/ 5940267 w 6400800"/>
                <a:gd name="connsiteY226" fmla="*/ 271939 h 514350"/>
                <a:gd name="connsiteX227" fmla="*/ 5928837 w 6400800"/>
                <a:gd name="connsiteY227" fmla="*/ 237649 h 514350"/>
                <a:gd name="connsiteX228" fmla="*/ 5922169 w 6400800"/>
                <a:gd name="connsiteY228" fmla="*/ 220504 h 514350"/>
                <a:gd name="connsiteX229" fmla="*/ 5923121 w 6400800"/>
                <a:gd name="connsiteY229" fmla="*/ 216694 h 514350"/>
                <a:gd name="connsiteX230" fmla="*/ 5921217 w 6400800"/>
                <a:gd name="connsiteY230" fmla="*/ 219551 h 514350"/>
                <a:gd name="connsiteX231" fmla="*/ 5917406 w 6400800"/>
                <a:gd name="connsiteY231" fmla="*/ 211931 h 514350"/>
                <a:gd name="connsiteX232" fmla="*/ 5908834 w 6400800"/>
                <a:gd name="connsiteY232" fmla="*/ 194786 h 514350"/>
                <a:gd name="connsiteX233" fmla="*/ 5907881 w 6400800"/>
                <a:gd name="connsiteY233" fmla="*/ 183356 h 514350"/>
                <a:gd name="connsiteX234" fmla="*/ 5905024 w 6400800"/>
                <a:gd name="connsiteY234" fmla="*/ 159544 h 514350"/>
                <a:gd name="connsiteX235" fmla="*/ 5904071 w 6400800"/>
                <a:gd name="connsiteY235" fmla="*/ 184309 h 514350"/>
                <a:gd name="connsiteX236" fmla="*/ 5903119 w 6400800"/>
                <a:gd name="connsiteY236" fmla="*/ 211931 h 514350"/>
                <a:gd name="connsiteX237" fmla="*/ 5902167 w 6400800"/>
                <a:gd name="connsiteY237" fmla="*/ 229076 h 514350"/>
                <a:gd name="connsiteX238" fmla="*/ 5902167 w 6400800"/>
                <a:gd name="connsiteY238" fmla="*/ 248126 h 514350"/>
                <a:gd name="connsiteX239" fmla="*/ 5903119 w 6400800"/>
                <a:gd name="connsiteY239" fmla="*/ 270034 h 514350"/>
                <a:gd name="connsiteX240" fmla="*/ 5900262 w 6400800"/>
                <a:gd name="connsiteY240" fmla="*/ 285274 h 514350"/>
                <a:gd name="connsiteX241" fmla="*/ 5899309 w 6400800"/>
                <a:gd name="connsiteY241" fmla="*/ 282416 h 514350"/>
                <a:gd name="connsiteX242" fmla="*/ 5895499 w 6400800"/>
                <a:gd name="connsiteY242" fmla="*/ 263366 h 514350"/>
                <a:gd name="connsiteX243" fmla="*/ 5891689 w 6400800"/>
                <a:gd name="connsiteY243" fmla="*/ 248126 h 514350"/>
                <a:gd name="connsiteX244" fmla="*/ 5891689 w 6400800"/>
                <a:gd name="connsiteY244" fmla="*/ 245269 h 514350"/>
                <a:gd name="connsiteX245" fmla="*/ 5890737 w 6400800"/>
                <a:gd name="connsiteY245" fmla="*/ 247174 h 514350"/>
                <a:gd name="connsiteX246" fmla="*/ 5890737 w 6400800"/>
                <a:gd name="connsiteY246" fmla="*/ 247174 h 514350"/>
                <a:gd name="connsiteX247" fmla="*/ 5890737 w 6400800"/>
                <a:gd name="connsiteY247" fmla="*/ 248126 h 514350"/>
                <a:gd name="connsiteX248" fmla="*/ 5881212 w 6400800"/>
                <a:gd name="connsiteY248" fmla="*/ 275749 h 514350"/>
                <a:gd name="connsiteX249" fmla="*/ 5878354 w 6400800"/>
                <a:gd name="connsiteY249" fmla="*/ 262414 h 514350"/>
                <a:gd name="connsiteX250" fmla="*/ 5874544 w 6400800"/>
                <a:gd name="connsiteY250" fmla="*/ 240506 h 514350"/>
                <a:gd name="connsiteX251" fmla="*/ 5874544 w 6400800"/>
                <a:gd name="connsiteY251" fmla="*/ 262414 h 514350"/>
                <a:gd name="connsiteX252" fmla="*/ 5875496 w 6400800"/>
                <a:gd name="connsiteY252" fmla="*/ 290989 h 514350"/>
                <a:gd name="connsiteX253" fmla="*/ 5873592 w 6400800"/>
                <a:gd name="connsiteY253" fmla="*/ 298609 h 514350"/>
                <a:gd name="connsiteX254" fmla="*/ 5870734 w 6400800"/>
                <a:gd name="connsiteY254" fmla="*/ 271939 h 514350"/>
                <a:gd name="connsiteX255" fmla="*/ 5867876 w 6400800"/>
                <a:gd name="connsiteY255" fmla="*/ 292894 h 514350"/>
                <a:gd name="connsiteX256" fmla="*/ 5866924 w 6400800"/>
                <a:gd name="connsiteY256" fmla="*/ 269081 h 514350"/>
                <a:gd name="connsiteX257" fmla="*/ 5865971 w 6400800"/>
                <a:gd name="connsiteY257" fmla="*/ 243364 h 514350"/>
                <a:gd name="connsiteX258" fmla="*/ 5873592 w 6400800"/>
                <a:gd name="connsiteY258" fmla="*/ 225266 h 514350"/>
                <a:gd name="connsiteX259" fmla="*/ 5865971 w 6400800"/>
                <a:gd name="connsiteY259" fmla="*/ 237649 h 514350"/>
                <a:gd name="connsiteX260" fmla="*/ 5865971 w 6400800"/>
                <a:gd name="connsiteY260" fmla="*/ 230029 h 514350"/>
                <a:gd name="connsiteX261" fmla="*/ 5865019 w 6400800"/>
                <a:gd name="connsiteY261" fmla="*/ 194786 h 514350"/>
                <a:gd name="connsiteX262" fmla="*/ 5863114 w 6400800"/>
                <a:gd name="connsiteY262" fmla="*/ 141446 h 514350"/>
                <a:gd name="connsiteX263" fmla="*/ 5862162 w 6400800"/>
                <a:gd name="connsiteY263" fmla="*/ 121444 h 514350"/>
                <a:gd name="connsiteX264" fmla="*/ 5859304 w 6400800"/>
                <a:gd name="connsiteY264" fmla="*/ 141446 h 514350"/>
                <a:gd name="connsiteX265" fmla="*/ 5856446 w 6400800"/>
                <a:gd name="connsiteY265" fmla="*/ 161449 h 514350"/>
                <a:gd name="connsiteX266" fmla="*/ 5853589 w 6400800"/>
                <a:gd name="connsiteY266" fmla="*/ 120491 h 514350"/>
                <a:gd name="connsiteX267" fmla="*/ 5851684 w 6400800"/>
                <a:gd name="connsiteY267" fmla="*/ 98584 h 514350"/>
                <a:gd name="connsiteX268" fmla="*/ 5849779 w 6400800"/>
                <a:gd name="connsiteY268" fmla="*/ 120491 h 514350"/>
                <a:gd name="connsiteX269" fmla="*/ 5847874 w 6400800"/>
                <a:gd name="connsiteY269" fmla="*/ 146209 h 514350"/>
                <a:gd name="connsiteX270" fmla="*/ 5846921 w 6400800"/>
                <a:gd name="connsiteY270" fmla="*/ 179546 h 514350"/>
                <a:gd name="connsiteX271" fmla="*/ 5846921 w 6400800"/>
                <a:gd name="connsiteY271" fmla="*/ 262414 h 514350"/>
                <a:gd name="connsiteX272" fmla="*/ 5846921 w 6400800"/>
                <a:gd name="connsiteY272" fmla="*/ 269081 h 514350"/>
                <a:gd name="connsiteX273" fmla="*/ 5843112 w 6400800"/>
                <a:gd name="connsiteY273" fmla="*/ 274796 h 514350"/>
                <a:gd name="connsiteX274" fmla="*/ 5840254 w 6400800"/>
                <a:gd name="connsiteY274" fmla="*/ 261461 h 514350"/>
                <a:gd name="connsiteX275" fmla="*/ 5841206 w 6400800"/>
                <a:gd name="connsiteY275" fmla="*/ 242411 h 514350"/>
                <a:gd name="connsiteX276" fmla="*/ 5841206 w 6400800"/>
                <a:gd name="connsiteY276" fmla="*/ 223361 h 514350"/>
                <a:gd name="connsiteX277" fmla="*/ 5837396 w 6400800"/>
                <a:gd name="connsiteY277" fmla="*/ 242411 h 514350"/>
                <a:gd name="connsiteX278" fmla="*/ 5836444 w 6400800"/>
                <a:gd name="connsiteY278" fmla="*/ 245269 h 514350"/>
                <a:gd name="connsiteX279" fmla="*/ 5829776 w 6400800"/>
                <a:gd name="connsiteY279" fmla="*/ 215741 h 514350"/>
                <a:gd name="connsiteX280" fmla="*/ 5824062 w 6400800"/>
                <a:gd name="connsiteY280" fmla="*/ 189071 h 514350"/>
                <a:gd name="connsiteX281" fmla="*/ 5825967 w 6400800"/>
                <a:gd name="connsiteY281" fmla="*/ 215741 h 514350"/>
                <a:gd name="connsiteX282" fmla="*/ 5828824 w 6400800"/>
                <a:gd name="connsiteY282" fmla="*/ 246221 h 514350"/>
                <a:gd name="connsiteX283" fmla="*/ 5831681 w 6400800"/>
                <a:gd name="connsiteY283" fmla="*/ 268129 h 514350"/>
                <a:gd name="connsiteX284" fmla="*/ 5826919 w 6400800"/>
                <a:gd name="connsiteY284" fmla="*/ 276701 h 514350"/>
                <a:gd name="connsiteX285" fmla="*/ 5825967 w 6400800"/>
                <a:gd name="connsiteY285" fmla="*/ 270986 h 514350"/>
                <a:gd name="connsiteX286" fmla="*/ 5822156 w 6400800"/>
                <a:gd name="connsiteY286" fmla="*/ 250031 h 514350"/>
                <a:gd name="connsiteX287" fmla="*/ 5818346 w 6400800"/>
                <a:gd name="connsiteY287" fmla="*/ 231934 h 514350"/>
                <a:gd name="connsiteX288" fmla="*/ 5818346 w 6400800"/>
                <a:gd name="connsiteY288" fmla="*/ 250031 h 514350"/>
                <a:gd name="connsiteX289" fmla="*/ 5818346 w 6400800"/>
                <a:gd name="connsiteY289" fmla="*/ 270986 h 514350"/>
                <a:gd name="connsiteX290" fmla="*/ 5812631 w 6400800"/>
                <a:gd name="connsiteY290" fmla="*/ 262414 h 514350"/>
                <a:gd name="connsiteX291" fmla="*/ 5812631 w 6400800"/>
                <a:gd name="connsiteY291" fmla="*/ 246221 h 514350"/>
                <a:gd name="connsiteX292" fmla="*/ 5814537 w 6400800"/>
                <a:gd name="connsiteY292" fmla="*/ 220504 h 514350"/>
                <a:gd name="connsiteX293" fmla="*/ 5816442 w 6400800"/>
                <a:gd name="connsiteY293" fmla="*/ 221456 h 514350"/>
                <a:gd name="connsiteX294" fmla="*/ 5819299 w 6400800"/>
                <a:gd name="connsiteY294" fmla="*/ 224314 h 514350"/>
                <a:gd name="connsiteX295" fmla="*/ 5822156 w 6400800"/>
                <a:gd name="connsiteY295" fmla="*/ 231934 h 514350"/>
                <a:gd name="connsiteX296" fmla="*/ 5821204 w 6400800"/>
                <a:gd name="connsiteY296" fmla="*/ 223361 h 514350"/>
                <a:gd name="connsiteX297" fmla="*/ 5818346 w 6400800"/>
                <a:gd name="connsiteY297" fmla="*/ 219551 h 514350"/>
                <a:gd name="connsiteX298" fmla="*/ 5813584 w 6400800"/>
                <a:gd name="connsiteY298" fmla="*/ 217646 h 514350"/>
                <a:gd name="connsiteX299" fmla="*/ 5811679 w 6400800"/>
                <a:gd name="connsiteY299" fmla="*/ 217646 h 514350"/>
                <a:gd name="connsiteX300" fmla="*/ 5811679 w 6400800"/>
                <a:gd name="connsiteY300" fmla="*/ 219551 h 514350"/>
                <a:gd name="connsiteX301" fmla="*/ 5805012 w 6400800"/>
                <a:gd name="connsiteY301" fmla="*/ 246221 h 514350"/>
                <a:gd name="connsiteX302" fmla="*/ 5803106 w 6400800"/>
                <a:gd name="connsiteY302" fmla="*/ 256699 h 514350"/>
                <a:gd name="connsiteX303" fmla="*/ 5796439 w 6400800"/>
                <a:gd name="connsiteY303" fmla="*/ 264319 h 514350"/>
                <a:gd name="connsiteX304" fmla="*/ 5795487 w 6400800"/>
                <a:gd name="connsiteY304" fmla="*/ 253841 h 514350"/>
                <a:gd name="connsiteX305" fmla="*/ 5794534 w 6400800"/>
                <a:gd name="connsiteY305" fmla="*/ 248126 h 514350"/>
                <a:gd name="connsiteX306" fmla="*/ 5794534 w 6400800"/>
                <a:gd name="connsiteY306" fmla="*/ 253841 h 514350"/>
                <a:gd name="connsiteX307" fmla="*/ 5793581 w 6400800"/>
                <a:gd name="connsiteY307" fmla="*/ 268129 h 514350"/>
                <a:gd name="connsiteX308" fmla="*/ 5791676 w 6400800"/>
                <a:gd name="connsiteY308" fmla="*/ 270034 h 514350"/>
                <a:gd name="connsiteX309" fmla="*/ 5791676 w 6400800"/>
                <a:gd name="connsiteY309" fmla="*/ 270034 h 514350"/>
                <a:gd name="connsiteX310" fmla="*/ 5787867 w 6400800"/>
                <a:gd name="connsiteY310" fmla="*/ 239554 h 514350"/>
                <a:gd name="connsiteX311" fmla="*/ 5793581 w 6400800"/>
                <a:gd name="connsiteY311" fmla="*/ 224314 h 514350"/>
                <a:gd name="connsiteX312" fmla="*/ 5786914 w 6400800"/>
                <a:gd name="connsiteY312" fmla="*/ 234791 h 514350"/>
                <a:gd name="connsiteX313" fmla="*/ 5785009 w 6400800"/>
                <a:gd name="connsiteY313" fmla="*/ 205264 h 514350"/>
                <a:gd name="connsiteX314" fmla="*/ 5795487 w 6400800"/>
                <a:gd name="connsiteY314" fmla="*/ 183356 h 514350"/>
                <a:gd name="connsiteX315" fmla="*/ 5795487 w 6400800"/>
                <a:gd name="connsiteY315" fmla="*/ 184309 h 514350"/>
                <a:gd name="connsiteX316" fmla="*/ 5795487 w 6400800"/>
                <a:gd name="connsiteY316" fmla="*/ 183356 h 514350"/>
                <a:gd name="connsiteX317" fmla="*/ 5797392 w 6400800"/>
                <a:gd name="connsiteY317" fmla="*/ 178594 h 514350"/>
                <a:gd name="connsiteX318" fmla="*/ 5812631 w 6400800"/>
                <a:gd name="connsiteY318" fmla="*/ 145256 h 514350"/>
                <a:gd name="connsiteX319" fmla="*/ 5825967 w 6400800"/>
                <a:gd name="connsiteY319" fmla="*/ 115729 h 514350"/>
                <a:gd name="connsiteX320" fmla="*/ 5809774 w 6400800"/>
                <a:gd name="connsiteY320" fmla="*/ 143351 h 514350"/>
                <a:gd name="connsiteX321" fmla="*/ 5791676 w 6400800"/>
                <a:gd name="connsiteY321" fmla="*/ 173831 h 514350"/>
                <a:gd name="connsiteX322" fmla="*/ 5788819 w 6400800"/>
                <a:gd name="connsiteY322" fmla="*/ 170974 h 514350"/>
                <a:gd name="connsiteX323" fmla="*/ 5783104 w 6400800"/>
                <a:gd name="connsiteY323" fmla="*/ 169069 h 514350"/>
                <a:gd name="connsiteX324" fmla="*/ 5781199 w 6400800"/>
                <a:gd name="connsiteY324" fmla="*/ 169069 h 514350"/>
                <a:gd name="connsiteX325" fmla="*/ 5781199 w 6400800"/>
                <a:gd name="connsiteY325" fmla="*/ 170974 h 514350"/>
                <a:gd name="connsiteX326" fmla="*/ 5777389 w 6400800"/>
                <a:gd name="connsiteY326" fmla="*/ 197644 h 514350"/>
                <a:gd name="connsiteX327" fmla="*/ 5766912 w 6400800"/>
                <a:gd name="connsiteY327" fmla="*/ 217646 h 514350"/>
                <a:gd name="connsiteX328" fmla="*/ 5752624 w 6400800"/>
                <a:gd name="connsiteY328" fmla="*/ 244316 h 514350"/>
                <a:gd name="connsiteX329" fmla="*/ 5751671 w 6400800"/>
                <a:gd name="connsiteY329" fmla="*/ 233839 h 514350"/>
                <a:gd name="connsiteX330" fmla="*/ 5749767 w 6400800"/>
                <a:gd name="connsiteY330" fmla="*/ 216694 h 514350"/>
                <a:gd name="connsiteX331" fmla="*/ 5757387 w 6400800"/>
                <a:gd name="connsiteY331" fmla="*/ 190024 h 514350"/>
                <a:gd name="connsiteX332" fmla="*/ 5749767 w 6400800"/>
                <a:gd name="connsiteY332" fmla="*/ 210979 h 514350"/>
                <a:gd name="connsiteX333" fmla="*/ 5748814 w 6400800"/>
                <a:gd name="connsiteY333" fmla="*/ 204311 h 514350"/>
                <a:gd name="connsiteX334" fmla="*/ 5745004 w 6400800"/>
                <a:gd name="connsiteY334" fmla="*/ 178594 h 514350"/>
                <a:gd name="connsiteX335" fmla="*/ 5745004 w 6400800"/>
                <a:gd name="connsiteY335" fmla="*/ 204311 h 514350"/>
                <a:gd name="connsiteX336" fmla="*/ 5745004 w 6400800"/>
                <a:gd name="connsiteY336" fmla="*/ 222409 h 514350"/>
                <a:gd name="connsiteX337" fmla="*/ 5744051 w 6400800"/>
                <a:gd name="connsiteY337" fmla="*/ 225266 h 514350"/>
                <a:gd name="connsiteX338" fmla="*/ 5731669 w 6400800"/>
                <a:gd name="connsiteY338" fmla="*/ 259556 h 514350"/>
                <a:gd name="connsiteX339" fmla="*/ 5731669 w 6400800"/>
                <a:gd name="connsiteY339" fmla="*/ 258604 h 514350"/>
                <a:gd name="connsiteX340" fmla="*/ 5734526 w 6400800"/>
                <a:gd name="connsiteY340" fmla="*/ 238601 h 514350"/>
                <a:gd name="connsiteX341" fmla="*/ 5727859 w 6400800"/>
                <a:gd name="connsiteY341" fmla="*/ 258604 h 514350"/>
                <a:gd name="connsiteX342" fmla="*/ 5725954 w 6400800"/>
                <a:gd name="connsiteY342" fmla="*/ 264319 h 514350"/>
                <a:gd name="connsiteX343" fmla="*/ 5725954 w 6400800"/>
                <a:gd name="connsiteY343" fmla="*/ 263366 h 514350"/>
                <a:gd name="connsiteX344" fmla="*/ 5725954 w 6400800"/>
                <a:gd name="connsiteY344" fmla="*/ 262414 h 514350"/>
                <a:gd name="connsiteX345" fmla="*/ 5726906 w 6400800"/>
                <a:gd name="connsiteY345" fmla="*/ 256699 h 514350"/>
                <a:gd name="connsiteX346" fmla="*/ 5729764 w 6400800"/>
                <a:gd name="connsiteY346" fmla="*/ 242411 h 514350"/>
                <a:gd name="connsiteX347" fmla="*/ 5732621 w 6400800"/>
                <a:gd name="connsiteY347" fmla="*/ 230029 h 514350"/>
                <a:gd name="connsiteX348" fmla="*/ 5737384 w 6400800"/>
                <a:gd name="connsiteY348" fmla="*/ 210026 h 514350"/>
                <a:gd name="connsiteX349" fmla="*/ 5741194 w 6400800"/>
                <a:gd name="connsiteY349" fmla="*/ 191929 h 514350"/>
                <a:gd name="connsiteX350" fmla="*/ 5739289 w 6400800"/>
                <a:gd name="connsiteY350" fmla="*/ 196691 h 514350"/>
                <a:gd name="connsiteX351" fmla="*/ 5740242 w 6400800"/>
                <a:gd name="connsiteY351" fmla="*/ 190024 h 514350"/>
                <a:gd name="connsiteX352" fmla="*/ 5731669 w 6400800"/>
                <a:gd name="connsiteY352" fmla="*/ 211931 h 514350"/>
                <a:gd name="connsiteX353" fmla="*/ 5726906 w 6400800"/>
                <a:gd name="connsiteY353" fmla="*/ 224314 h 514350"/>
                <a:gd name="connsiteX354" fmla="*/ 5725001 w 6400800"/>
                <a:gd name="connsiteY354" fmla="*/ 228124 h 514350"/>
                <a:gd name="connsiteX355" fmla="*/ 5720239 w 6400800"/>
                <a:gd name="connsiteY355" fmla="*/ 240506 h 514350"/>
                <a:gd name="connsiteX356" fmla="*/ 5717381 w 6400800"/>
                <a:gd name="connsiteY356" fmla="*/ 250031 h 514350"/>
                <a:gd name="connsiteX357" fmla="*/ 5715476 w 6400800"/>
                <a:gd name="connsiteY357" fmla="*/ 254794 h 514350"/>
                <a:gd name="connsiteX358" fmla="*/ 5709762 w 6400800"/>
                <a:gd name="connsiteY358" fmla="*/ 272891 h 514350"/>
                <a:gd name="connsiteX359" fmla="*/ 5704046 w 6400800"/>
                <a:gd name="connsiteY359" fmla="*/ 290989 h 514350"/>
                <a:gd name="connsiteX360" fmla="*/ 5696426 w 6400800"/>
                <a:gd name="connsiteY360" fmla="*/ 275749 h 514350"/>
                <a:gd name="connsiteX361" fmla="*/ 5695474 w 6400800"/>
                <a:gd name="connsiteY361" fmla="*/ 269081 h 514350"/>
                <a:gd name="connsiteX362" fmla="*/ 5695474 w 6400800"/>
                <a:gd name="connsiteY362" fmla="*/ 272891 h 514350"/>
                <a:gd name="connsiteX363" fmla="*/ 5688806 w 6400800"/>
                <a:gd name="connsiteY363" fmla="*/ 259556 h 514350"/>
                <a:gd name="connsiteX364" fmla="*/ 5680234 w 6400800"/>
                <a:gd name="connsiteY364" fmla="*/ 243364 h 514350"/>
                <a:gd name="connsiteX365" fmla="*/ 5684996 w 6400800"/>
                <a:gd name="connsiteY365" fmla="*/ 260509 h 514350"/>
                <a:gd name="connsiteX366" fmla="*/ 5694521 w 6400800"/>
                <a:gd name="connsiteY366" fmla="*/ 292894 h 514350"/>
                <a:gd name="connsiteX367" fmla="*/ 5694521 w 6400800"/>
                <a:gd name="connsiteY367" fmla="*/ 309086 h 514350"/>
                <a:gd name="connsiteX368" fmla="*/ 5694521 w 6400800"/>
                <a:gd name="connsiteY368" fmla="*/ 323374 h 514350"/>
                <a:gd name="connsiteX369" fmla="*/ 5691664 w 6400800"/>
                <a:gd name="connsiteY369" fmla="*/ 331946 h 514350"/>
                <a:gd name="connsiteX370" fmla="*/ 5689759 w 6400800"/>
                <a:gd name="connsiteY370" fmla="*/ 329089 h 514350"/>
                <a:gd name="connsiteX371" fmla="*/ 5689759 w 6400800"/>
                <a:gd name="connsiteY371" fmla="*/ 320516 h 514350"/>
                <a:gd name="connsiteX372" fmla="*/ 5687854 w 6400800"/>
                <a:gd name="connsiteY372" fmla="*/ 286226 h 514350"/>
                <a:gd name="connsiteX373" fmla="*/ 5684996 w 6400800"/>
                <a:gd name="connsiteY373" fmla="*/ 319564 h 514350"/>
                <a:gd name="connsiteX374" fmla="*/ 5681187 w 6400800"/>
                <a:gd name="connsiteY374" fmla="*/ 312896 h 514350"/>
                <a:gd name="connsiteX375" fmla="*/ 5675471 w 6400800"/>
                <a:gd name="connsiteY375" fmla="*/ 273844 h 514350"/>
                <a:gd name="connsiteX376" fmla="*/ 5672614 w 6400800"/>
                <a:gd name="connsiteY376" fmla="*/ 253841 h 514350"/>
                <a:gd name="connsiteX377" fmla="*/ 5670709 w 6400800"/>
                <a:gd name="connsiteY377" fmla="*/ 235744 h 514350"/>
                <a:gd name="connsiteX378" fmla="*/ 5667851 w 6400800"/>
                <a:gd name="connsiteY378" fmla="*/ 207169 h 514350"/>
                <a:gd name="connsiteX379" fmla="*/ 5665946 w 6400800"/>
                <a:gd name="connsiteY379" fmla="*/ 188119 h 514350"/>
                <a:gd name="connsiteX380" fmla="*/ 5666899 w 6400800"/>
                <a:gd name="connsiteY380" fmla="*/ 183356 h 514350"/>
                <a:gd name="connsiteX381" fmla="*/ 5665946 w 6400800"/>
                <a:gd name="connsiteY381" fmla="*/ 186214 h 514350"/>
                <a:gd name="connsiteX382" fmla="*/ 5664994 w 6400800"/>
                <a:gd name="connsiteY382" fmla="*/ 181451 h 514350"/>
                <a:gd name="connsiteX383" fmla="*/ 5664994 w 6400800"/>
                <a:gd name="connsiteY383" fmla="*/ 188119 h 514350"/>
                <a:gd name="connsiteX384" fmla="*/ 5654517 w 6400800"/>
                <a:gd name="connsiteY384" fmla="*/ 211931 h 514350"/>
                <a:gd name="connsiteX385" fmla="*/ 5653564 w 6400800"/>
                <a:gd name="connsiteY385" fmla="*/ 205264 h 514350"/>
                <a:gd name="connsiteX386" fmla="*/ 5652612 w 6400800"/>
                <a:gd name="connsiteY386" fmla="*/ 189071 h 514350"/>
                <a:gd name="connsiteX387" fmla="*/ 5657374 w 6400800"/>
                <a:gd name="connsiteY387" fmla="*/ 179546 h 514350"/>
                <a:gd name="connsiteX388" fmla="*/ 5652612 w 6400800"/>
                <a:gd name="connsiteY388" fmla="*/ 187166 h 514350"/>
                <a:gd name="connsiteX389" fmla="*/ 5652612 w 6400800"/>
                <a:gd name="connsiteY389" fmla="*/ 185261 h 514350"/>
                <a:gd name="connsiteX390" fmla="*/ 5651659 w 6400800"/>
                <a:gd name="connsiteY390" fmla="*/ 167164 h 514350"/>
                <a:gd name="connsiteX391" fmla="*/ 5649754 w 6400800"/>
                <a:gd name="connsiteY391" fmla="*/ 179546 h 514350"/>
                <a:gd name="connsiteX392" fmla="*/ 5649754 w 6400800"/>
                <a:gd name="connsiteY392" fmla="*/ 178594 h 514350"/>
                <a:gd name="connsiteX393" fmla="*/ 5647849 w 6400800"/>
                <a:gd name="connsiteY393" fmla="*/ 159544 h 514350"/>
                <a:gd name="connsiteX394" fmla="*/ 5646896 w 6400800"/>
                <a:gd name="connsiteY394" fmla="*/ 142399 h 514350"/>
                <a:gd name="connsiteX395" fmla="*/ 5645944 w 6400800"/>
                <a:gd name="connsiteY395" fmla="*/ 114776 h 514350"/>
                <a:gd name="connsiteX396" fmla="*/ 5644992 w 6400800"/>
                <a:gd name="connsiteY396" fmla="*/ 90011 h 514350"/>
                <a:gd name="connsiteX397" fmla="*/ 5641181 w 6400800"/>
                <a:gd name="connsiteY397" fmla="*/ 113824 h 514350"/>
                <a:gd name="connsiteX398" fmla="*/ 5639276 w 6400800"/>
                <a:gd name="connsiteY398" fmla="*/ 141446 h 514350"/>
                <a:gd name="connsiteX399" fmla="*/ 5638324 w 6400800"/>
                <a:gd name="connsiteY399" fmla="*/ 158591 h 514350"/>
                <a:gd name="connsiteX400" fmla="*/ 5638324 w 6400800"/>
                <a:gd name="connsiteY400" fmla="*/ 177641 h 514350"/>
                <a:gd name="connsiteX401" fmla="*/ 5639276 w 6400800"/>
                <a:gd name="connsiteY401" fmla="*/ 205264 h 514350"/>
                <a:gd name="connsiteX402" fmla="*/ 5637371 w 6400800"/>
                <a:gd name="connsiteY402" fmla="*/ 208121 h 514350"/>
                <a:gd name="connsiteX403" fmla="*/ 5636419 w 6400800"/>
                <a:gd name="connsiteY403" fmla="*/ 209074 h 514350"/>
                <a:gd name="connsiteX404" fmla="*/ 5636419 w 6400800"/>
                <a:gd name="connsiteY404" fmla="*/ 208121 h 514350"/>
                <a:gd name="connsiteX405" fmla="*/ 5636419 w 6400800"/>
                <a:gd name="connsiteY405" fmla="*/ 209074 h 514350"/>
                <a:gd name="connsiteX406" fmla="*/ 5631656 w 6400800"/>
                <a:gd name="connsiteY406" fmla="*/ 215741 h 514350"/>
                <a:gd name="connsiteX407" fmla="*/ 5626894 w 6400800"/>
                <a:gd name="connsiteY407" fmla="*/ 192881 h 514350"/>
                <a:gd name="connsiteX408" fmla="*/ 5626894 w 6400800"/>
                <a:gd name="connsiteY408" fmla="*/ 222409 h 514350"/>
                <a:gd name="connsiteX409" fmla="*/ 5626894 w 6400800"/>
                <a:gd name="connsiteY409" fmla="*/ 223361 h 514350"/>
                <a:gd name="connsiteX410" fmla="*/ 5618321 w 6400800"/>
                <a:gd name="connsiteY410" fmla="*/ 211931 h 514350"/>
                <a:gd name="connsiteX411" fmla="*/ 5593556 w 6400800"/>
                <a:gd name="connsiteY411" fmla="*/ 181451 h 514350"/>
                <a:gd name="connsiteX412" fmla="*/ 5570696 w 6400800"/>
                <a:gd name="connsiteY412" fmla="*/ 155734 h 514350"/>
                <a:gd name="connsiteX413" fmla="*/ 5590699 w 6400800"/>
                <a:gd name="connsiteY413" fmla="*/ 184309 h 514350"/>
                <a:gd name="connsiteX414" fmla="*/ 5612606 w 6400800"/>
                <a:gd name="connsiteY414" fmla="*/ 217646 h 514350"/>
                <a:gd name="connsiteX415" fmla="*/ 5616417 w 6400800"/>
                <a:gd name="connsiteY415" fmla="*/ 223361 h 514350"/>
                <a:gd name="connsiteX416" fmla="*/ 5620226 w 6400800"/>
                <a:gd name="connsiteY416" fmla="*/ 233839 h 514350"/>
                <a:gd name="connsiteX417" fmla="*/ 5620226 w 6400800"/>
                <a:gd name="connsiteY417" fmla="*/ 234791 h 514350"/>
                <a:gd name="connsiteX418" fmla="*/ 5616417 w 6400800"/>
                <a:gd name="connsiteY418" fmla="*/ 241459 h 514350"/>
                <a:gd name="connsiteX419" fmla="*/ 5616417 w 6400800"/>
                <a:gd name="connsiteY419" fmla="*/ 240506 h 514350"/>
                <a:gd name="connsiteX420" fmla="*/ 5616417 w 6400800"/>
                <a:gd name="connsiteY420" fmla="*/ 241459 h 514350"/>
                <a:gd name="connsiteX421" fmla="*/ 5614512 w 6400800"/>
                <a:gd name="connsiteY421" fmla="*/ 245269 h 514350"/>
                <a:gd name="connsiteX422" fmla="*/ 5594509 w 6400800"/>
                <a:gd name="connsiteY422" fmla="*/ 280511 h 514350"/>
                <a:gd name="connsiteX423" fmla="*/ 5594509 w 6400800"/>
                <a:gd name="connsiteY423" fmla="*/ 275749 h 514350"/>
                <a:gd name="connsiteX424" fmla="*/ 5594509 w 6400800"/>
                <a:gd name="connsiteY424" fmla="*/ 268129 h 514350"/>
                <a:gd name="connsiteX425" fmla="*/ 5596414 w 6400800"/>
                <a:gd name="connsiteY425" fmla="*/ 256699 h 514350"/>
                <a:gd name="connsiteX426" fmla="*/ 5594509 w 6400800"/>
                <a:gd name="connsiteY426" fmla="*/ 263366 h 514350"/>
                <a:gd name="connsiteX427" fmla="*/ 5594509 w 6400800"/>
                <a:gd name="connsiteY427" fmla="*/ 262414 h 514350"/>
                <a:gd name="connsiteX428" fmla="*/ 5592604 w 6400800"/>
                <a:gd name="connsiteY428" fmla="*/ 250031 h 514350"/>
                <a:gd name="connsiteX429" fmla="*/ 5590699 w 6400800"/>
                <a:gd name="connsiteY429" fmla="*/ 232886 h 514350"/>
                <a:gd name="connsiteX430" fmla="*/ 5596414 w 6400800"/>
                <a:gd name="connsiteY430" fmla="*/ 217646 h 514350"/>
                <a:gd name="connsiteX431" fmla="*/ 5589746 w 6400800"/>
                <a:gd name="connsiteY431" fmla="*/ 230029 h 514350"/>
                <a:gd name="connsiteX432" fmla="*/ 5589746 w 6400800"/>
                <a:gd name="connsiteY432" fmla="*/ 230029 h 514350"/>
                <a:gd name="connsiteX433" fmla="*/ 5586889 w 6400800"/>
                <a:gd name="connsiteY433" fmla="*/ 211931 h 514350"/>
                <a:gd name="connsiteX434" fmla="*/ 5585937 w 6400800"/>
                <a:gd name="connsiteY434" fmla="*/ 230029 h 514350"/>
                <a:gd name="connsiteX435" fmla="*/ 5585937 w 6400800"/>
                <a:gd name="connsiteY435" fmla="*/ 230981 h 514350"/>
                <a:gd name="connsiteX436" fmla="*/ 5583079 w 6400800"/>
                <a:gd name="connsiteY436" fmla="*/ 213836 h 514350"/>
                <a:gd name="connsiteX437" fmla="*/ 5583079 w 6400800"/>
                <a:gd name="connsiteY437" fmla="*/ 242411 h 514350"/>
                <a:gd name="connsiteX438" fmla="*/ 5581174 w 6400800"/>
                <a:gd name="connsiteY438" fmla="*/ 246221 h 514350"/>
                <a:gd name="connsiteX439" fmla="*/ 5579269 w 6400800"/>
                <a:gd name="connsiteY439" fmla="*/ 250031 h 514350"/>
                <a:gd name="connsiteX440" fmla="*/ 5571649 w 6400800"/>
                <a:gd name="connsiteY440" fmla="*/ 209074 h 514350"/>
                <a:gd name="connsiteX441" fmla="*/ 5567839 w 6400800"/>
                <a:gd name="connsiteY441" fmla="*/ 189071 h 514350"/>
                <a:gd name="connsiteX442" fmla="*/ 5563076 w 6400800"/>
                <a:gd name="connsiteY442" fmla="*/ 170974 h 514350"/>
                <a:gd name="connsiteX443" fmla="*/ 5555456 w 6400800"/>
                <a:gd name="connsiteY443" fmla="*/ 141446 h 514350"/>
                <a:gd name="connsiteX444" fmla="*/ 5548789 w 6400800"/>
                <a:gd name="connsiteY444" fmla="*/ 115729 h 514350"/>
                <a:gd name="connsiteX445" fmla="*/ 5551646 w 6400800"/>
                <a:gd name="connsiteY445" fmla="*/ 142399 h 514350"/>
                <a:gd name="connsiteX446" fmla="*/ 5555456 w 6400800"/>
                <a:gd name="connsiteY446" fmla="*/ 172879 h 514350"/>
                <a:gd name="connsiteX447" fmla="*/ 5558314 w 6400800"/>
                <a:gd name="connsiteY447" fmla="*/ 190976 h 514350"/>
                <a:gd name="connsiteX448" fmla="*/ 5560219 w 6400800"/>
                <a:gd name="connsiteY448" fmla="*/ 211931 h 514350"/>
                <a:gd name="connsiteX449" fmla="*/ 5564981 w 6400800"/>
                <a:gd name="connsiteY449" fmla="*/ 257651 h 514350"/>
                <a:gd name="connsiteX450" fmla="*/ 5565934 w 6400800"/>
                <a:gd name="connsiteY450" fmla="*/ 274796 h 514350"/>
                <a:gd name="connsiteX451" fmla="*/ 5564029 w 6400800"/>
                <a:gd name="connsiteY451" fmla="*/ 278606 h 514350"/>
                <a:gd name="connsiteX452" fmla="*/ 5561171 w 6400800"/>
                <a:gd name="connsiteY452" fmla="*/ 284321 h 514350"/>
                <a:gd name="connsiteX453" fmla="*/ 5549742 w 6400800"/>
                <a:gd name="connsiteY453" fmla="*/ 264319 h 514350"/>
                <a:gd name="connsiteX454" fmla="*/ 5548789 w 6400800"/>
                <a:gd name="connsiteY454" fmla="*/ 261461 h 514350"/>
                <a:gd name="connsiteX455" fmla="*/ 5544026 w 6400800"/>
                <a:gd name="connsiteY455" fmla="*/ 247174 h 514350"/>
                <a:gd name="connsiteX456" fmla="*/ 5547837 w 6400800"/>
                <a:gd name="connsiteY456" fmla="*/ 228124 h 514350"/>
                <a:gd name="connsiteX457" fmla="*/ 5542121 w 6400800"/>
                <a:gd name="connsiteY457" fmla="*/ 241459 h 514350"/>
                <a:gd name="connsiteX458" fmla="*/ 5541169 w 6400800"/>
                <a:gd name="connsiteY458" fmla="*/ 238601 h 514350"/>
                <a:gd name="connsiteX459" fmla="*/ 5538312 w 6400800"/>
                <a:gd name="connsiteY459" fmla="*/ 230029 h 514350"/>
                <a:gd name="connsiteX460" fmla="*/ 5551646 w 6400800"/>
                <a:gd name="connsiteY460" fmla="*/ 167164 h 514350"/>
                <a:gd name="connsiteX461" fmla="*/ 5528787 w 6400800"/>
                <a:gd name="connsiteY461" fmla="*/ 225266 h 514350"/>
                <a:gd name="connsiteX462" fmla="*/ 5524976 w 6400800"/>
                <a:gd name="connsiteY462" fmla="*/ 217646 h 514350"/>
                <a:gd name="connsiteX463" fmla="*/ 5524024 w 6400800"/>
                <a:gd name="connsiteY463" fmla="*/ 207169 h 514350"/>
                <a:gd name="connsiteX464" fmla="*/ 5521167 w 6400800"/>
                <a:gd name="connsiteY464" fmla="*/ 185261 h 514350"/>
                <a:gd name="connsiteX465" fmla="*/ 5520214 w 6400800"/>
                <a:gd name="connsiteY465" fmla="*/ 207169 h 514350"/>
                <a:gd name="connsiteX466" fmla="*/ 5520214 w 6400800"/>
                <a:gd name="connsiteY466" fmla="*/ 232886 h 514350"/>
                <a:gd name="connsiteX467" fmla="*/ 5520214 w 6400800"/>
                <a:gd name="connsiteY467" fmla="*/ 248126 h 514350"/>
                <a:gd name="connsiteX468" fmla="*/ 5520214 w 6400800"/>
                <a:gd name="connsiteY468" fmla="*/ 250984 h 514350"/>
                <a:gd name="connsiteX469" fmla="*/ 5505926 w 6400800"/>
                <a:gd name="connsiteY469" fmla="*/ 291941 h 514350"/>
                <a:gd name="connsiteX470" fmla="*/ 5503069 w 6400800"/>
                <a:gd name="connsiteY470" fmla="*/ 300514 h 514350"/>
                <a:gd name="connsiteX471" fmla="*/ 5498306 w 6400800"/>
                <a:gd name="connsiteY471" fmla="*/ 290989 h 514350"/>
                <a:gd name="connsiteX472" fmla="*/ 5498306 w 6400800"/>
                <a:gd name="connsiteY472" fmla="*/ 285274 h 514350"/>
                <a:gd name="connsiteX473" fmla="*/ 5499259 w 6400800"/>
                <a:gd name="connsiteY473" fmla="*/ 269081 h 514350"/>
                <a:gd name="connsiteX474" fmla="*/ 5494496 w 6400800"/>
                <a:gd name="connsiteY474" fmla="*/ 284321 h 514350"/>
                <a:gd name="connsiteX475" fmla="*/ 5481162 w 6400800"/>
                <a:gd name="connsiteY475" fmla="*/ 257651 h 514350"/>
                <a:gd name="connsiteX476" fmla="*/ 5483067 w 6400800"/>
                <a:gd name="connsiteY476" fmla="*/ 251936 h 514350"/>
                <a:gd name="connsiteX477" fmla="*/ 5492592 w 6400800"/>
                <a:gd name="connsiteY477" fmla="*/ 224314 h 514350"/>
                <a:gd name="connsiteX478" fmla="*/ 5500212 w 6400800"/>
                <a:gd name="connsiteY478" fmla="*/ 200501 h 514350"/>
                <a:gd name="connsiteX479" fmla="*/ 5493544 w 6400800"/>
                <a:gd name="connsiteY479" fmla="*/ 212884 h 514350"/>
                <a:gd name="connsiteX480" fmla="*/ 5502117 w 6400800"/>
                <a:gd name="connsiteY480" fmla="*/ 188119 h 514350"/>
                <a:gd name="connsiteX481" fmla="*/ 5511642 w 6400800"/>
                <a:gd name="connsiteY481" fmla="*/ 160496 h 514350"/>
                <a:gd name="connsiteX482" fmla="*/ 5498306 w 6400800"/>
                <a:gd name="connsiteY482" fmla="*/ 186214 h 514350"/>
                <a:gd name="connsiteX483" fmla="*/ 5484019 w 6400800"/>
                <a:gd name="connsiteY483" fmla="*/ 215741 h 514350"/>
                <a:gd name="connsiteX484" fmla="*/ 5475446 w 6400800"/>
                <a:gd name="connsiteY484" fmla="*/ 233839 h 514350"/>
                <a:gd name="connsiteX485" fmla="*/ 5472589 w 6400800"/>
                <a:gd name="connsiteY485" fmla="*/ 241459 h 514350"/>
                <a:gd name="connsiteX486" fmla="*/ 5461159 w 6400800"/>
                <a:gd name="connsiteY486" fmla="*/ 221456 h 514350"/>
                <a:gd name="connsiteX487" fmla="*/ 5469731 w 6400800"/>
                <a:gd name="connsiteY487" fmla="*/ 248126 h 514350"/>
                <a:gd name="connsiteX488" fmla="*/ 5466874 w 6400800"/>
                <a:gd name="connsiteY488" fmla="*/ 254794 h 514350"/>
                <a:gd name="connsiteX489" fmla="*/ 5465921 w 6400800"/>
                <a:gd name="connsiteY489" fmla="*/ 257651 h 514350"/>
                <a:gd name="connsiteX490" fmla="*/ 5464969 w 6400800"/>
                <a:gd name="connsiteY490" fmla="*/ 256699 h 514350"/>
                <a:gd name="connsiteX491" fmla="*/ 5455444 w 6400800"/>
                <a:gd name="connsiteY491" fmla="*/ 246221 h 514350"/>
                <a:gd name="connsiteX492" fmla="*/ 5452587 w 6400800"/>
                <a:gd name="connsiteY492" fmla="*/ 230029 h 514350"/>
                <a:gd name="connsiteX493" fmla="*/ 5448776 w 6400800"/>
                <a:gd name="connsiteY493" fmla="*/ 214789 h 514350"/>
                <a:gd name="connsiteX494" fmla="*/ 5442109 w 6400800"/>
                <a:gd name="connsiteY494" fmla="*/ 190024 h 514350"/>
                <a:gd name="connsiteX495" fmla="*/ 5442109 w 6400800"/>
                <a:gd name="connsiteY495" fmla="*/ 190024 h 514350"/>
                <a:gd name="connsiteX496" fmla="*/ 5442109 w 6400800"/>
                <a:gd name="connsiteY496" fmla="*/ 180499 h 514350"/>
                <a:gd name="connsiteX497" fmla="*/ 5441156 w 6400800"/>
                <a:gd name="connsiteY497" fmla="*/ 186214 h 514350"/>
                <a:gd name="connsiteX498" fmla="*/ 5436394 w 6400800"/>
                <a:gd name="connsiteY498" fmla="*/ 169069 h 514350"/>
                <a:gd name="connsiteX499" fmla="*/ 5438299 w 6400800"/>
                <a:gd name="connsiteY499" fmla="*/ 190976 h 514350"/>
                <a:gd name="connsiteX500" fmla="*/ 5439251 w 6400800"/>
                <a:gd name="connsiteY500" fmla="*/ 195739 h 514350"/>
                <a:gd name="connsiteX501" fmla="*/ 5433537 w 6400800"/>
                <a:gd name="connsiteY501" fmla="*/ 225266 h 514350"/>
                <a:gd name="connsiteX502" fmla="*/ 5429726 w 6400800"/>
                <a:gd name="connsiteY502" fmla="*/ 221456 h 514350"/>
                <a:gd name="connsiteX503" fmla="*/ 5433537 w 6400800"/>
                <a:gd name="connsiteY503" fmla="*/ 225266 h 514350"/>
                <a:gd name="connsiteX504" fmla="*/ 5430679 w 6400800"/>
                <a:gd name="connsiteY504" fmla="*/ 240506 h 514350"/>
                <a:gd name="connsiteX505" fmla="*/ 5428774 w 6400800"/>
                <a:gd name="connsiteY505" fmla="*/ 228124 h 514350"/>
                <a:gd name="connsiteX506" fmla="*/ 5428774 w 6400800"/>
                <a:gd name="connsiteY506" fmla="*/ 242411 h 514350"/>
                <a:gd name="connsiteX507" fmla="*/ 5424012 w 6400800"/>
                <a:gd name="connsiteY507" fmla="*/ 222409 h 514350"/>
                <a:gd name="connsiteX508" fmla="*/ 5419249 w 6400800"/>
                <a:gd name="connsiteY508" fmla="*/ 200501 h 514350"/>
                <a:gd name="connsiteX509" fmla="*/ 5420201 w 6400800"/>
                <a:gd name="connsiteY509" fmla="*/ 223361 h 514350"/>
                <a:gd name="connsiteX510" fmla="*/ 5424964 w 6400800"/>
                <a:gd name="connsiteY510" fmla="*/ 274796 h 514350"/>
                <a:gd name="connsiteX511" fmla="*/ 5420201 w 6400800"/>
                <a:gd name="connsiteY511" fmla="*/ 299561 h 514350"/>
                <a:gd name="connsiteX512" fmla="*/ 5418296 w 6400800"/>
                <a:gd name="connsiteY512" fmla="*/ 305276 h 514350"/>
                <a:gd name="connsiteX513" fmla="*/ 5415439 w 6400800"/>
                <a:gd name="connsiteY513" fmla="*/ 298609 h 514350"/>
                <a:gd name="connsiteX514" fmla="*/ 5417344 w 6400800"/>
                <a:gd name="connsiteY514" fmla="*/ 291941 h 514350"/>
                <a:gd name="connsiteX515" fmla="*/ 5414487 w 6400800"/>
                <a:gd name="connsiteY515" fmla="*/ 296704 h 514350"/>
                <a:gd name="connsiteX516" fmla="*/ 5414487 w 6400800"/>
                <a:gd name="connsiteY516" fmla="*/ 295751 h 514350"/>
                <a:gd name="connsiteX517" fmla="*/ 5411629 w 6400800"/>
                <a:gd name="connsiteY517" fmla="*/ 287179 h 514350"/>
                <a:gd name="connsiteX518" fmla="*/ 5414487 w 6400800"/>
                <a:gd name="connsiteY518" fmla="*/ 268129 h 514350"/>
                <a:gd name="connsiteX519" fmla="*/ 5409724 w 6400800"/>
                <a:gd name="connsiteY519" fmla="*/ 282416 h 514350"/>
                <a:gd name="connsiteX520" fmla="*/ 5404009 w 6400800"/>
                <a:gd name="connsiteY520" fmla="*/ 267176 h 514350"/>
                <a:gd name="connsiteX521" fmla="*/ 5399246 w 6400800"/>
                <a:gd name="connsiteY521" fmla="*/ 253841 h 514350"/>
                <a:gd name="connsiteX522" fmla="*/ 5400199 w 6400800"/>
                <a:gd name="connsiteY522" fmla="*/ 232886 h 514350"/>
                <a:gd name="connsiteX523" fmla="*/ 5396389 w 6400800"/>
                <a:gd name="connsiteY523" fmla="*/ 247174 h 514350"/>
                <a:gd name="connsiteX524" fmla="*/ 5395437 w 6400800"/>
                <a:gd name="connsiteY524" fmla="*/ 244316 h 514350"/>
                <a:gd name="connsiteX525" fmla="*/ 5387817 w 6400800"/>
                <a:gd name="connsiteY525" fmla="*/ 224314 h 514350"/>
                <a:gd name="connsiteX526" fmla="*/ 5391626 w 6400800"/>
                <a:gd name="connsiteY526" fmla="*/ 245269 h 514350"/>
                <a:gd name="connsiteX527" fmla="*/ 5394484 w 6400800"/>
                <a:gd name="connsiteY527" fmla="*/ 257651 h 514350"/>
                <a:gd name="connsiteX528" fmla="*/ 5384959 w 6400800"/>
                <a:gd name="connsiteY528" fmla="*/ 300514 h 514350"/>
                <a:gd name="connsiteX529" fmla="*/ 5384006 w 6400800"/>
                <a:gd name="connsiteY529" fmla="*/ 297656 h 514350"/>
                <a:gd name="connsiteX530" fmla="*/ 5382101 w 6400800"/>
                <a:gd name="connsiteY530" fmla="*/ 283369 h 514350"/>
                <a:gd name="connsiteX531" fmla="*/ 5382101 w 6400800"/>
                <a:gd name="connsiteY531" fmla="*/ 287179 h 514350"/>
                <a:gd name="connsiteX532" fmla="*/ 5380196 w 6400800"/>
                <a:gd name="connsiteY532" fmla="*/ 276701 h 514350"/>
                <a:gd name="connsiteX533" fmla="*/ 5379244 w 6400800"/>
                <a:gd name="connsiteY533" fmla="*/ 272891 h 514350"/>
                <a:gd name="connsiteX534" fmla="*/ 5380196 w 6400800"/>
                <a:gd name="connsiteY534" fmla="*/ 269081 h 514350"/>
                <a:gd name="connsiteX535" fmla="*/ 5379244 w 6400800"/>
                <a:gd name="connsiteY535" fmla="*/ 271939 h 514350"/>
                <a:gd name="connsiteX536" fmla="*/ 5372576 w 6400800"/>
                <a:gd name="connsiteY536" fmla="*/ 241459 h 514350"/>
                <a:gd name="connsiteX537" fmla="*/ 5373529 w 6400800"/>
                <a:gd name="connsiteY537" fmla="*/ 232886 h 514350"/>
                <a:gd name="connsiteX538" fmla="*/ 5378292 w 6400800"/>
                <a:gd name="connsiteY538" fmla="*/ 190024 h 514350"/>
                <a:gd name="connsiteX539" fmla="*/ 5384006 w 6400800"/>
                <a:gd name="connsiteY539" fmla="*/ 153829 h 514350"/>
                <a:gd name="connsiteX540" fmla="*/ 5386864 w 6400800"/>
                <a:gd name="connsiteY540" fmla="*/ 138589 h 514350"/>
                <a:gd name="connsiteX541" fmla="*/ 5389721 w 6400800"/>
                <a:gd name="connsiteY541" fmla="*/ 126206 h 514350"/>
                <a:gd name="connsiteX542" fmla="*/ 5394484 w 6400800"/>
                <a:gd name="connsiteY542" fmla="*/ 102394 h 514350"/>
                <a:gd name="connsiteX543" fmla="*/ 5385912 w 6400800"/>
                <a:gd name="connsiteY543" fmla="*/ 125254 h 514350"/>
                <a:gd name="connsiteX544" fmla="*/ 5381149 w 6400800"/>
                <a:gd name="connsiteY544" fmla="*/ 137636 h 514350"/>
                <a:gd name="connsiteX545" fmla="*/ 5376387 w 6400800"/>
                <a:gd name="connsiteY545" fmla="*/ 151924 h 514350"/>
                <a:gd name="connsiteX546" fmla="*/ 5366862 w 6400800"/>
                <a:gd name="connsiteY546" fmla="*/ 188119 h 514350"/>
                <a:gd name="connsiteX547" fmla="*/ 5363051 w 6400800"/>
                <a:gd name="connsiteY547" fmla="*/ 205264 h 514350"/>
                <a:gd name="connsiteX548" fmla="*/ 5360194 w 6400800"/>
                <a:gd name="connsiteY548" fmla="*/ 196691 h 514350"/>
                <a:gd name="connsiteX549" fmla="*/ 5361146 w 6400800"/>
                <a:gd name="connsiteY549" fmla="*/ 210979 h 514350"/>
                <a:gd name="connsiteX550" fmla="*/ 5357337 w 6400800"/>
                <a:gd name="connsiteY550" fmla="*/ 230981 h 514350"/>
                <a:gd name="connsiteX551" fmla="*/ 5355431 w 6400800"/>
                <a:gd name="connsiteY551" fmla="*/ 245269 h 514350"/>
                <a:gd name="connsiteX552" fmla="*/ 5354479 w 6400800"/>
                <a:gd name="connsiteY552" fmla="*/ 235744 h 514350"/>
                <a:gd name="connsiteX553" fmla="*/ 5354479 w 6400800"/>
                <a:gd name="connsiteY553" fmla="*/ 230029 h 514350"/>
                <a:gd name="connsiteX554" fmla="*/ 5355431 w 6400800"/>
                <a:gd name="connsiteY554" fmla="*/ 210979 h 514350"/>
                <a:gd name="connsiteX555" fmla="*/ 5352574 w 6400800"/>
                <a:gd name="connsiteY555" fmla="*/ 222409 h 514350"/>
                <a:gd name="connsiteX556" fmla="*/ 5347812 w 6400800"/>
                <a:gd name="connsiteY556" fmla="*/ 190024 h 514350"/>
                <a:gd name="connsiteX557" fmla="*/ 5347812 w 6400800"/>
                <a:gd name="connsiteY557" fmla="*/ 179546 h 514350"/>
                <a:gd name="connsiteX558" fmla="*/ 5347812 w 6400800"/>
                <a:gd name="connsiteY558" fmla="*/ 160496 h 514350"/>
                <a:gd name="connsiteX559" fmla="*/ 5344954 w 6400800"/>
                <a:gd name="connsiteY559" fmla="*/ 173831 h 514350"/>
                <a:gd name="connsiteX560" fmla="*/ 5341144 w 6400800"/>
                <a:gd name="connsiteY560" fmla="*/ 150019 h 514350"/>
                <a:gd name="connsiteX561" fmla="*/ 5342096 w 6400800"/>
                <a:gd name="connsiteY561" fmla="*/ 177641 h 514350"/>
                <a:gd name="connsiteX562" fmla="*/ 5342096 w 6400800"/>
                <a:gd name="connsiteY562" fmla="*/ 187166 h 514350"/>
                <a:gd name="connsiteX563" fmla="*/ 5340192 w 6400800"/>
                <a:gd name="connsiteY563" fmla="*/ 200501 h 514350"/>
                <a:gd name="connsiteX564" fmla="*/ 5337334 w 6400800"/>
                <a:gd name="connsiteY564" fmla="*/ 229076 h 514350"/>
                <a:gd name="connsiteX565" fmla="*/ 5336381 w 6400800"/>
                <a:gd name="connsiteY565" fmla="*/ 263366 h 514350"/>
                <a:gd name="connsiteX566" fmla="*/ 5336381 w 6400800"/>
                <a:gd name="connsiteY566" fmla="*/ 282416 h 514350"/>
                <a:gd name="connsiteX567" fmla="*/ 5336381 w 6400800"/>
                <a:gd name="connsiteY567" fmla="*/ 282416 h 514350"/>
                <a:gd name="connsiteX568" fmla="*/ 5333524 w 6400800"/>
                <a:gd name="connsiteY568" fmla="*/ 293846 h 514350"/>
                <a:gd name="connsiteX569" fmla="*/ 5332571 w 6400800"/>
                <a:gd name="connsiteY569" fmla="*/ 291941 h 514350"/>
                <a:gd name="connsiteX570" fmla="*/ 5327809 w 6400800"/>
                <a:gd name="connsiteY570" fmla="*/ 278606 h 514350"/>
                <a:gd name="connsiteX571" fmla="*/ 5319237 w 6400800"/>
                <a:gd name="connsiteY571" fmla="*/ 252889 h 514350"/>
                <a:gd name="connsiteX572" fmla="*/ 5310664 w 6400800"/>
                <a:gd name="connsiteY572" fmla="*/ 230029 h 514350"/>
                <a:gd name="connsiteX573" fmla="*/ 5315426 w 6400800"/>
                <a:gd name="connsiteY573" fmla="*/ 253841 h 514350"/>
                <a:gd name="connsiteX574" fmla="*/ 5318284 w 6400800"/>
                <a:gd name="connsiteY574" fmla="*/ 267176 h 514350"/>
                <a:gd name="connsiteX575" fmla="*/ 5315426 w 6400800"/>
                <a:gd name="connsiteY575" fmla="*/ 263366 h 514350"/>
                <a:gd name="connsiteX576" fmla="*/ 5320189 w 6400800"/>
                <a:gd name="connsiteY576" fmla="*/ 276701 h 514350"/>
                <a:gd name="connsiteX577" fmla="*/ 5321142 w 6400800"/>
                <a:gd name="connsiteY577" fmla="*/ 281464 h 514350"/>
                <a:gd name="connsiteX578" fmla="*/ 5324951 w 6400800"/>
                <a:gd name="connsiteY578" fmla="*/ 297656 h 514350"/>
                <a:gd name="connsiteX579" fmla="*/ 5326856 w 6400800"/>
                <a:gd name="connsiteY579" fmla="*/ 306229 h 514350"/>
                <a:gd name="connsiteX580" fmla="*/ 5316379 w 6400800"/>
                <a:gd name="connsiteY580" fmla="*/ 322421 h 514350"/>
                <a:gd name="connsiteX581" fmla="*/ 5306854 w 6400800"/>
                <a:gd name="connsiteY581" fmla="*/ 338614 h 514350"/>
                <a:gd name="connsiteX582" fmla="*/ 5298281 w 6400800"/>
                <a:gd name="connsiteY582" fmla="*/ 354806 h 514350"/>
                <a:gd name="connsiteX583" fmla="*/ 5298281 w 6400800"/>
                <a:gd name="connsiteY583" fmla="*/ 344329 h 514350"/>
                <a:gd name="connsiteX584" fmla="*/ 5301139 w 6400800"/>
                <a:gd name="connsiteY584" fmla="*/ 318611 h 514350"/>
                <a:gd name="connsiteX585" fmla="*/ 5305901 w 6400800"/>
                <a:gd name="connsiteY585" fmla="*/ 291941 h 514350"/>
                <a:gd name="connsiteX586" fmla="*/ 5311617 w 6400800"/>
                <a:gd name="connsiteY586" fmla="*/ 269081 h 514350"/>
                <a:gd name="connsiteX587" fmla="*/ 5302092 w 6400800"/>
                <a:gd name="connsiteY587" fmla="*/ 290989 h 514350"/>
                <a:gd name="connsiteX588" fmla="*/ 5299234 w 6400800"/>
                <a:gd name="connsiteY588" fmla="*/ 298609 h 514350"/>
                <a:gd name="connsiteX589" fmla="*/ 5299234 w 6400800"/>
                <a:gd name="connsiteY589" fmla="*/ 263366 h 514350"/>
                <a:gd name="connsiteX590" fmla="*/ 5290662 w 6400800"/>
                <a:gd name="connsiteY590" fmla="*/ 317659 h 514350"/>
                <a:gd name="connsiteX591" fmla="*/ 5289709 w 6400800"/>
                <a:gd name="connsiteY591" fmla="*/ 312896 h 514350"/>
                <a:gd name="connsiteX592" fmla="*/ 5284946 w 6400800"/>
                <a:gd name="connsiteY592" fmla="*/ 295751 h 514350"/>
                <a:gd name="connsiteX593" fmla="*/ 5284946 w 6400800"/>
                <a:gd name="connsiteY593" fmla="*/ 295751 h 514350"/>
                <a:gd name="connsiteX594" fmla="*/ 5284946 w 6400800"/>
                <a:gd name="connsiteY594" fmla="*/ 295751 h 514350"/>
                <a:gd name="connsiteX595" fmla="*/ 5282089 w 6400800"/>
                <a:gd name="connsiteY595" fmla="*/ 284321 h 514350"/>
                <a:gd name="connsiteX596" fmla="*/ 5281137 w 6400800"/>
                <a:gd name="connsiteY596" fmla="*/ 282416 h 514350"/>
                <a:gd name="connsiteX597" fmla="*/ 5288756 w 6400800"/>
                <a:gd name="connsiteY597" fmla="*/ 252889 h 514350"/>
                <a:gd name="connsiteX598" fmla="*/ 5279231 w 6400800"/>
                <a:gd name="connsiteY598" fmla="*/ 273844 h 514350"/>
                <a:gd name="connsiteX599" fmla="*/ 5275421 w 6400800"/>
                <a:gd name="connsiteY599" fmla="*/ 262414 h 514350"/>
                <a:gd name="connsiteX600" fmla="*/ 5268754 w 6400800"/>
                <a:gd name="connsiteY600" fmla="*/ 243364 h 514350"/>
                <a:gd name="connsiteX601" fmla="*/ 5271612 w 6400800"/>
                <a:gd name="connsiteY601" fmla="*/ 262414 h 514350"/>
                <a:gd name="connsiteX602" fmla="*/ 5274469 w 6400800"/>
                <a:gd name="connsiteY602" fmla="*/ 283369 h 514350"/>
                <a:gd name="connsiteX603" fmla="*/ 5263039 w 6400800"/>
                <a:gd name="connsiteY603" fmla="*/ 310039 h 514350"/>
                <a:gd name="connsiteX604" fmla="*/ 5263039 w 6400800"/>
                <a:gd name="connsiteY604" fmla="*/ 302419 h 514350"/>
                <a:gd name="connsiteX605" fmla="*/ 5260181 w 6400800"/>
                <a:gd name="connsiteY605" fmla="*/ 310039 h 514350"/>
                <a:gd name="connsiteX606" fmla="*/ 5260181 w 6400800"/>
                <a:gd name="connsiteY606" fmla="*/ 309086 h 514350"/>
                <a:gd name="connsiteX607" fmla="*/ 5261134 w 6400800"/>
                <a:gd name="connsiteY607" fmla="*/ 301466 h 514350"/>
                <a:gd name="connsiteX608" fmla="*/ 5262087 w 6400800"/>
                <a:gd name="connsiteY608" fmla="*/ 284321 h 514350"/>
                <a:gd name="connsiteX609" fmla="*/ 5263039 w 6400800"/>
                <a:gd name="connsiteY609" fmla="*/ 269081 h 514350"/>
                <a:gd name="connsiteX610" fmla="*/ 5258276 w 6400800"/>
                <a:gd name="connsiteY610" fmla="*/ 283369 h 514350"/>
                <a:gd name="connsiteX611" fmla="*/ 5257324 w 6400800"/>
                <a:gd name="connsiteY611" fmla="*/ 287179 h 514350"/>
                <a:gd name="connsiteX612" fmla="*/ 5255419 w 6400800"/>
                <a:gd name="connsiteY612" fmla="*/ 273844 h 514350"/>
                <a:gd name="connsiteX613" fmla="*/ 5255419 w 6400800"/>
                <a:gd name="connsiteY613" fmla="*/ 271939 h 514350"/>
                <a:gd name="connsiteX614" fmla="*/ 5255419 w 6400800"/>
                <a:gd name="connsiteY614" fmla="*/ 270986 h 514350"/>
                <a:gd name="connsiteX615" fmla="*/ 5256371 w 6400800"/>
                <a:gd name="connsiteY615" fmla="*/ 266224 h 514350"/>
                <a:gd name="connsiteX616" fmla="*/ 5255419 w 6400800"/>
                <a:gd name="connsiteY616" fmla="*/ 268129 h 514350"/>
                <a:gd name="connsiteX617" fmla="*/ 5258276 w 6400800"/>
                <a:gd name="connsiteY617" fmla="*/ 232886 h 514350"/>
                <a:gd name="connsiteX618" fmla="*/ 5263039 w 6400800"/>
                <a:gd name="connsiteY618" fmla="*/ 158591 h 514350"/>
                <a:gd name="connsiteX619" fmla="*/ 5252562 w 6400800"/>
                <a:gd name="connsiteY619" fmla="*/ 204311 h 514350"/>
                <a:gd name="connsiteX620" fmla="*/ 5255419 w 6400800"/>
                <a:gd name="connsiteY620" fmla="*/ 173831 h 514350"/>
                <a:gd name="connsiteX621" fmla="*/ 5258276 w 6400800"/>
                <a:gd name="connsiteY621" fmla="*/ 140494 h 514350"/>
                <a:gd name="connsiteX622" fmla="*/ 5260181 w 6400800"/>
                <a:gd name="connsiteY622" fmla="*/ 110966 h 514350"/>
                <a:gd name="connsiteX623" fmla="*/ 5254467 w 6400800"/>
                <a:gd name="connsiteY623" fmla="*/ 139541 h 514350"/>
                <a:gd name="connsiteX624" fmla="*/ 5247799 w 6400800"/>
                <a:gd name="connsiteY624" fmla="*/ 172879 h 514350"/>
                <a:gd name="connsiteX625" fmla="*/ 5243989 w 6400800"/>
                <a:gd name="connsiteY625" fmla="*/ 192881 h 514350"/>
                <a:gd name="connsiteX626" fmla="*/ 5243037 w 6400800"/>
                <a:gd name="connsiteY626" fmla="*/ 201454 h 514350"/>
                <a:gd name="connsiteX627" fmla="*/ 5241131 w 6400800"/>
                <a:gd name="connsiteY627" fmla="*/ 194786 h 514350"/>
                <a:gd name="connsiteX628" fmla="*/ 5241131 w 6400800"/>
                <a:gd name="connsiteY628" fmla="*/ 209074 h 514350"/>
                <a:gd name="connsiteX629" fmla="*/ 5240179 w 6400800"/>
                <a:gd name="connsiteY629" fmla="*/ 215741 h 514350"/>
                <a:gd name="connsiteX630" fmla="*/ 5235417 w 6400800"/>
                <a:gd name="connsiteY630" fmla="*/ 246221 h 514350"/>
                <a:gd name="connsiteX631" fmla="*/ 5230654 w 6400800"/>
                <a:gd name="connsiteY631" fmla="*/ 252889 h 514350"/>
                <a:gd name="connsiteX632" fmla="*/ 5222081 w 6400800"/>
                <a:gd name="connsiteY632" fmla="*/ 266224 h 514350"/>
                <a:gd name="connsiteX633" fmla="*/ 5215414 w 6400800"/>
                <a:gd name="connsiteY633" fmla="*/ 279559 h 514350"/>
                <a:gd name="connsiteX634" fmla="*/ 5215414 w 6400800"/>
                <a:gd name="connsiteY634" fmla="*/ 278606 h 514350"/>
                <a:gd name="connsiteX635" fmla="*/ 5216367 w 6400800"/>
                <a:gd name="connsiteY635" fmla="*/ 275749 h 514350"/>
                <a:gd name="connsiteX636" fmla="*/ 5215414 w 6400800"/>
                <a:gd name="connsiteY636" fmla="*/ 277654 h 514350"/>
                <a:gd name="connsiteX637" fmla="*/ 5211604 w 6400800"/>
                <a:gd name="connsiteY637" fmla="*/ 249079 h 514350"/>
                <a:gd name="connsiteX638" fmla="*/ 5208746 w 6400800"/>
                <a:gd name="connsiteY638" fmla="*/ 224314 h 514350"/>
                <a:gd name="connsiteX639" fmla="*/ 5205889 w 6400800"/>
                <a:gd name="connsiteY639" fmla="*/ 202406 h 514350"/>
                <a:gd name="connsiteX640" fmla="*/ 5204937 w 6400800"/>
                <a:gd name="connsiteY640" fmla="*/ 224314 h 514350"/>
                <a:gd name="connsiteX641" fmla="*/ 5204937 w 6400800"/>
                <a:gd name="connsiteY641" fmla="*/ 249079 h 514350"/>
                <a:gd name="connsiteX642" fmla="*/ 5204937 w 6400800"/>
                <a:gd name="connsiteY642" fmla="*/ 264319 h 514350"/>
                <a:gd name="connsiteX643" fmla="*/ 5205889 w 6400800"/>
                <a:gd name="connsiteY643" fmla="*/ 281464 h 514350"/>
                <a:gd name="connsiteX644" fmla="*/ 5205889 w 6400800"/>
                <a:gd name="connsiteY644" fmla="*/ 289084 h 514350"/>
                <a:gd name="connsiteX645" fmla="*/ 5203984 w 6400800"/>
                <a:gd name="connsiteY645" fmla="*/ 286226 h 514350"/>
                <a:gd name="connsiteX646" fmla="*/ 5205889 w 6400800"/>
                <a:gd name="connsiteY646" fmla="*/ 290989 h 514350"/>
                <a:gd name="connsiteX647" fmla="*/ 5205889 w 6400800"/>
                <a:gd name="connsiteY647" fmla="*/ 291941 h 514350"/>
                <a:gd name="connsiteX648" fmla="*/ 5203984 w 6400800"/>
                <a:gd name="connsiteY648" fmla="*/ 287179 h 514350"/>
                <a:gd name="connsiteX649" fmla="*/ 5203984 w 6400800"/>
                <a:gd name="connsiteY649" fmla="*/ 287179 h 514350"/>
                <a:gd name="connsiteX650" fmla="*/ 5203984 w 6400800"/>
                <a:gd name="connsiteY650" fmla="*/ 287179 h 514350"/>
                <a:gd name="connsiteX651" fmla="*/ 5199221 w 6400800"/>
                <a:gd name="connsiteY651" fmla="*/ 278606 h 514350"/>
                <a:gd name="connsiteX652" fmla="*/ 5202079 w 6400800"/>
                <a:gd name="connsiteY652" fmla="*/ 290989 h 514350"/>
                <a:gd name="connsiteX653" fmla="*/ 5198269 w 6400800"/>
                <a:gd name="connsiteY653" fmla="*/ 300514 h 514350"/>
                <a:gd name="connsiteX654" fmla="*/ 5195412 w 6400800"/>
                <a:gd name="connsiteY654" fmla="*/ 295751 h 514350"/>
                <a:gd name="connsiteX655" fmla="*/ 5191601 w 6400800"/>
                <a:gd name="connsiteY655" fmla="*/ 263366 h 514350"/>
                <a:gd name="connsiteX656" fmla="*/ 5184934 w 6400800"/>
                <a:gd name="connsiteY656" fmla="*/ 190024 h 514350"/>
                <a:gd name="connsiteX657" fmla="*/ 5183981 w 6400800"/>
                <a:gd name="connsiteY657" fmla="*/ 169069 h 514350"/>
                <a:gd name="connsiteX658" fmla="*/ 5183981 w 6400800"/>
                <a:gd name="connsiteY658" fmla="*/ 161449 h 514350"/>
                <a:gd name="connsiteX659" fmla="*/ 5183029 w 6400800"/>
                <a:gd name="connsiteY659" fmla="*/ 169069 h 514350"/>
                <a:gd name="connsiteX660" fmla="*/ 5181124 w 6400800"/>
                <a:gd name="connsiteY660" fmla="*/ 190024 h 514350"/>
                <a:gd name="connsiteX661" fmla="*/ 5180171 w 6400800"/>
                <a:gd name="connsiteY661" fmla="*/ 211931 h 514350"/>
                <a:gd name="connsiteX662" fmla="*/ 5177314 w 6400800"/>
                <a:gd name="connsiteY662" fmla="*/ 215741 h 514350"/>
                <a:gd name="connsiteX663" fmla="*/ 5165884 w 6400800"/>
                <a:gd name="connsiteY663" fmla="*/ 231934 h 514350"/>
                <a:gd name="connsiteX664" fmla="*/ 5163979 w 6400800"/>
                <a:gd name="connsiteY664" fmla="*/ 235744 h 514350"/>
                <a:gd name="connsiteX665" fmla="*/ 5161121 w 6400800"/>
                <a:gd name="connsiteY665" fmla="*/ 230029 h 514350"/>
                <a:gd name="connsiteX666" fmla="*/ 5161121 w 6400800"/>
                <a:gd name="connsiteY666" fmla="*/ 229076 h 514350"/>
                <a:gd name="connsiteX667" fmla="*/ 5163026 w 6400800"/>
                <a:gd name="connsiteY667" fmla="*/ 213836 h 514350"/>
                <a:gd name="connsiteX668" fmla="*/ 5163979 w 6400800"/>
                <a:gd name="connsiteY668" fmla="*/ 208121 h 514350"/>
                <a:gd name="connsiteX669" fmla="*/ 5158264 w 6400800"/>
                <a:gd name="connsiteY669" fmla="*/ 224314 h 514350"/>
                <a:gd name="connsiteX670" fmla="*/ 5156359 w 6400800"/>
                <a:gd name="connsiteY670" fmla="*/ 220504 h 514350"/>
                <a:gd name="connsiteX671" fmla="*/ 5147787 w 6400800"/>
                <a:gd name="connsiteY671" fmla="*/ 205264 h 514350"/>
                <a:gd name="connsiteX672" fmla="*/ 5144929 w 6400800"/>
                <a:gd name="connsiteY672" fmla="*/ 178594 h 514350"/>
                <a:gd name="connsiteX673" fmla="*/ 5141119 w 6400800"/>
                <a:gd name="connsiteY673" fmla="*/ 149066 h 514350"/>
                <a:gd name="connsiteX674" fmla="*/ 5141119 w 6400800"/>
                <a:gd name="connsiteY674" fmla="*/ 178594 h 514350"/>
                <a:gd name="connsiteX675" fmla="*/ 5141119 w 6400800"/>
                <a:gd name="connsiteY675" fmla="*/ 255746 h 514350"/>
                <a:gd name="connsiteX676" fmla="*/ 5141119 w 6400800"/>
                <a:gd name="connsiteY676" fmla="*/ 258604 h 514350"/>
                <a:gd name="connsiteX677" fmla="*/ 5139214 w 6400800"/>
                <a:gd name="connsiteY677" fmla="*/ 260509 h 514350"/>
                <a:gd name="connsiteX678" fmla="*/ 5134451 w 6400800"/>
                <a:gd name="connsiteY678" fmla="*/ 265271 h 514350"/>
                <a:gd name="connsiteX679" fmla="*/ 5128737 w 6400800"/>
                <a:gd name="connsiteY679" fmla="*/ 184309 h 514350"/>
                <a:gd name="connsiteX680" fmla="*/ 5124926 w 6400800"/>
                <a:gd name="connsiteY680" fmla="*/ 236696 h 514350"/>
                <a:gd name="connsiteX681" fmla="*/ 5119212 w 6400800"/>
                <a:gd name="connsiteY681" fmla="*/ 219551 h 514350"/>
                <a:gd name="connsiteX682" fmla="*/ 5123974 w 6400800"/>
                <a:gd name="connsiteY682" fmla="*/ 249079 h 514350"/>
                <a:gd name="connsiteX683" fmla="*/ 5123021 w 6400800"/>
                <a:gd name="connsiteY683" fmla="*/ 258604 h 514350"/>
                <a:gd name="connsiteX684" fmla="*/ 5120164 w 6400800"/>
                <a:gd name="connsiteY684" fmla="*/ 279559 h 514350"/>
                <a:gd name="connsiteX685" fmla="*/ 5116354 w 6400800"/>
                <a:gd name="connsiteY685" fmla="*/ 285274 h 514350"/>
                <a:gd name="connsiteX686" fmla="*/ 5106829 w 6400800"/>
                <a:gd name="connsiteY686" fmla="*/ 298609 h 514350"/>
                <a:gd name="connsiteX687" fmla="*/ 5103971 w 6400800"/>
                <a:gd name="connsiteY687" fmla="*/ 303371 h 514350"/>
                <a:gd name="connsiteX688" fmla="*/ 5085874 w 6400800"/>
                <a:gd name="connsiteY688" fmla="*/ 261461 h 514350"/>
                <a:gd name="connsiteX689" fmla="*/ 5086826 w 6400800"/>
                <a:gd name="connsiteY689" fmla="*/ 261461 h 514350"/>
                <a:gd name="connsiteX690" fmla="*/ 5091589 w 6400800"/>
                <a:gd name="connsiteY690" fmla="*/ 260509 h 514350"/>
                <a:gd name="connsiteX691" fmla="*/ 5086826 w 6400800"/>
                <a:gd name="connsiteY691" fmla="*/ 260509 h 514350"/>
                <a:gd name="connsiteX692" fmla="*/ 5085874 w 6400800"/>
                <a:gd name="connsiteY692" fmla="*/ 260509 h 514350"/>
                <a:gd name="connsiteX693" fmla="*/ 5071587 w 6400800"/>
                <a:gd name="connsiteY693" fmla="*/ 230029 h 514350"/>
                <a:gd name="connsiteX694" fmla="*/ 5071587 w 6400800"/>
                <a:gd name="connsiteY694" fmla="*/ 222409 h 514350"/>
                <a:gd name="connsiteX695" fmla="*/ 5069681 w 6400800"/>
                <a:gd name="connsiteY695" fmla="*/ 227171 h 514350"/>
                <a:gd name="connsiteX696" fmla="*/ 5062062 w 6400800"/>
                <a:gd name="connsiteY696" fmla="*/ 192881 h 514350"/>
                <a:gd name="connsiteX697" fmla="*/ 5058251 w 6400800"/>
                <a:gd name="connsiteY697" fmla="*/ 174784 h 514350"/>
                <a:gd name="connsiteX698" fmla="*/ 5055394 w 6400800"/>
                <a:gd name="connsiteY698" fmla="*/ 159544 h 514350"/>
                <a:gd name="connsiteX699" fmla="*/ 5049679 w 6400800"/>
                <a:gd name="connsiteY699" fmla="*/ 130016 h 514350"/>
                <a:gd name="connsiteX700" fmla="*/ 5050631 w 6400800"/>
                <a:gd name="connsiteY700" fmla="*/ 159544 h 514350"/>
                <a:gd name="connsiteX701" fmla="*/ 5051584 w 6400800"/>
                <a:gd name="connsiteY701" fmla="*/ 174784 h 514350"/>
                <a:gd name="connsiteX702" fmla="*/ 5053489 w 6400800"/>
                <a:gd name="connsiteY702" fmla="*/ 192881 h 514350"/>
                <a:gd name="connsiteX703" fmla="*/ 5059204 w 6400800"/>
                <a:gd name="connsiteY703" fmla="*/ 236696 h 514350"/>
                <a:gd name="connsiteX704" fmla="*/ 5061109 w 6400800"/>
                <a:gd name="connsiteY704" fmla="*/ 249079 h 514350"/>
                <a:gd name="connsiteX705" fmla="*/ 5055394 w 6400800"/>
                <a:gd name="connsiteY705" fmla="*/ 270034 h 514350"/>
                <a:gd name="connsiteX706" fmla="*/ 5052537 w 6400800"/>
                <a:gd name="connsiteY706" fmla="*/ 271939 h 514350"/>
                <a:gd name="connsiteX707" fmla="*/ 5052537 w 6400800"/>
                <a:gd name="connsiteY707" fmla="*/ 271939 h 514350"/>
                <a:gd name="connsiteX708" fmla="*/ 5051584 w 6400800"/>
                <a:gd name="connsiteY708" fmla="*/ 267176 h 514350"/>
                <a:gd name="connsiteX709" fmla="*/ 5051584 w 6400800"/>
                <a:gd name="connsiteY709" fmla="*/ 269081 h 514350"/>
                <a:gd name="connsiteX710" fmla="*/ 5048726 w 6400800"/>
                <a:gd name="connsiteY710" fmla="*/ 261461 h 514350"/>
                <a:gd name="connsiteX711" fmla="*/ 5048726 w 6400800"/>
                <a:gd name="connsiteY711" fmla="*/ 261461 h 514350"/>
                <a:gd name="connsiteX712" fmla="*/ 5050631 w 6400800"/>
                <a:gd name="connsiteY712" fmla="*/ 252889 h 514350"/>
                <a:gd name="connsiteX713" fmla="*/ 5047774 w 6400800"/>
                <a:gd name="connsiteY713" fmla="*/ 259556 h 514350"/>
                <a:gd name="connsiteX714" fmla="*/ 5039201 w 6400800"/>
                <a:gd name="connsiteY714" fmla="*/ 236696 h 514350"/>
                <a:gd name="connsiteX715" fmla="*/ 5031581 w 6400800"/>
                <a:gd name="connsiteY715" fmla="*/ 214789 h 514350"/>
                <a:gd name="connsiteX716" fmla="*/ 5035392 w 6400800"/>
                <a:gd name="connsiteY716" fmla="*/ 237649 h 514350"/>
                <a:gd name="connsiteX717" fmla="*/ 5039201 w 6400800"/>
                <a:gd name="connsiteY717" fmla="*/ 256699 h 514350"/>
                <a:gd name="connsiteX718" fmla="*/ 5034439 w 6400800"/>
                <a:gd name="connsiteY718" fmla="*/ 265271 h 514350"/>
                <a:gd name="connsiteX719" fmla="*/ 5034439 w 6400800"/>
                <a:gd name="connsiteY719" fmla="*/ 262414 h 514350"/>
                <a:gd name="connsiteX720" fmla="*/ 5030629 w 6400800"/>
                <a:gd name="connsiteY720" fmla="*/ 241459 h 514350"/>
                <a:gd name="connsiteX721" fmla="*/ 5026819 w 6400800"/>
                <a:gd name="connsiteY721" fmla="*/ 223361 h 514350"/>
                <a:gd name="connsiteX722" fmla="*/ 5025867 w 6400800"/>
                <a:gd name="connsiteY722" fmla="*/ 242411 h 514350"/>
                <a:gd name="connsiteX723" fmla="*/ 5025867 w 6400800"/>
                <a:gd name="connsiteY723" fmla="*/ 263366 h 514350"/>
                <a:gd name="connsiteX724" fmla="*/ 5025867 w 6400800"/>
                <a:gd name="connsiteY724" fmla="*/ 276701 h 514350"/>
                <a:gd name="connsiteX725" fmla="*/ 5025867 w 6400800"/>
                <a:gd name="connsiteY725" fmla="*/ 281464 h 514350"/>
                <a:gd name="connsiteX726" fmla="*/ 5010626 w 6400800"/>
                <a:gd name="connsiteY726" fmla="*/ 263366 h 514350"/>
                <a:gd name="connsiteX727" fmla="*/ 4995387 w 6400800"/>
                <a:gd name="connsiteY727" fmla="*/ 248126 h 514350"/>
                <a:gd name="connsiteX728" fmla="*/ 4997292 w 6400800"/>
                <a:gd name="connsiteY728" fmla="*/ 243364 h 514350"/>
                <a:gd name="connsiteX729" fmla="*/ 4994434 w 6400800"/>
                <a:gd name="connsiteY729" fmla="*/ 248126 h 514350"/>
                <a:gd name="connsiteX730" fmla="*/ 4992529 w 6400800"/>
                <a:gd name="connsiteY730" fmla="*/ 246221 h 514350"/>
                <a:gd name="connsiteX731" fmla="*/ 4994434 w 6400800"/>
                <a:gd name="connsiteY731" fmla="*/ 190024 h 514350"/>
                <a:gd name="connsiteX732" fmla="*/ 4983004 w 6400800"/>
                <a:gd name="connsiteY732" fmla="*/ 240506 h 514350"/>
                <a:gd name="connsiteX733" fmla="*/ 4981099 w 6400800"/>
                <a:gd name="connsiteY733" fmla="*/ 238601 h 514350"/>
                <a:gd name="connsiteX734" fmla="*/ 4959192 w 6400800"/>
                <a:gd name="connsiteY734" fmla="*/ 219551 h 514350"/>
                <a:gd name="connsiteX735" fmla="*/ 4978242 w 6400800"/>
                <a:gd name="connsiteY735" fmla="*/ 241459 h 514350"/>
                <a:gd name="connsiteX736" fmla="*/ 4982051 w 6400800"/>
                <a:gd name="connsiteY736" fmla="*/ 246221 h 514350"/>
                <a:gd name="connsiteX737" fmla="*/ 4982051 w 6400800"/>
                <a:gd name="connsiteY737" fmla="*/ 248126 h 514350"/>
                <a:gd name="connsiteX738" fmla="*/ 4976337 w 6400800"/>
                <a:gd name="connsiteY738" fmla="*/ 279559 h 514350"/>
                <a:gd name="connsiteX739" fmla="*/ 4969669 w 6400800"/>
                <a:gd name="connsiteY739" fmla="*/ 290989 h 514350"/>
                <a:gd name="connsiteX740" fmla="*/ 4960144 w 6400800"/>
                <a:gd name="connsiteY740" fmla="*/ 265271 h 514350"/>
                <a:gd name="connsiteX741" fmla="*/ 4960144 w 6400800"/>
                <a:gd name="connsiteY741" fmla="*/ 264319 h 514350"/>
                <a:gd name="connsiteX742" fmla="*/ 4959192 w 6400800"/>
                <a:gd name="connsiteY742" fmla="*/ 237649 h 514350"/>
                <a:gd name="connsiteX743" fmla="*/ 4958239 w 6400800"/>
                <a:gd name="connsiteY743" fmla="*/ 214789 h 514350"/>
                <a:gd name="connsiteX744" fmla="*/ 4968717 w 6400800"/>
                <a:gd name="connsiteY744" fmla="*/ 164306 h 514350"/>
                <a:gd name="connsiteX745" fmla="*/ 4974431 w 6400800"/>
                <a:gd name="connsiteY745" fmla="*/ 134779 h 514350"/>
                <a:gd name="connsiteX746" fmla="*/ 4964906 w 6400800"/>
                <a:gd name="connsiteY746" fmla="*/ 163354 h 514350"/>
                <a:gd name="connsiteX747" fmla="*/ 4955381 w 6400800"/>
                <a:gd name="connsiteY747" fmla="*/ 191929 h 514350"/>
                <a:gd name="connsiteX748" fmla="*/ 4955381 w 6400800"/>
                <a:gd name="connsiteY748" fmla="*/ 176689 h 514350"/>
                <a:gd name="connsiteX749" fmla="*/ 4952524 w 6400800"/>
                <a:gd name="connsiteY749" fmla="*/ 202406 h 514350"/>
                <a:gd name="connsiteX750" fmla="*/ 4952524 w 6400800"/>
                <a:gd name="connsiteY750" fmla="*/ 203359 h 514350"/>
                <a:gd name="connsiteX751" fmla="*/ 4944904 w 6400800"/>
                <a:gd name="connsiteY751" fmla="*/ 227171 h 514350"/>
                <a:gd name="connsiteX752" fmla="*/ 4944904 w 6400800"/>
                <a:gd name="connsiteY752" fmla="*/ 226219 h 514350"/>
                <a:gd name="connsiteX753" fmla="*/ 4936331 w 6400800"/>
                <a:gd name="connsiteY753" fmla="*/ 199549 h 514350"/>
                <a:gd name="connsiteX754" fmla="*/ 4942046 w 6400800"/>
                <a:gd name="connsiteY754" fmla="*/ 236696 h 514350"/>
                <a:gd name="connsiteX755" fmla="*/ 4941094 w 6400800"/>
                <a:gd name="connsiteY755" fmla="*/ 239554 h 514350"/>
                <a:gd name="connsiteX756" fmla="*/ 4922996 w 6400800"/>
                <a:gd name="connsiteY756" fmla="*/ 292894 h 514350"/>
                <a:gd name="connsiteX757" fmla="*/ 4922996 w 6400800"/>
                <a:gd name="connsiteY757" fmla="*/ 289084 h 514350"/>
                <a:gd name="connsiteX758" fmla="*/ 4920139 w 6400800"/>
                <a:gd name="connsiteY758" fmla="*/ 269081 h 514350"/>
                <a:gd name="connsiteX759" fmla="*/ 4919187 w 6400800"/>
                <a:gd name="connsiteY759" fmla="*/ 290036 h 514350"/>
                <a:gd name="connsiteX760" fmla="*/ 4919187 w 6400800"/>
                <a:gd name="connsiteY760" fmla="*/ 296704 h 514350"/>
                <a:gd name="connsiteX761" fmla="*/ 4917281 w 6400800"/>
                <a:gd name="connsiteY761" fmla="*/ 289084 h 514350"/>
                <a:gd name="connsiteX762" fmla="*/ 4911567 w 6400800"/>
                <a:gd name="connsiteY762" fmla="*/ 266224 h 514350"/>
                <a:gd name="connsiteX763" fmla="*/ 4904899 w 6400800"/>
                <a:gd name="connsiteY763" fmla="*/ 246221 h 514350"/>
                <a:gd name="connsiteX764" fmla="*/ 4907756 w 6400800"/>
                <a:gd name="connsiteY764" fmla="*/ 267176 h 514350"/>
                <a:gd name="connsiteX765" fmla="*/ 4909662 w 6400800"/>
                <a:gd name="connsiteY765" fmla="*/ 290989 h 514350"/>
                <a:gd name="connsiteX766" fmla="*/ 4911567 w 6400800"/>
                <a:gd name="connsiteY766" fmla="*/ 321469 h 514350"/>
                <a:gd name="connsiteX767" fmla="*/ 4908709 w 6400800"/>
                <a:gd name="connsiteY767" fmla="*/ 327184 h 514350"/>
                <a:gd name="connsiteX768" fmla="*/ 4902042 w 6400800"/>
                <a:gd name="connsiteY768" fmla="*/ 313849 h 514350"/>
                <a:gd name="connsiteX769" fmla="*/ 4894421 w 6400800"/>
                <a:gd name="connsiteY769" fmla="*/ 298609 h 514350"/>
                <a:gd name="connsiteX770" fmla="*/ 4892517 w 6400800"/>
                <a:gd name="connsiteY770" fmla="*/ 285274 h 514350"/>
                <a:gd name="connsiteX771" fmla="*/ 4891564 w 6400800"/>
                <a:gd name="connsiteY771" fmla="*/ 293846 h 514350"/>
                <a:gd name="connsiteX772" fmla="*/ 4888706 w 6400800"/>
                <a:gd name="connsiteY772" fmla="*/ 289084 h 514350"/>
                <a:gd name="connsiteX773" fmla="*/ 4891564 w 6400800"/>
                <a:gd name="connsiteY773" fmla="*/ 295751 h 514350"/>
                <a:gd name="connsiteX774" fmla="*/ 4887754 w 6400800"/>
                <a:gd name="connsiteY774" fmla="*/ 348139 h 514350"/>
                <a:gd name="connsiteX775" fmla="*/ 4887754 w 6400800"/>
                <a:gd name="connsiteY775" fmla="*/ 357664 h 514350"/>
                <a:gd name="connsiteX776" fmla="*/ 4882991 w 6400800"/>
                <a:gd name="connsiteY776" fmla="*/ 350996 h 514350"/>
                <a:gd name="connsiteX777" fmla="*/ 4882039 w 6400800"/>
                <a:gd name="connsiteY777" fmla="*/ 338614 h 514350"/>
                <a:gd name="connsiteX778" fmla="*/ 4882039 w 6400800"/>
                <a:gd name="connsiteY778" fmla="*/ 337661 h 514350"/>
                <a:gd name="connsiteX779" fmla="*/ 4883944 w 6400800"/>
                <a:gd name="connsiteY779" fmla="*/ 327184 h 514350"/>
                <a:gd name="connsiteX780" fmla="*/ 4885849 w 6400800"/>
                <a:gd name="connsiteY780" fmla="*/ 319564 h 514350"/>
                <a:gd name="connsiteX781" fmla="*/ 4887754 w 6400800"/>
                <a:gd name="connsiteY781" fmla="*/ 312896 h 514350"/>
                <a:gd name="connsiteX782" fmla="*/ 4884896 w 6400800"/>
                <a:gd name="connsiteY782" fmla="*/ 318611 h 514350"/>
                <a:gd name="connsiteX783" fmla="*/ 4882039 w 6400800"/>
                <a:gd name="connsiteY783" fmla="*/ 326231 h 514350"/>
                <a:gd name="connsiteX784" fmla="*/ 4882039 w 6400800"/>
                <a:gd name="connsiteY784" fmla="*/ 328136 h 514350"/>
                <a:gd name="connsiteX785" fmla="*/ 4882039 w 6400800"/>
                <a:gd name="connsiteY785" fmla="*/ 326231 h 514350"/>
                <a:gd name="connsiteX786" fmla="*/ 4877276 w 6400800"/>
                <a:gd name="connsiteY786" fmla="*/ 288131 h 514350"/>
                <a:gd name="connsiteX787" fmla="*/ 4873466 w 6400800"/>
                <a:gd name="connsiteY787" fmla="*/ 263366 h 514350"/>
                <a:gd name="connsiteX788" fmla="*/ 4878229 w 6400800"/>
                <a:gd name="connsiteY788" fmla="*/ 238601 h 514350"/>
                <a:gd name="connsiteX789" fmla="*/ 4882039 w 6400800"/>
                <a:gd name="connsiteY789" fmla="*/ 211931 h 514350"/>
                <a:gd name="connsiteX790" fmla="*/ 4874419 w 6400800"/>
                <a:gd name="connsiteY790" fmla="*/ 237649 h 514350"/>
                <a:gd name="connsiteX791" fmla="*/ 4870609 w 6400800"/>
                <a:gd name="connsiteY791" fmla="*/ 249079 h 514350"/>
                <a:gd name="connsiteX792" fmla="*/ 4866799 w 6400800"/>
                <a:gd name="connsiteY792" fmla="*/ 231934 h 514350"/>
                <a:gd name="connsiteX793" fmla="*/ 4862037 w 6400800"/>
                <a:gd name="connsiteY793" fmla="*/ 210979 h 514350"/>
                <a:gd name="connsiteX794" fmla="*/ 4862989 w 6400800"/>
                <a:gd name="connsiteY794" fmla="*/ 232886 h 514350"/>
                <a:gd name="connsiteX795" fmla="*/ 4863941 w 6400800"/>
                <a:gd name="connsiteY795" fmla="*/ 248126 h 514350"/>
                <a:gd name="connsiteX796" fmla="*/ 4863941 w 6400800"/>
                <a:gd name="connsiteY796" fmla="*/ 261461 h 514350"/>
                <a:gd name="connsiteX797" fmla="*/ 4860131 w 6400800"/>
                <a:gd name="connsiteY797" fmla="*/ 264319 h 514350"/>
                <a:gd name="connsiteX798" fmla="*/ 4843939 w 6400800"/>
                <a:gd name="connsiteY798" fmla="*/ 281464 h 514350"/>
                <a:gd name="connsiteX799" fmla="*/ 4841081 w 6400800"/>
                <a:gd name="connsiteY799" fmla="*/ 270986 h 514350"/>
                <a:gd name="connsiteX800" fmla="*/ 4842987 w 6400800"/>
                <a:gd name="connsiteY800" fmla="*/ 266224 h 514350"/>
                <a:gd name="connsiteX801" fmla="*/ 4841081 w 6400800"/>
                <a:gd name="connsiteY801" fmla="*/ 269081 h 514350"/>
                <a:gd name="connsiteX802" fmla="*/ 4840129 w 6400800"/>
                <a:gd name="connsiteY802" fmla="*/ 262414 h 514350"/>
                <a:gd name="connsiteX803" fmla="*/ 4840129 w 6400800"/>
                <a:gd name="connsiteY803" fmla="*/ 270034 h 514350"/>
                <a:gd name="connsiteX804" fmla="*/ 4833462 w 6400800"/>
                <a:gd name="connsiteY804" fmla="*/ 278606 h 514350"/>
                <a:gd name="connsiteX805" fmla="*/ 4822984 w 6400800"/>
                <a:gd name="connsiteY805" fmla="*/ 294799 h 514350"/>
                <a:gd name="connsiteX806" fmla="*/ 4816316 w 6400800"/>
                <a:gd name="connsiteY806" fmla="*/ 304324 h 514350"/>
                <a:gd name="connsiteX807" fmla="*/ 4809649 w 6400800"/>
                <a:gd name="connsiteY807" fmla="*/ 315754 h 514350"/>
                <a:gd name="connsiteX808" fmla="*/ 4807744 w 6400800"/>
                <a:gd name="connsiteY808" fmla="*/ 318611 h 514350"/>
                <a:gd name="connsiteX809" fmla="*/ 4807744 w 6400800"/>
                <a:gd name="connsiteY809" fmla="*/ 304324 h 514350"/>
                <a:gd name="connsiteX810" fmla="*/ 4803934 w 6400800"/>
                <a:gd name="connsiteY810" fmla="*/ 327184 h 514350"/>
                <a:gd name="connsiteX811" fmla="*/ 4795362 w 6400800"/>
                <a:gd name="connsiteY811" fmla="*/ 342424 h 514350"/>
                <a:gd name="connsiteX812" fmla="*/ 4795362 w 6400800"/>
                <a:gd name="connsiteY812" fmla="*/ 324326 h 514350"/>
                <a:gd name="connsiteX813" fmla="*/ 4795362 w 6400800"/>
                <a:gd name="connsiteY813" fmla="*/ 311944 h 514350"/>
                <a:gd name="connsiteX814" fmla="*/ 4796314 w 6400800"/>
                <a:gd name="connsiteY814" fmla="*/ 302419 h 514350"/>
                <a:gd name="connsiteX815" fmla="*/ 4797266 w 6400800"/>
                <a:gd name="connsiteY815" fmla="*/ 297656 h 514350"/>
                <a:gd name="connsiteX816" fmla="*/ 4803934 w 6400800"/>
                <a:gd name="connsiteY816" fmla="*/ 264319 h 514350"/>
                <a:gd name="connsiteX817" fmla="*/ 4815364 w 6400800"/>
                <a:gd name="connsiteY817" fmla="*/ 192881 h 514350"/>
                <a:gd name="connsiteX818" fmla="*/ 4792504 w 6400800"/>
                <a:gd name="connsiteY818" fmla="*/ 262414 h 514350"/>
                <a:gd name="connsiteX819" fmla="*/ 4790599 w 6400800"/>
                <a:gd name="connsiteY819" fmla="*/ 268129 h 514350"/>
                <a:gd name="connsiteX820" fmla="*/ 4788694 w 6400800"/>
                <a:gd name="connsiteY820" fmla="*/ 250031 h 514350"/>
                <a:gd name="connsiteX821" fmla="*/ 4787741 w 6400800"/>
                <a:gd name="connsiteY821" fmla="*/ 270986 h 514350"/>
                <a:gd name="connsiteX822" fmla="*/ 4787741 w 6400800"/>
                <a:gd name="connsiteY822" fmla="*/ 281464 h 514350"/>
                <a:gd name="connsiteX823" fmla="*/ 4782979 w 6400800"/>
                <a:gd name="connsiteY823" fmla="*/ 299561 h 514350"/>
                <a:gd name="connsiteX824" fmla="*/ 4782979 w 6400800"/>
                <a:gd name="connsiteY824" fmla="*/ 293846 h 514350"/>
                <a:gd name="connsiteX825" fmla="*/ 4784884 w 6400800"/>
                <a:gd name="connsiteY825" fmla="*/ 263366 h 514350"/>
                <a:gd name="connsiteX826" fmla="*/ 4786789 w 6400800"/>
                <a:gd name="connsiteY826" fmla="*/ 239554 h 514350"/>
                <a:gd name="connsiteX827" fmla="*/ 4789647 w 6400800"/>
                <a:gd name="connsiteY827" fmla="*/ 218599 h 514350"/>
                <a:gd name="connsiteX828" fmla="*/ 4782979 w 6400800"/>
                <a:gd name="connsiteY828" fmla="*/ 238601 h 514350"/>
                <a:gd name="connsiteX829" fmla="*/ 4777264 w 6400800"/>
                <a:gd name="connsiteY829" fmla="*/ 262414 h 514350"/>
                <a:gd name="connsiteX830" fmla="*/ 4776312 w 6400800"/>
                <a:gd name="connsiteY830" fmla="*/ 269081 h 514350"/>
                <a:gd name="connsiteX831" fmla="*/ 4773454 w 6400800"/>
                <a:gd name="connsiteY831" fmla="*/ 251936 h 514350"/>
                <a:gd name="connsiteX832" fmla="*/ 4773454 w 6400800"/>
                <a:gd name="connsiteY832" fmla="*/ 284321 h 514350"/>
                <a:gd name="connsiteX833" fmla="*/ 4771549 w 6400800"/>
                <a:gd name="connsiteY833" fmla="*/ 293846 h 514350"/>
                <a:gd name="connsiteX834" fmla="*/ 4771549 w 6400800"/>
                <a:gd name="connsiteY834" fmla="*/ 295751 h 514350"/>
                <a:gd name="connsiteX835" fmla="*/ 4767739 w 6400800"/>
                <a:gd name="connsiteY835" fmla="*/ 260509 h 514350"/>
                <a:gd name="connsiteX836" fmla="*/ 4764881 w 6400800"/>
                <a:gd name="connsiteY836" fmla="*/ 297656 h 514350"/>
                <a:gd name="connsiteX837" fmla="*/ 4755356 w 6400800"/>
                <a:gd name="connsiteY837" fmla="*/ 276701 h 514350"/>
                <a:gd name="connsiteX838" fmla="*/ 4750594 w 6400800"/>
                <a:gd name="connsiteY838" fmla="*/ 270034 h 514350"/>
                <a:gd name="connsiteX839" fmla="*/ 4758214 w 6400800"/>
                <a:gd name="connsiteY839" fmla="*/ 243364 h 514350"/>
                <a:gd name="connsiteX840" fmla="*/ 4780122 w 6400800"/>
                <a:gd name="connsiteY840" fmla="*/ 161449 h 514350"/>
                <a:gd name="connsiteX841" fmla="*/ 4787741 w 6400800"/>
                <a:gd name="connsiteY841" fmla="*/ 130016 h 514350"/>
                <a:gd name="connsiteX842" fmla="*/ 4776312 w 6400800"/>
                <a:gd name="connsiteY842" fmla="*/ 160496 h 514350"/>
                <a:gd name="connsiteX843" fmla="*/ 4747737 w 6400800"/>
                <a:gd name="connsiteY843" fmla="*/ 240506 h 514350"/>
                <a:gd name="connsiteX844" fmla="*/ 4742022 w 6400800"/>
                <a:gd name="connsiteY844" fmla="*/ 257651 h 514350"/>
                <a:gd name="connsiteX845" fmla="*/ 4742022 w 6400800"/>
                <a:gd name="connsiteY845" fmla="*/ 257651 h 514350"/>
                <a:gd name="connsiteX846" fmla="*/ 4727734 w 6400800"/>
                <a:gd name="connsiteY846" fmla="*/ 244316 h 514350"/>
                <a:gd name="connsiteX847" fmla="*/ 4721066 w 6400800"/>
                <a:gd name="connsiteY847" fmla="*/ 240506 h 514350"/>
                <a:gd name="connsiteX848" fmla="*/ 4716304 w 6400800"/>
                <a:gd name="connsiteY848" fmla="*/ 238601 h 514350"/>
                <a:gd name="connsiteX849" fmla="*/ 4712494 w 6400800"/>
                <a:gd name="connsiteY849" fmla="*/ 237649 h 514350"/>
                <a:gd name="connsiteX850" fmla="*/ 4716304 w 6400800"/>
                <a:gd name="connsiteY850" fmla="*/ 239554 h 514350"/>
                <a:gd name="connsiteX851" fmla="*/ 4725829 w 6400800"/>
                <a:gd name="connsiteY851" fmla="*/ 246221 h 514350"/>
                <a:gd name="connsiteX852" fmla="*/ 4736306 w 6400800"/>
                <a:gd name="connsiteY852" fmla="*/ 260509 h 514350"/>
                <a:gd name="connsiteX853" fmla="*/ 4739164 w 6400800"/>
                <a:gd name="connsiteY853" fmla="*/ 266224 h 514350"/>
                <a:gd name="connsiteX854" fmla="*/ 4729639 w 6400800"/>
                <a:gd name="connsiteY854" fmla="*/ 293846 h 514350"/>
                <a:gd name="connsiteX855" fmla="*/ 4728687 w 6400800"/>
                <a:gd name="connsiteY855" fmla="*/ 295751 h 514350"/>
                <a:gd name="connsiteX856" fmla="*/ 4728687 w 6400800"/>
                <a:gd name="connsiteY856" fmla="*/ 294799 h 514350"/>
                <a:gd name="connsiteX857" fmla="*/ 4728687 w 6400800"/>
                <a:gd name="connsiteY857" fmla="*/ 290989 h 514350"/>
                <a:gd name="connsiteX858" fmla="*/ 4727734 w 6400800"/>
                <a:gd name="connsiteY858" fmla="*/ 293846 h 514350"/>
                <a:gd name="connsiteX859" fmla="*/ 4717256 w 6400800"/>
                <a:gd name="connsiteY859" fmla="*/ 270986 h 514350"/>
                <a:gd name="connsiteX860" fmla="*/ 4714399 w 6400800"/>
                <a:gd name="connsiteY860" fmla="*/ 265271 h 514350"/>
                <a:gd name="connsiteX861" fmla="*/ 4716304 w 6400800"/>
                <a:gd name="connsiteY861" fmla="*/ 252889 h 514350"/>
                <a:gd name="connsiteX862" fmla="*/ 4713447 w 6400800"/>
                <a:gd name="connsiteY862" fmla="*/ 262414 h 514350"/>
                <a:gd name="connsiteX863" fmla="*/ 4706779 w 6400800"/>
                <a:gd name="connsiteY863" fmla="*/ 248126 h 514350"/>
                <a:gd name="connsiteX864" fmla="*/ 4712494 w 6400800"/>
                <a:gd name="connsiteY864" fmla="*/ 267176 h 514350"/>
                <a:gd name="connsiteX865" fmla="*/ 4708684 w 6400800"/>
                <a:gd name="connsiteY865" fmla="*/ 277654 h 514350"/>
                <a:gd name="connsiteX866" fmla="*/ 4694397 w 6400800"/>
                <a:gd name="connsiteY866" fmla="*/ 236696 h 514350"/>
                <a:gd name="connsiteX867" fmla="*/ 4702969 w 6400800"/>
                <a:gd name="connsiteY867" fmla="*/ 293846 h 514350"/>
                <a:gd name="connsiteX868" fmla="*/ 4691539 w 6400800"/>
                <a:gd name="connsiteY868" fmla="*/ 331946 h 514350"/>
                <a:gd name="connsiteX869" fmla="*/ 4690587 w 6400800"/>
                <a:gd name="connsiteY869" fmla="*/ 329089 h 514350"/>
                <a:gd name="connsiteX870" fmla="*/ 4682966 w 6400800"/>
                <a:gd name="connsiteY870" fmla="*/ 313849 h 514350"/>
                <a:gd name="connsiteX871" fmla="*/ 4684872 w 6400800"/>
                <a:gd name="connsiteY871" fmla="*/ 322421 h 514350"/>
                <a:gd name="connsiteX872" fmla="*/ 4684872 w 6400800"/>
                <a:gd name="connsiteY872" fmla="*/ 322421 h 514350"/>
                <a:gd name="connsiteX873" fmla="*/ 4671537 w 6400800"/>
                <a:gd name="connsiteY873" fmla="*/ 304324 h 514350"/>
                <a:gd name="connsiteX874" fmla="*/ 4682014 w 6400800"/>
                <a:gd name="connsiteY874" fmla="*/ 324326 h 514350"/>
                <a:gd name="connsiteX875" fmla="*/ 4688681 w 6400800"/>
                <a:gd name="connsiteY875" fmla="*/ 337661 h 514350"/>
                <a:gd name="connsiteX876" fmla="*/ 4689634 w 6400800"/>
                <a:gd name="connsiteY876" fmla="*/ 340519 h 514350"/>
                <a:gd name="connsiteX877" fmla="*/ 4682966 w 6400800"/>
                <a:gd name="connsiteY877" fmla="*/ 366236 h 514350"/>
                <a:gd name="connsiteX878" fmla="*/ 4678204 w 6400800"/>
                <a:gd name="connsiteY878" fmla="*/ 359569 h 514350"/>
                <a:gd name="connsiteX879" fmla="*/ 4669631 w 6400800"/>
                <a:gd name="connsiteY879" fmla="*/ 349091 h 514350"/>
                <a:gd name="connsiteX880" fmla="*/ 4668679 w 6400800"/>
                <a:gd name="connsiteY880" fmla="*/ 348139 h 514350"/>
                <a:gd name="connsiteX881" fmla="*/ 4669631 w 6400800"/>
                <a:gd name="connsiteY881" fmla="*/ 330994 h 514350"/>
                <a:gd name="connsiteX882" fmla="*/ 4669631 w 6400800"/>
                <a:gd name="connsiteY882" fmla="*/ 310991 h 514350"/>
                <a:gd name="connsiteX883" fmla="*/ 4669631 w 6400800"/>
                <a:gd name="connsiteY883" fmla="*/ 313849 h 514350"/>
                <a:gd name="connsiteX884" fmla="*/ 4670584 w 6400800"/>
                <a:gd name="connsiteY884" fmla="*/ 301466 h 514350"/>
                <a:gd name="connsiteX885" fmla="*/ 4670584 w 6400800"/>
                <a:gd name="connsiteY885" fmla="*/ 287179 h 514350"/>
                <a:gd name="connsiteX886" fmla="*/ 4675347 w 6400800"/>
                <a:gd name="connsiteY886" fmla="*/ 274796 h 514350"/>
                <a:gd name="connsiteX887" fmla="*/ 4689634 w 6400800"/>
                <a:gd name="connsiteY887" fmla="*/ 250984 h 514350"/>
                <a:gd name="connsiteX888" fmla="*/ 4681062 w 6400800"/>
                <a:gd name="connsiteY888" fmla="*/ 262414 h 514350"/>
                <a:gd name="connsiteX889" fmla="*/ 4686776 w 6400800"/>
                <a:gd name="connsiteY889" fmla="*/ 248126 h 514350"/>
                <a:gd name="connsiteX890" fmla="*/ 4675347 w 6400800"/>
                <a:gd name="connsiteY890" fmla="*/ 265271 h 514350"/>
                <a:gd name="connsiteX891" fmla="*/ 4670584 w 6400800"/>
                <a:gd name="connsiteY891" fmla="*/ 272891 h 514350"/>
                <a:gd name="connsiteX892" fmla="*/ 4670584 w 6400800"/>
                <a:gd name="connsiteY892" fmla="*/ 268129 h 514350"/>
                <a:gd name="connsiteX893" fmla="*/ 4668679 w 6400800"/>
                <a:gd name="connsiteY893" fmla="*/ 250984 h 514350"/>
                <a:gd name="connsiteX894" fmla="*/ 4669631 w 6400800"/>
                <a:gd name="connsiteY894" fmla="*/ 247174 h 514350"/>
                <a:gd name="connsiteX895" fmla="*/ 4671537 w 6400800"/>
                <a:gd name="connsiteY895" fmla="*/ 222409 h 514350"/>
                <a:gd name="connsiteX896" fmla="*/ 4670584 w 6400800"/>
                <a:gd name="connsiteY896" fmla="*/ 229076 h 514350"/>
                <a:gd name="connsiteX897" fmla="*/ 4666774 w 6400800"/>
                <a:gd name="connsiteY897" fmla="*/ 242411 h 514350"/>
                <a:gd name="connsiteX898" fmla="*/ 4666774 w 6400800"/>
                <a:gd name="connsiteY898" fmla="*/ 241459 h 514350"/>
                <a:gd name="connsiteX899" fmla="*/ 4666774 w 6400800"/>
                <a:gd name="connsiteY899" fmla="*/ 241459 h 514350"/>
                <a:gd name="connsiteX900" fmla="*/ 4666774 w 6400800"/>
                <a:gd name="connsiteY900" fmla="*/ 241459 h 514350"/>
                <a:gd name="connsiteX901" fmla="*/ 4662012 w 6400800"/>
                <a:gd name="connsiteY901" fmla="*/ 228124 h 514350"/>
                <a:gd name="connsiteX902" fmla="*/ 4660106 w 6400800"/>
                <a:gd name="connsiteY902" fmla="*/ 222409 h 514350"/>
                <a:gd name="connsiteX903" fmla="*/ 4661059 w 6400800"/>
                <a:gd name="connsiteY903" fmla="*/ 228124 h 514350"/>
                <a:gd name="connsiteX904" fmla="*/ 4662964 w 6400800"/>
                <a:gd name="connsiteY904" fmla="*/ 244316 h 514350"/>
                <a:gd name="connsiteX905" fmla="*/ 4662964 w 6400800"/>
                <a:gd name="connsiteY905" fmla="*/ 246221 h 514350"/>
                <a:gd name="connsiteX906" fmla="*/ 4662964 w 6400800"/>
                <a:gd name="connsiteY906" fmla="*/ 246221 h 514350"/>
                <a:gd name="connsiteX907" fmla="*/ 4654391 w 6400800"/>
                <a:gd name="connsiteY907" fmla="*/ 262414 h 514350"/>
                <a:gd name="connsiteX908" fmla="*/ 4650581 w 6400800"/>
                <a:gd name="connsiteY908" fmla="*/ 271939 h 514350"/>
                <a:gd name="connsiteX909" fmla="*/ 4646772 w 6400800"/>
                <a:gd name="connsiteY909" fmla="*/ 261461 h 514350"/>
                <a:gd name="connsiteX910" fmla="*/ 4645819 w 6400800"/>
                <a:gd name="connsiteY910" fmla="*/ 259556 h 514350"/>
                <a:gd name="connsiteX911" fmla="*/ 4646772 w 6400800"/>
                <a:gd name="connsiteY911" fmla="*/ 253841 h 514350"/>
                <a:gd name="connsiteX912" fmla="*/ 4653439 w 6400800"/>
                <a:gd name="connsiteY912" fmla="*/ 227171 h 514350"/>
                <a:gd name="connsiteX913" fmla="*/ 4660106 w 6400800"/>
                <a:gd name="connsiteY913" fmla="*/ 204311 h 514350"/>
                <a:gd name="connsiteX914" fmla="*/ 4650581 w 6400800"/>
                <a:gd name="connsiteY914" fmla="*/ 226219 h 514350"/>
                <a:gd name="connsiteX915" fmla="*/ 4641056 w 6400800"/>
                <a:gd name="connsiteY915" fmla="*/ 251936 h 514350"/>
                <a:gd name="connsiteX916" fmla="*/ 4636294 w 6400800"/>
                <a:gd name="connsiteY916" fmla="*/ 267176 h 514350"/>
                <a:gd name="connsiteX917" fmla="*/ 4636294 w 6400800"/>
                <a:gd name="connsiteY917" fmla="*/ 259556 h 514350"/>
                <a:gd name="connsiteX918" fmla="*/ 4638199 w 6400800"/>
                <a:gd name="connsiteY918" fmla="*/ 242411 h 514350"/>
                <a:gd name="connsiteX919" fmla="*/ 4639151 w 6400800"/>
                <a:gd name="connsiteY919" fmla="*/ 235744 h 514350"/>
                <a:gd name="connsiteX920" fmla="*/ 4637247 w 6400800"/>
                <a:gd name="connsiteY920" fmla="*/ 241459 h 514350"/>
                <a:gd name="connsiteX921" fmla="*/ 4632484 w 6400800"/>
                <a:gd name="connsiteY921" fmla="*/ 258604 h 514350"/>
                <a:gd name="connsiteX922" fmla="*/ 4632484 w 6400800"/>
                <a:gd name="connsiteY922" fmla="*/ 258604 h 514350"/>
                <a:gd name="connsiteX923" fmla="*/ 4631531 w 6400800"/>
                <a:gd name="connsiteY923" fmla="*/ 254794 h 514350"/>
                <a:gd name="connsiteX924" fmla="*/ 4632484 w 6400800"/>
                <a:gd name="connsiteY924" fmla="*/ 259556 h 514350"/>
                <a:gd name="connsiteX925" fmla="*/ 4628674 w 6400800"/>
                <a:gd name="connsiteY925" fmla="*/ 285274 h 514350"/>
                <a:gd name="connsiteX926" fmla="*/ 4628674 w 6400800"/>
                <a:gd name="connsiteY926" fmla="*/ 293846 h 514350"/>
                <a:gd name="connsiteX927" fmla="*/ 4625816 w 6400800"/>
                <a:gd name="connsiteY927" fmla="*/ 303371 h 514350"/>
                <a:gd name="connsiteX928" fmla="*/ 4610576 w 6400800"/>
                <a:gd name="connsiteY928" fmla="*/ 293846 h 514350"/>
                <a:gd name="connsiteX929" fmla="*/ 4604862 w 6400800"/>
                <a:gd name="connsiteY929" fmla="*/ 290989 h 514350"/>
                <a:gd name="connsiteX930" fmla="*/ 4610576 w 6400800"/>
                <a:gd name="connsiteY930" fmla="*/ 294799 h 514350"/>
                <a:gd name="connsiteX931" fmla="*/ 4624864 w 6400800"/>
                <a:gd name="connsiteY931" fmla="*/ 307181 h 514350"/>
                <a:gd name="connsiteX932" fmla="*/ 4625816 w 6400800"/>
                <a:gd name="connsiteY932" fmla="*/ 308134 h 514350"/>
                <a:gd name="connsiteX933" fmla="*/ 4622006 w 6400800"/>
                <a:gd name="connsiteY933" fmla="*/ 325279 h 514350"/>
                <a:gd name="connsiteX934" fmla="*/ 4619149 w 6400800"/>
                <a:gd name="connsiteY934" fmla="*/ 343376 h 514350"/>
                <a:gd name="connsiteX935" fmla="*/ 4607719 w 6400800"/>
                <a:gd name="connsiteY935" fmla="*/ 306229 h 514350"/>
                <a:gd name="connsiteX936" fmla="*/ 4602956 w 6400800"/>
                <a:gd name="connsiteY936" fmla="*/ 290989 h 514350"/>
                <a:gd name="connsiteX937" fmla="*/ 4601051 w 6400800"/>
                <a:gd name="connsiteY937" fmla="*/ 269081 h 514350"/>
                <a:gd name="connsiteX938" fmla="*/ 4599147 w 6400800"/>
                <a:gd name="connsiteY938" fmla="*/ 248126 h 514350"/>
                <a:gd name="connsiteX939" fmla="*/ 4597241 w 6400800"/>
                <a:gd name="connsiteY939" fmla="*/ 269081 h 514350"/>
                <a:gd name="connsiteX940" fmla="*/ 4597241 w 6400800"/>
                <a:gd name="connsiteY940" fmla="*/ 271939 h 514350"/>
                <a:gd name="connsiteX941" fmla="*/ 4589622 w 6400800"/>
                <a:gd name="connsiteY941" fmla="*/ 250031 h 514350"/>
                <a:gd name="connsiteX942" fmla="*/ 4589622 w 6400800"/>
                <a:gd name="connsiteY942" fmla="*/ 240506 h 514350"/>
                <a:gd name="connsiteX943" fmla="*/ 4590574 w 6400800"/>
                <a:gd name="connsiteY943" fmla="*/ 197644 h 514350"/>
                <a:gd name="connsiteX944" fmla="*/ 4590574 w 6400800"/>
                <a:gd name="connsiteY944" fmla="*/ 109061 h 514350"/>
                <a:gd name="connsiteX945" fmla="*/ 4579144 w 6400800"/>
                <a:gd name="connsiteY945" fmla="*/ 197644 h 514350"/>
                <a:gd name="connsiteX946" fmla="*/ 4574381 w 6400800"/>
                <a:gd name="connsiteY946" fmla="*/ 240506 h 514350"/>
                <a:gd name="connsiteX947" fmla="*/ 4573429 w 6400800"/>
                <a:gd name="connsiteY947" fmla="*/ 256699 h 514350"/>
                <a:gd name="connsiteX948" fmla="*/ 4572476 w 6400800"/>
                <a:gd name="connsiteY948" fmla="*/ 257651 h 514350"/>
                <a:gd name="connsiteX949" fmla="*/ 4563904 w 6400800"/>
                <a:gd name="connsiteY949" fmla="*/ 265271 h 514350"/>
                <a:gd name="connsiteX950" fmla="*/ 4563904 w 6400800"/>
                <a:gd name="connsiteY950" fmla="*/ 264319 h 514350"/>
                <a:gd name="connsiteX951" fmla="*/ 4559141 w 6400800"/>
                <a:gd name="connsiteY951" fmla="*/ 255746 h 514350"/>
                <a:gd name="connsiteX952" fmla="*/ 4560094 w 6400800"/>
                <a:gd name="connsiteY952" fmla="*/ 249079 h 514350"/>
                <a:gd name="connsiteX953" fmla="*/ 4576287 w 6400800"/>
                <a:gd name="connsiteY953" fmla="*/ 159544 h 514350"/>
                <a:gd name="connsiteX954" fmla="*/ 4550569 w 6400800"/>
                <a:gd name="connsiteY954" fmla="*/ 243364 h 514350"/>
                <a:gd name="connsiteX955" fmla="*/ 4550569 w 6400800"/>
                <a:gd name="connsiteY955" fmla="*/ 243364 h 514350"/>
                <a:gd name="connsiteX956" fmla="*/ 4550569 w 6400800"/>
                <a:gd name="connsiteY956" fmla="*/ 243364 h 514350"/>
                <a:gd name="connsiteX957" fmla="*/ 4549616 w 6400800"/>
                <a:gd name="connsiteY957" fmla="*/ 246221 h 514350"/>
                <a:gd name="connsiteX958" fmla="*/ 4548664 w 6400800"/>
                <a:gd name="connsiteY958" fmla="*/ 248126 h 514350"/>
                <a:gd name="connsiteX959" fmla="*/ 4548664 w 6400800"/>
                <a:gd name="connsiteY959" fmla="*/ 248126 h 514350"/>
                <a:gd name="connsiteX960" fmla="*/ 4548664 w 6400800"/>
                <a:gd name="connsiteY960" fmla="*/ 248126 h 514350"/>
                <a:gd name="connsiteX961" fmla="*/ 4536281 w 6400800"/>
                <a:gd name="connsiteY961" fmla="*/ 292894 h 514350"/>
                <a:gd name="connsiteX962" fmla="*/ 4531519 w 6400800"/>
                <a:gd name="connsiteY962" fmla="*/ 241459 h 514350"/>
                <a:gd name="connsiteX963" fmla="*/ 4525804 w 6400800"/>
                <a:gd name="connsiteY963" fmla="*/ 303371 h 514350"/>
                <a:gd name="connsiteX964" fmla="*/ 4525804 w 6400800"/>
                <a:gd name="connsiteY964" fmla="*/ 309086 h 514350"/>
                <a:gd name="connsiteX965" fmla="*/ 4524851 w 6400800"/>
                <a:gd name="connsiteY965" fmla="*/ 308134 h 514350"/>
                <a:gd name="connsiteX966" fmla="*/ 4525804 w 6400800"/>
                <a:gd name="connsiteY966" fmla="*/ 310039 h 514350"/>
                <a:gd name="connsiteX967" fmla="*/ 4523899 w 6400800"/>
                <a:gd name="connsiteY967" fmla="*/ 333851 h 514350"/>
                <a:gd name="connsiteX968" fmla="*/ 4523899 w 6400800"/>
                <a:gd name="connsiteY968" fmla="*/ 337661 h 514350"/>
                <a:gd name="connsiteX969" fmla="*/ 4522947 w 6400800"/>
                <a:gd name="connsiteY969" fmla="*/ 339566 h 514350"/>
                <a:gd name="connsiteX970" fmla="*/ 4517231 w 6400800"/>
                <a:gd name="connsiteY970" fmla="*/ 322421 h 514350"/>
                <a:gd name="connsiteX971" fmla="*/ 4514374 w 6400800"/>
                <a:gd name="connsiteY971" fmla="*/ 301466 h 514350"/>
                <a:gd name="connsiteX972" fmla="*/ 4517231 w 6400800"/>
                <a:gd name="connsiteY972" fmla="*/ 297656 h 514350"/>
                <a:gd name="connsiteX973" fmla="*/ 4521041 w 6400800"/>
                <a:gd name="connsiteY973" fmla="*/ 291941 h 514350"/>
                <a:gd name="connsiteX974" fmla="*/ 4516279 w 6400800"/>
                <a:gd name="connsiteY974" fmla="*/ 297656 h 514350"/>
                <a:gd name="connsiteX975" fmla="*/ 4514374 w 6400800"/>
                <a:gd name="connsiteY975" fmla="*/ 300514 h 514350"/>
                <a:gd name="connsiteX976" fmla="*/ 4514374 w 6400800"/>
                <a:gd name="connsiteY976" fmla="*/ 298609 h 514350"/>
                <a:gd name="connsiteX977" fmla="*/ 4517231 w 6400800"/>
                <a:gd name="connsiteY977" fmla="*/ 293846 h 514350"/>
                <a:gd name="connsiteX978" fmla="*/ 4520089 w 6400800"/>
                <a:gd name="connsiteY978" fmla="*/ 288131 h 514350"/>
                <a:gd name="connsiteX979" fmla="*/ 4516279 w 6400800"/>
                <a:gd name="connsiteY979" fmla="*/ 292894 h 514350"/>
                <a:gd name="connsiteX980" fmla="*/ 4514374 w 6400800"/>
                <a:gd name="connsiteY980" fmla="*/ 295751 h 514350"/>
                <a:gd name="connsiteX981" fmla="*/ 4512469 w 6400800"/>
                <a:gd name="connsiteY981" fmla="*/ 281464 h 514350"/>
                <a:gd name="connsiteX982" fmla="*/ 4511516 w 6400800"/>
                <a:gd name="connsiteY982" fmla="*/ 268129 h 514350"/>
                <a:gd name="connsiteX983" fmla="*/ 4510564 w 6400800"/>
                <a:gd name="connsiteY983" fmla="*/ 272891 h 514350"/>
                <a:gd name="connsiteX984" fmla="*/ 4506754 w 6400800"/>
                <a:gd name="connsiteY984" fmla="*/ 250984 h 514350"/>
                <a:gd name="connsiteX985" fmla="*/ 4506754 w 6400800"/>
                <a:gd name="connsiteY985" fmla="*/ 292894 h 514350"/>
                <a:gd name="connsiteX986" fmla="*/ 4501991 w 6400800"/>
                <a:gd name="connsiteY986" fmla="*/ 282416 h 514350"/>
                <a:gd name="connsiteX987" fmla="*/ 4494372 w 6400800"/>
                <a:gd name="connsiteY987" fmla="*/ 267176 h 514350"/>
                <a:gd name="connsiteX988" fmla="*/ 4486751 w 6400800"/>
                <a:gd name="connsiteY988" fmla="*/ 254794 h 514350"/>
                <a:gd name="connsiteX989" fmla="*/ 4480084 w 6400800"/>
                <a:gd name="connsiteY989" fmla="*/ 245269 h 514350"/>
                <a:gd name="connsiteX990" fmla="*/ 4474369 w 6400800"/>
                <a:gd name="connsiteY990" fmla="*/ 238601 h 514350"/>
                <a:gd name="connsiteX991" fmla="*/ 4469606 w 6400800"/>
                <a:gd name="connsiteY991" fmla="*/ 233839 h 514350"/>
                <a:gd name="connsiteX992" fmla="*/ 4471512 w 6400800"/>
                <a:gd name="connsiteY992" fmla="*/ 225266 h 514350"/>
                <a:gd name="connsiteX993" fmla="*/ 4477226 w 6400800"/>
                <a:gd name="connsiteY993" fmla="*/ 198596 h 514350"/>
                <a:gd name="connsiteX994" fmla="*/ 4481037 w 6400800"/>
                <a:gd name="connsiteY994" fmla="*/ 175736 h 514350"/>
                <a:gd name="connsiteX995" fmla="*/ 4473416 w 6400800"/>
                <a:gd name="connsiteY995" fmla="*/ 197644 h 514350"/>
                <a:gd name="connsiteX996" fmla="*/ 4463891 w 6400800"/>
                <a:gd name="connsiteY996" fmla="*/ 222409 h 514350"/>
                <a:gd name="connsiteX997" fmla="*/ 4455319 w 6400800"/>
                <a:gd name="connsiteY997" fmla="*/ 244316 h 514350"/>
                <a:gd name="connsiteX998" fmla="*/ 4453414 w 6400800"/>
                <a:gd name="connsiteY998" fmla="*/ 237649 h 514350"/>
                <a:gd name="connsiteX999" fmla="*/ 4454366 w 6400800"/>
                <a:gd name="connsiteY999" fmla="*/ 247174 h 514350"/>
                <a:gd name="connsiteX1000" fmla="*/ 4451509 w 6400800"/>
                <a:gd name="connsiteY1000" fmla="*/ 253841 h 514350"/>
                <a:gd name="connsiteX1001" fmla="*/ 4436269 w 6400800"/>
                <a:gd name="connsiteY1001" fmla="*/ 289084 h 514350"/>
                <a:gd name="connsiteX1002" fmla="*/ 4435316 w 6400800"/>
                <a:gd name="connsiteY1002" fmla="*/ 287179 h 514350"/>
                <a:gd name="connsiteX1003" fmla="*/ 4438174 w 6400800"/>
                <a:gd name="connsiteY1003" fmla="*/ 274796 h 514350"/>
                <a:gd name="connsiteX1004" fmla="*/ 4444841 w 6400800"/>
                <a:gd name="connsiteY1004" fmla="*/ 247174 h 514350"/>
                <a:gd name="connsiteX1005" fmla="*/ 4454366 w 6400800"/>
                <a:gd name="connsiteY1005" fmla="*/ 195739 h 514350"/>
                <a:gd name="connsiteX1006" fmla="*/ 4460081 w 6400800"/>
                <a:gd name="connsiteY1006" fmla="*/ 151924 h 514350"/>
                <a:gd name="connsiteX1007" fmla="*/ 4461987 w 6400800"/>
                <a:gd name="connsiteY1007" fmla="*/ 133826 h 514350"/>
                <a:gd name="connsiteX1008" fmla="*/ 4462939 w 6400800"/>
                <a:gd name="connsiteY1008" fmla="*/ 118586 h 514350"/>
                <a:gd name="connsiteX1009" fmla="*/ 4463891 w 6400800"/>
                <a:gd name="connsiteY1009" fmla="*/ 89059 h 514350"/>
                <a:gd name="connsiteX1010" fmla="*/ 4458176 w 6400800"/>
                <a:gd name="connsiteY1010" fmla="*/ 118586 h 514350"/>
                <a:gd name="connsiteX1011" fmla="*/ 4455319 w 6400800"/>
                <a:gd name="connsiteY1011" fmla="*/ 133826 h 514350"/>
                <a:gd name="connsiteX1012" fmla="*/ 4451509 w 6400800"/>
                <a:gd name="connsiteY1012" fmla="*/ 151924 h 514350"/>
                <a:gd name="connsiteX1013" fmla="*/ 4441984 w 6400800"/>
                <a:gd name="connsiteY1013" fmla="*/ 194786 h 514350"/>
                <a:gd name="connsiteX1014" fmla="*/ 4428649 w 6400800"/>
                <a:gd name="connsiteY1014" fmla="*/ 245269 h 514350"/>
                <a:gd name="connsiteX1015" fmla="*/ 4421981 w 6400800"/>
                <a:gd name="connsiteY1015" fmla="*/ 269081 h 514350"/>
                <a:gd name="connsiteX1016" fmla="*/ 4414362 w 6400800"/>
                <a:gd name="connsiteY1016" fmla="*/ 258604 h 514350"/>
                <a:gd name="connsiteX1017" fmla="*/ 4394359 w 6400800"/>
                <a:gd name="connsiteY1017" fmla="*/ 230029 h 514350"/>
                <a:gd name="connsiteX1018" fmla="*/ 4387691 w 6400800"/>
                <a:gd name="connsiteY1018" fmla="*/ 221456 h 514350"/>
                <a:gd name="connsiteX1019" fmla="*/ 4395312 w 6400800"/>
                <a:gd name="connsiteY1019" fmla="*/ 180499 h 514350"/>
                <a:gd name="connsiteX1020" fmla="*/ 4382929 w 6400800"/>
                <a:gd name="connsiteY1020" fmla="*/ 215741 h 514350"/>
                <a:gd name="connsiteX1021" fmla="*/ 4375309 w 6400800"/>
                <a:gd name="connsiteY1021" fmla="*/ 206216 h 514350"/>
                <a:gd name="connsiteX1022" fmla="*/ 4381976 w 6400800"/>
                <a:gd name="connsiteY1022" fmla="*/ 218599 h 514350"/>
                <a:gd name="connsiteX1023" fmla="*/ 4369594 w 6400800"/>
                <a:gd name="connsiteY1023" fmla="*/ 259556 h 514350"/>
                <a:gd name="connsiteX1024" fmla="*/ 4368641 w 6400800"/>
                <a:gd name="connsiteY1024" fmla="*/ 241459 h 514350"/>
                <a:gd name="connsiteX1025" fmla="*/ 4366737 w 6400800"/>
                <a:gd name="connsiteY1025" fmla="*/ 263366 h 514350"/>
                <a:gd name="connsiteX1026" fmla="*/ 4365784 w 6400800"/>
                <a:gd name="connsiteY1026" fmla="*/ 274796 h 514350"/>
                <a:gd name="connsiteX1027" fmla="*/ 4362926 w 6400800"/>
                <a:gd name="connsiteY1027" fmla="*/ 285274 h 514350"/>
                <a:gd name="connsiteX1028" fmla="*/ 4362926 w 6400800"/>
                <a:gd name="connsiteY1028" fmla="*/ 282416 h 514350"/>
                <a:gd name="connsiteX1029" fmla="*/ 4361022 w 6400800"/>
                <a:gd name="connsiteY1029" fmla="*/ 261461 h 514350"/>
                <a:gd name="connsiteX1030" fmla="*/ 4359116 w 6400800"/>
                <a:gd name="connsiteY1030" fmla="*/ 283369 h 514350"/>
                <a:gd name="connsiteX1031" fmla="*/ 4359116 w 6400800"/>
                <a:gd name="connsiteY1031" fmla="*/ 290989 h 514350"/>
                <a:gd name="connsiteX1032" fmla="*/ 4357212 w 6400800"/>
                <a:gd name="connsiteY1032" fmla="*/ 295751 h 514350"/>
                <a:gd name="connsiteX1033" fmla="*/ 4351497 w 6400800"/>
                <a:gd name="connsiteY1033" fmla="*/ 284321 h 514350"/>
                <a:gd name="connsiteX1034" fmla="*/ 4351497 w 6400800"/>
                <a:gd name="connsiteY1034" fmla="*/ 257651 h 514350"/>
                <a:gd name="connsiteX1035" fmla="*/ 4351497 w 6400800"/>
                <a:gd name="connsiteY1035" fmla="*/ 238601 h 514350"/>
                <a:gd name="connsiteX1036" fmla="*/ 4349591 w 6400800"/>
                <a:gd name="connsiteY1036" fmla="*/ 221456 h 514350"/>
                <a:gd name="connsiteX1037" fmla="*/ 4345781 w 6400800"/>
                <a:gd name="connsiteY1037" fmla="*/ 194786 h 514350"/>
                <a:gd name="connsiteX1038" fmla="*/ 4342924 w 6400800"/>
                <a:gd name="connsiteY1038" fmla="*/ 170974 h 514350"/>
                <a:gd name="connsiteX1039" fmla="*/ 4341972 w 6400800"/>
                <a:gd name="connsiteY1039" fmla="*/ 194786 h 514350"/>
                <a:gd name="connsiteX1040" fmla="*/ 4341972 w 6400800"/>
                <a:gd name="connsiteY1040" fmla="*/ 217646 h 514350"/>
                <a:gd name="connsiteX1041" fmla="*/ 4340066 w 6400800"/>
                <a:gd name="connsiteY1041" fmla="*/ 205264 h 514350"/>
                <a:gd name="connsiteX1042" fmla="*/ 4339114 w 6400800"/>
                <a:gd name="connsiteY1042" fmla="*/ 226219 h 514350"/>
                <a:gd name="connsiteX1043" fmla="*/ 4338162 w 6400800"/>
                <a:gd name="connsiteY1043" fmla="*/ 250031 h 514350"/>
                <a:gd name="connsiteX1044" fmla="*/ 4338162 w 6400800"/>
                <a:gd name="connsiteY1044" fmla="*/ 252889 h 514350"/>
                <a:gd name="connsiteX1045" fmla="*/ 4337209 w 6400800"/>
                <a:gd name="connsiteY1045" fmla="*/ 250984 h 514350"/>
                <a:gd name="connsiteX1046" fmla="*/ 4318159 w 6400800"/>
                <a:gd name="connsiteY1046" fmla="*/ 196691 h 514350"/>
                <a:gd name="connsiteX1047" fmla="*/ 4289584 w 6400800"/>
                <a:gd name="connsiteY1047" fmla="*/ 116681 h 514350"/>
                <a:gd name="connsiteX1048" fmla="*/ 4278154 w 6400800"/>
                <a:gd name="connsiteY1048" fmla="*/ 86201 h 514350"/>
                <a:gd name="connsiteX1049" fmla="*/ 4285774 w 6400800"/>
                <a:gd name="connsiteY1049" fmla="*/ 117634 h 514350"/>
                <a:gd name="connsiteX1050" fmla="*/ 4307681 w 6400800"/>
                <a:gd name="connsiteY1050" fmla="*/ 199549 h 514350"/>
                <a:gd name="connsiteX1051" fmla="*/ 4334351 w 6400800"/>
                <a:gd name="connsiteY1051" fmla="*/ 295751 h 514350"/>
                <a:gd name="connsiteX1052" fmla="*/ 4334351 w 6400800"/>
                <a:gd name="connsiteY1052" fmla="*/ 296704 h 514350"/>
                <a:gd name="connsiteX1053" fmla="*/ 4334351 w 6400800"/>
                <a:gd name="connsiteY1053" fmla="*/ 294799 h 514350"/>
                <a:gd name="connsiteX1054" fmla="*/ 4334351 w 6400800"/>
                <a:gd name="connsiteY1054" fmla="*/ 301466 h 514350"/>
                <a:gd name="connsiteX1055" fmla="*/ 4333399 w 6400800"/>
                <a:gd name="connsiteY1055" fmla="*/ 315754 h 514350"/>
                <a:gd name="connsiteX1056" fmla="*/ 4329589 w 6400800"/>
                <a:gd name="connsiteY1056" fmla="*/ 344329 h 514350"/>
                <a:gd name="connsiteX1057" fmla="*/ 4328637 w 6400800"/>
                <a:gd name="connsiteY1057" fmla="*/ 343376 h 514350"/>
                <a:gd name="connsiteX1058" fmla="*/ 4326731 w 6400800"/>
                <a:gd name="connsiteY1058" fmla="*/ 340519 h 514350"/>
                <a:gd name="connsiteX1059" fmla="*/ 4325779 w 6400800"/>
                <a:gd name="connsiteY1059" fmla="*/ 333851 h 514350"/>
                <a:gd name="connsiteX1060" fmla="*/ 4315301 w 6400800"/>
                <a:gd name="connsiteY1060" fmla="*/ 267176 h 514350"/>
                <a:gd name="connsiteX1061" fmla="*/ 4301966 w 6400800"/>
                <a:gd name="connsiteY1061" fmla="*/ 202406 h 514350"/>
                <a:gd name="connsiteX1062" fmla="*/ 4303872 w 6400800"/>
                <a:gd name="connsiteY1062" fmla="*/ 268129 h 514350"/>
                <a:gd name="connsiteX1063" fmla="*/ 4303872 w 6400800"/>
                <a:gd name="connsiteY1063" fmla="*/ 274796 h 514350"/>
                <a:gd name="connsiteX1064" fmla="*/ 4301966 w 6400800"/>
                <a:gd name="connsiteY1064" fmla="*/ 290036 h 514350"/>
                <a:gd name="connsiteX1065" fmla="*/ 4300062 w 6400800"/>
                <a:gd name="connsiteY1065" fmla="*/ 300514 h 514350"/>
                <a:gd name="connsiteX1066" fmla="*/ 4288631 w 6400800"/>
                <a:gd name="connsiteY1066" fmla="*/ 286226 h 514350"/>
                <a:gd name="connsiteX1067" fmla="*/ 4299109 w 6400800"/>
                <a:gd name="connsiteY1067" fmla="*/ 305276 h 514350"/>
                <a:gd name="connsiteX1068" fmla="*/ 4296251 w 6400800"/>
                <a:gd name="connsiteY1068" fmla="*/ 323374 h 514350"/>
                <a:gd name="connsiteX1069" fmla="*/ 4292441 w 6400800"/>
                <a:gd name="connsiteY1069" fmla="*/ 346234 h 514350"/>
                <a:gd name="connsiteX1070" fmla="*/ 4290537 w 6400800"/>
                <a:gd name="connsiteY1070" fmla="*/ 343376 h 514350"/>
                <a:gd name="connsiteX1071" fmla="*/ 4288631 w 6400800"/>
                <a:gd name="connsiteY1071" fmla="*/ 308134 h 514350"/>
                <a:gd name="connsiteX1072" fmla="*/ 4281964 w 6400800"/>
                <a:gd name="connsiteY1072" fmla="*/ 231934 h 514350"/>
                <a:gd name="connsiteX1073" fmla="*/ 4277201 w 6400800"/>
                <a:gd name="connsiteY1073" fmla="*/ 309086 h 514350"/>
                <a:gd name="connsiteX1074" fmla="*/ 4277201 w 6400800"/>
                <a:gd name="connsiteY1074" fmla="*/ 318611 h 514350"/>
                <a:gd name="connsiteX1075" fmla="*/ 4273391 w 6400800"/>
                <a:gd name="connsiteY1075" fmla="*/ 310039 h 514350"/>
                <a:gd name="connsiteX1076" fmla="*/ 4272439 w 6400800"/>
                <a:gd name="connsiteY1076" fmla="*/ 303371 h 514350"/>
                <a:gd name="connsiteX1077" fmla="*/ 4270534 w 6400800"/>
                <a:gd name="connsiteY1077" fmla="*/ 273844 h 514350"/>
                <a:gd name="connsiteX1078" fmla="*/ 4269581 w 6400800"/>
                <a:gd name="connsiteY1078" fmla="*/ 260509 h 514350"/>
                <a:gd name="connsiteX1079" fmla="*/ 4269581 w 6400800"/>
                <a:gd name="connsiteY1079" fmla="*/ 255746 h 514350"/>
                <a:gd name="connsiteX1080" fmla="*/ 4270534 w 6400800"/>
                <a:gd name="connsiteY1080" fmla="*/ 234791 h 514350"/>
                <a:gd name="connsiteX1081" fmla="*/ 4273391 w 6400800"/>
                <a:gd name="connsiteY1081" fmla="*/ 155734 h 514350"/>
                <a:gd name="connsiteX1082" fmla="*/ 4259104 w 6400800"/>
                <a:gd name="connsiteY1082" fmla="*/ 233839 h 514350"/>
                <a:gd name="connsiteX1083" fmla="*/ 4253389 w 6400800"/>
                <a:gd name="connsiteY1083" fmla="*/ 271939 h 514350"/>
                <a:gd name="connsiteX1084" fmla="*/ 4252437 w 6400800"/>
                <a:gd name="connsiteY1084" fmla="*/ 270034 h 514350"/>
                <a:gd name="connsiteX1085" fmla="*/ 4253389 w 6400800"/>
                <a:gd name="connsiteY1085" fmla="*/ 262414 h 514350"/>
                <a:gd name="connsiteX1086" fmla="*/ 4255294 w 6400800"/>
                <a:gd name="connsiteY1086" fmla="*/ 240506 h 514350"/>
                <a:gd name="connsiteX1087" fmla="*/ 4249579 w 6400800"/>
                <a:gd name="connsiteY1087" fmla="*/ 262414 h 514350"/>
                <a:gd name="connsiteX1088" fmla="*/ 4248626 w 6400800"/>
                <a:gd name="connsiteY1088" fmla="*/ 264319 h 514350"/>
                <a:gd name="connsiteX1089" fmla="*/ 4246722 w 6400800"/>
                <a:gd name="connsiteY1089" fmla="*/ 261461 h 514350"/>
                <a:gd name="connsiteX1090" fmla="*/ 4244816 w 6400800"/>
                <a:gd name="connsiteY1090" fmla="*/ 257651 h 514350"/>
                <a:gd name="connsiteX1091" fmla="*/ 4244816 w 6400800"/>
                <a:gd name="connsiteY1091" fmla="*/ 251936 h 514350"/>
                <a:gd name="connsiteX1092" fmla="*/ 4243864 w 6400800"/>
                <a:gd name="connsiteY1092" fmla="*/ 256699 h 514350"/>
                <a:gd name="connsiteX1093" fmla="*/ 4240054 w 6400800"/>
                <a:gd name="connsiteY1093" fmla="*/ 251936 h 514350"/>
                <a:gd name="connsiteX1094" fmla="*/ 4229576 w 6400800"/>
                <a:gd name="connsiteY1094" fmla="*/ 235744 h 514350"/>
                <a:gd name="connsiteX1095" fmla="*/ 4220051 w 6400800"/>
                <a:gd name="connsiteY1095" fmla="*/ 222409 h 514350"/>
                <a:gd name="connsiteX1096" fmla="*/ 4226719 w 6400800"/>
                <a:gd name="connsiteY1096" fmla="*/ 237649 h 514350"/>
                <a:gd name="connsiteX1097" fmla="*/ 4234339 w 6400800"/>
                <a:gd name="connsiteY1097" fmla="*/ 254794 h 514350"/>
                <a:gd name="connsiteX1098" fmla="*/ 4236244 w 6400800"/>
                <a:gd name="connsiteY1098" fmla="*/ 258604 h 514350"/>
                <a:gd name="connsiteX1099" fmla="*/ 4231481 w 6400800"/>
                <a:gd name="connsiteY1099" fmla="*/ 251936 h 514350"/>
                <a:gd name="connsiteX1100" fmla="*/ 4220051 w 6400800"/>
                <a:gd name="connsiteY1100" fmla="*/ 237649 h 514350"/>
                <a:gd name="connsiteX1101" fmla="*/ 4202906 w 6400800"/>
                <a:gd name="connsiteY1101" fmla="*/ 219551 h 514350"/>
                <a:gd name="connsiteX1102" fmla="*/ 4196239 w 6400800"/>
                <a:gd name="connsiteY1102" fmla="*/ 213836 h 514350"/>
                <a:gd name="connsiteX1103" fmla="*/ 4201954 w 6400800"/>
                <a:gd name="connsiteY1103" fmla="*/ 220504 h 514350"/>
                <a:gd name="connsiteX1104" fmla="*/ 4216241 w 6400800"/>
                <a:gd name="connsiteY1104" fmla="*/ 240506 h 514350"/>
                <a:gd name="connsiteX1105" fmla="*/ 4225766 w 6400800"/>
                <a:gd name="connsiteY1105" fmla="*/ 255746 h 514350"/>
                <a:gd name="connsiteX1106" fmla="*/ 4235291 w 6400800"/>
                <a:gd name="connsiteY1106" fmla="*/ 273844 h 514350"/>
                <a:gd name="connsiteX1107" fmla="*/ 4235291 w 6400800"/>
                <a:gd name="connsiteY1107" fmla="*/ 274796 h 514350"/>
                <a:gd name="connsiteX1108" fmla="*/ 4235291 w 6400800"/>
                <a:gd name="connsiteY1108" fmla="*/ 282416 h 514350"/>
                <a:gd name="connsiteX1109" fmla="*/ 4234339 w 6400800"/>
                <a:gd name="connsiteY1109" fmla="*/ 281464 h 514350"/>
                <a:gd name="connsiteX1110" fmla="*/ 4229576 w 6400800"/>
                <a:gd name="connsiteY1110" fmla="*/ 276701 h 514350"/>
                <a:gd name="connsiteX1111" fmla="*/ 4233387 w 6400800"/>
                <a:gd name="connsiteY1111" fmla="*/ 282416 h 514350"/>
                <a:gd name="connsiteX1112" fmla="*/ 4235291 w 6400800"/>
                <a:gd name="connsiteY1112" fmla="*/ 284321 h 514350"/>
                <a:gd name="connsiteX1113" fmla="*/ 4235291 w 6400800"/>
                <a:gd name="connsiteY1113" fmla="*/ 285274 h 514350"/>
                <a:gd name="connsiteX1114" fmla="*/ 4229576 w 6400800"/>
                <a:gd name="connsiteY1114" fmla="*/ 310039 h 514350"/>
                <a:gd name="connsiteX1115" fmla="*/ 4222909 w 6400800"/>
                <a:gd name="connsiteY1115" fmla="*/ 295751 h 514350"/>
                <a:gd name="connsiteX1116" fmla="*/ 4228624 w 6400800"/>
                <a:gd name="connsiteY1116" fmla="*/ 316706 h 514350"/>
                <a:gd name="connsiteX1117" fmla="*/ 4226719 w 6400800"/>
                <a:gd name="connsiteY1117" fmla="*/ 327184 h 514350"/>
                <a:gd name="connsiteX1118" fmla="*/ 4223862 w 6400800"/>
                <a:gd name="connsiteY1118" fmla="*/ 341471 h 514350"/>
                <a:gd name="connsiteX1119" fmla="*/ 4222909 w 6400800"/>
                <a:gd name="connsiteY1119" fmla="*/ 334804 h 514350"/>
                <a:gd name="connsiteX1120" fmla="*/ 4219099 w 6400800"/>
                <a:gd name="connsiteY1120" fmla="*/ 311944 h 514350"/>
                <a:gd name="connsiteX1121" fmla="*/ 4219099 w 6400800"/>
                <a:gd name="connsiteY1121" fmla="*/ 331946 h 514350"/>
                <a:gd name="connsiteX1122" fmla="*/ 4217194 w 6400800"/>
                <a:gd name="connsiteY1122" fmla="*/ 322421 h 514350"/>
                <a:gd name="connsiteX1123" fmla="*/ 4198144 w 6400800"/>
                <a:gd name="connsiteY1123" fmla="*/ 240506 h 514350"/>
                <a:gd name="connsiteX1124" fmla="*/ 4205764 w 6400800"/>
                <a:gd name="connsiteY1124" fmla="*/ 323374 h 514350"/>
                <a:gd name="connsiteX1125" fmla="*/ 4210526 w 6400800"/>
                <a:gd name="connsiteY1125" fmla="*/ 364331 h 514350"/>
                <a:gd name="connsiteX1126" fmla="*/ 4210526 w 6400800"/>
                <a:gd name="connsiteY1126" fmla="*/ 363379 h 514350"/>
                <a:gd name="connsiteX1127" fmla="*/ 4206716 w 6400800"/>
                <a:gd name="connsiteY1127" fmla="*/ 350044 h 514350"/>
                <a:gd name="connsiteX1128" fmla="*/ 4202906 w 6400800"/>
                <a:gd name="connsiteY1128" fmla="*/ 338614 h 514350"/>
                <a:gd name="connsiteX1129" fmla="*/ 4202906 w 6400800"/>
                <a:gd name="connsiteY1129" fmla="*/ 350996 h 514350"/>
                <a:gd name="connsiteX1130" fmla="*/ 4202906 w 6400800"/>
                <a:gd name="connsiteY1130" fmla="*/ 365284 h 514350"/>
                <a:gd name="connsiteX1131" fmla="*/ 4202906 w 6400800"/>
                <a:gd name="connsiteY1131" fmla="*/ 373856 h 514350"/>
                <a:gd name="connsiteX1132" fmla="*/ 4202906 w 6400800"/>
                <a:gd name="connsiteY1132" fmla="*/ 380524 h 514350"/>
                <a:gd name="connsiteX1133" fmla="*/ 4201954 w 6400800"/>
                <a:gd name="connsiteY1133" fmla="*/ 378619 h 514350"/>
                <a:gd name="connsiteX1134" fmla="*/ 4201001 w 6400800"/>
                <a:gd name="connsiteY1134" fmla="*/ 361474 h 514350"/>
                <a:gd name="connsiteX1135" fmla="*/ 4196239 w 6400800"/>
                <a:gd name="connsiteY1135" fmla="*/ 290989 h 514350"/>
                <a:gd name="connsiteX1136" fmla="*/ 4191476 w 6400800"/>
                <a:gd name="connsiteY1136" fmla="*/ 343376 h 514350"/>
                <a:gd name="connsiteX1137" fmla="*/ 4188619 w 6400800"/>
                <a:gd name="connsiteY1137" fmla="*/ 335756 h 514350"/>
                <a:gd name="connsiteX1138" fmla="*/ 4181951 w 6400800"/>
                <a:gd name="connsiteY1138" fmla="*/ 319564 h 514350"/>
                <a:gd name="connsiteX1139" fmla="*/ 4180999 w 6400800"/>
                <a:gd name="connsiteY1139" fmla="*/ 316706 h 514350"/>
                <a:gd name="connsiteX1140" fmla="*/ 4180999 w 6400800"/>
                <a:gd name="connsiteY1140" fmla="*/ 256699 h 514350"/>
                <a:gd name="connsiteX1141" fmla="*/ 4180999 w 6400800"/>
                <a:gd name="connsiteY1141" fmla="*/ 230029 h 514350"/>
                <a:gd name="connsiteX1142" fmla="*/ 4177189 w 6400800"/>
                <a:gd name="connsiteY1142" fmla="*/ 256699 h 514350"/>
                <a:gd name="connsiteX1143" fmla="*/ 4175284 w 6400800"/>
                <a:gd name="connsiteY1143" fmla="*/ 270034 h 514350"/>
                <a:gd name="connsiteX1144" fmla="*/ 4174331 w 6400800"/>
                <a:gd name="connsiteY1144" fmla="*/ 251936 h 514350"/>
                <a:gd name="connsiteX1145" fmla="*/ 4168616 w 6400800"/>
                <a:gd name="connsiteY1145" fmla="*/ 176689 h 514350"/>
                <a:gd name="connsiteX1146" fmla="*/ 4162901 w 6400800"/>
                <a:gd name="connsiteY1146" fmla="*/ 251936 h 514350"/>
                <a:gd name="connsiteX1147" fmla="*/ 4160996 w 6400800"/>
                <a:gd name="connsiteY1147" fmla="*/ 287179 h 514350"/>
                <a:gd name="connsiteX1148" fmla="*/ 4154329 w 6400800"/>
                <a:gd name="connsiteY1148" fmla="*/ 303371 h 514350"/>
                <a:gd name="connsiteX1149" fmla="*/ 4146709 w 6400800"/>
                <a:gd name="connsiteY1149" fmla="*/ 280511 h 514350"/>
                <a:gd name="connsiteX1150" fmla="*/ 4140041 w 6400800"/>
                <a:gd name="connsiteY1150" fmla="*/ 246221 h 514350"/>
                <a:gd name="connsiteX1151" fmla="*/ 4133374 w 6400800"/>
                <a:gd name="connsiteY1151" fmla="*/ 224314 h 514350"/>
                <a:gd name="connsiteX1152" fmla="*/ 4134326 w 6400800"/>
                <a:gd name="connsiteY1152" fmla="*/ 230029 h 514350"/>
                <a:gd name="connsiteX1153" fmla="*/ 4136231 w 6400800"/>
                <a:gd name="connsiteY1153" fmla="*/ 247174 h 514350"/>
                <a:gd name="connsiteX1154" fmla="*/ 4136231 w 6400800"/>
                <a:gd name="connsiteY1154" fmla="*/ 250031 h 514350"/>
                <a:gd name="connsiteX1155" fmla="*/ 4118134 w 6400800"/>
                <a:gd name="connsiteY1155" fmla="*/ 197644 h 514350"/>
                <a:gd name="connsiteX1156" fmla="*/ 4093369 w 6400800"/>
                <a:gd name="connsiteY1156" fmla="*/ 121444 h 514350"/>
                <a:gd name="connsiteX1157" fmla="*/ 4083844 w 6400800"/>
                <a:gd name="connsiteY1157" fmla="*/ 92869 h 514350"/>
                <a:gd name="connsiteX1158" fmla="*/ 4089559 w 6400800"/>
                <a:gd name="connsiteY1158" fmla="*/ 122396 h 514350"/>
                <a:gd name="connsiteX1159" fmla="*/ 4106704 w 6400800"/>
                <a:gd name="connsiteY1159" fmla="*/ 200501 h 514350"/>
                <a:gd name="connsiteX1160" fmla="*/ 4119086 w 6400800"/>
                <a:gd name="connsiteY1160" fmla="*/ 248126 h 514350"/>
                <a:gd name="connsiteX1161" fmla="*/ 4117181 w 6400800"/>
                <a:gd name="connsiteY1161" fmla="*/ 262414 h 514350"/>
                <a:gd name="connsiteX1162" fmla="*/ 4114324 w 6400800"/>
                <a:gd name="connsiteY1162" fmla="*/ 290036 h 514350"/>
                <a:gd name="connsiteX1163" fmla="*/ 4110514 w 6400800"/>
                <a:gd name="connsiteY1163" fmla="*/ 284321 h 514350"/>
                <a:gd name="connsiteX1164" fmla="*/ 4114324 w 6400800"/>
                <a:gd name="connsiteY1164" fmla="*/ 269081 h 514350"/>
                <a:gd name="connsiteX1165" fmla="*/ 4108609 w 6400800"/>
                <a:gd name="connsiteY1165" fmla="*/ 282416 h 514350"/>
                <a:gd name="connsiteX1166" fmla="*/ 4102894 w 6400800"/>
                <a:gd name="connsiteY1166" fmla="*/ 273844 h 514350"/>
                <a:gd name="connsiteX1167" fmla="*/ 4096226 w 6400800"/>
                <a:gd name="connsiteY1167" fmla="*/ 263366 h 514350"/>
                <a:gd name="connsiteX1168" fmla="*/ 4097179 w 6400800"/>
                <a:gd name="connsiteY1168" fmla="*/ 262414 h 514350"/>
                <a:gd name="connsiteX1169" fmla="*/ 4096226 w 6400800"/>
                <a:gd name="connsiteY1169" fmla="*/ 263366 h 514350"/>
                <a:gd name="connsiteX1170" fmla="*/ 4090511 w 6400800"/>
                <a:gd name="connsiteY1170" fmla="*/ 253841 h 514350"/>
                <a:gd name="connsiteX1171" fmla="*/ 4090511 w 6400800"/>
                <a:gd name="connsiteY1171" fmla="*/ 252889 h 514350"/>
                <a:gd name="connsiteX1172" fmla="*/ 4090511 w 6400800"/>
                <a:gd name="connsiteY1172" fmla="*/ 238601 h 514350"/>
                <a:gd name="connsiteX1173" fmla="*/ 4090511 w 6400800"/>
                <a:gd name="connsiteY1173" fmla="*/ 215741 h 514350"/>
                <a:gd name="connsiteX1174" fmla="*/ 4089559 w 6400800"/>
                <a:gd name="connsiteY1174" fmla="*/ 195739 h 514350"/>
                <a:gd name="connsiteX1175" fmla="*/ 4086701 w 6400800"/>
                <a:gd name="connsiteY1175" fmla="*/ 214789 h 514350"/>
                <a:gd name="connsiteX1176" fmla="*/ 4083844 w 6400800"/>
                <a:gd name="connsiteY1176" fmla="*/ 236696 h 514350"/>
                <a:gd name="connsiteX1177" fmla="*/ 4083844 w 6400800"/>
                <a:gd name="connsiteY1177" fmla="*/ 239554 h 514350"/>
                <a:gd name="connsiteX1178" fmla="*/ 4081939 w 6400800"/>
                <a:gd name="connsiteY1178" fmla="*/ 236696 h 514350"/>
                <a:gd name="connsiteX1179" fmla="*/ 4081939 w 6400800"/>
                <a:gd name="connsiteY1179" fmla="*/ 234791 h 514350"/>
                <a:gd name="connsiteX1180" fmla="*/ 4081939 w 6400800"/>
                <a:gd name="connsiteY1180" fmla="*/ 210026 h 514350"/>
                <a:gd name="connsiteX1181" fmla="*/ 4081939 w 6400800"/>
                <a:gd name="connsiteY1181" fmla="*/ 188119 h 514350"/>
                <a:gd name="connsiteX1182" fmla="*/ 4078129 w 6400800"/>
                <a:gd name="connsiteY1182" fmla="*/ 210026 h 514350"/>
                <a:gd name="connsiteX1183" fmla="*/ 4075271 w 6400800"/>
                <a:gd name="connsiteY1183" fmla="*/ 227171 h 514350"/>
                <a:gd name="connsiteX1184" fmla="*/ 4059079 w 6400800"/>
                <a:gd name="connsiteY1184" fmla="*/ 202406 h 514350"/>
                <a:gd name="connsiteX1185" fmla="*/ 4073366 w 6400800"/>
                <a:gd name="connsiteY1185" fmla="*/ 236696 h 514350"/>
                <a:gd name="connsiteX1186" fmla="*/ 4071461 w 6400800"/>
                <a:gd name="connsiteY1186" fmla="*/ 250984 h 514350"/>
                <a:gd name="connsiteX1187" fmla="*/ 4067651 w 6400800"/>
                <a:gd name="connsiteY1187" fmla="*/ 268129 h 514350"/>
                <a:gd name="connsiteX1188" fmla="*/ 4064794 w 6400800"/>
                <a:gd name="connsiteY1188" fmla="*/ 279559 h 514350"/>
                <a:gd name="connsiteX1189" fmla="*/ 4061936 w 6400800"/>
                <a:gd name="connsiteY1189" fmla="*/ 253841 h 514350"/>
                <a:gd name="connsiteX1190" fmla="*/ 4054316 w 6400800"/>
                <a:gd name="connsiteY1190" fmla="*/ 207169 h 514350"/>
                <a:gd name="connsiteX1191" fmla="*/ 4050506 w 6400800"/>
                <a:gd name="connsiteY1191" fmla="*/ 186214 h 514350"/>
                <a:gd name="connsiteX1192" fmla="*/ 4046696 w 6400800"/>
                <a:gd name="connsiteY1192" fmla="*/ 168116 h 514350"/>
                <a:gd name="connsiteX1193" fmla="*/ 4040029 w 6400800"/>
                <a:gd name="connsiteY1193" fmla="*/ 137636 h 514350"/>
                <a:gd name="connsiteX1194" fmla="*/ 4034314 w 6400800"/>
                <a:gd name="connsiteY1194" fmla="*/ 111919 h 514350"/>
                <a:gd name="connsiteX1195" fmla="*/ 4036219 w 6400800"/>
                <a:gd name="connsiteY1195" fmla="*/ 138589 h 514350"/>
                <a:gd name="connsiteX1196" fmla="*/ 4039076 w 6400800"/>
                <a:gd name="connsiteY1196" fmla="*/ 169069 h 514350"/>
                <a:gd name="connsiteX1197" fmla="*/ 4042886 w 6400800"/>
                <a:gd name="connsiteY1197" fmla="*/ 208121 h 514350"/>
                <a:gd name="connsiteX1198" fmla="*/ 4044791 w 6400800"/>
                <a:gd name="connsiteY1198" fmla="*/ 238601 h 514350"/>
                <a:gd name="connsiteX1199" fmla="*/ 4031456 w 6400800"/>
                <a:gd name="connsiteY1199" fmla="*/ 170021 h 514350"/>
                <a:gd name="connsiteX1200" fmla="*/ 4036219 w 6400800"/>
                <a:gd name="connsiteY1200" fmla="*/ 252889 h 514350"/>
                <a:gd name="connsiteX1201" fmla="*/ 4037171 w 6400800"/>
                <a:gd name="connsiteY1201" fmla="*/ 264319 h 514350"/>
                <a:gd name="connsiteX1202" fmla="*/ 4035266 w 6400800"/>
                <a:gd name="connsiteY1202" fmla="*/ 271939 h 514350"/>
                <a:gd name="connsiteX1203" fmla="*/ 4030504 w 6400800"/>
                <a:gd name="connsiteY1203" fmla="*/ 266224 h 514350"/>
                <a:gd name="connsiteX1204" fmla="*/ 4023836 w 6400800"/>
                <a:gd name="connsiteY1204" fmla="*/ 258604 h 514350"/>
                <a:gd name="connsiteX1205" fmla="*/ 4009549 w 6400800"/>
                <a:gd name="connsiteY1205" fmla="*/ 229076 h 514350"/>
                <a:gd name="connsiteX1206" fmla="*/ 3996214 w 6400800"/>
                <a:gd name="connsiteY1206" fmla="*/ 203359 h 514350"/>
                <a:gd name="connsiteX1207" fmla="*/ 4005739 w 6400800"/>
                <a:gd name="connsiteY1207" fmla="*/ 230981 h 514350"/>
                <a:gd name="connsiteX1208" fmla="*/ 4014311 w 6400800"/>
                <a:gd name="connsiteY1208" fmla="*/ 255746 h 514350"/>
                <a:gd name="connsiteX1209" fmla="*/ 4007644 w 6400800"/>
                <a:gd name="connsiteY1209" fmla="*/ 243364 h 514350"/>
                <a:gd name="connsiteX1210" fmla="*/ 4015264 w 6400800"/>
                <a:gd name="connsiteY1210" fmla="*/ 267176 h 514350"/>
                <a:gd name="connsiteX1211" fmla="*/ 4024789 w 6400800"/>
                <a:gd name="connsiteY1211" fmla="*/ 294799 h 514350"/>
                <a:gd name="connsiteX1212" fmla="*/ 4026694 w 6400800"/>
                <a:gd name="connsiteY1212" fmla="*/ 301466 h 514350"/>
                <a:gd name="connsiteX1213" fmla="*/ 4017169 w 6400800"/>
                <a:gd name="connsiteY1213" fmla="*/ 329089 h 514350"/>
                <a:gd name="connsiteX1214" fmla="*/ 4016216 w 6400800"/>
                <a:gd name="connsiteY1214" fmla="*/ 328136 h 514350"/>
                <a:gd name="connsiteX1215" fmla="*/ 4005739 w 6400800"/>
                <a:gd name="connsiteY1215" fmla="*/ 320516 h 514350"/>
                <a:gd name="connsiteX1216" fmla="*/ 4005739 w 6400800"/>
                <a:gd name="connsiteY1216" fmla="*/ 318611 h 514350"/>
                <a:gd name="connsiteX1217" fmla="*/ 4004786 w 6400800"/>
                <a:gd name="connsiteY1217" fmla="*/ 310991 h 514350"/>
                <a:gd name="connsiteX1218" fmla="*/ 4002881 w 6400800"/>
                <a:gd name="connsiteY1218" fmla="*/ 269081 h 514350"/>
                <a:gd name="connsiteX1219" fmla="*/ 4000024 w 6400800"/>
                <a:gd name="connsiteY1219" fmla="*/ 284321 h 514350"/>
                <a:gd name="connsiteX1220" fmla="*/ 3993356 w 6400800"/>
                <a:gd name="connsiteY1220" fmla="*/ 248126 h 514350"/>
                <a:gd name="connsiteX1221" fmla="*/ 3993356 w 6400800"/>
                <a:gd name="connsiteY1221" fmla="*/ 286226 h 514350"/>
                <a:gd name="connsiteX1222" fmla="*/ 3992404 w 6400800"/>
                <a:gd name="connsiteY1222" fmla="*/ 286226 h 514350"/>
                <a:gd name="connsiteX1223" fmla="*/ 3990499 w 6400800"/>
                <a:gd name="connsiteY1223" fmla="*/ 287179 h 514350"/>
                <a:gd name="connsiteX1224" fmla="*/ 3985736 w 6400800"/>
                <a:gd name="connsiteY1224" fmla="*/ 292894 h 514350"/>
                <a:gd name="connsiteX1225" fmla="*/ 3985736 w 6400800"/>
                <a:gd name="connsiteY1225" fmla="*/ 292894 h 514350"/>
                <a:gd name="connsiteX1226" fmla="*/ 3985736 w 6400800"/>
                <a:gd name="connsiteY1226" fmla="*/ 293846 h 514350"/>
                <a:gd name="connsiteX1227" fmla="*/ 3983831 w 6400800"/>
                <a:gd name="connsiteY1227" fmla="*/ 313849 h 514350"/>
                <a:gd name="connsiteX1228" fmla="*/ 3978116 w 6400800"/>
                <a:gd name="connsiteY1228" fmla="*/ 303371 h 514350"/>
                <a:gd name="connsiteX1229" fmla="*/ 3987641 w 6400800"/>
                <a:gd name="connsiteY1229" fmla="*/ 272891 h 514350"/>
                <a:gd name="connsiteX1230" fmla="*/ 3976211 w 6400800"/>
                <a:gd name="connsiteY1230" fmla="*/ 298609 h 514350"/>
                <a:gd name="connsiteX1231" fmla="*/ 3973354 w 6400800"/>
                <a:gd name="connsiteY1231" fmla="*/ 293846 h 514350"/>
                <a:gd name="connsiteX1232" fmla="*/ 3973354 w 6400800"/>
                <a:gd name="connsiteY1232" fmla="*/ 288131 h 514350"/>
                <a:gd name="connsiteX1233" fmla="*/ 3973354 w 6400800"/>
                <a:gd name="connsiteY1233" fmla="*/ 287179 h 514350"/>
                <a:gd name="connsiteX1234" fmla="*/ 3977164 w 6400800"/>
                <a:gd name="connsiteY1234" fmla="*/ 278606 h 514350"/>
                <a:gd name="connsiteX1235" fmla="*/ 3980974 w 6400800"/>
                <a:gd name="connsiteY1235" fmla="*/ 270986 h 514350"/>
                <a:gd name="connsiteX1236" fmla="*/ 3976211 w 6400800"/>
                <a:gd name="connsiteY1236" fmla="*/ 277654 h 514350"/>
                <a:gd name="connsiteX1237" fmla="*/ 3973354 w 6400800"/>
                <a:gd name="connsiteY1237" fmla="*/ 282416 h 514350"/>
                <a:gd name="connsiteX1238" fmla="*/ 3974306 w 6400800"/>
                <a:gd name="connsiteY1238" fmla="*/ 254794 h 514350"/>
                <a:gd name="connsiteX1239" fmla="*/ 3975259 w 6400800"/>
                <a:gd name="connsiteY1239" fmla="*/ 230029 h 514350"/>
                <a:gd name="connsiteX1240" fmla="*/ 3970496 w 6400800"/>
                <a:gd name="connsiteY1240" fmla="*/ 254794 h 514350"/>
                <a:gd name="connsiteX1241" fmla="*/ 3965734 w 6400800"/>
                <a:gd name="connsiteY1241" fmla="*/ 281464 h 514350"/>
                <a:gd name="connsiteX1242" fmla="*/ 3961924 w 6400800"/>
                <a:gd name="connsiteY1242" fmla="*/ 274796 h 514350"/>
                <a:gd name="connsiteX1243" fmla="*/ 3962876 w 6400800"/>
                <a:gd name="connsiteY1243" fmla="*/ 269081 h 514350"/>
                <a:gd name="connsiteX1244" fmla="*/ 3966686 w 6400800"/>
                <a:gd name="connsiteY1244" fmla="*/ 245269 h 514350"/>
                <a:gd name="connsiteX1245" fmla="*/ 3959066 w 6400800"/>
                <a:gd name="connsiteY1245" fmla="*/ 268129 h 514350"/>
                <a:gd name="connsiteX1246" fmla="*/ 3959066 w 6400800"/>
                <a:gd name="connsiteY1246" fmla="*/ 269081 h 514350"/>
                <a:gd name="connsiteX1247" fmla="*/ 3958114 w 6400800"/>
                <a:gd name="connsiteY1247" fmla="*/ 267176 h 514350"/>
                <a:gd name="connsiteX1248" fmla="*/ 3958114 w 6400800"/>
                <a:gd name="connsiteY1248" fmla="*/ 269081 h 514350"/>
                <a:gd name="connsiteX1249" fmla="*/ 3955256 w 6400800"/>
                <a:gd name="connsiteY1249" fmla="*/ 264319 h 514350"/>
                <a:gd name="connsiteX1250" fmla="*/ 3954304 w 6400800"/>
                <a:gd name="connsiteY1250" fmla="*/ 247174 h 514350"/>
                <a:gd name="connsiteX1251" fmla="*/ 3951446 w 6400800"/>
                <a:gd name="connsiteY1251" fmla="*/ 214789 h 514350"/>
                <a:gd name="connsiteX1252" fmla="*/ 3947636 w 6400800"/>
                <a:gd name="connsiteY1252" fmla="*/ 190024 h 514350"/>
                <a:gd name="connsiteX1253" fmla="*/ 3943826 w 6400800"/>
                <a:gd name="connsiteY1253" fmla="*/ 169069 h 514350"/>
                <a:gd name="connsiteX1254" fmla="*/ 3943826 w 6400800"/>
                <a:gd name="connsiteY1254" fmla="*/ 190024 h 514350"/>
                <a:gd name="connsiteX1255" fmla="*/ 3943826 w 6400800"/>
                <a:gd name="connsiteY1255" fmla="*/ 214789 h 514350"/>
                <a:gd name="connsiteX1256" fmla="*/ 3943826 w 6400800"/>
                <a:gd name="connsiteY1256" fmla="*/ 225266 h 514350"/>
                <a:gd name="connsiteX1257" fmla="*/ 3940969 w 6400800"/>
                <a:gd name="connsiteY1257" fmla="*/ 215741 h 514350"/>
                <a:gd name="connsiteX1258" fmla="*/ 3939064 w 6400800"/>
                <a:gd name="connsiteY1258" fmla="*/ 207169 h 514350"/>
                <a:gd name="connsiteX1259" fmla="*/ 3940016 w 6400800"/>
                <a:gd name="connsiteY1259" fmla="*/ 205264 h 514350"/>
                <a:gd name="connsiteX1260" fmla="*/ 3939064 w 6400800"/>
                <a:gd name="connsiteY1260" fmla="*/ 206216 h 514350"/>
                <a:gd name="connsiteX1261" fmla="*/ 3936206 w 6400800"/>
                <a:gd name="connsiteY1261" fmla="*/ 197644 h 514350"/>
                <a:gd name="connsiteX1262" fmla="*/ 3937159 w 6400800"/>
                <a:gd name="connsiteY1262" fmla="*/ 208121 h 514350"/>
                <a:gd name="connsiteX1263" fmla="*/ 3929539 w 6400800"/>
                <a:gd name="connsiteY1263" fmla="*/ 216694 h 514350"/>
                <a:gd name="connsiteX1264" fmla="*/ 3925729 w 6400800"/>
                <a:gd name="connsiteY1264" fmla="*/ 197644 h 514350"/>
                <a:gd name="connsiteX1265" fmla="*/ 3916204 w 6400800"/>
                <a:gd name="connsiteY1265" fmla="*/ 158591 h 514350"/>
                <a:gd name="connsiteX1266" fmla="*/ 3912394 w 6400800"/>
                <a:gd name="connsiteY1266" fmla="*/ 144304 h 514350"/>
                <a:gd name="connsiteX1267" fmla="*/ 3915251 w 6400800"/>
                <a:gd name="connsiteY1267" fmla="*/ 139541 h 514350"/>
                <a:gd name="connsiteX1268" fmla="*/ 3935254 w 6400800"/>
                <a:gd name="connsiteY1268" fmla="*/ 110966 h 514350"/>
                <a:gd name="connsiteX1269" fmla="*/ 3912394 w 6400800"/>
                <a:gd name="connsiteY1269" fmla="*/ 136684 h 514350"/>
                <a:gd name="connsiteX1270" fmla="*/ 3910489 w 6400800"/>
                <a:gd name="connsiteY1270" fmla="*/ 138589 h 514350"/>
                <a:gd name="connsiteX1271" fmla="*/ 3906679 w 6400800"/>
                <a:gd name="connsiteY1271" fmla="*/ 128111 h 514350"/>
                <a:gd name="connsiteX1272" fmla="*/ 3898106 w 6400800"/>
                <a:gd name="connsiteY1272" fmla="*/ 102394 h 514350"/>
                <a:gd name="connsiteX1273" fmla="*/ 3902869 w 6400800"/>
                <a:gd name="connsiteY1273" fmla="*/ 129064 h 514350"/>
                <a:gd name="connsiteX1274" fmla="*/ 3905726 w 6400800"/>
                <a:gd name="connsiteY1274" fmla="*/ 143351 h 514350"/>
                <a:gd name="connsiteX1275" fmla="*/ 3905726 w 6400800"/>
                <a:gd name="connsiteY1275" fmla="*/ 143351 h 514350"/>
                <a:gd name="connsiteX1276" fmla="*/ 3887629 w 6400800"/>
                <a:gd name="connsiteY1276" fmla="*/ 167164 h 514350"/>
                <a:gd name="connsiteX1277" fmla="*/ 3866674 w 6400800"/>
                <a:gd name="connsiteY1277" fmla="*/ 195739 h 514350"/>
                <a:gd name="connsiteX1278" fmla="*/ 3862864 w 6400800"/>
                <a:gd name="connsiteY1278" fmla="*/ 182404 h 514350"/>
                <a:gd name="connsiteX1279" fmla="*/ 3854291 w 6400800"/>
                <a:gd name="connsiteY1279" fmla="*/ 155734 h 514350"/>
                <a:gd name="connsiteX1280" fmla="*/ 3859054 w 6400800"/>
                <a:gd name="connsiteY1280" fmla="*/ 183356 h 514350"/>
                <a:gd name="connsiteX1281" fmla="*/ 3862864 w 6400800"/>
                <a:gd name="connsiteY1281" fmla="*/ 202406 h 514350"/>
                <a:gd name="connsiteX1282" fmla="*/ 3858101 w 6400800"/>
                <a:gd name="connsiteY1282" fmla="*/ 209074 h 514350"/>
                <a:gd name="connsiteX1283" fmla="*/ 3853339 w 6400800"/>
                <a:gd name="connsiteY1283" fmla="*/ 216694 h 514350"/>
                <a:gd name="connsiteX1284" fmla="*/ 3849529 w 6400800"/>
                <a:gd name="connsiteY1284" fmla="*/ 195739 h 514350"/>
                <a:gd name="connsiteX1285" fmla="*/ 3852386 w 6400800"/>
                <a:gd name="connsiteY1285" fmla="*/ 178594 h 514350"/>
                <a:gd name="connsiteX1286" fmla="*/ 3855244 w 6400800"/>
                <a:gd name="connsiteY1286" fmla="*/ 158591 h 514350"/>
                <a:gd name="connsiteX1287" fmla="*/ 3848576 w 6400800"/>
                <a:gd name="connsiteY1287" fmla="*/ 177641 h 514350"/>
                <a:gd name="connsiteX1288" fmla="*/ 3841909 w 6400800"/>
                <a:gd name="connsiteY1288" fmla="*/ 199549 h 514350"/>
                <a:gd name="connsiteX1289" fmla="*/ 3838099 w 6400800"/>
                <a:gd name="connsiteY1289" fmla="*/ 212884 h 514350"/>
                <a:gd name="connsiteX1290" fmla="*/ 3835241 w 6400800"/>
                <a:gd name="connsiteY1290" fmla="*/ 225266 h 514350"/>
                <a:gd name="connsiteX1291" fmla="*/ 3834289 w 6400800"/>
                <a:gd name="connsiteY1291" fmla="*/ 222409 h 514350"/>
                <a:gd name="connsiteX1292" fmla="*/ 3825716 w 6400800"/>
                <a:gd name="connsiteY1292" fmla="*/ 209074 h 514350"/>
                <a:gd name="connsiteX1293" fmla="*/ 3809524 w 6400800"/>
                <a:gd name="connsiteY1293" fmla="*/ 184309 h 514350"/>
                <a:gd name="connsiteX1294" fmla="*/ 3821906 w 6400800"/>
                <a:gd name="connsiteY1294" fmla="*/ 210979 h 514350"/>
                <a:gd name="connsiteX1295" fmla="*/ 3828574 w 6400800"/>
                <a:gd name="connsiteY1295" fmla="*/ 224314 h 514350"/>
                <a:gd name="connsiteX1296" fmla="*/ 3832384 w 6400800"/>
                <a:gd name="connsiteY1296" fmla="*/ 234791 h 514350"/>
                <a:gd name="connsiteX1297" fmla="*/ 3828574 w 6400800"/>
                <a:gd name="connsiteY1297" fmla="*/ 254794 h 514350"/>
                <a:gd name="connsiteX1298" fmla="*/ 3825716 w 6400800"/>
                <a:gd name="connsiteY1298" fmla="*/ 259556 h 514350"/>
                <a:gd name="connsiteX1299" fmla="*/ 3820954 w 6400800"/>
                <a:gd name="connsiteY1299" fmla="*/ 269081 h 514350"/>
                <a:gd name="connsiteX1300" fmla="*/ 3820001 w 6400800"/>
                <a:gd name="connsiteY1300" fmla="*/ 267176 h 514350"/>
                <a:gd name="connsiteX1301" fmla="*/ 3804761 w 6400800"/>
                <a:gd name="connsiteY1301" fmla="*/ 249079 h 514350"/>
                <a:gd name="connsiteX1302" fmla="*/ 3817144 w 6400800"/>
                <a:gd name="connsiteY1302" fmla="*/ 270034 h 514350"/>
                <a:gd name="connsiteX1303" fmla="*/ 3819049 w 6400800"/>
                <a:gd name="connsiteY1303" fmla="*/ 272891 h 514350"/>
                <a:gd name="connsiteX1304" fmla="*/ 3806666 w 6400800"/>
                <a:gd name="connsiteY1304" fmla="*/ 294799 h 514350"/>
                <a:gd name="connsiteX1305" fmla="*/ 3806666 w 6400800"/>
                <a:gd name="connsiteY1305" fmla="*/ 294799 h 514350"/>
                <a:gd name="connsiteX1306" fmla="*/ 3803809 w 6400800"/>
                <a:gd name="connsiteY1306" fmla="*/ 290989 h 514350"/>
                <a:gd name="connsiteX1307" fmla="*/ 3802856 w 6400800"/>
                <a:gd name="connsiteY1307" fmla="*/ 287179 h 514350"/>
                <a:gd name="connsiteX1308" fmla="*/ 3799999 w 6400800"/>
                <a:gd name="connsiteY1308" fmla="*/ 276701 h 514350"/>
                <a:gd name="connsiteX1309" fmla="*/ 3795236 w 6400800"/>
                <a:gd name="connsiteY1309" fmla="*/ 260509 h 514350"/>
                <a:gd name="connsiteX1310" fmla="*/ 3790474 w 6400800"/>
                <a:gd name="connsiteY1310" fmla="*/ 246221 h 514350"/>
                <a:gd name="connsiteX1311" fmla="*/ 3791426 w 6400800"/>
                <a:gd name="connsiteY1311" fmla="*/ 260509 h 514350"/>
                <a:gd name="connsiteX1312" fmla="*/ 3792379 w 6400800"/>
                <a:gd name="connsiteY1312" fmla="*/ 273844 h 514350"/>
                <a:gd name="connsiteX1313" fmla="*/ 3787616 w 6400800"/>
                <a:gd name="connsiteY1313" fmla="*/ 268129 h 514350"/>
                <a:gd name="connsiteX1314" fmla="*/ 3777139 w 6400800"/>
                <a:gd name="connsiteY1314" fmla="*/ 255746 h 514350"/>
                <a:gd name="connsiteX1315" fmla="*/ 3773329 w 6400800"/>
                <a:gd name="connsiteY1315" fmla="*/ 246221 h 514350"/>
                <a:gd name="connsiteX1316" fmla="*/ 3764756 w 6400800"/>
                <a:gd name="connsiteY1316" fmla="*/ 224314 h 514350"/>
                <a:gd name="connsiteX1317" fmla="*/ 3769519 w 6400800"/>
                <a:gd name="connsiteY1317" fmla="*/ 247174 h 514350"/>
                <a:gd name="connsiteX1318" fmla="*/ 3776186 w 6400800"/>
                <a:gd name="connsiteY1318" fmla="*/ 273844 h 514350"/>
                <a:gd name="connsiteX1319" fmla="*/ 3781901 w 6400800"/>
                <a:gd name="connsiteY1319" fmla="*/ 299561 h 514350"/>
                <a:gd name="connsiteX1320" fmla="*/ 3760946 w 6400800"/>
                <a:gd name="connsiteY1320" fmla="*/ 234791 h 514350"/>
                <a:gd name="connsiteX1321" fmla="*/ 3755231 w 6400800"/>
                <a:gd name="connsiteY1321" fmla="*/ 218599 h 514350"/>
                <a:gd name="connsiteX1322" fmla="*/ 3759041 w 6400800"/>
                <a:gd name="connsiteY1322" fmla="*/ 211931 h 514350"/>
                <a:gd name="connsiteX1323" fmla="*/ 3754279 w 6400800"/>
                <a:gd name="connsiteY1323" fmla="*/ 217646 h 514350"/>
                <a:gd name="connsiteX1324" fmla="*/ 3750469 w 6400800"/>
                <a:gd name="connsiteY1324" fmla="*/ 208121 h 514350"/>
                <a:gd name="connsiteX1325" fmla="*/ 3752374 w 6400800"/>
                <a:gd name="connsiteY1325" fmla="*/ 197644 h 514350"/>
                <a:gd name="connsiteX1326" fmla="*/ 3748564 w 6400800"/>
                <a:gd name="connsiteY1326" fmla="*/ 205264 h 514350"/>
                <a:gd name="connsiteX1327" fmla="*/ 3734276 w 6400800"/>
                <a:gd name="connsiteY1327" fmla="*/ 167164 h 514350"/>
                <a:gd name="connsiteX1328" fmla="*/ 3742849 w 6400800"/>
                <a:gd name="connsiteY1328" fmla="*/ 217646 h 514350"/>
                <a:gd name="connsiteX1329" fmla="*/ 3736181 w 6400800"/>
                <a:gd name="connsiteY1329" fmla="*/ 236696 h 514350"/>
                <a:gd name="connsiteX1330" fmla="*/ 3735229 w 6400800"/>
                <a:gd name="connsiteY1330" fmla="*/ 238601 h 514350"/>
                <a:gd name="connsiteX1331" fmla="*/ 3730466 w 6400800"/>
                <a:gd name="connsiteY1331" fmla="*/ 245269 h 514350"/>
                <a:gd name="connsiteX1332" fmla="*/ 3726656 w 6400800"/>
                <a:gd name="connsiteY1332" fmla="*/ 236696 h 514350"/>
                <a:gd name="connsiteX1333" fmla="*/ 3726656 w 6400800"/>
                <a:gd name="connsiteY1333" fmla="*/ 232886 h 514350"/>
                <a:gd name="connsiteX1334" fmla="*/ 3725704 w 6400800"/>
                <a:gd name="connsiteY1334" fmla="*/ 214789 h 514350"/>
                <a:gd name="connsiteX1335" fmla="*/ 3722846 w 6400800"/>
                <a:gd name="connsiteY1335" fmla="*/ 230029 h 514350"/>
                <a:gd name="connsiteX1336" fmla="*/ 3721894 w 6400800"/>
                <a:gd name="connsiteY1336" fmla="*/ 229076 h 514350"/>
                <a:gd name="connsiteX1337" fmla="*/ 3721894 w 6400800"/>
                <a:gd name="connsiteY1337" fmla="*/ 229076 h 514350"/>
                <a:gd name="connsiteX1338" fmla="*/ 3725704 w 6400800"/>
                <a:gd name="connsiteY1338" fmla="*/ 190976 h 514350"/>
                <a:gd name="connsiteX1339" fmla="*/ 3727609 w 6400800"/>
                <a:gd name="connsiteY1339" fmla="*/ 172879 h 514350"/>
                <a:gd name="connsiteX1340" fmla="*/ 3730466 w 6400800"/>
                <a:gd name="connsiteY1340" fmla="*/ 155734 h 514350"/>
                <a:gd name="connsiteX1341" fmla="*/ 3734276 w 6400800"/>
                <a:gd name="connsiteY1341" fmla="*/ 128111 h 514350"/>
                <a:gd name="connsiteX1342" fmla="*/ 3737134 w 6400800"/>
                <a:gd name="connsiteY1342" fmla="*/ 104299 h 514350"/>
                <a:gd name="connsiteX1343" fmla="*/ 3730466 w 6400800"/>
                <a:gd name="connsiteY1343" fmla="*/ 127159 h 514350"/>
                <a:gd name="connsiteX1344" fmla="*/ 3722846 w 6400800"/>
                <a:gd name="connsiteY1344" fmla="*/ 153829 h 514350"/>
                <a:gd name="connsiteX1345" fmla="*/ 3718084 w 6400800"/>
                <a:gd name="connsiteY1345" fmla="*/ 170021 h 514350"/>
                <a:gd name="connsiteX1346" fmla="*/ 3714274 w 6400800"/>
                <a:gd name="connsiteY1346" fmla="*/ 188119 h 514350"/>
                <a:gd name="connsiteX1347" fmla="*/ 3710464 w 6400800"/>
                <a:gd name="connsiteY1347" fmla="*/ 208121 h 514350"/>
                <a:gd name="connsiteX1348" fmla="*/ 3710464 w 6400800"/>
                <a:gd name="connsiteY1348" fmla="*/ 207169 h 514350"/>
                <a:gd name="connsiteX1349" fmla="*/ 3691414 w 6400800"/>
                <a:gd name="connsiteY1349" fmla="*/ 174784 h 514350"/>
                <a:gd name="connsiteX1350" fmla="*/ 3677126 w 6400800"/>
                <a:gd name="connsiteY1350" fmla="*/ 150971 h 514350"/>
                <a:gd name="connsiteX1351" fmla="*/ 3678079 w 6400800"/>
                <a:gd name="connsiteY1351" fmla="*/ 137636 h 514350"/>
                <a:gd name="connsiteX1352" fmla="*/ 3675221 w 6400800"/>
                <a:gd name="connsiteY1352" fmla="*/ 149066 h 514350"/>
                <a:gd name="connsiteX1353" fmla="*/ 3674269 w 6400800"/>
                <a:gd name="connsiteY1353" fmla="*/ 147161 h 514350"/>
                <a:gd name="connsiteX1354" fmla="*/ 3675221 w 6400800"/>
                <a:gd name="connsiteY1354" fmla="*/ 150019 h 514350"/>
                <a:gd name="connsiteX1355" fmla="*/ 3672364 w 6400800"/>
                <a:gd name="connsiteY1355" fmla="*/ 164306 h 514350"/>
                <a:gd name="connsiteX1356" fmla="*/ 3665696 w 6400800"/>
                <a:gd name="connsiteY1356" fmla="*/ 194786 h 514350"/>
                <a:gd name="connsiteX1357" fmla="*/ 3662839 w 6400800"/>
                <a:gd name="connsiteY1357" fmla="*/ 209074 h 514350"/>
                <a:gd name="connsiteX1358" fmla="*/ 3661886 w 6400800"/>
                <a:gd name="connsiteY1358" fmla="*/ 210026 h 514350"/>
                <a:gd name="connsiteX1359" fmla="*/ 3658076 w 6400800"/>
                <a:gd name="connsiteY1359" fmla="*/ 216694 h 514350"/>
                <a:gd name="connsiteX1360" fmla="*/ 3658076 w 6400800"/>
                <a:gd name="connsiteY1360" fmla="*/ 174784 h 514350"/>
                <a:gd name="connsiteX1361" fmla="*/ 3645694 w 6400800"/>
                <a:gd name="connsiteY1361" fmla="*/ 239554 h 514350"/>
                <a:gd name="connsiteX1362" fmla="*/ 3644741 w 6400800"/>
                <a:gd name="connsiteY1362" fmla="*/ 246221 h 514350"/>
                <a:gd name="connsiteX1363" fmla="*/ 3643789 w 6400800"/>
                <a:gd name="connsiteY1363" fmla="*/ 249079 h 514350"/>
                <a:gd name="connsiteX1364" fmla="*/ 3640931 w 6400800"/>
                <a:gd name="connsiteY1364" fmla="*/ 259556 h 514350"/>
                <a:gd name="connsiteX1365" fmla="*/ 3633311 w 6400800"/>
                <a:gd name="connsiteY1365" fmla="*/ 243364 h 514350"/>
                <a:gd name="connsiteX1366" fmla="*/ 3639979 w 6400800"/>
                <a:gd name="connsiteY1366" fmla="*/ 265271 h 514350"/>
                <a:gd name="connsiteX1367" fmla="*/ 3637121 w 6400800"/>
                <a:gd name="connsiteY1367" fmla="*/ 275749 h 514350"/>
                <a:gd name="connsiteX1368" fmla="*/ 3627596 w 6400800"/>
                <a:gd name="connsiteY1368" fmla="*/ 261461 h 514350"/>
                <a:gd name="connsiteX1369" fmla="*/ 3635216 w 6400800"/>
                <a:gd name="connsiteY1369" fmla="*/ 280511 h 514350"/>
                <a:gd name="connsiteX1370" fmla="*/ 3635216 w 6400800"/>
                <a:gd name="connsiteY1370" fmla="*/ 281464 h 514350"/>
                <a:gd name="connsiteX1371" fmla="*/ 3630454 w 6400800"/>
                <a:gd name="connsiteY1371" fmla="*/ 309086 h 514350"/>
                <a:gd name="connsiteX1372" fmla="*/ 3627596 w 6400800"/>
                <a:gd name="connsiteY1372" fmla="*/ 332899 h 514350"/>
                <a:gd name="connsiteX1373" fmla="*/ 3620929 w 6400800"/>
                <a:gd name="connsiteY1373" fmla="*/ 312896 h 514350"/>
                <a:gd name="connsiteX1374" fmla="*/ 3620929 w 6400800"/>
                <a:gd name="connsiteY1374" fmla="*/ 309086 h 514350"/>
                <a:gd name="connsiteX1375" fmla="*/ 3619976 w 6400800"/>
                <a:gd name="connsiteY1375" fmla="*/ 310991 h 514350"/>
                <a:gd name="connsiteX1376" fmla="*/ 3619024 w 6400800"/>
                <a:gd name="connsiteY1376" fmla="*/ 308134 h 514350"/>
                <a:gd name="connsiteX1377" fmla="*/ 3622834 w 6400800"/>
                <a:gd name="connsiteY1377" fmla="*/ 272891 h 514350"/>
                <a:gd name="connsiteX1378" fmla="*/ 3626644 w 6400800"/>
                <a:gd name="connsiteY1378" fmla="*/ 221456 h 514350"/>
                <a:gd name="connsiteX1379" fmla="*/ 3630454 w 6400800"/>
                <a:gd name="connsiteY1379" fmla="*/ 211931 h 514350"/>
                <a:gd name="connsiteX1380" fmla="*/ 3626644 w 6400800"/>
                <a:gd name="connsiteY1380" fmla="*/ 216694 h 514350"/>
                <a:gd name="connsiteX1381" fmla="*/ 3626644 w 6400800"/>
                <a:gd name="connsiteY1381" fmla="*/ 214789 h 514350"/>
                <a:gd name="connsiteX1382" fmla="*/ 3626644 w 6400800"/>
                <a:gd name="connsiteY1382" fmla="*/ 192881 h 514350"/>
                <a:gd name="connsiteX1383" fmla="*/ 3622834 w 6400800"/>
                <a:gd name="connsiteY1383" fmla="*/ 214789 h 514350"/>
                <a:gd name="connsiteX1384" fmla="*/ 3620929 w 6400800"/>
                <a:gd name="connsiteY1384" fmla="*/ 226219 h 514350"/>
                <a:gd name="connsiteX1385" fmla="*/ 3620929 w 6400800"/>
                <a:gd name="connsiteY1385" fmla="*/ 227171 h 514350"/>
                <a:gd name="connsiteX1386" fmla="*/ 3609499 w 6400800"/>
                <a:gd name="connsiteY1386" fmla="*/ 243364 h 514350"/>
                <a:gd name="connsiteX1387" fmla="*/ 3603784 w 6400800"/>
                <a:gd name="connsiteY1387" fmla="*/ 251936 h 514350"/>
                <a:gd name="connsiteX1388" fmla="*/ 3613309 w 6400800"/>
                <a:gd name="connsiteY1388" fmla="*/ 225266 h 514350"/>
                <a:gd name="connsiteX1389" fmla="*/ 3619024 w 6400800"/>
                <a:gd name="connsiteY1389" fmla="*/ 208121 h 514350"/>
                <a:gd name="connsiteX1390" fmla="*/ 3624739 w 6400800"/>
                <a:gd name="connsiteY1390" fmla="*/ 192881 h 514350"/>
                <a:gd name="connsiteX1391" fmla="*/ 3634264 w 6400800"/>
                <a:gd name="connsiteY1391" fmla="*/ 168116 h 514350"/>
                <a:gd name="connsiteX1392" fmla="*/ 3642836 w 6400800"/>
                <a:gd name="connsiteY1392" fmla="*/ 146209 h 514350"/>
                <a:gd name="connsiteX1393" fmla="*/ 3631406 w 6400800"/>
                <a:gd name="connsiteY1393" fmla="*/ 166211 h 514350"/>
                <a:gd name="connsiteX1394" fmla="*/ 3618071 w 6400800"/>
                <a:gd name="connsiteY1394" fmla="*/ 189071 h 514350"/>
                <a:gd name="connsiteX1395" fmla="*/ 3610451 w 6400800"/>
                <a:gd name="connsiteY1395" fmla="*/ 203359 h 514350"/>
                <a:gd name="connsiteX1396" fmla="*/ 3602831 w 6400800"/>
                <a:gd name="connsiteY1396" fmla="*/ 219551 h 514350"/>
                <a:gd name="connsiteX1397" fmla="*/ 3588544 w 6400800"/>
                <a:gd name="connsiteY1397" fmla="*/ 250031 h 514350"/>
                <a:gd name="connsiteX1398" fmla="*/ 3588544 w 6400800"/>
                <a:gd name="connsiteY1398" fmla="*/ 242411 h 514350"/>
                <a:gd name="connsiteX1399" fmla="*/ 3585686 w 6400800"/>
                <a:gd name="connsiteY1399" fmla="*/ 256699 h 514350"/>
                <a:gd name="connsiteX1400" fmla="*/ 3585686 w 6400800"/>
                <a:gd name="connsiteY1400" fmla="*/ 257651 h 514350"/>
                <a:gd name="connsiteX1401" fmla="*/ 3579971 w 6400800"/>
                <a:gd name="connsiteY1401" fmla="*/ 270986 h 514350"/>
                <a:gd name="connsiteX1402" fmla="*/ 3573304 w 6400800"/>
                <a:gd name="connsiteY1402" fmla="*/ 282416 h 514350"/>
                <a:gd name="connsiteX1403" fmla="*/ 3568541 w 6400800"/>
                <a:gd name="connsiteY1403" fmla="*/ 263366 h 514350"/>
                <a:gd name="connsiteX1404" fmla="*/ 3564731 w 6400800"/>
                <a:gd name="connsiteY1404" fmla="*/ 248126 h 514350"/>
                <a:gd name="connsiteX1405" fmla="*/ 3564731 w 6400800"/>
                <a:gd name="connsiteY1405" fmla="*/ 248126 h 514350"/>
                <a:gd name="connsiteX1406" fmla="*/ 3562826 w 6400800"/>
                <a:gd name="connsiteY1406" fmla="*/ 237649 h 514350"/>
                <a:gd name="connsiteX1407" fmla="*/ 3561874 w 6400800"/>
                <a:gd name="connsiteY1407" fmla="*/ 233839 h 514350"/>
                <a:gd name="connsiteX1408" fmla="*/ 3566636 w 6400800"/>
                <a:gd name="connsiteY1408" fmla="*/ 227171 h 514350"/>
                <a:gd name="connsiteX1409" fmla="*/ 3561874 w 6400800"/>
                <a:gd name="connsiteY1409" fmla="*/ 230981 h 514350"/>
                <a:gd name="connsiteX1410" fmla="*/ 3559016 w 6400800"/>
                <a:gd name="connsiteY1410" fmla="*/ 218599 h 514350"/>
                <a:gd name="connsiteX1411" fmla="*/ 3559016 w 6400800"/>
                <a:gd name="connsiteY1411" fmla="*/ 231934 h 514350"/>
                <a:gd name="connsiteX1412" fmla="*/ 3554254 w 6400800"/>
                <a:gd name="connsiteY1412" fmla="*/ 220504 h 514350"/>
                <a:gd name="connsiteX1413" fmla="*/ 3569494 w 6400800"/>
                <a:gd name="connsiteY1413" fmla="*/ 197644 h 514350"/>
                <a:gd name="connsiteX1414" fmla="*/ 3585686 w 6400800"/>
                <a:gd name="connsiteY1414" fmla="*/ 174784 h 514350"/>
                <a:gd name="connsiteX1415" fmla="*/ 3600926 w 6400800"/>
                <a:gd name="connsiteY1415" fmla="*/ 154781 h 514350"/>
                <a:gd name="connsiteX1416" fmla="*/ 3582829 w 6400800"/>
                <a:gd name="connsiteY1416" fmla="*/ 171926 h 514350"/>
                <a:gd name="connsiteX1417" fmla="*/ 3562826 w 6400800"/>
                <a:gd name="connsiteY1417" fmla="*/ 192881 h 514350"/>
                <a:gd name="connsiteX1418" fmla="*/ 3549491 w 6400800"/>
                <a:gd name="connsiteY1418" fmla="*/ 209074 h 514350"/>
                <a:gd name="connsiteX1419" fmla="*/ 3542824 w 6400800"/>
                <a:gd name="connsiteY1419" fmla="*/ 193834 h 514350"/>
                <a:gd name="connsiteX1420" fmla="*/ 3546634 w 6400800"/>
                <a:gd name="connsiteY1420" fmla="*/ 212884 h 514350"/>
                <a:gd name="connsiteX1421" fmla="*/ 3539966 w 6400800"/>
                <a:gd name="connsiteY1421" fmla="*/ 222409 h 514350"/>
                <a:gd name="connsiteX1422" fmla="*/ 3539014 w 6400800"/>
                <a:gd name="connsiteY1422" fmla="*/ 223361 h 514350"/>
                <a:gd name="connsiteX1423" fmla="*/ 3539014 w 6400800"/>
                <a:gd name="connsiteY1423" fmla="*/ 210979 h 514350"/>
                <a:gd name="connsiteX1424" fmla="*/ 3539014 w 6400800"/>
                <a:gd name="connsiteY1424" fmla="*/ 184309 h 514350"/>
                <a:gd name="connsiteX1425" fmla="*/ 3539014 w 6400800"/>
                <a:gd name="connsiteY1425" fmla="*/ 173831 h 514350"/>
                <a:gd name="connsiteX1426" fmla="*/ 3540919 w 6400800"/>
                <a:gd name="connsiteY1426" fmla="*/ 170021 h 514350"/>
                <a:gd name="connsiteX1427" fmla="*/ 3539014 w 6400800"/>
                <a:gd name="connsiteY1427" fmla="*/ 172879 h 514350"/>
                <a:gd name="connsiteX1428" fmla="*/ 3539014 w 6400800"/>
                <a:gd name="connsiteY1428" fmla="*/ 162401 h 514350"/>
                <a:gd name="connsiteX1429" fmla="*/ 3537109 w 6400800"/>
                <a:gd name="connsiteY1429" fmla="*/ 176689 h 514350"/>
                <a:gd name="connsiteX1430" fmla="*/ 3527584 w 6400800"/>
                <a:gd name="connsiteY1430" fmla="*/ 190976 h 514350"/>
                <a:gd name="connsiteX1431" fmla="*/ 3511391 w 6400800"/>
                <a:gd name="connsiteY1431" fmla="*/ 214789 h 514350"/>
                <a:gd name="connsiteX1432" fmla="*/ 3510439 w 6400800"/>
                <a:gd name="connsiteY1432" fmla="*/ 215741 h 514350"/>
                <a:gd name="connsiteX1433" fmla="*/ 3508534 w 6400800"/>
                <a:gd name="connsiteY1433" fmla="*/ 201454 h 514350"/>
                <a:gd name="connsiteX1434" fmla="*/ 3505676 w 6400800"/>
                <a:gd name="connsiteY1434" fmla="*/ 180499 h 514350"/>
                <a:gd name="connsiteX1435" fmla="*/ 3504724 w 6400800"/>
                <a:gd name="connsiteY1435" fmla="*/ 202406 h 514350"/>
                <a:gd name="connsiteX1436" fmla="*/ 3503771 w 6400800"/>
                <a:gd name="connsiteY1436" fmla="*/ 226219 h 514350"/>
                <a:gd name="connsiteX1437" fmla="*/ 3500914 w 6400800"/>
                <a:gd name="connsiteY1437" fmla="*/ 230981 h 514350"/>
                <a:gd name="connsiteX1438" fmla="*/ 3491389 w 6400800"/>
                <a:gd name="connsiteY1438" fmla="*/ 247174 h 514350"/>
                <a:gd name="connsiteX1439" fmla="*/ 3483769 w 6400800"/>
                <a:gd name="connsiteY1439" fmla="*/ 230029 h 514350"/>
                <a:gd name="connsiteX1440" fmla="*/ 3469481 w 6400800"/>
                <a:gd name="connsiteY1440" fmla="*/ 200501 h 514350"/>
                <a:gd name="connsiteX1441" fmla="*/ 3471386 w 6400800"/>
                <a:gd name="connsiteY1441" fmla="*/ 190976 h 514350"/>
                <a:gd name="connsiteX1442" fmla="*/ 3477101 w 6400800"/>
                <a:gd name="connsiteY1442" fmla="*/ 167164 h 514350"/>
                <a:gd name="connsiteX1443" fmla="*/ 3482816 w 6400800"/>
                <a:gd name="connsiteY1443" fmla="*/ 146209 h 514350"/>
                <a:gd name="connsiteX1444" fmla="*/ 3492341 w 6400800"/>
                <a:gd name="connsiteY1444" fmla="*/ 111919 h 514350"/>
                <a:gd name="connsiteX1445" fmla="*/ 3499961 w 6400800"/>
                <a:gd name="connsiteY1445" fmla="*/ 82391 h 514350"/>
                <a:gd name="connsiteX1446" fmla="*/ 3488531 w 6400800"/>
                <a:gd name="connsiteY1446" fmla="*/ 110966 h 514350"/>
                <a:gd name="connsiteX1447" fmla="*/ 3476149 w 6400800"/>
                <a:gd name="connsiteY1447" fmla="*/ 144304 h 514350"/>
                <a:gd name="connsiteX1448" fmla="*/ 3468529 w 6400800"/>
                <a:gd name="connsiteY1448" fmla="*/ 164306 h 514350"/>
                <a:gd name="connsiteX1449" fmla="*/ 3461861 w 6400800"/>
                <a:gd name="connsiteY1449" fmla="*/ 185261 h 514350"/>
                <a:gd name="connsiteX1450" fmla="*/ 3452336 w 6400800"/>
                <a:gd name="connsiteY1450" fmla="*/ 168116 h 514350"/>
                <a:gd name="connsiteX1451" fmla="*/ 3460909 w 6400800"/>
                <a:gd name="connsiteY1451" fmla="*/ 189071 h 514350"/>
                <a:gd name="connsiteX1452" fmla="*/ 3450431 w 6400800"/>
                <a:gd name="connsiteY1452" fmla="*/ 225266 h 514350"/>
                <a:gd name="connsiteX1453" fmla="*/ 3441859 w 6400800"/>
                <a:gd name="connsiteY1453" fmla="*/ 210026 h 514350"/>
                <a:gd name="connsiteX1454" fmla="*/ 3442811 w 6400800"/>
                <a:gd name="connsiteY1454" fmla="*/ 208121 h 514350"/>
                <a:gd name="connsiteX1455" fmla="*/ 3445669 w 6400800"/>
                <a:gd name="connsiteY1455" fmla="*/ 190976 h 514350"/>
                <a:gd name="connsiteX1456" fmla="*/ 3439001 w 6400800"/>
                <a:gd name="connsiteY1456" fmla="*/ 205264 h 514350"/>
                <a:gd name="connsiteX1457" fmla="*/ 3439001 w 6400800"/>
                <a:gd name="connsiteY1457" fmla="*/ 205264 h 514350"/>
                <a:gd name="connsiteX1458" fmla="*/ 3438049 w 6400800"/>
                <a:gd name="connsiteY1458" fmla="*/ 165259 h 514350"/>
                <a:gd name="connsiteX1459" fmla="*/ 3437096 w 6400800"/>
                <a:gd name="connsiteY1459" fmla="*/ 135731 h 514350"/>
                <a:gd name="connsiteX1460" fmla="*/ 3435191 w 6400800"/>
                <a:gd name="connsiteY1460" fmla="*/ 112871 h 514350"/>
                <a:gd name="connsiteX1461" fmla="*/ 3433286 w 6400800"/>
                <a:gd name="connsiteY1461" fmla="*/ 92869 h 514350"/>
                <a:gd name="connsiteX1462" fmla="*/ 3431381 w 6400800"/>
                <a:gd name="connsiteY1462" fmla="*/ 112871 h 514350"/>
                <a:gd name="connsiteX1463" fmla="*/ 3428524 w 6400800"/>
                <a:gd name="connsiteY1463" fmla="*/ 149066 h 514350"/>
                <a:gd name="connsiteX1464" fmla="*/ 3428524 w 6400800"/>
                <a:gd name="connsiteY1464" fmla="*/ 150019 h 514350"/>
                <a:gd name="connsiteX1465" fmla="*/ 3426619 w 6400800"/>
                <a:gd name="connsiteY1465" fmla="*/ 131921 h 514350"/>
                <a:gd name="connsiteX1466" fmla="*/ 3423761 w 6400800"/>
                <a:gd name="connsiteY1466" fmla="*/ 113824 h 514350"/>
                <a:gd name="connsiteX1467" fmla="*/ 3422809 w 6400800"/>
                <a:gd name="connsiteY1467" fmla="*/ 131921 h 514350"/>
                <a:gd name="connsiteX1468" fmla="*/ 3420904 w 6400800"/>
                <a:gd name="connsiteY1468" fmla="*/ 174784 h 514350"/>
                <a:gd name="connsiteX1469" fmla="*/ 3412331 w 6400800"/>
                <a:gd name="connsiteY1469" fmla="*/ 162401 h 514350"/>
                <a:gd name="connsiteX1470" fmla="*/ 3398044 w 6400800"/>
                <a:gd name="connsiteY1470" fmla="*/ 141446 h 514350"/>
                <a:gd name="connsiteX1471" fmla="*/ 3401854 w 6400800"/>
                <a:gd name="connsiteY1471" fmla="*/ 123349 h 514350"/>
                <a:gd name="connsiteX1472" fmla="*/ 3396139 w 6400800"/>
                <a:gd name="connsiteY1472" fmla="*/ 139541 h 514350"/>
                <a:gd name="connsiteX1473" fmla="*/ 3391376 w 6400800"/>
                <a:gd name="connsiteY1473" fmla="*/ 132874 h 514350"/>
                <a:gd name="connsiteX1474" fmla="*/ 3395186 w 6400800"/>
                <a:gd name="connsiteY1474" fmla="*/ 139541 h 514350"/>
                <a:gd name="connsiteX1475" fmla="*/ 3395186 w 6400800"/>
                <a:gd name="connsiteY1475" fmla="*/ 141446 h 514350"/>
                <a:gd name="connsiteX1476" fmla="*/ 3382804 w 6400800"/>
                <a:gd name="connsiteY1476" fmla="*/ 177641 h 514350"/>
                <a:gd name="connsiteX1477" fmla="*/ 3382804 w 6400800"/>
                <a:gd name="connsiteY1477" fmla="*/ 172879 h 514350"/>
                <a:gd name="connsiteX1478" fmla="*/ 3381851 w 6400800"/>
                <a:gd name="connsiteY1478" fmla="*/ 150971 h 514350"/>
                <a:gd name="connsiteX1479" fmla="*/ 3378994 w 6400800"/>
                <a:gd name="connsiteY1479" fmla="*/ 172879 h 514350"/>
                <a:gd name="connsiteX1480" fmla="*/ 3376136 w 6400800"/>
                <a:gd name="connsiteY1480" fmla="*/ 197644 h 514350"/>
                <a:gd name="connsiteX1481" fmla="*/ 3365659 w 6400800"/>
                <a:gd name="connsiteY1481" fmla="*/ 234791 h 514350"/>
                <a:gd name="connsiteX1482" fmla="*/ 3358991 w 6400800"/>
                <a:gd name="connsiteY1482" fmla="*/ 253841 h 514350"/>
                <a:gd name="connsiteX1483" fmla="*/ 3358039 w 6400800"/>
                <a:gd name="connsiteY1483" fmla="*/ 257651 h 514350"/>
                <a:gd name="connsiteX1484" fmla="*/ 3351371 w 6400800"/>
                <a:gd name="connsiteY1484" fmla="*/ 239554 h 514350"/>
                <a:gd name="connsiteX1485" fmla="*/ 3351371 w 6400800"/>
                <a:gd name="connsiteY1485" fmla="*/ 237649 h 514350"/>
                <a:gd name="connsiteX1486" fmla="*/ 3351371 w 6400800"/>
                <a:gd name="connsiteY1486" fmla="*/ 238601 h 514350"/>
                <a:gd name="connsiteX1487" fmla="*/ 3344704 w 6400800"/>
                <a:gd name="connsiteY1487" fmla="*/ 221456 h 514350"/>
                <a:gd name="connsiteX1488" fmla="*/ 3349466 w 6400800"/>
                <a:gd name="connsiteY1488" fmla="*/ 248126 h 514350"/>
                <a:gd name="connsiteX1489" fmla="*/ 3347561 w 6400800"/>
                <a:gd name="connsiteY1489" fmla="*/ 265271 h 514350"/>
                <a:gd name="connsiteX1490" fmla="*/ 3345656 w 6400800"/>
                <a:gd name="connsiteY1490" fmla="*/ 283369 h 514350"/>
                <a:gd name="connsiteX1491" fmla="*/ 3343751 w 6400800"/>
                <a:gd name="connsiteY1491" fmla="*/ 287179 h 514350"/>
                <a:gd name="connsiteX1492" fmla="*/ 3339941 w 6400800"/>
                <a:gd name="connsiteY1492" fmla="*/ 274796 h 514350"/>
                <a:gd name="connsiteX1493" fmla="*/ 3325654 w 6400800"/>
                <a:gd name="connsiteY1493" fmla="*/ 231934 h 514350"/>
                <a:gd name="connsiteX1494" fmla="*/ 3328511 w 6400800"/>
                <a:gd name="connsiteY1494" fmla="*/ 216694 h 514350"/>
                <a:gd name="connsiteX1495" fmla="*/ 3338036 w 6400800"/>
                <a:gd name="connsiteY1495" fmla="*/ 170974 h 514350"/>
                <a:gd name="connsiteX1496" fmla="*/ 3346609 w 6400800"/>
                <a:gd name="connsiteY1496" fmla="*/ 136684 h 514350"/>
                <a:gd name="connsiteX1497" fmla="*/ 3355181 w 6400800"/>
                <a:gd name="connsiteY1497" fmla="*/ 106204 h 514350"/>
                <a:gd name="connsiteX1498" fmla="*/ 3342799 w 6400800"/>
                <a:gd name="connsiteY1498" fmla="*/ 134779 h 514350"/>
                <a:gd name="connsiteX1499" fmla="*/ 3330416 w 6400800"/>
                <a:gd name="connsiteY1499" fmla="*/ 169069 h 514350"/>
                <a:gd name="connsiteX1500" fmla="*/ 3318986 w 6400800"/>
                <a:gd name="connsiteY1500" fmla="*/ 208121 h 514350"/>
                <a:gd name="connsiteX1501" fmla="*/ 3318986 w 6400800"/>
                <a:gd name="connsiteY1501" fmla="*/ 203359 h 514350"/>
                <a:gd name="connsiteX1502" fmla="*/ 3320891 w 6400800"/>
                <a:gd name="connsiteY1502" fmla="*/ 195739 h 514350"/>
                <a:gd name="connsiteX1503" fmla="*/ 3327559 w 6400800"/>
                <a:gd name="connsiteY1503" fmla="*/ 170021 h 514350"/>
                <a:gd name="connsiteX1504" fmla="*/ 3332321 w 6400800"/>
                <a:gd name="connsiteY1504" fmla="*/ 147161 h 514350"/>
                <a:gd name="connsiteX1505" fmla="*/ 3323749 w 6400800"/>
                <a:gd name="connsiteY1505" fmla="*/ 169069 h 514350"/>
                <a:gd name="connsiteX1506" fmla="*/ 3322796 w 6400800"/>
                <a:gd name="connsiteY1506" fmla="*/ 171926 h 514350"/>
                <a:gd name="connsiteX1507" fmla="*/ 3323749 w 6400800"/>
                <a:gd name="connsiteY1507" fmla="*/ 165259 h 514350"/>
                <a:gd name="connsiteX1508" fmla="*/ 3328511 w 6400800"/>
                <a:gd name="connsiteY1508" fmla="*/ 147161 h 514350"/>
                <a:gd name="connsiteX1509" fmla="*/ 3336131 w 6400800"/>
                <a:gd name="connsiteY1509" fmla="*/ 116681 h 514350"/>
                <a:gd name="connsiteX1510" fmla="*/ 3341846 w 6400800"/>
                <a:gd name="connsiteY1510" fmla="*/ 90011 h 514350"/>
                <a:gd name="connsiteX1511" fmla="*/ 3332321 w 6400800"/>
                <a:gd name="connsiteY1511" fmla="*/ 114776 h 514350"/>
                <a:gd name="connsiteX1512" fmla="*/ 3321844 w 6400800"/>
                <a:gd name="connsiteY1512" fmla="*/ 143351 h 514350"/>
                <a:gd name="connsiteX1513" fmla="*/ 3315176 w 6400800"/>
                <a:gd name="connsiteY1513" fmla="*/ 161449 h 514350"/>
                <a:gd name="connsiteX1514" fmla="*/ 3308509 w 6400800"/>
                <a:gd name="connsiteY1514" fmla="*/ 181451 h 514350"/>
                <a:gd name="connsiteX1515" fmla="*/ 3308509 w 6400800"/>
                <a:gd name="connsiteY1515" fmla="*/ 181451 h 514350"/>
                <a:gd name="connsiteX1516" fmla="*/ 3306604 w 6400800"/>
                <a:gd name="connsiteY1516" fmla="*/ 176689 h 514350"/>
                <a:gd name="connsiteX1517" fmla="*/ 3292316 w 6400800"/>
                <a:gd name="connsiteY1517" fmla="*/ 140494 h 514350"/>
                <a:gd name="connsiteX1518" fmla="*/ 3305651 w 6400800"/>
                <a:gd name="connsiteY1518" fmla="*/ 189071 h 514350"/>
                <a:gd name="connsiteX1519" fmla="*/ 3294221 w 6400800"/>
                <a:gd name="connsiteY1519" fmla="*/ 227171 h 514350"/>
                <a:gd name="connsiteX1520" fmla="*/ 3293269 w 6400800"/>
                <a:gd name="connsiteY1520" fmla="*/ 230981 h 514350"/>
                <a:gd name="connsiteX1521" fmla="*/ 3292316 w 6400800"/>
                <a:gd name="connsiteY1521" fmla="*/ 229076 h 514350"/>
                <a:gd name="connsiteX1522" fmla="*/ 3277076 w 6400800"/>
                <a:gd name="connsiteY1522" fmla="*/ 197644 h 514350"/>
                <a:gd name="connsiteX1523" fmla="*/ 3291364 w 6400800"/>
                <a:gd name="connsiteY1523" fmla="*/ 237649 h 514350"/>
                <a:gd name="connsiteX1524" fmla="*/ 3285649 w 6400800"/>
                <a:gd name="connsiteY1524" fmla="*/ 257651 h 514350"/>
                <a:gd name="connsiteX1525" fmla="*/ 3277076 w 6400800"/>
                <a:gd name="connsiteY1525" fmla="*/ 246221 h 514350"/>
                <a:gd name="connsiteX1526" fmla="*/ 3274219 w 6400800"/>
                <a:gd name="connsiteY1526" fmla="*/ 242411 h 514350"/>
                <a:gd name="connsiteX1527" fmla="*/ 3277076 w 6400800"/>
                <a:gd name="connsiteY1527" fmla="*/ 199549 h 514350"/>
                <a:gd name="connsiteX1528" fmla="*/ 3272314 w 6400800"/>
                <a:gd name="connsiteY1528" fmla="*/ 217646 h 514350"/>
                <a:gd name="connsiteX1529" fmla="*/ 3268504 w 6400800"/>
                <a:gd name="connsiteY1529" fmla="*/ 234791 h 514350"/>
                <a:gd name="connsiteX1530" fmla="*/ 3258979 w 6400800"/>
                <a:gd name="connsiteY1530" fmla="*/ 223361 h 514350"/>
                <a:gd name="connsiteX1531" fmla="*/ 3241834 w 6400800"/>
                <a:gd name="connsiteY1531" fmla="*/ 203359 h 514350"/>
                <a:gd name="connsiteX1532" fmla="*/ 3256121 w 6400800"/>
                <a:gd name="connsiteY1532" fmla="*/ 226219 h 514350"/>
                <a:gd name="connsiteX1533" fmla="*/ 3266599 w 6400800"/>
                <a:gd name="connsiteY1533" fmla="*/ 243364 h 514350"/>
                <a:gd name="connsiteX1534" fmla="*/ 3260884 w 6400800"/>
                <a:gd name="connsiteY1534" fmla="*/ 265271 h 514350"/>
                <a:gd name="connsiteX1535" fmla="*/ 3256121 w 6400800"/>
                <a:gd name="connsiteY1535" fmla="*/ 288131 h 514350"/>
                <a:gd name="connsiteX1536" fmla="*/ 3256121 w 6400800"/>
                <a:gd name="connsiteY1536" fmla="*/ 287179 h 514350"/>
                <a:gd name="connsiteX1537" fmla="*/ 3256121 w 6400800"/>
                <a:gd name="connsiteY1537" fmla="*/ 289084 h 514350"/>
                <a:gd name="connsiteX1538" fmla="*/ 3255169 w 6400800"/>
                <a:gd name="connsiteY1538" fmla="*/ 293846 h 514350"/>
                <a:gd name="connsiteX1539" fmla="*/ 3253264 w 6400800"/>
                <a:gd name="connsiteY1539" fmla="*/ 290036 h 514350"/>
                <a:gd name="connsiteX1540" fmla="*/ 3254216 w 6400800"/>
                <a:gd name="connsiteY1540" fmla="*/ 280511 h 514350"/>
                <a:gd name="connsiteX1541" fmla="*/ 3252311 w 6400800"/>
                <a:gd name="connsiteY1541" fmla="*/ 287179 h 514350"/>
                <a:gd name="connsiteX1542" fmla="*/ 3246596 w 6400800"/>
                <a:gd name="connsiteY1542" fmla="*/ 276701 h 514350"/>
                <a:gd name="connsiteX1543" fmla="*/ 3251359 w 6400800"/>
                <a:gd name="connsiteY1543" fmla="*/ 290989 h 514350"/>
                <a:gd name="connsiteX1544" fmla="*/ 3249454 w 6400800"/>
                <a:gd name="connsiteY1544" fmla="*/ 298609 h 514350"/>
                <a:gd name="connsiteX1545" fmla="*/ 3247549 w 6400800"/>
                <a:gd name="connsiteY1545" fmla="*/ 304324 h 514350"/>
                <a:gd name="connsiteX1546" fmla="*/ 3246596 w 6400800"/>
                <a:gd name="connsiteY1546" fmla="*/ 301466 h 514350"/>
                <a:gd name="connsiteX1547" fmla="*/ 3246596 w 6400800"/>
                <a:gd name="connsiteY1547" fmla="*/ 306229 h 514350"/>
                <a:gd name="connsiteX1548" fmla="*/ 3243739 w 6400800"/>
                <a:gd name="connsiteY1548" fmla="*/ 317659 h 514350"/>
                <a:gd name="connsiteX1549" fmla="*/ 3239929 w 6400800"/>
                <a:gd name="connsiteY1549" fmla="*/ 304324 h 514350"/>
                <a:gd name="connsiteX1550" fmla="*/ 3242786 w 6400800"/>
                <a:gd name="connsiteY1550" fmla="*/ 296704 h 514350"/>
                <a:gd name="connsiteX1551" fmla="*/ 3238976 w 6400800"/>
                <a:gd name="connsiteY1551" fmla="*/ 302419 h 514350"/>
                <a:gd name="connsiteX1552" fmla="*/ 3236119 w 6400800"/>
                <a:gd name="connsiteY1552" fmla="*/ 293846 h 514350"/>
                <a:gd name="connsiteX1553" fmla="*/ 3235166 w 6400800"/>
                <a:gd name="connsiteY1553" fmla="*/ 290036 h 514350"/>
                <a:gd name="connsiteX1554" fmla="*/ 3241834 w 6400800"/>
                <a:gd name="connsiteY1554" fmla="*/ 273844 h 514350"/>
                <a:gd name="connsiteX1555" fmla="*/ 3249454 w 6400800"/>
                <a:gd name="connsiteY1555" fmla="*/ 256699 h 514350"/>
                <a:gd name="connsiteX1556" fmla="*/ 3256121 w 6400800"/>
                <a:gd name="connsiteY1556" fmla="*/ 242411 h 514350"/>
                <a:gd name="connsiteX1557" fmla="*/ 3245644 w 6400800"/>
                <a:gd name="connsiteY1557" fmla="*/ 254794 h 514350"/>
                <a:gd name="connsiteX1558" fmla="*/ 3235166 w 6400800"/>
                <a:gd name="connsiteY1558" fmla="*/ 270034 h 514350"/>
                <a:gd name="connsiteX1559" fmla="*/ 3230404 w 6400800"/>
                <a:gd name="connsiteY1559" fmla="*/ 276701 h 514350"/>
                <a:gd name="connsiteX1560" fmla="*/ 3229451 w 6400800"/>
                <a:gd name="connsiteY1560" fmla="*/ 272891 h 514350"/>
                <a:gd name="connsiteX1561" fmla="*/ 3222784 w 6400800"/>
                <a:gd name="connsiteY1561" fmla="*/ 253841 h 514350"/>
                <a:gd name="connsiteX1562" fmla="*/ 3218021 w 6400800"/>
                <a:gd name="connsiteY1562" fmla="*/ 241459 h 514350"/>
                <a:gd name="connsiteX1563" fmla="*/ 3218021 w 6400800"/>
                <a:gd name="connsiteY1563" fmla="*/ 236696 h 514350"/>
                <a:gd name="connsiteX1564" fmla="*/ 3222784 w 6400800"/>
                <a:gd name="connsiteY1564" fmla="*/ 206216 h 514350"/>
                <a:gd name="connsiteX1565" fmla="*/ 3229451 w 6400800"/>
                <a:gd name="connsiteY1565" fmla="*/ 166211 h 514350"/>
                <a:gd name="connsiteX1566" fmla="*/ 3235166 w 6400800"/>
                <a:gd name="connsiteY1566" fmla="*/ 135731 h 514350"/>
                <a:gd name="connsiteX1567" fmla="*/ 3239929 w 6400800"/>
                <a:gd name="connsiteY1567" fmla="*/ 109061 h 514350"/>
                <a:gd name="connsiteX1568" fmla="*/ 3231356 w 6400800"/>
                <a:gd name="connsiteY1568" fmla="*/ 134779 h 514350"/>
                <a:gd name="connsiteX1569" fmla="*/ 3212306 w 6400800"/>
                <a:gd name="connsiteY1569" fmla="*/ 204311 h 514350"/>
                <a:gd name="connsiteX1570" fmla="*/ 3209449 w 6400800"/>
                <a:gd name="connsiteY1570" fmla="*/ 215741 h 514350"/>
                <a:gd name="connsiteX1571" fmla="*/ 3204686 w 6400800"/>
                <a:gd name="connsiteY1571" fmla="*/ 204311 h 514350"/>
                <a:gd name="connsiteX1572" fmla="*/ 3203734 w 6400800"/>
                <a:gd name="connsiteY1572" fmla="*/ 175736 h 514350"/>
                <a:gd name="connsiteX1573" fmla="*/ 3200876 w 6400800"/>
                <a:gd name="connsiteY1573" fmla="*/ 206216 h 514350"/>
                <a:gd name="connsiteX1574" fmla="*/ 3196114 w 6400800"/>
                <a:gd name="connsiteY1574" fmla="*/ 240506 h 514350"/>
                <a:gd name="connsiteX1575" fmla="*/ 3195161 w 6400800"/>
                <a:gd name="connsiteY1575" fmla="*/ 243364 h 514350"/>
                <a:gd name="connsiteX1576" fmla="*/ 3196114 w 6400800"/>
                <a:gd name="connsiteY1576" fmla="*/ 217646 h 514350"/>
                <a:gd name="connsiteX1577" fmla="*/ 3198019 w 6400800"/>
                <a:gd name="connsiteY1577" fmla="*/ 180499 h 514350"/>
                <a:gd name="connsiteX1578" fmla="*/ 3199924 w 6400800"/>
                <a:gd name="connsiteY1578" fmla="*/ 151924 h 514350"/>
                <a:gd name="connsiteX1579" fmla="*/ 3200876 w 6400800"/>
                <a:gd name="connsiteY1579" fmla="*/ 127159 h 514350"/>
                <a:gd name="connsiteX1580" fmla="*/ 3195161 w 6400800"/>
                <a:gd name="connsiteY1580" fmla="*/ 151924 h 514350"/>
                <a:gd name="connsiteX1581" fmla="*/ 3184684 w 6400800"/>
                <a:gd name="connsiteY1581" fmla="*/ 217646 h 514350"/>
                <a:gd name="connsiteX1582" fmla="*/ 3181826 w 6400800"/>
                <a:gd name="connsiteY1582" fmla="*/ 235744 h 514350"/>
                <a:gd name="connsiteX1583" fmla="*/ 3179921 w 6400800"/>
                <a:gd name="connsiteY1583" fmla="*/ 231934 h 514350"/>
                <a:gd name="connsiteX1584" fmla="*/ 3179921 w 6400800"/>
                <a:gd name="connsiteY1584" fmla="*/ 224314 h 514350"/>
                <a:gd name="connsiteX1585" fmla="*/ 3178969 w 6400800"/>
                <a:gd name="connsiteY1585" fmla="*/ 230029 h 514350"/>
                <a:gd name="connsiteX1586" fmla="*/ 3177064 w 6400800"/>
                <a:gd name="connsiteY1586" fmla="*/ 227171 h 514350"/>
                <a:gd name="connsiteX1587" fmla="*/ 3178016 w 6400800"/>
                <a:gd name="connsiteY1587" fmla="*/ 231934 h 514350"/>
                <a:gd name="connsiteX1588" fmla="*/ 3174206 w 6400800"/>
                <a:gd name="connsiteY1588" fmla="*/ 250984 h 514350"/>
                <a:gd name="connsiteX1589" fmla="*/ 3170396 w 6400800"/>
                <a:gd name="connsiteY1589" fmla="*/ 277654 h 514350"/>
                <a:gd name="connsiteX1590" fmla="*/ 3169444 w 6400800"/>
                <a:gd name="connsiteY1590" fmla="*/ 275749 h 514350"/>
                <a:gd name="connsiteX1591" fmla="*/ 3163729 w 6400800"/>
                <a:gd name="connsiteY1591" fmla="*/ 215741 h 514350"/>
                <a:gd name="connsiteX1592" fmla="*/ 3162776 w 6400800"/>
                <a:gd name="connsiteY1592" fmla="*/ 207169 h 514350"/>
                <a:gd name="connsiteX1593" fmla="*/ 3163729 w 6400800"/>
                <a:gd name="connsiteY1593" fmla="*/ 203359 h 514350"/>
                <a:gd name="connsiteX1594" fmla="*/ 3174206 w 6400800"/>
                <a:gd name="connsiteY1594" fmla="*/ 132874 h 514350"/>
                <a:gd name="connsiteX1595" fmla="*/ 3178016 w 6400800"/>
                <a:gd name="connsiteY1595" fmla="*/ 106204 h 514350"/>
                <a:gd name="connsiteX1596" fmla="*/ 3170396 w 6400800"/>
                <a:gd name="connsiteY1596" fmla="*/ 131921 h 514350"/>
                <a:gd name="connsiteX1597" fmla="*/ 3158014 w 6400800"/>
                <a:gd name="connsiteY1597" fmla="*/ 177641 h 514350"/>
                <a:gd name="connsiteX1598" fmla="*/ 3154204 w 6400800"/>
                <a:gd name="connsiteY1598" fmla="*/ 159544 h 514350"/>
                <a:gd name="connsiteX1599" fmla="*/ 3149441 w 6400800"/>
                <a:gd name="connsiteY1599" fmla="*/ 134779 h 514350"/>
                <a:gd name="connsiteX1600" fmla="*/ 3143726 w 6400800"/>
                <a:gd name="connsiteY1600" fmla="*/ 112871 h 514350"/>
                <a:gd name="connsiteX1601" fmla="*/ 3133249 w 6400800"/>
                <a:gd name="connsiteY1601" fmla="*/ 77629 h 514350"/>
                <a:gd name="connsiteX1602" fmla="*/ 3122771 w 6400800"/>
                <a:gd name="connsiteY1602" fmla="*/ 47149 h 514350"/>
                <a:gd name="connsiteX1603" fmla="*/ 3129439 w 6400800"/>
                <a:gd name="connsiteY1603" fmla="*/ 78581 h 514350"/>
                <a:gd name="connsiteX1604" fmla="*/ 3136106 w 6400800"/>
                <a:gd name="connsiteY1604" fmla="*/ 114776 h 514350"/>
                <a:gd name="connsiteX1605" fmla="*/ 3139916 w 6400800"/>
                <a:gd name="connsiteY1605" fmla="*/ 136684 h 514350"/>
                <a:gd name="connsiteX1606" fmla="*/ 3142774 w 6400800"/>
                <a:gd name="connsiteY1606" fmla="*/ 161449 h 514350"/>
                <a:gd name="connsiteX1607" fmla="*/ 3147536 w 6400800"/>
                <a:gd name="connsiteY1607" fmla="*/ 213836 h 514350"/>
                <a:gd name="connsiteX1608" fmla="*/ 3146584 w 6400800"/>
                <a:gd name="connsiteY1608" fmla="*/ 217646 h 514350"/>
                <a:gd name="connsiteX1609" fmla="*/ 3143726 w 6400800"/>
                <a:gd name="connsiteY1609" fmla="*/ 210026 h 514350"/>
                <a:gd name="connsiteX1610" fmla="*/ 3138964 w 6400800"/>
                <a:gd name="connsiteY1610" fmla="*/ 196691 h 514350"/>
                <a:gd name="connsiteX1611" fmla="*/ 3134201 w 6400800"/>
                <a:gd name="connsiteY1611" fmla="*/ 179546 h 514350"/>
                <a:gd name="connsiteX1612" fmla="*/ 3126581 w 6400800"/>
                <a:gd name="connsiteY1612" fmla="*/ 155734 h 514350"/>
                <a:gd name="connsiteX1613" fmla="*/ 3129439 w 6400800"/>
                <a:gd name="connsiteY1613" fmla="*/ 172879 h 514350"/>
                <a:gd name="connsiteX1614" fmla="*/ 3118961 w 6400800"/>
                <a:gd name="connsiteY1614" fmla="*/ 150019 h 514350"/>
                <a:gd name="connsiteX1615" fmla="*/ 3112294 w 6400800"/>
                <a:gd name="connsiteY1615" fmla="*/ 136684 h 514350"/>
                <a:gd name="connsiteX1616" fmla="*/ 3102769 w 6400800"/>
                <a:gd name="connsiteY1616" fmla="*/ 113824 h 514350"/>
                <a:gd name="connsiteX1617" fmla="*/ 3090386 w 6400800"/>
                <a:gd name="connsiteY1617" fmla="*/ 87154 h 514350"/>
                <a:gd name="connsiteX1618" fmla="*/ 3099911 w 6400800"/>
                <a:gd name="connsiteY1618" fmla="*/ 114776 h 514350"/>
                <a:gd name="connsiteX1619" fmla="*/ 3109436 w 6400800"/>
                <a:gd name="connsiteY1619" fmla="*/ 146209 h 514350"/>
                <a:gd name="connsiteX1620" fmla="*/ 3115151 w 6400800"/>
                <a:gd name="connsiteY1620" fmla="*/ 167164 h 514350"/>
                <a:gd name="connsiteX1621" fmla="*/ 3109436 w 6400800"/>
                <a:gd name="connsiteY1621" fmla="*/ 155734 h 514350"/>
                <a:gd name="connsiteX1622" fmla="*/ 3116104 w 6400800"/>
                <a:gd name="connsiteY1622" fmla="*/ 176689 h 514350"/>
                <a:gd name="connsiteX1623" fmla="*/ 3121819 w 6400800"/>
                <a:gd name="connsiteY1623" fmla="*/ 194786 h 514350"/>
                <a:gd name="connsiteX1624" fmla="*/ 3125629 w 6400800"/>
                <a:gd name="connsiteY1624" fmla="*/ 213836 h 514350"/>
                <a:gd name="connsiteX1625" fmla="*/ 3123724 w 6400800"/>
                <a:gd name="connsiteY1625" fmla="*/ 215741 h 514350"/>
                <a:gd name="connsiteX1626" fmla="*/ 3122771 w 6400800"/>
                <a:gd name="connsiteY1626" fmla="*/ 210979 h 514350"/>
                <a:gd name="connsiteX1627" fmla="*/ 3122771 w 6400800"/>
                <a:gd name="connsiteY1627" fmla="*/ 216694 h 514350"/>
                <a:gd name="connsiteX1628" fmla="*/ 3113246 w 6400800"/>
                <a:gd name="connsiteY1628" fmla="*/ 228124 h 514350"/>
                <a:gd name="connsiteX1629" fmla="*/ 3113246 w 6400800"/>
                <a:gd name="connsiteY1629" fmla="*/ 228124 h 514350"/>
                <a:gd name="connsiteX1630" fmla="*/ 3110389 w 6400800"/>
                <a:gd name="connsiteY1630" fmla="*/ 191929 h 514350"/>
                <a:gd name="connsiteX1631" fmla="*/ 3108484 w 6400800"/>
                <a:gd name="connsiteY1631" fmla="*/ 171926 h 514350"/>
                <a:gd name="connsiteX1632" fmla="*/ 3106579 w 6400800"/>
                <a:gd name="connsiteY1632" fmla="*/ 192881 h 514350"/>
                <a:gd name="connsiteX1633" fmla="*/ 3104674 w 6400800"/>
                <a:gd name="connsiteY1633" fmla="*/ 228124 h 514350"/>
                <a:gd name="connsiteX1634" fmla="*/ 3104674 w 6400800"/>
                <a:gd name="connsiteY1634" fmla="*/ 227171 h 514350"/>
                <a:gd name="connsiteX1635" fmla="*/ 3097054 w 6400800"/>
                <a:gd name="connsiteY1635" fmla="*/ 208121 h 514350"/>
                <a:gd name="connsiteX1636" fmla="*/ 3100864 w 6400800"/>
                <a:gd name="connsiteY1636" fmla="*/ 228124 h 514350"/>
                <a:gd name="connsiteX1637" fmla="*/ 3103721 w 6400800"/>
                <a:gd name="connsiteY1637" fmla="*/ 244316 h 514350"/>
                <a:gd name="connsiteX1638" fmla="*/ 3096101 w 6400800"/>
                <a:gd name="connsiteY1638" fmla="*/ 255746 h 514350"/>
                <a:gd name="connsiteX1639" fmla="*/ 3087529 w 6400800"/>
                <a:gd name="connsiteY1639" fmla="*/ 270034 h 514350"/>
                <a:gd name="connsiteX1640" fmla="*/ 3082766 w 6400800"/>
                <a:gd name="connsiteY1640" fmla="*/ 252889 h 514350"/>
                <a:gd name="connsiteX1641" fmla="*/ 3077051 w 6400800"/>
                <a:gd name="connsiteY1641" fmla="*/ 233839 h 514350"/>
                <a:gd name="connsiteX1642" fmla="*/ 3078956 w 6400800"/>
                <a:gd name="connsiteY1642" fmla="*/ 252889 h 514350"/>
                <a:gd name="connsiteX1643" fmla="*/ 3079909 w 6400800"/>
                <a:gd name="connsiteY1643" fmla="*/ 264319 h 514350"/>
                <a:gd name="connsiteX1644" fmla="*/ 3077051 w 6400800"/>
                <a:gd name="connsiteY1644" fmla="*/ 255746 h 514350"/>
                <a:gd name="connsiteX1645" fmla="*/ 3074194 w 6400800"/>
                <a:gd name="connsiteY1645" fmla="*/ 248126 h 514350"/>
                <a:gd name="connsiteX1646" fmla="*/ 3074194 w 6400800"/>
                <a:gd name="connsiteY1646" fmla="*/ 242411 h 514350"/>
                <a:gd name="connsiteX1647" fmla="*/ 3075146 w 6400800"/>
                <a:gd name="connsiteY1647" fmla="*/ 229076 h 514350"/>
                <a:gd name="connsiteX1648" fmla="*/ 3077051 w 6400800"/>
                <a:gd name="connsiteY1648" fmla="*/ 220504 h 514350"/>
                <a:gd name="connsiteX1649" fmla="*/ 3086576 w 6400800"/>
                <a:gd name="connsiteY1649" fmla="*/ 189071 h 514350"/>
                <a:gd name="connsiteX1650" fmla="*/ 3096101 w 6400800"/>
                <a:gd name="connsiteY1650" fmla="*/ 161449 h 514350"/>
                <a:gd name="connsiteX1651" fmla="*/ 3083719 w 6400800"/>
                <a:gd name="connsiteY1651" fmla="*/ 188119 h 514350"/>
                <a:gd name="connsiteX1652" fmla="*/ 3071336 w 6400800"/>
                <a:gd name="connsiteY1652" fmla="*/ 218599 h 514350"/>
                <a:gd name="connsiteX1653" fmla="*/ 3068479 w 6400800"/>
                <a:gd name="connsiteY1653" fmla="*/ 224314 h 514350"/>
                <a:gd name="connsiteX1654" fmla="*/ 3068479 w 6400800"/>
                <a:gd name="connsiteY1654" fmla="*/ 216694 h 514350"/>
                <a:gd name="connsiteX1655" fmla="*/ 3069431 w 6400800"/>
                <a:gd name="connsiteY1655" fmla="*/ 209074 h 514350"/>
                <a:gd name="connsiteX1656" fmla="*/ 3072289 w 6400800"/>
                <a:gd name="connsiteY1656" fmla="*/ 181451 h 514350"/>
                <a:gd name="connsiteX1657" fmla="*/ 3073241 w 6400800"/>
                <a:gd name="connsiteY1657" fmla="*/ 157639 h 514350"/>
                <a:gd name="connsiteX1658" fmla="*/ 3067526 w 6400800"/>
                <a:gd name="connsiteY1658" fmla="*/ 180499 h 514350"/>
                <a:gd name="connsiteX1659" fmla="*/ 3066574 w 6400800"/>
                <a:gd name="connsiteY1659" fmla="*/ 183356 h 514350"/>
                <a:gd name="connsiteX1660" fmla="*/ 3064669 w 6400800"/>
                <a:gd name="connsiteY1660" fmla="*/ 148114 h 514350"/>
                <a:gd name="connsiteX1661" fmla="*/ 3064669 w 6400800"/>
                <a:gd name="connsiteY1661" fmla="*/ 145256 h 514350"/>
                <a:gd name="connsiteX1662" fmla="*/ 3064669 w 6400800"/>
                <a:gd name="connsiteY1662" fmla="*/ 146209 h 514350"/>
                <a:gd name="connsiteX1663" fmla="*/ 3063716 w 6400800"/>
                <a:gd name="connsiteY1663" fmla="*/ 131921 h 514350"/>
                <a:gd name="connsiteX1664" fmla="*/ 3058954 w 6400800"/>
                <a:gd name="connsiteY1664" fmla="*/ 174784 h 514350"/>
                <a:gd name="connsiteX1665" fmla="*/ 3056096 w 6400800"/>
                <a:gd name="connsiteY1665" fmla="*/ 190976 h 514350"/>
                <a:gd name="connsiteX1666" fmla="*/ 3054191 w 6400800"/>
                <a:gd name="connsiteY1666" fmla="*/ 201454 h 514350"/>
                <a:gd name="connsiteX1667" fmla="*/ 3049429 w 6400800"/>
                <a:gd name="connsiteY1667" fmla="*/ 189071 h 514350"/>
                <a:gd name="connsiteX1668" fmla="*/ 3049429 w 6400800"/>
                <a:gd name="connsiteY1668" fmla="*/ 188119 h 514350"/>
                <a:gd name="connsiteX1669" fmla="*/ 3056096 w 6400800"/>
                <a:gd name="connsiteY1669" fmla="*/ 151924 h 514350"/>
                <a:gd name="connsiteX1670" fmla="*/ 3062764 w 6400800"/>
                <a:gd name="connsiteY1670" fmla="*/ 120491 h 514350"/>
                <a:gd name="connsiteX1671" fmla="*/ 3052286 w 6400800"/>
                <a:gd name="connsiteY1671" fmla="*/ 150971 h 514350"/>
                <a:gd name="connsiteX1672" fmla="*/ 3041809 w 6400800"/>
                <a:gd name="connsiteY1672" fmla="*/ 186214 h 514350"/>
                <a:gd name="connsiteX1673" fmla="*/ 3036094 w 6400800"/>
                <a:gd name="connsiteY1673" fmla="*/ 208121 h 514350"/>
                <a:gd name="connsiteX1674" fmla="*/ 3034189 w 6400800"/>
                <a:gd name="connsiteY1674" fmla="*/ 215741 h 514350"/>
                <a:gd name="connsiteX1675" fmla="*/ 3032284 w 6400800"/>
                <a:gd name="connsiteY1675" fmla="*/ 205264 h 514350"/>
                <a:gd name="connsiteX1676" fmla="*/ 3048476 w 6400800"/>
                <a:gd name="connsiteY1676" fmla="*/ 148114 h 514350"/>
                <a:gd name="connsiteX1677" fmla="*/ 3057049 w 6400800"/>
                <a:gd name="connsiteY1677" fmla="*/ 123349 h 514350"/>
                <a:gd name="connsiteX1678" fmla="*/ 3054191 w 6400800"/>
                <a:gd name="connsiteY1678" fmla="*/ 129064 h 514350"/>
                <a:gd name="connsiteX1679" fmla="*/ 3045619 w 6400800"/>
                <a:gd name="connsiteY1679" fmla="*/ 146209 h 514350"/>
                <a:gd name="connsiteX1680" fmla="*/ 3029426 w 6400800"/>
                <a:gd name="connsiteY1680" fmla="*/ 184309 h 514350"/>
                <a:gd name="connsiteX1681" fmla="*/ 3029426 w 6400800"/>
                <a:gd name="connsiteY1681" fmla="*/ 167164 h 514350"/>
                <a:gd name="connsiteX1682" fmla="*/ 3030379 w 6400800"/>
                <a:gd name="connsiteY1682" fmla="*/ 140494 h 514350"/>
                <a:gd name="connsiteX1683" fmla="*/ 3025616 w 6400800"/>
                <a:gd name="connsiteY1683" fmla="*/ 166211 h 514350"/>
                <a:gd name="connsiteX1684" fmla="*/ 3022759 w 6400800"/>
                <a:gd name="connsiteY1684" fmla="*/ 196691 h 514350"/>
                <a:gd name="connsiteX1685" fmla="*/ 3022759 w 6400800"/>
                <a:gd name="connsiteY1685" fmla="*/ 202406 h 514350"/>
                <a:gd name="connsiteX1686" fmla="*/ 3019901 w 6400800"/>
                <a:gd name="connsiteY1686" fmla="*/ 210979 h 514350"/>
                <a:gd name="connsiteX1687" fmla="*/ 3011329 w 6400800"/>
                <a:gd name="connsiteY1687" fmla="*/ 234791 h 514350"/>
                <a:gd name="connsiteX1688" fmla="*/ 3007519 w 6400800"/>
                <a:gd name="connsiteY1688" fmla="*/ 226219 h 514350"/>
                <a:gd name="connsiteX1689" fmla="*/ 3011329 w 6400800"/>
                <a:gd name="connsiteY1689" fmla="*/ 215741 h 514350"/>
                <a:gd name="connsiteX1690" fmla="*/ 3006566 w 6400800"/>
                <a:gd name="connsiteY1690" fmla="*/ 222409 h 514350"/>
                <a:gd name="connsiteX1691" fmla="*/ 3001804 w 6400800"/>
                <a:gd name="connsiteY1691" fmla="*/ 202406 h 514350"/>
                <a:gd name="connsiteX1692" fmla="*/ 3000851 w 6400800"/>
                <a:gd name="connsiteY1692" fmla="*/ 197644 h 514350"/>
                <a:gd name="connsiteX1693" fmla="*/ 3003709 w 6400800"/>
                <a:gd name="connsiteY1693" fmla="*/ 189071 h 514350"/>
                <a:gd name="connsiteX1694" fmla="*/ 3011329 w 6400800"/>
                <a:gd name="connsiteY1694" fmla="*/ 164306 h 514350"/>
                <a:gd name="connsiteX1695" fmla="*/ 3018949 w 6400800"/>
                <a:gd name="connsiteY1695" fmla="*/ 142399 h 514350"/>
                <a:gd name="connsiteX1696" fmla="*/ 3007519 w 6400800"/>
                <a:gd name="connsiteY1696" fmla="*/ 162401 h 514350"/>
                <a:gd name="connsiteX1697" fmla="*/ 2997994 w 6400800"/>
                <a:gd name="connsiteY1697" fmla="*/ 182404 h 514350"/>
                <a:gd name="connsiteX1698" fmla="*/ 2995136 w 6400800"/>
                <a:gd name="connsiteY1698" fmla="*/ 169069 h 514350"/>
                <a:gd name="connsiteX1699" fmla="*/ 3014186 w 6400800"/>
                <a:gd name="connsiteY1699" fmla="*/ 100489 h 514350"/>
                <a:gd name="connsiteX1700" fmla="*/ 3021806 w 6400800"/>
                <a:gd name="connsiteY1700" fmla="*/ 76676 h 514350"/>
                <a:gd name="connsiteX1701" fmla="*/ 3024664 w 6400800"/>
                <a:gd name="connsiteY1701" fmla="*/ 68104 h 514350"/>
                <a:gd name="connsiteX1702" fmla="*/ 3020854 w 6400800"/>
                <a:gd name="connsiteY1702" fmla="*/ 75724 h 514350"/>
                <a:gd name="connsiteX1703" fmla="*/ 3010376 w 6400800"/>
                <a:gd name="connsiteY1703" fmla="*/ 98584 h 514350"/>
                <a:gd name="connsiteX1704" fmla="*/ 2996089 w 6400800"/>
                <a:gd name="connsiteY1704" fmla="*/ 134779 h 514350"/>
                <a:gd name="connsiteX1705" fmla="*/ 2991326 w 6400800"/>
                <a:gd name="connsiteY1705" fmla="*/ 148114 h 514350"/>
                <a:gd name="connsiteX1706" fmla="*/ 2987516 w 6400800"/>
                <a:gd name="connsiteY1706" fmla="*/ 122396 h 514350"/>
                <a:gd name="connsiteX1707" fmla="*/ 2984659 w 6400800"/>
                <a:gd name="connsiteY1707" fmla="*/ 91916 h 514350"/>
                <a:gd name="connsiteX1708" fmla="*/ 2983706 w 6400800"/>
                <a:gd name="connsiteY1708" fmla="*/ 122396 h 514350"/>
                <a:gd name="connsiteX1709" fmla="*/ 2985611 w 6400800"/>
                <a:gd name="connsiteY1709" fmla="*/ 157639 h 514350"/>
                <a:gd name="connsiteX1710" fmla="*/ 2985611 w 6400800"/>
                <a:gd name="connsiteY1710" fmla="*/ 163354 h 514350"/>
                <a:gd name="connsiteX1711" fmla="*/ 2978944 w 6400800"/>
                <a:gd name="connsiteY1711" fmla="*/ 182404 h 514350"/>
                <a:gd name="connsiteX1712" fmla="*/ 2960846 w 6400800"/>
                <a:gd name="connsiteY1712" fmla="*/ 238601 h 514350"/>
                <a:gd name="connsiteX1713" fmla="*/ 2959894 w 6400800"/>
                <a:gd name="connsiteY1713" fmla="*/ 234791 h 514350"/>
                <a:gd name="connsiteX1714" fmla="*/ 2960846 w 6400800"/>
                <a:gd name="connsiteY1714" fmla="*/ 239554 h 514350"/>
                <a:gd name="connsiteX1715" fmla="*/ 2950369 w 6400800"/>
                <a:gd name="connsiteY1715" fmla="*/ 274796 h 514350"/>
                <a:gd name="connsiteX1716" fmla="*/ 2952274 w 6400800"/>
                <a:gd name="connsiteY1716" fmla="*/ 264319 h 514350"/>
                <a:gd name="connsiteX1717" fmla="*/ 2944654 w 6400800"/>
                <a:gd name="connsiteY1717" fmla="*/ 284321 h 514350"/>
                <a:gd name="connsiteX1718" fmla="*/ 2944654 w 6400800"/>
                <a:gd name="connsiteY1718" fmla="*/ 283369 h 514350"/>
                <a:gd name="connsiteX1719" fmla="*/ 2945606 w 6400800"/>
                <a:gd name="connsiteY1719" fmla="*/ 277654 h 514350"/>
                <a:gd name="connsiteX1720" fmla="*/ 2949416 w 6400800"/>
                <a:gd name="connsiteY1720" fmla="*/ 238601 h 514350"/>
                <a:gd name="connsiteX1721" fmla="*/ 2951321 w 6400800"/>
                <a:gd name="connsiteY1721" fmla="*/ 221456 h 514350"/>
                <a:gd name="connsiteX1722" fmla="*/ 2953226 w 6400800"/>
                <a:gd name="connsiteY1722" fmla="*/ 205264 h 514350"/>
                <a:gd name="connsiteX1723" fmla="*/ 2956084 w 6400800"/>
                <a:gd name="connsiteY1723" fmla="*/ 179546 h 514350"/>
                <a:gd name="connsiteX1724" fmla="*/ 2958941 w 6400800"/>
                <a:gd name="connsiteY1724" fmla="*/ 156686 h 514350"/>
                <a:gd name="connsiteX1725" fmla="*/ 2952274 w 6400800"/>
                <a:gd name="connsiteY1725" fmla="*/ 178594 h 514350"/>
                <a:gd name="connsiteX1726" fmla="*/ 2945606 w 6400800"/>
                <a:gd name="connsiteY1726" fmla="*/ 203359 h 514350"/>
                <a:gd name="connsiteX1727" fmla="*/ 2941796 w 6400800"/>
                <a:gd name="connsiteY1727" fmla="*/ 218599 h 514350"/>
                <a:gd name="connsiteX1728" fmla="*/ 2937986 w 6400800"/>
                <a:gd name="connsiteY1728" fmla="*/ 235744 h 514350"/>
                <a:gd name="connsiteX1729" fmla="*/ 2931319 w 6400800"/>
                <a:gd name="connsiteY1729" fmla="*/ 270034 h 514350"/>
                <a:gd name="connsiteX1730" fmla="*/ 2929414 w 6400800"/>
                <a:gd name="connsiteY1730" fmla="*/ 260509 h 514350"/>
                <a:gd name="connsiteX1731" fmla="*/ 2928461 w 6400800"/>
                <a:gd name="connsiteY1731" fmla="*/ 256699 h 514350"/>
                <a:gd name="connsiteX1732" fmla="*/ 2931319 w 6400800"/>
                <a:gd name="connsiteY1732" fmla="*/ 251936 h 514350"/>
                <a:gd name="connsiteX1733" fmla="*/ 2927509 w 6400800"/>
                <a:gd name="connsiteY1733" fmla="*/ 254794 h 514350"/>
                <a:gd name="connsiteX1734" fmla="*/ 2925604 w 6400800"/>
                <a:gd name="connsiteY1734" fmla="*/ 247174 h 514350"/>
                <a:gd name="connsiteX1735" fmla="*/ 2931319 w 6400800"/>
                <a:gd name="connsiteY1735" fmla="*/ 231934 h 514350"/>
                <a:gd name="connsiteX1736" fmla="*/ 2924651 w 6400800"/>
                <a:gd name="connsiteY1736" fmla="*/ 243364 h 514350"/>
                <a:gd name="connsiteX1737" fmla="*/ 2922746 w 6400800"/>
                <a:gd name="connsiteY1737" fmla="*/ 237649 h 514350"/>
                <a:gd name="connsiteX1738" fmla="*/ 2922746 w 6400800"/>
                <a:gd name="connsiteY1738" fmla="*/ 236696 h 514350"/>
                <a:gd name="connsiteX1739" fmla="*/ 2921794 w 6400800"/>
                <a:gd name="connsiteY1739" fmla="*/ 236696 h 514350"/>
                <a:gd name="connsiteX1740" fmla="*/ 2916079 w 6400800"/>
                <a:gd name="connsiteY1740" fmla="*/ 236696 h 514350"/>
                <a:gd name="connsiteX1741" fmla="*/ 2916079 w 6400800"/>
                <a:gd name="connsiteY1741" fmla="*/ 236696 h 514350"/>
                <a:gd name="connsiteX1742" fmla="*/ 2935129 w 6400800"/>
                <a:gd name="connsiteY1742" fmla="*/ 176689 h 514350"/>
                <a:gd name="connsiteX1743" fmla="*/ 2909411 w 6400800"/>
                <a:gd name="connsiteY1743" fmla="*/ 230029 h 514350"/>
                <a:gd name="connsiteX1744" fmla="*/ 2902744 w 6400800"/>
                <a:gd name="connsiteY1744" fmla="*/ 211931 h 514350"/>
                <a:gd name="connsiteX1745" fmla="*/ 2900839 w 6400800"/>
                <a:gd name="connsiteY1745" fmla="*/ 195739 h 514350"/>
                <a:gd name="connsiteX1746" fmla="*/ 2897981 w 6400800"/>
                <a:gd name="connsiteY1746" fmla="*/ 173831 h 514350"/>
                <a:gd name="connsiteX1747" fmla="*/ 2896076 w 6400800"/>
                <a:gd name="connsiteY1747" fmla="*/ 153829 h 514350"/>
                <a:gd name="connsiteX1748" fmla="*/ 2893219 w 6400800"/>
                <a:gd name="connsiteY1748" fmla="*/ 121444 h 514350"/>
                <a:gd name="connsiteX1749" fmla="*/ 2890361 w 6400800"/>
                <a:gd name="connsiteY1749" fmla="*/ 93821 h 514350"/>
                <a:gd name="connsiteX1750" fmla="*/ 2889409 w 6400800"/>
                <a:gd name="connsiteY1750" fmla="*/ 121444 h 514350"/>
                <a:gd name="connsiteX1751" fmla="*/ 2889409 w 6400800"/>
                <a:gd name="connsiteY1751" fmla="*/ 153829 h 514350"/>
                <a:gd name="connsiteX1752" fmla="*/ 2889409 w 6400800"/>
                <a:gd name="connsiteY1752" fmla="*/ 173831 h 514350"/>
                <a:gd name="connsiteX1753" fmla="*/ 2890361 w 6400800"/>
                <a:gd name="connsiteY1753" fmla="*/ 195739 h 514350"/>
                <a:gd name="connsiteX1754" fmla="*/ 2891314 w 6400800"/>
                <a:gd name="connsiteY1754" fmla="*/ 211931 h 514350"/>
                <a:gd name="connsiteX1755" fmla="*/ 2887504 w 6400800"/>
                <a:gd name="connsiteY1755" fmla="*/ 217646 h 514350"/>
                <a:gd name="connsiteX1756" fmla="*/ 2885599 w 6400800"/>
                <a:gd name="connsiteY1756" fmla="*/ 221456 h 514350"/>
                <a:gd name="connsiteX1757" fmla="*/ 2880836 w 6400800"/>
                <a:gd name="connsiteY1757" fmla="*/ 195739 h 514350"/>
                <a:gd name="connsiteX1758" fmla="*/ 2874169 w 6400800"/>
                <a:gd name="connsiteY1758" fmla="*/ 166211 h 514350"/>
                <a:gd name="connsiteX1759" fmla="*/ 2867501 w 6400800"/>
                <a:gd name="connsiteY1759" fmla="*/ 144304 h 514350"/>
                <a:gd name="connsiteX1760" fmla="*/ 2860834 w 6400800"/>
                <a:gd name="connsiteY1760" fmla="*/ 125254 h 514350"/>
                <a:gd name="connsiteX1761" fmla="*/ 2863691 w 6400800"/>
                <a:gd name="connsiteY1761" fmla="*/ 145256 h 514350"/>
                <a:gd name="connsiteX1762" fmla="*/ 2866549 w 6400800"/>
                <a:gd name="connsiteY1762" fmla="*/ 168116 h 514350"/>
                <a:gd name="connsiteX1763" fmla="*/ 2869406 w 6400800"/>
                <a:gd name="connsiteY1763" fmla="*/ 197644 h 514350"/>
                <a:gd name="connsiteX1764" fmla="*/ 2872264 w 6400800"/>
                <a:gd name="connsiteY1764" fmla="*/ 232886 h 514350"/>
                <a:gd name="connsiteX1765" fmla="*/ 2873216 w 6400800"/>
                <a:gd name="connsiteY1765" fmla="*/ 247174 h 514350"/>
                <a:gd name="connsiteX1766" fmla="*/ 2864644 w 6400800"/>
                <a:gd name="connsiteY1766" fmla="*/ 270034 h 514350"/>
                <a:gd name="connsiteX1767" fmla="*/ 2863691 w 6400800"/>
                <a:gd name="connsiteY1767" fmla="*/ 274796 h 514350"/>
                <a:gd name="connsiteX1768" fmla="*/ 2855119 w 6400800"/>
                <a:gd name="connsiteY1768" fmla="*/ 257651 h 514350"/>
                <a:gd name="connsiteX1769" fmla="*/ 2841784 w 6400800"/>
                <a:gd name="connsiteY1769" fmla="*/ 230029 h 514350"/>
                <a:gd name="connsiteX1770" fmla="*/ 2855119 w 6400800"/>
                <a:gd name="connsiteY1770" fmla="*/ 226219 h 514350"/>
                <a:gd name="connsiteX1771" fmla="*/ 2853214 w 6400800"/>
                <a:gd name="connsiteY1771" fmla="*/ 231934 h 514350"/>
                <a:gd name="connsiteX1772" fmla="*/ 2840831 w 6400800"/>
                <a:gd name="connsiteY1772" fmla="*/ 209074 h 514350"/>
                <a:gd name="connsiteX1773" fmla="*/ 2866549 w 6400800"/>
                <a:gd name="connsiteY1773" fmla="*/ 150971 h 514350"/>
                <a:gd name="connsiteX1774" fmla="*/ 2835116 w 6400800"/>
                <a:gd name="connsiteY1774" fmla="*/ 198596 h 514350"/>
                <a:gd name="connsiteX1775" fmla="*/ 2829401 w 6400800"/>
                <a:gd name="connsiteY1775" fmla="*/ 188119 h 514350"/>
                <a:gd name="connsiteX1776" fmla="*/ 2820829 w 6400800"/>
                <a:gd name="connsiteY1776" fmla="*/ 132874 h 514350"/>
                <a:gd name="connsiteX1777" fmla="*/ 2821781 w 6400800"/>
                <a:gd name="connsiteY1777" fmla="*/ 173831 h 514350"/>
                <a:gd name="connsiteX1778" fmla="*/ 2807494 w 6400800"/>
                <a:gd name="connsiteY1778" fmla="*/ 151924 h 514350"/>
                <a:gd name="connsiteX1779" fmla="*/ 2782729 w 6400800"/>
                <a:gd name="connsiteY1779" fmla="*/ 115729 h 514350"/>
                <a:gd name="connsiteX1780" fmla="*/ 2759869 w 6400800"/>
                <a:gd name="connsiteY1780" fmla="*/ 85249 h 514350"/>
                <a:gd name="connsiteX1781" fmla="*/ 2778919 w 6400800"/>
                <a:gd name="connsiteY1781" fmla="*/ 118586 h 514350"/>
                <a:gd name="connsiteX1782" fmla="*/ 2799874 w 6400800"/>
                <a:gd name="connsiteY1782" fmla="*/ 156686 h 514350"/>
                <a:gd name="connsiteX1783" fmla="*/ 2812256 w 6400800"/>
                <a:gd name="connsiteY1783" fmla="*/ 180499 h 514350"/>
                <a:gd name="connsiteX1784" fmla="*/ 2820829 w 6400800"/>
                <a:gd name="connsiteY1784" fmla="*/ 197644 h 514350"/>
                <a:gd name="connsiteX1785" fmla="*/ 2820829 w 6400800"/>
                <a:gd name="connsiteY1785" fmla="*/ 204311 h 514350"/>
                <a:gd name="connsiteX1786" fmla="*/ 2821781 w 6400800"/>
                <a:gd name="connsiteY1786" fmla="*/ 218599 h 514350"/>
                <a:gd name="connsiteX1787" fmla="*/ 2817019 w 6400800"/>
                <a:gd name="connsiteY1787" fmla="*/ 227171 h 514350"/>
                <a:gd name="connsiteX1788" fmla="*/ 2806541 w 6400800"/>
                <a:gd name="connsiteY1788" fmla="*/ 211931 h 514350"/>
                <a:gd name="connsiteX1789" fmla="*/ 2805589 w 6400800"/>
                <a:gd name="connsiteY1789" fmla="*/ 210026 h 514350"/>
                <a:gd name="connsiteX1790" fmla="*/ 2806541 w 6400800"/>
                <a:gd name="connsiteY1790" fmla="*/ 208121 h 514350"/>
                <a:gd name="connsiteX1791" fmla="*/ 2805589 w 6400800"/>
                <a:gd name="connsiteY1791" fmla="*/ 209074 h 514350"/>
                <a:gd name="connsiteX1792" fmla="*/ 2792254 w 6400800"/>
                <a:gd name="connsiteY1792" fmla="*/ 191929 h 514350"/>
                <a:gd name="connsiteX1793" fmla="*/ 2767489 w 6400800"/>
                <a:gd name="connsiteY1793" fmla="*/ 161449 h 514350"/>
                <a:gd name="connsiteX1794" fmla="*/ 2765584 w 6400800"/>
                <a:gd name="connsiteY1794" fmla="*/ 158591 h 514350"/>
                <a:gd name="connsiteX1795" fmla="*/ 2765584 w 6400800"/>
                <a:gd name="connsiteY1795" fmla="*/ 155734 h 514350"/>
                <a:gd name="connsiteX1796" fmla="*/ 2762726 w 6400800"/>
                <a:gd name="connsiteY1796" fmla="*/ 128111 h 514350"/>
                <a:gd name="connsiteX1797" fmla="*/ 2759869 w 6400800"/>
                <a:gd name="connsiteY1797" fmla="*/ 103346 h 514350"/>
                <a:gd name="connsiteX1798" fmla="*/ 2758916 w 6400800"/>
                <a:gd name="connsiteY1798" fmla="*/ 128111 h 514350"/>
                <a:gd name="connsiteX1799" fmla="*/ 2758916 w 6400800"/>
                <a:gd name="connsiteY1799" fmla="*/ 150019 h 514350"/>
                <a:gd name="connsiteX1800" fmla="*/ 2745581 w 6400800"/>
                <a:gd name="connsiteY1800" fmla="*/ 135731 h 514350"/>
                <a:gd name="connsiteX1801" fmla="*/ 2758916 w 6400800"/>
                <a:gd name="connsiteY1801" fmla="*/ 153829 h 514350"/>
                <a:gd name="connsiteX1802" fmla="*/ 2758916 w 6400800"/>
                <a:gd name="connsiteY1802" fmla="*/ 155734 h 514350"/>
                <a:gd name="connsiteX1803" fmla="*/ 2758916 w 6400800"/>
                <a:gd name="connsiteY1803" fmla="*/ 172879 h 514350"/>
                <a:gd name="connsiteX1804" fmla="*/ 2759869 w 6400800"/>
                <a:gd name="connsiteY1804" fmla="*/ 191929 h 514350"/>
                <a:gd name="connsiteX1805" fmla="*/ 2761774 w 6400800"/>
                <a:gd name="connsiteY1805" fmla="*/ 219551 h 514350"/>
                <a:gd name="connsiteX1806" fmla="*/ 2760821 w 6400800"/>
                <a:gd name="connsiteY1806" fmla="*/ 217646 h 514350"/>
                <a:gd name="connsiteX1807" fmla="*/ 2760821 w 6400800"/>
                <a:gd name="connsiteY1807" fmla="*/ 216694 h 514350"/>
                <a:gd name="connsiteX1808" fmla="*/ 2760821 w 6400800"/>
                <a:gd name="connsiteY1808" fmla="*/ 217646 h 514350"/>
                <a:gd name="connsiteX1809" fmla="*/ 2741771 w 6400800"/>
                <a:gd name="connsiteY1809" fmla="*/ 172879 h 514350"/>
                <a:gd name="connsiteX1810" fmla="*/ 2757011 w 6400800"/>
                <a:gd name="connsiteY1810" fmla="*/ 228124 h 514350"/>
                <a:gd name="connsiteX1811" fmla="*/ 2743676 w 6400800"/>
                <a:gd name="connsiteY1811" fmla="*/ 268129 h 514350"/>
                <a:gd name="connsiteX1812" fmla="*/ 2736056 w 6400800"/>
                <a:gd name="connsiteY1812" fmla="*/ 254794 h 514350"/>
                <a:gd name="connsiteX1813" fmla="*/ 2737009 w 6400800"/>
                <a:gd name="connsiteY1813" fmla="*/ 232886 h 514350"/>
                <a:gd name="connsiteX1814" fmla="*/ 2732246 w 6400800"/>
                <a:gd name="connsiteY1814" fmla="*/ 249079 h 514350"/>
                <a:gd name="connsiteX1815" fmla="*/ 2730341 w 6400800"/>
                <a:gd name="connsiteY1815" fmla="*/ 246221 h 514350"/>
                <a:gd name="connsiteX1816" fmla="*/ 2731294 w 6400800"/>
                <a:gd name="connsiteY1816" fmla="*/ 250031 h 514350"/>
                <a:gd name="connsiteX1817" fmla="*/ 2729389 w 6400800"/>
                <a:gd name="connsiteY1817" fmla="*/ 258604 h 514350"/>
                <a:gd name="connsiteX1818" fmla="*/ 2729389 w 6400800"/>
                <a:gd name="connsiteY1818" fmla="*/ 247174 h 514350"/>
                <a:gd name="connsiteX1819" fmla="*/ 2731294 w 6400800"/>
                <a:gd name="connsiteY1819" fmla="*/ 218599 h 514350"/>
                <a:gd name="connsiteX1820" fmla="*/ 2733199 w 6400800"/>
                <a:gd name="connsiteY1820" fmla="*/ 219551 h 514350"/>
                <a:gd name="connsiteX1821" fmla="*/ 2736056 w 6400800"/>
                <a:gd name="connsiteY1821" fmla="*/ 222409 h 514350"/>
                <a:gd name="connsiteX1822" fmla="*/ 2738914 w 6400800"/>
                <a:gd name="connsiteY1822" fmla="*/ 230981 h 514350"/>
                <a:gd name="connsiteX1823" fmla="*/ 2737961 w 6400800"/>
                <a:gd name="connsiteY1823" fmla="*/ 222409 h 514350"/>
                <a:gd name="connsiteX1824" fmla="*/ 2735104 w 6400800"/>
                <a:gd name="connsiteY1824" fmla="*/ 218599 h 514350"/>
                <a:gd name="connsiteX1825" fmla="*/ 2730341 w 6400800"/>
                <a:gd name="connsiteY1825" fmla="*/ 216694 h 514350"/>
                <a:gd name="connsiteX1826" fmla="*/ 2728436 w 6400800"/>
                <a:gd name="connsiteY1826" fmla="*/ 216694 h 514350"/>
                <a:gd name="connsiteX1827" fmla="*/ 2728436 w 6400800"/>
                <a:gd name="connsiteY1827" fmla="*/ 218599 h 514350"/>
                <a:gd name="connsiteX1828" fmla="*/ 2721769 w 6400800"/>
                <a:gd name="connsiteY1828" fmla="*/ 248126 h 514350"/>
                <a:gd name="connsiteX1829" fmla="*/ 2719864 w 6400800"/>
                <a:gd name="connsiteY1829" fmla="*/ 260509 h 514350"/>
                <a:gd name="connsiteX1830" fmla="*/ 2717006 w 6400800"/>
                <a:gd name="connsiteY1830" fmla="*/ 254794 h 514350"/>
                <a:gd name="connsiteX1831" fmla="*/ 2717006 w 6400800"/>
                <a:gd name="connsiteY1831" fmla="*/ 253841 h 514350"/>
                <a:gd name="connsiteX1832" fmla="*/ 2718911 w 6400800"/>
                <a:gd name="connsiteY1832" fmla="*/ 238601 h 514350"/>
                <a:gd name="connsiteX1833" fmla="*/ 2716054 w 6400800"/>
                <a:gd name="connsiteY1833" fmla="*/ 247174 h 514350"/>
                <a:gd name="connsiteX1834" fmla="*/ 2716054 w 6400800"/>
                <a:gd name="connsiteY1834" fmla="*/ 176689 h 514350"/>
                <a:gd name="connsiteX1835" fmla="*/ 2713196 w 6400800"/>
                <a:gd name="connsiteY1835" fmla="*/ 198596 h 514350"/>
                <a:gd name="connsiteX1836" fmla="*/ 2709386 w 6400800"/>
                <a:gd name="connsiteY1836" fmla="*/ 230029 h 514350"/>
                <a:gd name="connsiteX1837" fmla="*/ 2704624 w 6400800"/>
                <a:gd name="connsiteY1837" fmla="*/ 218599 h 514350"/>
                <a:gd name="connsiteX1838" fmla="*/ 2703671 w 6400800"/>
                <a:gd name="connsiteY1838" fmla="*/ 199549 h 514350"/>
                <a:gd name="connsiteX1839" fmla="*/ 2703671 w 6400800"/>
                <a:gd name="connsiteY1839" fmla="*/ 163354 h 514350"/>
                <a:gd name="connsiteX1840" fmla="*/ 2706529 w 6400800"/>
                <a:gd name="connsiteY1840" fmla="*/ 164306 h 514350"/>
                <a:gd name="connsiteX1841" fmla="*/ 2710339 w 6400800"/>
                <a:gd name="connsiteY1841" fmla="*/ 167164 h 514350"/>
                <a:gd name="connsiteX1842" fmla="*/ 2714149 w 6400800"/>
                <a:gd name="connsiteY1842" fmla="*/ 176689 h 514350"/>
                <a:gd name="connsiteX1843" fmla="*/ 2712244 w 6400800"/>
                <a:gd name="connsiteY1843" fmla="*/ 166211 h 514350"/>
                <a:gd name="connsiteX1844" fmla="*/ 2708434 w 6400800"/>
                <a:gd name="connsiteY1844" fmla="*/ 161449 h 514350"/>
                <a:gd name="connsiteX1845" fmla="*/ 2702719 w 6400800"/>
                <a:gd name="connsiteY1845" fmla="*/ 159544 h 514350"/>
                <a:gd name="connsiteX1846" fmla="*/ 2700814 w 6400800"/>
                <a:gd name="connsiteY1846" fmla="*/ 159544 h 514350"/>
                <a:gd name="connsiteX1847" fmla="*/ 2700814 w 6400800"/>
                <a:gd name="connsiteY1847" fmla="*/ 161449 h 514350"/>
                <a:gd name="connsiteX1848" fmla="*/ 2697004 w 6400800"/>
                <a:gd name="connsiteY1848" fmla="*/ 193834 h 514350"/>
                <a:gd name="connsiteX1849" fmla="*/ 2693194 w 6400800"/>
                <a:gd name="connsiteY1849" fmla="*/ 181451 h 514350"/>
                <a:gd name="connsiteX1850" fmla="*/ 2697004 w 6400800"/>
                <a:gd name="connsiteY1850" fmla="*/ 198596 h 514350"/>
                <a:gd name="connsiteX1851" fmla="*/ 2697004 w 6400800"/>
                <a:gd name="connsiteY1851" fmla="*/ 198596 h 514350"/>
                <a:gd name="connsiteX1852" fmla="*/ 2696051 w 6400800"/>
                <a:gd name="connsiteY1852" fmla="*/ 236696 h 514350"/>
                <a:gd name="connsiteX1853" fmla="*/ 2697004 w 6400800"/>
                <a:gd name="connsiteY1853" fmla="*/ 262414 h 514350"/>
                <a:gd name="connsiteX1854" fmla="*/ 2697004 w 6400800"/>
                <a:gd name="connsiteY1854" fmla="*/ 263366 h 514350"/>
                <a:gd name="connsiteX1855" fmla="*/ 2696051 w 6400800"/>
                <a:gd name="connsiteY1855" fmla="*/ 265271 h 514350"/>
                <a:gd name="connsiteX1856" fmla="*/ 2694146 w 6400800"/>
                <a:gd name="connsiteY1856" fmla="*/ 261461 h 514350"/>
                <a:gd name="connsiteX1857" fmla="*/ 2685574 w 6400800"/>
                <a:gd name="connsiteY1857" fmla="*/ 246221 h 514350"/>
                <a:gd name="connsiteX1858" fmla="*/ 2677954 w 6400800"/>
                <a:gd name="connsiteY1858" fmla="*/ 210979 h 514350"/>
                <a:gd name="connsiteX1859" fmla="*/ 2676049 w 6400800"/>
                <a:gd name="connsiteY1859" fmla="*/ 200501 h 514350"/>
                <a:gd name="connsiteX1860" fmla="*/ 2681764 w 6400800"/>
                <a:gd name="connsiteY1860" fmla="*/ 173831 h 514350"/>
                <a:gd name="connsiteX1861" fmla="*/ 2687479 w 6400800"/>
                <a:gd name="connsiteY1861" fmla="*/ 144304 h 514350"/>
                <a:gd name="connsiteX1862" fmla="*/ 2691289 w 6400800"/>
                <a:gd name="connsiteY1862" fmla="*/ 118586 h 514350"/>
                <a:gd name="connsiteX1863" fmla="*/ 2683669 w 6400800"/>
                <a:gd name="connsiteY1863" fmla="*/ 143351 h 514350"/>
                <a:gd name="connsiteX1864" fmla="*/ 2677954 w 6400800"/>
                <a:gd name="connsiteY1864" fmla="*/ 162401 h 514350"/>
                <a:gd name="connsiteX1865" fmla="*/ 2673191 w 6400800"/>
                <a:gd name="connsiteY1865" fmla="*/ 176689 h 514350"/>
                <a:gd name="connsiteX1866" fmla="*/ 2673191 w 6400800"/>
                <a:gd name="connsiteY1866" fmla="*/ 177641 h 514350"/>
                <a:gd name="connsiteX1867" fmla="*/ 2672239 w 6400800"/>
                <a:gd name="connsiteY1867" fmla="*/ 173831 h 514350"/>
                <a:gd name="connsiteX1868" fmla="*/ 2666524 w 6400800"/>
                <a:gd name="connsiteY1868" fmla="*/ 146209 h 514350"/>
                <a:gd name="connsiteX1869" fmla="*/ 2661761 w 6400800"/>
                <a:gd name="connsiteY1869" fmla="*/ 121444 h 514350"/>
                <a:gd name="connsiteX1870" fmla="*/ 2662714 w 6400800"/>
                <a:gd name="connsiteY1870" fmla="*/ 146209 h 514350"/>
                <a:gd name="connsiteX1871" fmla="*/ 2666524 w 6400800"/>
                <a:gd name="connsiteY1871" fmla="*/ 196691 h 514350"/>
                <a:gd name="connsiteX1872" fmla="*/ 2665571 w 6400800"/>
                <a:gd name="connsiteY1872" fmla="*/ 200501 h 514350"/>
                <a:gd name="connsiteX1873" fmla="*/ 2664619 w 6400800"/>
                <a:gd name="connsiteY1873" fmla="*/ 204311 h 514350"/>
                <a:gd name="connsiteX1874" fmla="*/ 2649379 w 6400800"/>
                <a:gd name="connsiteY1874" fmla="*/ 174784 h 514350"/>
                <a:gd name="connsiteX1875" fmla="*/ 2634139 w 6400800"/>
                <a:gd name="connsiteY1875" fmla="*/ 141446 h 514350"/>
                <a:gd name="connsiteX1876" fmla="*/ 2646521 w 6400800"/>
                <a:gd name="connsiteY1876" fmla="*/ 176689 h 514350"/>
                <a:gd name="connsiteX1877" fmla="*/ 2661761 w 6400800"/>
                <a:gd name="connsiteY1877" fmla="*/ 214789 h 514350"/>
                <a:gd name="connsiteX1878" fmla="*/ 2660809 w 6400800"/>
                <a:gd name="connsiteY1878" fmla="*/ 216694 h 514350"/>
                <a:gd name="connsiteX1879" fmla="*/ 2652236 w 6400800"/>
                <a:gd name="connsiteY1879" fmla="*/ 201454 h 514350"/>
                <a:gd name="connsiteX1880" fmla="*/ 2648426 w 6400800"/>
                <a:gd name="connsiteY1880" fmla="*/ 196691 h 514350"/>
                <a:gd name="connsiteX1881" fmla="*/ 2651284 w 6400800"/>
                <a:gd name="connsiteY1881" fmla="*/ 202406 h 514350"/>
                <a:gd name="connsiteX1882" fmla="*/ 2657951 w 6400800"/>
                <a:gd name="connsiteY1882" fmla="*/ 218599 h 514350"/>
                <a:gd name="connsiteX1883" fmla="*/ 2658904 w 6400800"/>
                <a:gd name="connsiteY1883" fmla="*/ 223361 h 514350"/>
                <a:gd name="connsiteX1884" fmla="*/ 2657951 w 6400800"/>
                <a:gd name="connsiteY1884" fmla="*/ 226219 h 514350"/>
                <a:gd name="connsiteX1885" fmla="*/ 2647474 w 6400800"/>
                <a:gd name="connsiteY1885" fmla="*/ 193834 h 514350"/>
                <a:gd name="connsiteX1886" fmla="*/ 2638901 w 6400800"/>
                <a:gd name="connsiteY1886" fmla="*/ 169069 h 514350"/>
                <a:gd name="connsiteX1887" fmla="*/ 2631281 w 6400800"/>
                <a:gd name="connsiteY1887" fmla="*/ 147161 h 514350"/>
                <a:gd name="connsiteX1888" fmla="*/ 2635091 w 6400800"/>
                <a:gd name="connsiteY1888" fmla="*/ 170021 h 514350"/>
                <a:gd name="connsiteX1889" fmla="*/ 2647474 w 6400800"/>
                <a:gd name="connsiteY1889" fmla="*/ 230029 h 514350"/>
                <a:gd name="connsiteX1890" fmla="*/ 2651284 w 6400800"/>
                <a:gd name="connsiteY1890" fmla="*/ 247174 h 514350"/>
                <a:gd name="connsiteX1891" fmla="*/ 2642711 w 6400800"/>
                <a:gd name="connsiteY1891" fmla="*/ 273844 h 514350"/>
                <a:gd name="connsiteX1892" fmla="*/ 2640806 w 6400800"/>
                <a:gd name="connsiteY1892" fmla="*/ 270034 h 514350"/>
                <a:gd name="connsiteX1893" fmla="*/ 2639854 w 6400800"/>
                <a:gd name="connsiteY1893" fmla="*/ 268129 h 514350"/>
                <a:gd name="connsiteX1894" fmla="*/ 2643664 w 6400800"/>
                <a:gd name="connsiteY1894" fmla="*/ 220504 h 514350"/>
                <a:gd name="connsiteX1895" fmla="*/ 2636996 w 6400800"/>
                <a:gd name="connsiteY1895" fmla="*/ 247174 h 514350"/>
                <a:gd name="connsiteX1896" fmla="*/ 2636044 w 6400800"/>
                <a:gd name="connsiteY1896" fmla="*/ 204311 h 514350"/>
                <a:gd name="connsiteX1897" fmla="*/ 2630329 w 6400800"/>
                <a:gd name="connsiteY1897" fmla="*/ 240506 h 514350"/>
                <a:gd name="connsiteX1898" fmla="*/ 2623661 w 6400800"/>
                <a:gd name="connsiteY1898" fmla="*/ 206216 h 514350"/>
                <a:gd name="connsiteX1899" fmla="*/ 2610326 w 6400800"/>
                <a:gd name="connsiteY1899" fmla="*/ 147161 h 514350"/>
                <a:gd name="connsiteX1900" fmla="*/ 2615089 w 6400800"/>
                <a:gd name="connsiteY1900" fmla="*/ 137636 h 514350"/>
                <a:gd name="connsiteX1901" fmla="*/ 2610326 w 6400800"/>
                <a:gd name="connsiteY1901" fmla="*/ 145256 h 514350"/>
                <a:gd name="connsiteX1902" fmla="*/ 2609374 w 6400800"/>
                <a:gd name="connsiteY1902" fmla="*/ 143351 h 514350"/>
                <a:gd name="connsiteX1903" fmla="*/ 2603659 w 6400800"/>
                <a:gd name="connsiteY1903" fmla="*/ 119539 h 514350"/>
                <a:gd name="connsiteX1904" fmla="*/ 2605564 w 6400800"/>
                <a:gd name="connsiteY1904" fmla="*/ 144304 h 514350"/>
                <a:gd name="connsiteX1905" fmla="*/ 2606516 w 6400800"/>
                <a:gd name="connsiteY1905" fmla="*/ 150971 h 514350"/>
                <a:gd name="connsiteX1906" fmla="*/ 2600801 w 6400800"/>
                <a:gd name="connsiteY1906" fmla="*/ 158591 h 514350"/>
                <a:gd name="connsiteX1907" fmla="*/ 2589371 w 6400800"/>
                <a:gd name="connsiteY1907" fmla="*/ 175736 h 514350"/>
                <a:gd name="connsiteX1908" fmla="*/ 2588419 w 6400800"/>
                <a:gd name="connsiteY1908" fmla="*/ 171926 h 514350"/>
                <a:gd name="connsiteX1909" fmla="*/ 2583656 w 6400800"/>
                <a:gd name="connsiteY1909" fmla="*/ 147161 h 514350"/>
                <a:gd name="connsiteX1910" fmla="*/ 2584609 w 6400800"/>
                <a:gd name="connsiteY1910" fmla="*/ 171926 h 514350"/>
                <a:gd name="connsiteX1911" fmla="*/ 2585561 w 6400800"/>
                <a:gd name="connsiteY1911" fmla="*/ 182404 h 514350"/>
                <a:gd name="connsiteX1912" fmla="*/ 2585561 w 6400800"/>
                <a:gd name="connsiteY1912" fmla="*/ 182404 h 514350"/>
                <a:gd name="connsiteX1913" fmla="*/ 2576036 w 6400800"/>
                <a:gd name="connsiteY1913" fmla="*/ 198596 h 514350"/>
                <a:gd name="connsiteX1914" fmla="*/ 2574131 w 6400800"/>
                <a:gd name="connsiteY1914" fmla="*/ 177641 h 514350"/>
                <a:gd name="connsiteX1915" fmla="*/ 2573179 w 6400800"/>
                <a:gd name="connsiteY1915" fmla="*/ 157639 h 514350"/>
                <a:gd name="connsiteX1916" fmla="*/ 2571274 w 6400800"/>
                <a:gd name="connsiteY1916" fmla="*/ 170974 h 514350"/>
                <a:gd name="connsiteX1917" fmla="*/ 2571274 w 6400800"/>
                <a:gd name="connsiteY1917" fmla="*/ 170021 h 514350"/>
                <a:gd name="connsiteX1918" fmla="*/ 2569369 w 6400800"/>
                <a:gd name="connsiteY1918" fmla="*/ 149066 h 514350"/>
                <a:gd name="connsiteX1919" fmla="*/ 2568416 w 6400800"/>
                <a:gd name="connsiteY1919" fmla="*/ 130016 h 514350"/>
                <a:gd name="connsiteX1920" fmla="*/ 2567464 w 6400800"/>
                <a:gd name="connsiteY1920" fmla="*/ 99536 h 514350"/>
                <a:gd name="connsiteX1921" fmla="*/ 2566511 w 6400800"/>
                <a:gd name="connsiteY1921" fmla="*/ 72866 h 514350"/>
                <a:gd name="connsiteX1922" fmla="*/ 2562701 w 6400800"/>
                <a:gd name="connsiteY1922" fmla="*/ 99536 h 514350"/>
                <a:gd name="connsiteX1923" fmla="*/ 2560796 w 6400800"/>
                <a:gd name="connsiteY1923" fmla="*/ 130016 h 514350"/>
                <a:gd name="connsiteX1924" fmla="*/ 2559844 w 6400800"/>
                <a:gd name="connsiteY1924" fmla="*/ 149066 h 514350"/>
                <a:gd name="connsiteX1925" fmla="*/ 2559844 w 6400800"/>
                <a:gd name="connsiteY1925" fmla="*/ 170021 h 514350"/>
                <a:gd name="connsiteX1926" fmla="*/ 2560796 w 6400800"/>
                <a:gd name="connsiteY1926" fmla="*/ 195739 h 514350"/>
                <a:gd name="connsiteX1927" fmla="*/ 2558891 w 6400800"/>
                <a:gd name="connsiteY1927" fmla="*/ 191929 h 514350"/>
                <a:gd name="connsiteX1928" fmla="*/ 2561749 w 6400800"/>
                <a:gd name="connsiteY1928" fmla="*/ 200501 h 514350"/>
                <a:gd name="connsiteX1929" fmla="*/ 2562701 w 6400800"/>
                <a:gd name="connsiteY1929" fmla="*/ 217646 h 514350"/>
                <a:gd name="connsiteX1930" fmla="*/ 2562701 w 6400800"/>
                <a:gd name="connsiteY1930" fmla="*/ 223361 h 514350"/>
                <a:gd name="connsiteX1931" fmla="*/ 2551271 w 6400800"/>
                <a:gd name="connsiteY1931" fmla="*/ 247174 h 514350"/>
                <a:gd name="connsiteX1932" fmla="*/ 2549366 w 6400800"/>
                <a:gd name="connsiteY1932" fmla="*/ 230029 h 514350"/>
                <a:gd name="connsiteX1933" fmla="*/ 2555081 w 6400800"/>
                <a:gd name="connsiteY1933" fmla="*/ 212884 h 514350"/>
                <a:gd name="connsiteX1934" fmla="*/ 2546509 w 6400800"/>
                <a:gd name="connsiteY1934" fmla="*/ 228124 h 514350"/>
                <a:gd name="connsiteX1935" fmla="*/ 2547461 w 6400800"/>
                <a:gd name="connsiteY1935" fmla="*/ 222409 h 514350"/>
                <a:gd name="connsiteX1936" fmla="*/ 2553176 w 6400800"/>
                <a:gd name="connsiteY1936" fmla="*/ 196691 h 514350"/>
                <a:gd name="connsiteX1937" fmla="*/ 2543651 w 6400800"/>
                <a:gd name="connsiteY1937" fmla="*/ 221456 h 514350"/>
                <a:gd name="connsiteX1938" fmla="*/ 2536984 w 6400800"/>
                <a:gd name="connsiteY1938" fmla="*/ 246221 h 514350"/>
                <a:gd name="connsiteX1939" fmla="*/ 2536984 w 6400800"/>
                <a:gd name="connsiteY1939" fmla="*/ 244316 h 514350"/>
                <a:gd name="connsiteX1940" fmla="*/ 2534126 w 6400800"/>
                <a:gd name="connsiteY1940" fmla="*/ 221456 h 514350"/>
                <a:gd name="connsiteX1941" fmla="*/ 2533174 w 6400800"/>
                <a:gd name="connsiteY1941" fmla="*/ 244316 h 514350"/>
                <a:gd name="connsiteX1942" fmla="*/ 2533174 w 6400800"/>
                <a:gd name="connsiteY1942" fmla="*/ 250984 h 514350"/>
                <a:gd name="connsiteX1943" fmla="*/ 2532221 w 6400800"/>
                <a:gd name="connsiteY1943" fmla="*/ 245269 h 514350"/>
                <a:gd name="connsiteX1944" fmla="*/ 2524601 w 6400800"/>
                <a:gd name="connsiteY1944" fmla="*/ 213836 h 514350"/>
                <a:gd name="connsiteX1945" fmla="*/ 2517934 w 6400800"/>
                <a:gd name="connsiteY1945" fmla="*/ 190024 h 514350"/>
                <a:gd name="connsiteX1946" fmla="*/ 2511266 w 6400800"/>
                <a:gd name="connsiteY1946" fmla="*/ 169069 h 514350"/>
                <a:gd name="connsiteX1947" fmla="*/ 2514124 w 6400800"/>
                <a:gd name="connsiteY1947" fmla="*/ 190976 h 514350"/>
                <a:gd name="connsiteX1948" fmla="*/ 2516981 w 6400800"/>
                <a:gd name="connsiteY1948" fmla="*/ 215741 h 514350"/>
                <a:gd name="connsiteX1949" fmla="*/ 2520791 w 6400800"/>
                <a:gd name="connsiteY1949" fmla="*/ 248126 h 514350"/>
                <a:gd name="connsiteX1950" fmla="*/ 2523649 w 6400800"/>
                <a:gd name="connsiteY1950" fmla="*/ 277654 h 514350"/>
                <a:gd name="connsiteX1951" fmla="*/ 2521744 w 6400800"/>
                <a:gd name="connsiteY1951" fmla="*/ 282416 h 514350"/>
                <a:gd name="connsiteX1952" fmla="*/ 2516981 w 6400800"/>
                <a:gd name="connsiteY1952" fmla="*/ 263366 h 514350"/>
                <a:gd name="connsiteX1953" fmla="*/ 2511266 w 6400800"/>
                <a:gd name="connsiteY1953" fmla="*/ 243364 h 514350"/>
                <a:gd name="connsiteX1954" fmla="*/ 2513171 w 6400800"/>
                <a:gd name="connsiteY1954" fmla="*/ 264319 h 514350"/>
                <a:gd name="connsiteX1955" fmla="*/ 2514124 w 6400800"/>
                <a:gd name="connsiteY1955" fmla="*/ 277654 h 514350"/>
                <a:gd name="connsiteX1956" fmla="*/ 2504599 w 6400800"/>
                <a:gd name="connsiteY1956" fmla="*/ 256699 h 514350"/>
                <a:gd name="connsiteX1957" fmla="*/ 2504599 w 6400800"/>
                <a:gd name="connsiteY1957" fmla="*/ 253841 h 514350"/>
                <a:gd name="connsiteX1958" fmla="*/ 2503646 w 6400800"/>
                <a:gd name="connsiteY1958" fmla="*/ 255746 h 514350"/>
                <a:gd name="connsiteX1959" fmla="*/ 2497931 w 6400800"/>
                <a:gd name="connsiteY1959" fmla="*/ 243364 h 514350"/>
                <a:gd name="connsiteX1960" fmla="*/ 2502694 w 6400800"/>
                <a:gd name="connsiteY1960" fmla="*/ 259556 h 514350"/>
                <a:gd name="connsiteX1961" fmla="*/ 2499836 w 6400800"/>
                <a:gd name="connsiteY1961" fmla="*/ 267176 h 514350"/>
                <a:gd name="connsiteX1962" fmla="*/ 2498884 w 6400800"/>
                <a:gd name="connsiteY1962" fmla="*/ 270034 h 514350"/>
                <a:gd name="connsiteX1963" fmla="*/ 2494121 w 6400800"/>
                <a:gd name="connsiteY1963" fmla="*/ 223361 h 514350"/>
                <a:gd name="connsiteX1964" fmla="*/ 2496026 w 6400800"/>
                <a:gd name="connsiteY1964" fmla="*/ 220504 h 514350"/>
                <a:gd name="connsiteX1965" fmla="*/ 2506504 w 6400800"/>
                <a:gd name="connsiteY1965" fmla="*/ 203359 h 514350"/>
                <a:gd name="connsiteX1966" fmla="*/ 2510314 w 6400800"/>
                <a:gd name="connsiteY1966" fmla="*/ 197644 h 514350"/>
                <a:gd name="connsiteX1967" fmla="*/ 2505551 w 6400800"/>
                <a:gd name="connsiteY1967" fmla="*/ 203359 h 514350"/>
                <a:gd name="connsiteX1968" fmla="*/ 2493169 w 6400800"/>
                <a:gd name="connsiteY1968" fmla="*/ 217646 h 514350"/>
                <a:gd name="connsiteX1969" fmla="*/ 2493169 w 6400800"/>
                <a:gd name="connsiteY1969" fmla="*/ 216694 h 514350"/>
                <a:gd name="connsiteX1970" fmla="*/ 2491264 w 6400800"/>
                <a:gd name="connsiteY1970" fmla="*/ 196691 h 514350"/>
                <a:gd name="connsiteX1971" fmla="*/ 2501741 w 6400800"/>
                <a:gd name="connsiteY1971" fmla="*/ 183356 h 514350"/>
                <a:gd name="connsiteX1972" fmla="*/ 2490311 w 6400800"/>
                <a:gd name="connsiteY1972" fmla="*/ 192881 h 514350"/>
                <a:gd name="connsiteX1973" fmla="*/ 2489359 w 6400800"/>
                <a:gd name="connsiteY1973" fmla="*/ 176689 h 514350"/>
                <a:gd name="connsiteX1974" fmla="*/ 2497931 w 6400800"/>
                <a:gd name="connsiteY1974" fmla="*/ 165259 h 514350"/>
                <a:gd name="connsiteX1975" fmla="*/ 2502694 w 6400800"/>
                <a:gd name="connsiteY1975" fmla="*/ 159544 h 514350"/>
                <a:gd name="connsiteX1976" fmla="*/ 2496979 w 6400800"/>
                <a:gd name="connsiteY1976" fmla="*/ 164306 h 514350"/>
                <a:gd name="connsiteX1977" fmla="*/ 2489359 w 6400800"/>
                <a:gd name="connsiteY1977" fmla="*/ 171926 h 514350"/>
                <a:gd name="connsiteX1978" fmla="*/ 2488406 w 6400800"/>
                <a:gd name="connsiteY1978" fmla="*/ 153829 h 514350"/>
                <a:gd name="connsiteX1979" fmla="*/ 2487454 w 6400800"/>
                <a:gd name="connsiteY1979" fmla="*/ 135731 h 514350"/>
                <a:gd name="connsiteX1980" fmla="*/ 2494121 w 6400800"/>
                <a:gd name="connsiteY1980" fmla="*/ 125254 h 514350"/>
                <a:gd name="connsiteX1981" fmla="*/ 2487454 w 6400800"/>
                <a:gd name="connsiteY1981" fmla="*/ 132874 h 514350"/>
                <a:gd name="connsiteX1982" fmla="*/ 2487454 w 6400800"/>
                <a:gd name="connsiteY1982" fmla="*/ 129064 h 514350"/>
                <a:gd name="connsiteX1983" fmla="*/ 2486501 w 6400800"/>
                <a:gd name="connsiteY1983" fmla="*/ 132874 h 514350"/>
                <a:gd name="connsiteX1984" fmla="*/ 2475071 w 6400800"/>
                <a:gd name="connsiteY1984" fmla="*/ 146209 h 514350"/>
                <a:gd name="connsiteX1985" fmla="*/ 2455069 w 6400800"/>
                <a:gd name="connsiteY1985" fmla="*/ 171926 h 514350"/>
                <a:gd name="connsiteX1986" fmla="*/ 2442686 w 6400800"/>
                <a:gd name="connsiteY1986" fmla="*/ 188119 h 514350"/>
                <a:gd name="connsiteX1987" fmla="*/ 2433161 w 6400800"/>
                <a:gd name="connsiteY1987" fmla="*/ 203359 h 514350"/>
                <a:gd name="connsiteX1988" fmla="*/ 2432209 w 6400800"/>
                <a:gd name="connsiteY1988" fmla="*/ 191929 h 514350"/>
                <a:gd name="connsiteX1989" fmla="*/ 2425541 w 6400800"/>
                <a:gd name="connsiteY1989" fmla="*/ 110966 h 514350"/>
                <a:gd name="connsiteX1990" fmla="*/ 2424589 w 6400800"/>
                <a:gd name="connsiteY1990" fmla="*/ 88106 h 514350"/>
                <a:gd name="connsiteX1991" fmla="*/ 2424589 w 6400800"/>
                <a:gd name="connsiteY1991" fmla="*/ 80486 h 514350"/>
                <a:gd name="connsiteX1992" fmla="*/ 2423636 w 6400800"/>
                <a:gd name="connsiteY1992" fmla="*/ 88106 h 514350"/>
                <a:gd name="connsiteX1993" fmla="*/ 2421731 w 6400800"/>
                <a:gd name="connsiteY1993" fmla="*/ 110966 h 514350"/>
                <a:gd name="connsiteX1994" fmla="*/ 2420779 w 6400800"/>
                <a:gd name="connsiteY1994" fmla="*/ 146209 h 514350"/>
                <a:gd name="connsiteX1995" fmla="*/ 2421731 w 6400800"/>
                <a:gd name="connsiteY1995" fmla="*/ 191929 h 514350"/>
                <a:gd name="connsiteX1996" fmla="*/ 2422684 w 6400800"/>
                <a:gd name="connsiteY1996" fmla="*/ 220504 h 514350"/>
                <a:gd name="connsiteX1997" fmla="*/ 2405539 w 6400800"/>
                <a:gd name="connsiteY1997" fmla="*/ 250031 h 514350"/>
                <a:gd name="connsiteX1998" fmla="*/ 2401729 w 6400800"/>
                <a:gd name="connsiteY1998" fmla="*/ 256699 h 514350"/>
                <a:gd name="connsiteX1999" fmla="*/ 2400776 w 6400800"/>
                <a:gd name="connsiteY1999" fmla="*/ 255746 h 514350"/>
                <a:gd name="connsiteX2000" fmla="*/ 2392204 w 6400800"/>
                <a:gd name="connsiteY2000" fmla="*/ 233839 h 514350"/>
                <a:gd name="connsiteX2001" fmla="*/ 2385536 w 6400800"/>
                <a:gd name="connsiteY2001" fmla="*/ 170974 h 514350"/>
                <a:gd name="connsiteX2002" fmla="*/ 2382679 w 6400800"/>
                <a:gd name="connsiteY2002" fmla="*/ 150971 h 514350"/>
                <a:gd name="connsiteX2003" fmla="*/ 2384584 w 6400800"/>
                <a:gd name="connsiteY2003" fmla="*/ 140494 h 514350"/>
                <a:gd name="connsiteX2004" fmla="*/ 2382679 w 6400800"/>
                <a:gd name="connsiteY2004" fmla="*/ 135731 h 514350"/>
                <a:gd name="connsiteX2005" fmla="*/ 2390299 w 6400800"/>
                <a:gd name="connsiteY2005" fmla="*/ 114776 h 514350"/>
                <a:gd name="connsiteX2006" fmla="*/ 2427446 w 6400800"/>
                <a:gd name="connsiteY2006" fmla="*/ 12859 h 514350"/>
                <a:gd name="connsiteX2007" fmla="*/ 2380774 w 6400800"/>
                <a:gd name="connsiteY2007" fmla="*/ 110014 h 514350"/>
                <a:gd name="connsiteX2008" fmla="*/ 2358866 w 6400800"/>
                <a:gd name="connsiteY2008" fmla="*/ 157639 h 514350"/>
                <a:gd name="connsiteX2009" fmla="*/ 2355056 w 6400800"/>
                <a:gd name="connsiteY2009" fmla="*/ 166211 h 514350"/>
                <a:gd name="connsiteX2010" fmla="*/ 2357914 w 6400800"/>
                <a:gd name="connsiteY2010" fmla="*/ 155734 h 514350"/>
                <a:gd name="connsiteX2011" fmla="*/ 2362676 w 6400800"/>
                <a:gd name="connsiteY2011" fmla="*/ 132874 h 514350"/>
                <a:gd name="connsiteX2012" fmla="*/ 2354104 w 6400800"/>
                <a:gd name="connsiteY2012" fmla="*/ 154781 h 514350"/>
                <a:gd name="connsiteX2013" fmla="*/ 2344579 w 6400800"/>
                <a:gd name="connsiteY2013" fmla="*/ 179546 h 514350"/>
                <a:gd name="connsiteX2014" fmla="*/ 2334101 w 6400800"/>
                <a:gd name="connsiteY2014" fmla="*/ 211931 h 514350"/>
                <a:gd name="connsiteX2015" fmla="*/ 2334101 w 6400800"/>
                <a:gd name="connsiteY2015" fmla="*/ 211931 h 514350"/>
                <a:gd name="connsiteX2016" fmla="*/ 2340769 w 6400800"/>
                <a:gd name="connsiteY2016" fmla="*/ 171926 h 514350"/>
                <a:gd name="connsiteX2017" fmla="*/ 2347436 w 6400800"/>
                <a:gd name="connsiteY2017" fmla="*/ 130969 h 514350"/>
                <a:gd name="connsiteX2018" fmla="*/ 2354104 w 6400800"/>
                <a:gd name="connsiteY2018" fmla="*/ 99536 h 514350"/>
                <a:gd name="connsiteX2019" fmla="*/ 2358866 w 6400800"/>
                <a:gd name="connsiteY2019" fmla="*/ 71914 h 514350"/>
                <a:gd name="connsiteX2020" fmla="*/ 2350294 w 6400800"/>
                <a:gd name="connsiteY2020" fmla="*/ 98584 h 514350"/>
                <a:gd name="connsiteX2021" fmla="*/ 2340769 w 6400800"/>
                <a:gd name="connsiteY2021" fmla="*/ 129064 h 514350"/>
                <a:gd name="connsiteX2022" fmla="*/ 2330291 w 6400800"/>
                <a:gd name="connsiteY2022" fmla="*/ 170021 h 514350"/>
                <a:gd name="connsiteX2023" fmla="*/ 2324576 w 6400800"/>
                <a:gd name="connsiteY2023" fmla="*/ 193834 h 514350"/>
                <a:gd name="connsiteX2024" fmla="*/ 2320766 w 6400800"/>
                <a:gd name="connsiteY2024" fmla="*/ 185261 h 514350"/>
                <a:gd name="connsiteX2025" fmla="*/ 2326481 w 6400800"/>
                <a:gd name="connsiteY2025" fmla="*/ 157639 h 514350"/>
                <a:gd name="connsiteX2026" fmla="*/ 2318861 w 6400800"/>
                <a:gd name="connsiteY2026" fmla="*/ 179546 h 514350"/>
                <a:gd name="connsiteX2027" fmla="*/ 2315051 w 6400800"/>
                <a:gd name="connsiteY2027" fmla="*/ 170974 h 514350"/>
                <a:gd name="connsiteX2028" fmla="*/ 2317909 w 6400800"/>
                <a:gd name="connsiteY2028" fmla="*/ 181451 h 514350"/>
                <a:gd name="connsiteX2029" fmla="*/ 2313146 w 6400800"/>
                <a:gd name="connsiteY2029" fmla="*/ 193834 h 514350"/>
                <a:gd name="connsiteX2030" fmla="*/ 2311241 w 6400800"/>
                <a:gd name="connsiteY2030" fmla="*/ 190976 h 514350"/>
                <a:gd name="connsiteX2031" fmla="*/ 2314099 w 6400800"/>
                <a:gd name="connsiteY2031" fmla="*/ 141446 h 514350"/>
                <a:gd name="connsiteX2032" fmla="*/ 2298859 w 6400800"/>
                <a:gd name="connsiteY2032" fmla="*/ 202406 h 514350"/>
                <a:gd name="connsiteX2033" fmla="*/ 2292191 w 6400800"/>
                <a:gd name="connsiteY2033" fmla="*/ 231934 h 514350"/>
                <a:gd name="connsiteX2034" fmla="*/ 2289334 w 6400800"/>
                <a:gd name="connsiteY2034" fmla="*/ 250031 h 514350"/>
                <a:gd name="connsiteX2035" fmla="*/ 2285524 w 6400800"/>
                <a:gd name="connsiteY2035" fmla="*/ 259556 h 514350"/>
                <a:gd name="connsiteX2036" fmla="*/ 2275999 w 6400800"/>
                <a:gd name="connsiteY2036" fmla="*/ 287179 h 514350"/>
                <a:gd name="connsiteX2037" fmla="*/ 2275999 w 6400800"/>
                <a:gd name="connsiteY2037" fmla="*/ 288131 h 514350"/>
                <a:gd name="connsiteX2038" fmla="*/ 2275999 w 6400800"/>
                <a:gd name="connsiteY2038" fmla="*/ 282416 h 514350"/>
                <a:gd name="connsiteX2039" fmla="*/ 2276951 w 6400800"/>
                <a:gd name="connsiteY2039" fmla="*/ 265271 h 514350"/>
                <a:gd name="connsiteX2040" fmla="*/ 2272189 w 6400800"/>
                <a:gd name="connsiteY2040" fmla="*/ 281464 h 514350"/>
                <a:gd name="connsiteX2041" fmla="*/ 2269331 w 6400800"/>
                <a:gd name="connsiteY2041" fmla="*/ 290989 h 514350"/>
                <a:gd name="connsiteX2042" fmla="*/ 2269331 w 6400800"/>
                <a:gd name="connsiteY2042" fmla="*/ 290989 h 514350"/>
                <a:gd name="connsiteX2043" fmla="*/ 2269331 w 6400800"/>
                <a:gd name="connsiteY2043" fmla="*/ 261461 h 514350"/>
                <a:gd name="connsiteX2044" fmla="*/ 2270284 w 6400800"/>
                <a:gd name="connsiteY2044" fmla="*/ 238601 h 514350"/>
                <a:gd name="connsiteX2045" fmla="*/ 2272189 w 6400800"/>
                <a:gd name="connsiteY2045" fmla="*/ 225266 h 514350"/>
                <a:gd name="connsiteX2046" fmla="*/ 2275999 w 6400800"/>
                <a:gd name="connsiteY2046" fmla="*/ 210979 h 514350"/>
                <a:gd name="connsiteX2047" fmla="*/ 2266474 w 6400800"/>
                <a:gd name="connsiteY2047" fmla="*/ 232886 h 514350"/>
                <a:gd name="connsiteX2048" fmla="*/ 2267426 w 6400800"/>
                <a:gd name="connsiteY2048" fmla="*/ 228124 h 514350"/>
                <a:gd name="connsiteX2049" fmla="*/ 2263616 w 6400800"/>
                <a:gd name="connsiteY2049" fmla="*/ 235744 h 514350"/>
                <a:gd name="connsiteX2050" fmla="*/ 2265521 w 6400800"/>
                <a:gd name="connsiteY2050" fmla="*/ 220504 h 514350"/>
                <a:gd name="connsiteX2051" fmla="*/ 2256949 w 6400800"/>
                <a:gd name="connsiteY2051" fmla="*/ 247174 h 514350"/>
                <a:gd name="connsiteX2052" fmla="*/ 2252186 w 6400800"/>
                <a:gd name="connsiteY2052" fmla="*/ 258604 h 514350"/>
                <a:gd name="connsiteX2053" fmla="*/ 2250281 w 6400800"/>
                <a:gd name="connsiteY2053" fmla="*/ 262414 h 514350"/>
                <a:gd name="connsiteX2054" fmla="*/ 2255044 w 6400800"/>
                <a:gd name="connsiteY2054" fmla="*/ 243364 h 514350"/>
                <a:gd name="connsiteX2055" fmla="*/ 2267426 w 6400800"/>
                <a:gd name="connsiteY2055" fmla="*/ 178594 h 514350"/>
                <a:gd name="connsiteX2056" fmla="*/ 2270284 w 6400800"/>
                <a:gd name="connsiteY2056" fmla="*/ 153829 h 514350"/>
                <a:gd name="connsiteX2057" fmla="*/ 2262664 w 6400800"/>
                <a:gd name="connsiteY2057" fmla="*/ 177641 h 514350"/>
                <a:gd name="connsiteX2058" fmla="*/ 2254091 w 6400800"/>
                <a:gd name="connsiteY2058" fmla="*/ 205264 h 514350"/>
                <a:gd name="connsiteX2059" fmla="*/ 2246471 w 6400800"/>
                <a:gd name="connsiteY2059" fmla="*/ 230981 h 514350"/>
                <a:gd name="connsiteX2060" fmla="*/ 2241709 w 6400800"/>
                <a:gd name="connsiteY2060" fmla="*/ 244316 h 514350"/>
                <a:gd name="connsiteX2061" fmla="*/ 2239804 w 6400800"/>
                <a:gd name="connsiteY2061" fmla="*/ 233839 h 514350"/>
                <a:gd name="connsiteX2062" fmla="*/ 2233136 w 6400800"/>
                <a:gd name="connsiteY2062" fmla="*/ 205264 h 514350"/>
                <a:gd name="connsiteX2063" fmla="*/ 2237899 w 6400800"/>
                <a:gd name="connsiteY2063" fmla="*/ 255746 h 514350"/>
                <a:gd name="connsiteX2064" fmla="*/ 2234089 w 6400800"/>
                <a:gd name="connsiteY2064" fmla="*/ 269081 h 514350"/>
                <a:gd name="connsiteX2065" fmla="*/ 2233136 w 6400800"/>
                <a:gd name="connsiteY2065" fmla="*/ 270034 h 514350"/>
                <a:gd name="connsiteX2066" fmla="*/ 2233136 w 6400800"/>
                <a:gd name="connsiteY2066" fmla="*/ 263366 h 514350"/>
                <a:gd name="connsiteX2067" fmla="*/ 2231231 w 6400800"/>
                <a:gd name="connsiteY2067" fmla="*/ 234791 h 514350"/>
                <a:gd name="connsiteX2068" fmla="*/ 2228374 w 6400800"/>
                <a:gd name="connsiteY2068" fmla="*/ 207169 h 514350"/>
                <a:gd name="connsiteX2069" fmla="*/ 2230279 w 6400800"/>
                <a:gd name="connsiteY2069" fmla="*/ 193834 h 514350"/>
                <a:gd name="connsiteX2070" fmla="*/ 2226469 w 6400800"/>
                <a:gd name="connsiteY2070" fmla="*/ 204311 h 514350"/>
                <a:gd name="connsiteX2071" fmla="*/ 2222659 w 6400800"/>
                <a:gd name="connsiteY2071" fmla="*/ 200501 h 514350"/>
                <a:gd name="connsiteX2072" fmla="*/ 2220754 w 6400800"/>
                <a:gd name="connsiteY2072" fmla="*/ 199549 h 514350"/>
                <a:gd name="connsiteX2073" fmla="*/ 2217896 w 6400800"/>
                <a:gd name="connsiteY2073" fmla="*/ 199549 h 514350"/>
                <a:gd name="connsiteX2074" fmla="*/ 2215039 w 6400800"/>
                <a:gd name="connsiteY2074" fmla="*/ 202406 h 514350"/>
                <a:gd name="connsiteX2075" fmla="*/ 2213134 w 6400800"/>
                <a:gd name="connsiteY2075" fmla="*/ 214789 h 514350"/>
                <a:gd name="connsiteX2076" fmla="*/ 2217896 w 6400800"/>
                <a:gd name="connsiteY2076" fmla="*/ 203359 h 514350"/>
                <a:gd name="connsiteX2077" fmla="*/ 2219801 w 6400800"/>
                <a:gd name="connsiteY2077" fmla="*/ 201454 h 514350"/>
                <a:gd name="connsiteX2078" fmla="*/ 2220754 w 6400800"/>
                <a:gd name="connsiteY2078" fmla="*/ 202406 h 514350"/>
                <a:gd name="connsiteX2079" fmla="*/ 2223611 w 6400800"/>
                <a:gd name="connsiteY2079" fmla="*/ 207169 h 514350"/>
                <a:gd name="connsiteX2080" fmla="*/ 2223611 w 6400800"/>
                <a:gd name="connsiteY2080" fmla="*/ 215741 h 514350"/>
                <a:gd name="connsiteX2081" fmla="*/ 2223611 w 6400800"/>
                <a:gd name="connsiteY2081" fmla="*/ 215741 h 514350"/>
                <a:gd name="connsiteX2082" fmla="*/ 2215991 w 6400800"/>
                <a:gd name="connsiteY2082" fmla="*/ 241459 h 514350"/>
                <a:gd name="connsiteX2083" fmla="*/ 2206466 w 6400800"/>
                <a:gd name="connsiteY2083" fmla="*/ 274796 h 514350"/>
                <a:gd name="connsiteX2084" fmla="*/ 2196941 w 6400800"/>
                <a:gd name="connsiteY2084" fmla="*/ 313849 h 514350"/>
                <a:gd name="connsiteX2085" fmla="*/ 2195989 w 6400800"/>
                <a:gd name="connsiteY2085" fmla="*/ 305276 h 514350"/>
                <a:gd name="connsiteX2086" fmla="*/ 2195036 w 6400800"/>
                <a:gd name="connsiteY2086" fmla="*/ 317659 h 514350"/>
                <a:gd name="connsiteX2087" fmla="*/ 2193131 w 6400800"/>
                <a:gd name="connsiteY2087" fmla="*/ 314801 h 514350"/>
                <a:gd name="connsiteX2088" fmla="*/ 2195036 w 6400800"/>
                <a:gd name="connsiteY2088" fmla="*/ 318611 h 514350"/>
                <a:gd name="connsiteX2089" fmla="*/ 2195036 w 6400800"/>
                <a:gd name="connsiteY2089" fmla="*/ 323374 h 514350"/>
                <a:gd name="connsiteX2090" fmla="*/ 2192179 w 6400800"/>
                <a:gd name="connsiteY2090" fmla="*/ 334804 h 514350"/>
                <a:gd name="connsiteX2091" fmla="*/ 2190274 w 6400800"/>
                <a:gd name="connsiteY2091" fmla="*/ 330994 h 514350"/>
                <a:gd name="connsiteX2092" fmla="*/ 2191226 w 6400800"/>
                <a:gd name="connsiteY2092" fmla="*/ 330041 h 514350"/>
                <a:gd name="connsiteX2093" fmla="*/ 2190274 w 6400800"/>
                <a:gd name="connsiteY2093" fmla="*/ 330994 h 514350"/>
                <a:gd name="connsiteX2094" fmla="*/ 2188369 w 6400800"/>
                <a:gd name="connsiteY2094" fmla="*/ 326231 h 514350"/>
                <a:gd name="connsiteX2095" fmla="*/ 2189321 w 6400800"/>
                <a:gd name="connsiteY2095" fmla="*/ 331946 h 514350"/>
                <a:gd name="connsiteX2096" fmla="*/ 2188369 w 6400800"/>
                <a:gd name="connsiteY2096" fmla="*/ 332899 h 514350"/>
                <a:gd name="connsiteX2097" fmla="*/ 2185511 w 6400800"/>
                <a:gd name="connsiteY2097" fmla="*/ 315754 h 514350"/>
                <a:gd name="connsiteX2098" fmla="*/ 2184559 w 6400800"/>
                <a:gd name="connsiteY2098" fmla="*/ 336709 h 514350"/>
                <a:gd name="connsiteX2099" fmla="*/ 2184559 w 6400800"/>
                <a:gd name="connsiteY2099" fmla="*/ 337661 h 514350"/>
                <a:gd name="connsiteX2100" fmla="*/ 2179796 w 6400800"/>
                <a:gd name="connsiteY2100" fmla="*/ 343376 h 514350"/>
                <a:gd name="connsiteX2101" fmla="*/ 2178844 w 6400800"/>
                <a:gd name="connsiteY2101" fmla="*/ 340519 h 514350"/>
                <a:gd name="connsiteX2102" fmla="*/ 2192179 w 6400800"/>
                <a:gd name="connsiteY2102" fmla="*/ 283369 h 514350"/>
                <a:gd name="connsiteX2103" fmla="*/ 2212181 w 6400800"/>
                <a:gd name="connsiteY2103" fmla="*/ 190024 h 514350"/>
                <a:gd name="connsiteX2104" fmla="*/ 2183606 w 6400800"/>
                <a:gd name="connsiteY2104" fmla="*/ 272891 h 514350"/>
                <a:gd name="connsiteX2105" fmla="*/ 2187416 w 6400800"/>
                <a:gd name="connsiteY2105" fmla="*/ 253841 h 514350"/>
                <a:gd name="connsiteX2106" fmla="*/ 2192179 w 6400800"/>
                <a:gd name="connsiteY2106" fmla="*/ 231934 h 514350"/>
                <a:gd name="connsiteX2107" fmla="*/ 2196941 w 6400800"/>
                <a:gd name="connsiteY2107" fmla="*/ 210026 h 514350"/>
                <a:gd name="connsiteX2108" fmla="*/ 2200751 w 6400800"/>
                <a:gd name="connsiteY2108" fmla="*/ 193834 h 514350"/>
                <a:gd name="connsiteX2109" fmla="*/ 2204561 w 6400800"/>
                <a:gd name="connsiteY2109" fmla="*/ 179546 h 514350"/>
                <a:gd name="connsiteX2110" fmla="*/ 2211229 w 6400800"/>
                <a:gd name="connsiteY2110" fmla="*/ 155734 h 514350"/>
                <a:gd name="connsiteX2111" fmla="*/ 2217896 w 6400800"/>
                <a:gd name="connsiteY2111" fmla="*/ 134779 h 514350"/>
                <a:gd name="connsiteX2112" fmla="*/ 2211229 w 6400800"/>
                <a:gd name="connsiteY2112" fmla="*/ 148114 h 514350"/>
                <a:gd name="connsiteX2113" fmla="*/ 2211229 w 6400800"/>
                <a:gd name="connsiteY2113" fmla="*/ 147161 h 514350"/>
                <a:gd name="connsiteX2114" fmla="*/ 2216944 w 6400800"/>
                <a:gd name="connsiteY2114" fmla="*/ 125254 h 514350"/>
                <a:gd name="connsiteX2115" fmla="*/ 2222659 w 6400800"/>
                <a:gd name="connsiteY2115" fmla="*/ 105251 h 514350"/>
                <a:gd name="connsiteX2116" fmla="*/ 2233136 w 6400800"/>
                <a:gd name="connsiteY2116" fmla="*/ 72866 h 514350"/>
                <a:gd name="connsiteX2117" fmla="*/ 2242661 w 6400800"/>
                <a:gd name="connsiteY2117" fmla="*/ 45244 h 514350"/>
                <a:gd name="connsiteX2118" fmla="*/ 2229326 w 6400800"/>
                <a:gd name="connsiteY2118" fmla="*/ 71914 h 514350"/>
                <a:gd name="connsiteX2119" fmla="*/ 2215991 w 6400800"/>
                <a:gd name="connsiteY2119" fmla="*/ 103346 h 514350"/>
                <a:gd name="connsiteX2120" fmla="*/ 2208371 w 6400800"/>
                <a:gd name="connsiteY2120" fmla="*/ 122396 h 514350"/>
                <a:gd name="connsiteX2121" fmla="*/ 2200751 w 6400800"/>
                <a:gd name="connsiteY2121" fmla="*/ 144304 h 514350"/>
                <a:gd name="connsiteX2122" fmla="*/ 2184559 w 6400800"/>
                <a:gd name="connsiteY2122" fmla="*/ 193834 h 514350"/>
                <a:gd name="connsiteX2123" fmla="*/ 2175034 w 6400800"/>
                <a:gd name="connsiteY2123" fmla="*/ 228124 h 514350"/>
                <a:gd name="connsiteX2124" fmla="*/ 2177891 w 6400800"/>
                <a:gd name="connsiteY2124" fmla="*/ 203359 h 514350"/>
                <a:gd name="connsiteX2125" fmla="*/ 2178844 w 6400800"/>
                <a:gd name="connsiteY2125" fmla="*/ 190024 h 514350"/>
                <a:gd name="connsiteX2126" fmla="*/ 2180749 w 6400800"/>
                <a:gd name="connsiteY2126" fmla="*/ 184309 h 514350"/>
                <a:gd name="connsiteX2127" fmla="*/ 2179796 w 6400800"/>
                <a:gd name="connsiteY2127" fmla="*/ 187166 h 514350"/>
                <a:gd name="connsiteX2128" fmla="*/ 2180749 w 6400800"/>
                <a:gd name="connsiteY2128" fmla="*/ 176689 h 514350"/>
                <a:gd name="connsiteX2129" fmla="*/ 2175986 w 6400800"/>
                <a:gd name="connsiteY2129" fmla="*/ 194786 h 514350"/>
                <a:gd name="connsiteX2130" fmla="*/ 2170271 w 6400800"/>
                <a:gd name="connsiteY2130" fmla="*/ 208121 h 514350"/>
                <a:gd name="connsiteX2131" fmla="*/ 2144554 w 6400800"/>
                <a:gd name="connsiteY2131" fmla="*/ 271939 h 514350"/>
                <a:gd name="connsiteX2132" fmla="*/ 2135029 w 6400800"/>
                <a:gd name="connsiteY2132" fmla="*/ 296704 h 514350"/>
                <a:gd name="connsiteX2133" fmla="*/ 2135029 w 6400800"/>
                <a:gd name="connsiteY2133" fmla="*/ 295751 h 514350"/>
                <a:gd name="connsiteX2134" fmla="*/ 2129314 w 6400800"/>
                <a:gd name="connsiteY2134" fmla="*/ 282416 h 514350"/>
                <a:gd name="connsiteX2135" fmla="*/ 2137886 w 6400800"/>
                <a:gd name="connsiteY2135" fmla="*/ 231934 h 514350"/>
                <a:gd name="connsiteX2136" fmla="*/ 2141696 w 6400800"/>
                <a:gd name="connsiteY2136" fmla="*/ 210026 h 514350"/>
                <a:gd name="connsiteX2137" fmla="*/ 2134076 w 6400800"/>
                <a:gd name="connsiteY2137" fmla="*/ 230981 h 514350"/>
                <a:gd name="connsiteX2138" fmla="*/ 2123599 w 6400800"/>
                <a:gd name="connsiteY2138" fmla="*/ 263366 h 514350"/>
                <a:gd name="connsiteX2139" fmla="*/ 2122646 w 6400800"/>
                <a:gd name="connsiteY2139" fmla="*/ 253841 h 514350"/>
                <a:gd name="connsiteX2140" fmla="*/ 2117884 w 6400800"/>
                <a:gd name="connsiteY2140" fmla="*/ 211931 h 514350"/>
                <a:gd name="connsiteX2141" fmla="*/ 2112169 w 6400800"/>
                <a:gd name="connsiteY2141" fmla="*/ 176689 h 514350"/>
                <a:gd name="connsiteX2142" fmla="*/ 2107406 w 6400800"/>
                <a:gd name="connsiteY2142" fmla="*/ 150019 h 514350"/>
                <a:gd name="connsiteX2143" fmla="*/ 2102644 w 6400800"/>
                <a:gd name="connsiteY2143" fmla="*/ 127159 h 514350"/>
                <a:gd name="connsiteX2144" fmla="*/ 2103596 w 6400800"/>
                <a:gd name="connsiteY2144" fmla="*/ 150971 h 514350"/>
                <a:gd name="connsiteX2145" fmla="*/ 2104549 w 6400800"/>
                <a:gd name="connsiteY2145" fmla="*/ 168116 h 514350"/>
                <a:gd name="connsiteX2146" fmla="*/ 2104549 w 6400800"/>
                <a:gd name="connsiteY2146" fmla="*/ 183356 h 514350"/>
                <a:gd name="connsiteX2147" fmla="*/ 2105501 w 6400800"/>
                <a:gd name="connsiteY2147" fmla="*/ 207169 h 514350"/>
                <a:gd name="connsiteX2148" fmla="*/ 2106454 w 6400800"/>
                <a:gd name="connsiteY2148" fmla="*/ 225266 h 514350"/>
                <a:gd name="connsiteX2149" fmla="*/ 2104549 w 6400800"/>
                <a:gd name="connsiteY2149" fmla="*/ 221456 h 514350"/>
                <a:gd name="connsiteX2150" fmla="*/ 2104549 w 6400800"/>
                <a:gd name="connsiteY2150" fmla="*/ 221456 h 514350"/>
                <a:gd name="connsiteX2151" fmla="*/ 2104549 w 6400800"/>
                <a:gd name="connsiteY2151" fmla="*/ 221456 h 514350"/>
                <a:gd name="connsiteX2152" fmla="*/ 2102644 w 6400800"/>
                <a:gd name="connsiteY2152" fmla="*/ 215741 h 514350"/>
                <a:gd name="connsiteX2153" fmla="*/ 2101691 w 6400800"/>
                <a:gd name="connsiteY2153" fmla="*/ 205264 h 514350"/>
                <a:gd name="connsiteX2154" fmla="*/ 2098834 w 6400800"/>
                <a:gd name="connsiteY2154" fmla="*/ 176689 h 514350"/>
                <a:gd name="connsiteX2155" fmla="*/ 2097881 w 6400800"/>
                <a:gd name="connsiteY2155" fmla="*/ 168116 h 514350"/>
                <a:gd name="connsiteX2156" fmla="*/ 2102644 w 6400800"/>
                <a:gd name="connsiteY2156" fmla="*/ 149066 h 514350"/>
                <a:gd name="connsiteX2157" fmla="*/ 2096929 w 6400800"/>
                <a:gd name="connsiteY2157" fmla="*/ 162401 h 514350"/>
                <a:gd name="connsiteX2158" fmla="*/ 2095024 w 6400800"/>
                <a:gd name="connsiteY2158" fmla="*/ 151924 h 514350"/>
                <a:gd name="connsiteX2159" fmla="*/ 2095024 w 6400800"/>
                <a:gd name="connsiteY2159" fmla="*/ 167164 h 514350"/>
                <a:gd name="connsiteX2160" fmla="*/ 2066449 w 6400800"/>
                <a:gd name="connsiteY2160" fmla="*/ 235744 h 514350"/>
                <a:gd name="connsiteX2161" fmla="*/ 2056924 w 6400800"/>
                <a:gd name="connsiteY2161" fmla="*/ 259556 h 514350"/>
                <a:gd name="connsiteX2162" fmla="*/ 2063591 w 6400800"/>
                <a:gd name="connsiteY2162" fmla="*/ 219551 h 514350"/>
                <a:gd name="connsiteX2163" fmla="*/ 2052161 w 6400800"/>
                <a:gd name="connsiteY2163" fmla="*/ 252889 h 514350"/>
                <a:gd name="connsiteX2164" fmla="*/ 2050256 w 6400800"/>
                <a:gd name="connsiteY2164" fmla="*/ 248126 h 514350"/>
                <a:gd name="connsiteX2165" fmla="*/ 2050256 w 6400800"/>
                <a:gd name="connsiteY2165" fmla="*/ 233839 h 514350"/>
                <a:gd name="connsiteX2166" fmla="*/ 2048351 w 6400800"/>
                <a:gd name="connsiteY2166" fmla="*/ 244316 h 514350"/>
                <a:gd name="connsiteX2167" fmla="*/ 2046446 w 6400800"/>
                <a:gd name="connsiteY2167" fmla="*/ 240506 h 514350"/>
                <a:gd name="connsiteX2168" fmla="*/ 2047399 w 6400800"/>
                <a:gd name="connsiteY2168" fmla="*/ 247174 h 514350"/>
                <a:gd name="connsiteX2169" fmla="*/ 2044541 w 6400800"/>
                <a:gd name="connsiteY2169" fmla="*/ 266224 h 514350"/>
                <a:gd name="connsiteX2170" fmla="*/ 2043589 w 6400800"/>
                <a:gd name="connsiteY2170" fmla="*/ 259556 h 514350"/>
                <a:gd name="connsiteX2171" fmla="*/ 2041684 w 6400800"/>
                <a:gd name="connsiteY2171" fmla="*/ 249079 h 514350"/>
                <a:gd name="connsiteX2172" fmla="*/ 2048351 w 6400800"/>
                <a:gd name="connsiteY2172" fmla="*/ 184309 h 514350"/>
                <a:gd name="connsiteX2173" fmla="*/ 2039779 w 6400800"/>
                <a:gd name="connsiteY2173" fmla="*/ 216694 h 514350"/>
                <a:gd name="connsiteX2174" fmla="*/ 2036921 w 6400800"/>
                <a:gd name="connsiteY2174" fmla="*/ 223361 h 514350"/>
                <a:gd name="connsiteX2175" fmla="*/ 2035969 w 6400800"/>
                <a:gd name="connsiteY2175" fmla="*/ 218599 h 514350"/>
                <a:gd name="connsiteX2176" fmla="*/ 2031206 w 6400800"/>
                <a:gd name="connsiteY2176" fmla="*/ 187166 h 514350"/>
                <a:gd name="connsiteX2177" fmla="*/ 2028349 w 6400800"/>
                <a:gd name="connsiteY2177" fmla="*/ 169069 h 514350"/>
                <a:gd name="connsiteX2178" fmla="*/ 2031206 w 6400800"/>
                <a:gd name="connsiteY2178" fmla="*/ 147161 h 514350"/>
                <a:gd name="connsiteX2179" fmla="*/ 2028349 w 6400800"/>
                <a:gd name="connsiteY2179" fmla="*/ 157639 h 514350"/>
                <a:gd name="connsiteX2180" fmla="*/ 2030254 w 6400800"/>
                <a:gd name="connsiteY2180" fmla="*/ 138589 h 514350"/>
                <a:gd name="connsiteX2181" fmla="*/ 2023586 w 6400800"/>
                <a:gd name="connsiteY2181" fmla="*/ 160496 h 514350"/>
                <a:gd name="connsiteX2182" fmla="*/ 2017871 w 6400800"/>
                <a:gd name="connsiteY2182" fmla="*/ 186214 h 514350"/>
                <a:gd name="connsiteX2183" fmla="*/ 2016919 w 6400800"/>
                <a:gd name="connsiteY2183" fmla="*/ 191929 h 514350"/>
                <a:gd name="connsiteX2184" fmla="*/ 2016919 w 6400800"/>
                <a:gd name="connsiteY2184" fmla="*/ 190976 h 514350"/>
                <a:gd name="connsiteX2185" fmla="*/ 2019776 w 6400800"/>
                <a:gd name="connsiteY2185" fmla="*/ 158591 h 514350"/>
                <a:gd name="connsiteX2186" fmla="*/ 2015014 w 6400800"/>
                <a:gd name="connsiteY2186" fmla="*/ 178594 h 514350"/>
                <a:gd name="connsiteX2187" fmla="*/ 2014061 w 6400800"/>
                <a:gd name="connsiteY2187" fmla="*/ 174784 h 514350"/>
                <a:gd name="connsiteX2188" fmla="*/ 2014061 w 6400800"/>
                <a:gd name="connsiteY2188" fmla="*/ 177641 h 514350"/>
                <a:gd name="connsiteX2189" fmla="*/ 2011204 w 6400800"/>
                <a:gd name="connsiteY2189" fmla="*/ 163354 h 514350"/>
                <a:gd name="connsiteX2190" fmla="*/ 2003584 w 6400800"/>
                <a:gd name="connsiteY2190" fmla="*/ 125254 h 514350"/>
                <a:gd name="connsiteX2191" fmla="*/ 1996916 w 6400800"/>
                <a:gd name="connsiteY2191" fmla="*/ 91916 h 514350"/>
                <a:gd name="connsiteX2192" fmla="*/ 1999774 w 6400800"/>
                <a:gd name="connsiteY2192" fmla="*/ 125254 h 514350"/>
                <a:gd name="connsiteX2193" fmla="*/ 2003584 w 6400800"/>
                <a:gd name="connsiteY2193" fmla="*/ 164306 h 514350"/>
                <a:gd name="connsiteX2194" fmla="*/ 2008346 w 6400800"/>
                <a:gd name="connsiteY2194" fmla="*/ 203359 h 514350"/>
                <a:gd name="connsiteX2195" fmla="*/ 1999774 w 6400800"/>
                <a:gd name="connsiteY2195" fmla="*/ 240506 h 514350"/>
                <a:gd name="connsiteX2196" fmla="*/ 1984534 w 6400800"/>
                <a:gd name="connsiteY2196" fmla="*/ 314801 h 514350"/>
                <a:gd name="connsiteX2197" fmla="*/ 1984534 w 6400800"/>
                <a:gd name="connsiteY2197" fmla="*/ 283369 h 514350"/>
                <a:gd name="connsiteX2198" fmla="*/ 1984534 w 6400800"/>
                <a:gd name="connsiteY2198" fmla="*/ 267176 h 514350"/>
                <a:gd name="connsiteX2199" fmla="*/ 1986439 w 6400800"/>
                <a:gd name="connsiteY2199" fmla="*/ 263366 h 514350"/>
                <a:gd name="connsiteX2200" fmla="*/ 1984534 w 6400800"/>
                <a:gd name="connsiteY2200" fmla="*/ 265271 h 514350"/>
                <a:gd name="connsiteX2201" fmla="*/ 1985486 w 6400800"/>
                <a:gd name="connsiteY2201" fmla="*/ 243364 h 514350"/>
                <a:gd name="connsiteX2202" fmla="*/ 1987391 w 6400800"/>
                <a:gd name="connsiteY2202" fmla="*/ 212884 h 514350"/>
                <a:gd name="connsiteX2203" fmla="*/ 1989296 w 6400800"/>
                <a:gd name="connsiteY2203" fmla="*/ 186214 h 514350"/>
                <a:gd name="connsiteX2204" fmla="*/ 1983581 w 6400800"/>
                <a:gd name="connsiteY2204" fmla="*/ 211931 h 514350"/>
                <a:gd name="connsiteX2205" fmla="*/ 1978819 w 6400800"/>
                <a:gd name="connsiteY2205" fmla="*/ 242411 h 514350"/>
                <a:gd name="connsiteX2206" fmla="*/ 1974056 w 6400800"/>
                <a:gd name="connsiteY2206" fmla="*/ 281464 h 514350"/>
                <a:gd name="connsiteX2207" fmla="*/ 1973104 w 6400800"/>
                <a:gd name="connsiteY2207" fmla="*/ 282416 h 514350"/>
                <a:gd name="connsiteX2208" fmla="*/ 1968341 w 6400800"/>
                <a:gd name="connsiteY2208" fmla="*/ 289084 h 514350"/>
                <a:gd name="connsiteX2209" fmla="*/ 1968341 w 6400800"/>
                <a:gd name="connsiteY2209" fmla="*/ 283369 h 514350"/>
                <a:gd name="connsiteX2210" fmla="*/ 1973104 w 6400800"/>
                <a:gd name="connsiteY2210" fmla="*/ 274796 h 514350"/>
                <a:gd name="connsiteX2211" fmla="*/ 1968341 w 6400800"/>
                <a:gd name="connsiteY2211" fmla="*/ 280511 h 514350"/>
                <a:gd name="connsiteX2212" fmla="*/ 1973104 w 6400800"/>
                <a:gd name="connsiteY2212" fmla="*/ 224314 h 514350"/>
                <a:gd name="connsiteX2213" fmla="*/ 1976914 w 6400800"/>
                <a:gd name="connsiteY2213" fmla="*/ 187166 h 514350"/>
                <a:gd name="connsiteX2214" fmla="*/ 1967389 w 6400800"/>
                <a:gd name="connsiteY2214" fmla="*/ 218599 h 514350"/>
                <a:gd name="connsiteX2215" fmla="*/ 1967389 w 6400800"/>
                <a:gd name="connsiteY2215" fmla="*/ 216694 h 514350"/>
                <a:gd name="connsiteX2216" fmla="*/ 1966436 w 6400800"/>
                <a:gd name="connsiteY2216" fmla="*/ 220504 h 514350"/>
                <a:gd name="connsiteX2217" fmla="*/ 1957864 w 6400800"/>
                <a:gd name="connsiteY2217" fmla="*/ 250031 h 514350"/>
                <a:gd name="connsiteX2218" fmla="*/ 1952149 w 6400800"/>
                <a:gd name="connsiteY2218" fmla="*/ 271939 h 514350"/>
                <a:gd name="connsiteX2219" fmla="*/ 1941671 w 6400800"/>
                <a:gd name="connsiteY2219" fmla="*/ 221456 h 514350"/>
                <a:gd name="connsiteX2220" fmla="*/ 1942624 w 6400800"/>
                <a:gd name="connsiteY2220" fmla="*/ 213836 h 514350"/>
                <a:gd name="connsiteX2221" fmla="*/ 1952149 w 6400800"/>
                <a:gd name="connsiteY2221" fmla="*/ 186214 h 514350"/>
                <a:gd name="connsiteX2222" fmla="*/ 1962626 w 6400800"/>
                <a:gd name="connsiteY2222" fmla="*/ 157639 h 514350"/>
                <a:gd name="connsiteX2223" fmla="*/ 1948339 w 6400800"/>
                <a:gd name="connsiteY2223" fmla="*/ 185261 h 514350"/>
                <a:gd name="connsiteX2224" fmla="*/ 1945481 w 6400800"/>
                <a:gd name="connsiteY2224" fmla="*/ 190976 h 514350"/>
                <a:gd name="connsiteX2225" fmla="*/ 1945481 w 6400800"/>
                <a:gd name="connsiteY2225" fmla="*/ 189071 h 514350"/>
                <a:gd name="connsiteX2226" fmla="*/ 1944529 w 6400800"/>
                <a:gd name="connsiteY2226" fmla="*/ 192881 h 514350"/>
                <a:gd name="connsiteX2227" fmla="*/ 1938814 w 6400800"/>
                <a:gd name="connsiteY2227" fmla="*/ 205264 h 514350"/>
                <a:gd name="connsiteX2228" fmla="*/ 1935004 w 6400800"/>
                <a:gd name="connsiteY2228" fmla="*/ 148114 h 514350"/>
                <a:gd name="connsiteX2229" fmla="*/ 1928336 w 6400800"/>
                <a:gd name="connsiteY2229" fmla="*/ 224314 h 514350"/>
                <a:gd name="connsiteX2230" fmla="*/ 1928336 w 6400800"/>
                <a:gd name="connsiteY2230" fmla="*/ 229076 h 514350"/>
                <a:gd name="connsiteX2231" fmla="*/ 1924526 w 6400800"/>
                <a:gd name="connsiteY2231" fmla="*/ 236696 h 514350"/>
                <a:gd name="connsiteX2232" fmla="*/ 1915001 w 6400800"/>
                <a:gd name="connsiteY2232" fmla="*/ 258604 h 514350"/>
                <a:gd name="connsiteX2233" fmla="*/ 1911191 w 6400800"/>
                <a:gd name="connsiteY2233" fmla="*/ 268129 h 514350"/>
                <a:gd name="connsiteX2234" fmla="*/ 1907381 w 6400800"/>
                <a:gd name="connsiteY2234" fmla="*/ 259556 h 514350"/>
                <a:gd name="connsiteX2235" fmla="*/ 1907381 w 6400800"/>
                <a:gd name="connsiteY2235" fmla="*/ 258604 h 514350"/>
                <a:gd name="connsiteX2236" fmla="*/ 1907381 w 6400800"/>
                <a:gd name="connsiteY2236" fmla="*/ 258604 h 514350"/>
                <a:gd name="connsiteX2237" fmla="*/ 1900714 w 6400800"/>
                <a:gd name="connsiteY2237" fmla="*/ 253841 h 514350"/>
                <a:gd name="connsiteX2238" fmla="*/ 1897856 w 6400800"/>
                <a:gd name="connsiteY2238" fmla="*/ 252889 h 514350"/>
                <a:gd name="connsiteX2239" fmla="*/ 1896904 w 6400800"/>
                <a:gd name="connsiteY2239" fmla="*/ 252889 h 514350"/>
                <a:gd name="connsiteX2240" fmla="*/ 1896904 w 6400800"/>
                <a:gd name="connsiteY2240" fmla="*/ 250984 h 514350"/>
                <a:gd name="connsiteX2241" fmla="*/ 1897856 w 6400800"/>
                <a:gd name="connsiteY2241" fmla="*/ 246221 h 514350"/>
                <a:gd name="connsiteX2242" fmla="*/ 1902619 w 6400800"/>
                <a:gd name="connsiteY2242" fmla="*/ 230029 h 514350"/>
                <a:gd name="connsiteX2243" fmla="*/ 1903571 w 6400800"/>
                <a:gd name="connsiteY2243" fmla="*/ 226219 h 514350"/>
                <a:gd name="connsiteX2244" fmla="*/ 1902619 w 6400800"/>
                <a:gd name="connsiteY2244" fmla="*/ 227171 h 514350"/>
                <a:gd name="connsiteX2245" fmla="*/ 1906429 w 6400800"/>
                <a:gd name="connsiteY2245" fmla="*/ 214789 h 514350"/>
                <a:gd name="connsiteX2246" fmla="*/ 1915001 w 6400800"/>
                <a:gd name="connsiteY2246" fmla="*/ 190976 h 514350"/>
                <a:gd name="connsiteX2247" fmla="*/ 1922621 w 6400800"/>
                <a:gd name="connsiteY2247" fmla="*/ 170021 h 514350"/>
                <a:gd name="connsiteX2248" fmla="*/ 1911191 w 6400800"/>
                <a:gd name="connsiteY2248" fmla="*/ 189071 h 514350"/>
                <a:gd name="connsiteX2249" fmla="*/ 1899761 w 6400800"/>
                <a:gd name="connsiteY2249" fmla="*/ 211931 h 514350"/>
                <a:gd name="connsiteX2250" fmla="*/ 1893094 w 6400800"/>
                <a:gd name="connsiteY2250" fmla="*/ 226219 h 514350"/>
                <a:gd name="connsiteX2251" fmla="*/ 1889284 w 6400800"/>
                <a:gd name="connsiteY2251" fmla="*/ 235744 h 514350"/>
                <a:gd name="connsiteX2252" fmla="*/ 1888331 w 6400800"/>
                <a:gd name="connsiteY2252" fmla="*/ 232886 h 514350"/>
                <a:gd name="connsiteX2253" fmla="*/ 1889284 w 6400800"/>
                <a:gd name="connsiteY2253" fmla="*/ 216694 h 514350"/>
                <a:gd name="connsiteX2254" fmla="*/ 1891189 w 6400800"/>
                <a:gd name="connsiteY2254" fmla="*/ 200501 h 514350"/>
                <a:gd name="connsiteX2255" fmla="*/ 1894046 w 6400800"/>
                <a:gd name="connsiteY2255" fmla="*/ 187166 h 514350"/>
                <a:gd name="connsiteX2256" fmla="*/ 1899761 w 6400800"/>
                <a:gd name="connsiteY2256" fmla="*/ 169069 h 514350"/>
                <a:gd name="connsiteX2257" fmla="*/ 1902619 w 6400800"/>
                <a:gd name="connsiteY2257" fmla="*/ 162401 h 514350"/>
                <a:gd name="connsiteX2258" fmla="*/ 1898809 w 6400800"/>
                <a:gd name="connsiteY2258" fmla="*/ 168116 h 514350"/>
                <a:gd name="connsiteX2259" fmla="*/ 1890236 w 6400800"/>
                <a:gd name="connsiteY2259" fmla="*/ 186214 h 514350"/>
                <a:gd name="connsiteX2260" fmla="*/ 1885474 w 6400800"/>
                <a:gd name="connsiteY2260" fmla="*/ 199549 h 514350"/>
                <a:gd name="connsiteX2261" fmla="*/ 1882616 w 6400800"/>
                <a:gd name="connsiteY2261" fmla="*/ 213836 h 514350"/>
                <a:gd name="connsiteX2262" fmla="*/ 1882616 w 6400800"/>
                <a:gd name="connsiteY2262" fmla="*/ 210026 h 514350"/>
                <a:gd name="connsiteX2263" fmla="*/ 1878806 w 6400800"/>
                <a:gd name="connsiteY2263" fmla="*/ 228124 h 514350"/>
                <a:gd name="connsiteX2264" fmla="*/ 1874996 w 6400800"/>
                <a:gd name="connsiteY2264" fmla="*/ 243364 h 514350"/>
                <a:gd name="connsiteX2265" fmla="*/ 1874996 w 6400800"/>
                <a:gd name="connsiteY2265" fmla="*/ 237649 h 514350"/>
                <a:gd name="connsiteX2266" fmla="*/ 1872139 w 6400800"/>
                <a:gd name="connsiteY2266" fmla="*/ 255746 h 514350"/>
                <a:gd name="connsiteX2267" fmla="*/ 1868329 w 6400800"/>
                <a:gd name="connsiteY2267" fmla="*/ 270986 h 514350"/>
                <a:gd name="connsiteX2268" fmla="*/ 1869281 w 6400800"/>
                <a:gd name="connsiteY2268" fmla="*/ 259556 h 514350"/>
                <a:gd name="connsiteX2269" fmla="*/ 1874996 w 6400800"/>
                <a:gd name="connsiteY2269" fmla="*/ 213836 h 514350"/>
                <a:gd name="connsiteX2270" fmla="*/ 1877854 w 6400800"/>
                <a:gd name="connsiteY2270" fmla="*/ 193834 h 514350"/>
                <a:gd name="connsiteX2271" fmla="*/ 1881664 w 6400800"/>
                <a:gd name="connsiteY2271" fmla="*/ 175736 h 514350"/>
                <a:gd name="connsiteX2272" fmla="*/ 1888331 w 6400800"/>
                <a:gd name="connsiteY2272" fmla="*/ 146209 h 514350"/>
                <a:gd name="connsiteX2273" fmla="*/ 1894999 w 6400800"/>
                <a:gd name="connsiteY2273" fmla="*/ 120491 h 514350"/>
                <a:gd name="connsiteX2274" fmla="*/ 1885474 w 6400800"/>
                <a:gd name="connsiteY2274" fmla="*/ 144304 h 514350"/>
                <a:gd name="connsiteX2275" fmla="*/ 1875949 w 6400800"/>
                <a:gd name="connsiteY2275" fmla="*/ 172879 h 514350"/>
                <a:gd name="connsiteX2276" fmla="*/ 1870234 w 6400800"/>
                <a:gd name="connsiteY2276" fmla="*/ 190976 h 514350"/>
                <a:gd name="connsiteX2277" fmla="*/ 1865471 w 6400800"/>
                <a:gd name="connsiteY2277" fmla="*/ 210979 h 514350"/>
                <a:gd name="connsiteX2278" fmla="*/ 1858804 w 6400800"/>
                <a:gd name="connsiteY2278" fmla="*/ 238601 h 514350"/>
                <a:gd name="connsiteX2279" fmla="*/ 1856899 w 6400800"/>
                <a:gd name="connsiteY2279" fmla="*/ 194786 h 514350"/>
                <a:gd name="connsiteX2280" fmla="*/ 1854994 w 6400800"/>
                <a:gd name="connsiteY2280" fmla="*/ 172879 h 514350"/>
                <a:gd name="connsiteX2281" fmla="*/ 1853089 w 6400800"/>
                <a:gd name="connsiteY2281" fmla="*/ 194786 h 514350"/>
                <a:gd name="connsiteX2282" fmla="*/ 1848326 w 6400800"/>
                <a:gd name="connsiteY2282" fmla="*/ 250984 h 514350"/>
                <a:gd name="connsiteX2283" fmla="*/ 1845469 w 6400800"/>
                <a:gd name="connsiteY2283" fmla="*/ 282416 h 514350"/>
                <a:gd name="connsiteX2284" fmla="*/ 1839754 w 6400800"/>
                <a:gd name="connsiteY2284" fmla="*/ 273844 h 514350"/>
                <a:gd name="connsiteX2285" fmla="*/ 1838801 w 6400800"/>
                <a:gd name="connsiteY2285" fmla="*/ 269081 h 514350"/>
                <a:gd name="connsiteX2286" fmla="*/ 1838801 w 6400800"/>
                <a:gd name="connsiteY2286" fmla="*/ 272891 h 514350"/>
                <a:gd name="connsiteX2287" fmla="*/ 1827371 w 6400800"/>
                <a:gd name="connsiteY2287" fmla="*/ 256699 h 514350"/>
                <a:gd name="connsiteX2288" fmla="*/ 1828324 w 6400800"/>
                <a:gd name="connsiteY2288" fmla="*/ 190976 h 514350"/>
                <a:gd name="connsiteX2289" fmla="*/ 1822609 w 6400800"/>
                <a:gd name="connsiteY2289" fmla="*/ 222409 h 514350"/>
                <a:gd name="connsiteX2290" fmla="*/ 1822609 w 6400800"/>
                <a:gd name="connsiteY2290" fmla="*/ 214789 h 514350"/>
                <a:gd name="connsiteX2291" fmla="*/ 1822609 w 6400800"/>
                <a:gd name="connsiteY2291" fmla="*/ 161449 h 514350"/>
                <a:gd name="connsiteX2292" fmla="*/ 1823561 w 6400800"/>
                <a:gd name="connsiteY2292" fmla="*/ 113824 h 514350"/>
                <a:gd name="connsiteX2293" fmla="*/ 1823561 w 6400800"/>
                <a:gd name="connsiteY2293" fmla="*/ 15716 h 514350"/>
                <a:gd name="connsiteX2294" fmla="*/ 1812131 w 6400800"/>
                <a:gd name="connsiteY2294" fmla="*/ 112871 h 514350"/>
                <a:gd name="connsiteX2295" fmla="*/ 1807369 w 6400800"/>
                <a:gd name="connsiteY2295" fmla="*/ 160496 h 514350"/>
                <a:gd name="connsiteX2296" fmla="*/ 1805464 w 6400800"/>
                <a:gd name="connsiteY2296" fmla="*/ 209074 h 514350"/>
                <a:gd name="connsiteX2297" fmla="*/ 1801654 w 6400800"/>
                <a:gd name="connsiteY2297" fmla="*/ 211931 h 514350"/>
                <a:gd name="connsiteX2298" fmla="*/ 1801654 w 6400800"/>
                <a:gd name="connsiteY2298" fmla="*/ 211931 h 514350"/>
                <a:gd name="connsiteX2299" fmla="*/ 1801654 w 6400800"/>
                <a:gd name="connsiteY2299" fmla="*/ 212884 h 514350"/>
                <a:gd name="connsiteX2300" fmla="*/ 1790224 w 6400800"/>
                <a:gd name="connsiteY2300" fmla="*/ 237649 h 514350"/>
                <a:gd name="connsiteX2301" fmla="*/ 1790224 w 6400800"/>
                <a:gd name="connsiteY2301" fmla="*/ 207169 h 514350"/>
                <a:gd name="connsiteX2302" fmla="*/ 1786414 w 6400800"/>
                <a:gd name="connsiteY2302" fmla="*/ 239554 h 514350"/>
                <a:gd name="connsiteX2303" fmla="*/ 1784509 w 6400800"/>
                <a:gd name="connsiteY2303" fmla="*/ 250984 h 514350"/>
                <a:gd name="connsiteX2304" fmla="*/ 1783556 w 6400800"/>
                <a:gd name="connsiteY2304" fmla="*/ 252889 h 514350"/>
                <a:gd name="connsiteX2305" fmla="*/ 1776889 w 6400800"/>
                <a:gd name="connsiteY2305" fmla="*/ 226219 h 514350"/>
                <a:gd name="connsiteX2306" fmla="*/ 1777841 w 6400800"/>
                <a:gd name="connsiteY2306" fmla="*/ 253841 h 514350"/>
                <a:gd name="connsiteX2307" fmla="*/ 1768316 w 6400800"/>
                <a:gd name="connsiteY2307" fmla="*/ 230029 h 514350"/>
                <a:gd name="connsiteX2308" fmla="*/ 1759744 w 6400800"/>
                <a:gd name="connsiteY2308" fmla="*/ 209074 h 514350"/>
                <a:gd name="connsiteX2309" fmla="*/ 1759744 w 6400800"/>
                <a:gd name="connsiteY2309" fmla="*/ 208121 h 514350"/>
                <a:gd name="connsiteX2310" fmla="*/ 1761649 w 6400800"/>
                <a:gd name="connsiteY2310" fmla="*/ 198596 h 514350"/>
                <a:gd name="connsiteX2311" fmla="*/ 1759744 w 6400800"/>
                <a:gd name="connsiteY2311" fmla="*/ 203359 h 514350"/>
                <a:gd name="connsiteX2312" fmla="*/ 1759744 w 6400800"/>
                <a:gd name="connsiteY2312" fmla="*/ 195739 h 514350"/>
                <a:gd name="connsiteX2313" fmla="*/ 1761649 w 6400800"/>
                <a:gd name="connsiteY2313" fmla="*/ 171926 h 514350"/>
                <a:gd name="connsiteX2314" fmla="*/ 1762601 w 6400800"/>
                <a:gd name="connsiteY2314" fmla="*/ 151924 h 514350"/>
                <a:gd name="connsiteX2315" fmla="*/ 1756886 w 6400800"/>
                <a:gd name="connsiteY2315" fmla="*/ 171926 h 514350"/>
                <a:gd name="connsiteX2316" fmla="*/ 1749266 w 6400800"/>
                <a:gd name="connsiteY2316" fmla="*/ 205264 h 514350"/>
                <a:gd name="connsiteX2317" fmla="*/ 1745456 w 6400800"/>
                <a:gd name="connsiteY2317" fmla="*/ 197644 h 514350"/>
                <a:gd name="connsiteX2318" fmla="*/ 1749266 w 6400800"/>
                <a:gd name="connsiteY2318" fmla="*/ 208121 h 514350"/>
                <a:gd name="connsiteX2319" fmla="*/ 1746409 w 6400800"/>
                <a:gd name="connsiteY2319" fmla="*/ 225266 h 514350"/>
                <a:gd name="connsiteX2320" fmla="*/ 1746409 w 6400800"/>
                <a:gd name="connsiteY2320" fmla="*/ 228124 h 514350"/>
                <a:gd name="connsiteX2321" fmla="*/ 1737836 w 6400800"/>
                <a:gd name="connsiteY2321" fmla="*/ 171926 h 514350"/>
                <a:gd name="connsiteX2322" fmla="*/ 1738789 w 6400800"/>
                <a:gd name="connsiteY2322" fmla="*/ 252889 h 514350"/>
                <a:gd name="connsiteX2323" fmla="*/ 1736884 w 6400800"/>
                <a:gd name="connsiteY2323" fmla="*/ 256699 h 514350"/>
                <a:gd name="connsiteX2324" fmla="*/ 1735931 w 6400800"/>
                <a:gd name="connsiteY2324" fmla="*/ 252889 h 514350"/>
                <a:gd name="connsiteX2325" fmla="*/ 1735931 w 6400800"/>
                <a:gd name="connsiteY2325" fmla="*/ 257651 h 514350"/>
                <a:gd name="connsiteX2326" fmla="*/ 1733074 w 6400800"/>
                <a:gd name="connsiteY2326" fmla="*/ 264319 h 514350"/>
                <a:gd name="connsiteX2327" fmla="*/ 1727359 w 6400800"/>
                <a:gd name="connsiteY2327" fmla="*/ 283369 h 514350"/>
                <a:gd name="connsiteX2328" fmla="*/ 1722596 w 6400800"/>
                <a:gd name="connsiteY2328" fmla="*/ 299561 h 514350"/>
                <a:gd name="connsiteX2329" fmla="*/ 1718786 w 6400800"/>
                <a:gd name="connsiteY2329" fmla="*/ 267176 h 514350"/>
                <a:gd name="connsiteX2330" fmla="*/ 1716881 w 6400800"/>
                <a:gd name="connsiteY2330" fmla="*/ 317659 h 514350"/>
                <a:gd name="connsiteX2331" fmla="*/ 1716881 w 6400800"/>
                <a:gd name="connsiteY2331" fmla="*/ 318611 h 514350"/>
                <a:gd name="connsiteX2332" fmla="*/ 1714976 w 6400800"/>
                <a:gd name="connsiteY2332" fmla="*/ 316706 h 514350"/>
                <a:gd name="connsiteX2333" fmla="*/ 1707356 w 6400800"/>
                <a:gd name="connsiteY2333" fmla="*/ 288131 h 514350"/>
                <a:gd name="connsiteX2334" fmla="*/ 1709261 w 6400800"/>
                <a:gd name="connsiteY2334" fmla="*/ 237649 h 514350"/>
                <a:gd name="connsiteX2335" fmla="*/ 1710214 w 6400800"/>
                <a:gd name="connsiteY2335" fmla="*/ 163354 h 514350"/>
                <a:gd name="connsiteX2336" fmla="*/ 1698784 w 6400800"/>
                <a:gd name="connsiteY2336" fmla="*/ 229076 h 514350"/>
                <a:gd name="connsiteX2337" fmla="*/ 1694021 w 6400800"/>
                <a:gd name="connsiteY2337" fmla="*/ 203359 h 514350"/>
                <a:gd name="connsiteX2338" fmla="*/ 1699736 w 6400800"/>
                <a:gd name="connsiteY2338" fmla="*/ 170021 h 514350"/>
                <a:gd name="connsiteX2339" fmla="*/ 1706404 w 6400800"/>
                <a:gd name="connsiteY2339" fmla="*/ 119539 h 514350"/>
                <a:gd name="connsiteX2340" fmla="*/ 1710214 w 6400800"/>
                <a:gd name="connsiteY2340" fmla="*/ 80486 h 514350"/>
                <a:gd name="connsiteX2341" fmla="*/ 1713071 w 6400800"/>
                <a:gd name="connsiteY2341" fmla="*/ 47149 h 514350"/>
                <a:gd name="connsiteX2342" fmla="*/ 1706404 w 6400800"/>
                <a:gd name="connsiteY2342" fmla="*/ 80486 h 514350"/>
                <a:gd name="connsiteX2343" fmla="*/ 1698784 w 6400800"/>
                <a:gd name="connsiteY2343" fmla="*/ 118586 h 514350"/>
                <a:gd name="connsiteX2344" fmla="*/ 1688306 w 6400800"/>
                <a:gd name="connsiteY2344" fmla="*/ 168116 h 514350"/>
                <a:gd name="connsiteX2345" fmla="*/ 1687354 w 6400800"/>
                <a:gd name="connsiteY2345" fmla="*/ 171926 h 514350"/>
                <a:gd name="connsiteX2346" fmla="*/ 1684496 w 6400800"/>
                <a:gd name="connsiteY2346" fmla="*/ 160496 h 514350"/>
                <a:gd name="connsiteX2347" fmla="*/ 1685449 w 6400800"/>
                <a:gd name="connsiteY2347" fmla="*/ 179546 h 514350"/>
                <a:gd name="connsiteX2348" fmla="*/ 1681639 w 6400800"/>
                <a:gd name="connsiteY2348" fmla="*/ 197644 h 514350"/>
                <a:gd name="connsiteX2349" fmla="*/ 1680686 w 6400800"/>
                <a:gd name="connsiteY2349" fmla="*/ 192881 h 514350"/>
                <a:gd name="connsiteX2350" fmla="*/ 1681639 w 6400800"/>
                <a:gd name="connsiteY2350" fmla="*/ 174784 h 514350"/>
                <a:gd name="connsiteX2351" fmla="*/ 1682591 w 6400800"/>
                <a:gd name="connsiteY2351" fmla="*/ 143351 h 514350"/>
                <a:gd name="connsiteX2352" fmla="*/ 1683544 w 6400800"/>
                <a:gd name="connsiteY2352" fmla="*/ 115729 h 514350"/>
                <a:gd name="connsiteX2353" fmla="*/ 1678781 w 6400800"/>
                <a:gd name="connsiteY2353" fmla="*/ 143351 h 514350"/>
                <a:gd name="connsiteX2354" fmla="*/ 1674019 w 6400800"/>
                <a:gd name="connsiteY2354" fmla="*/ 174784 h 514350"/>
                <a:gd name="connsiteX2355" fmla="*/ 1666399 w 6400800"/>
                <a:gd name="connsiteY2355" fmla="*/ 215741 h 514350"/>
                <a:gd name="connsiteX2356" fmla="*/ 1663541 w 6400800"/>
                <a:gd name="connsiteY2356" fmla="*/ 231934 h 514350"/>
                <a:gd name="connsiteX2357" fmla="*/ 1661636 w 6400800"/>
                <a:gd name="connsiteY2357" fmla="*/ 225266 h 514350"/>
                <a:gd name="connsiteX2358" fmla="*/ 1662589 w 6400800"/>
                <a:gd name="connsiteY2358" fmla="*/ 236696 h 514350"/>
                <a:gd name="connsiteX2359" fmla="*/ 1659731 w 6400800"/>
                <a:gd name="connsiteY2359" fmla="*/ 253841 h 514350"/>
                <a:gd name="connsiteX2360" fmla="*/ 1658779 w 6400800"/>
                <a:gd name="connsiteY2360" fmla="*/ 251936 h 514350"/>
                <a:gd name="connsiteX2361" fmla="*/ 1646396 w 6400800"/>
                <a:gd name="connsiteY2361" fmla="*/ 223361 h 514350"/>
                <a:gd name="connsiteX2362" fmla="*/ 1642586 w 6400800"/>
                <a:gd name="connsiteY2362" fmla="*/ 215741 h 514350"/>
                <a:gd name="connsiteX2363" fmla="*/ 1642586 w 6400800"/>
                <a:gd name="connsiteY2363" fmla="*/ 202406 h 514350"/>
                <a:gd name="connsiteX2364" fmla="*/ 1640681 w 6400800"/>
                <a:gd name="connsiteY2364" fmla="*/ 154781 h 514350"/>
                <a:gd name="connsiteX2365" fmla="*/ 1635919 w 6400800"/>
                <a:gd name="connsiteY2365" fmla="*/ 111919 h 514350"/>
                <a:gd name="connsiteX2366" fmla="*/ 1624489 w 6400800"/>
                <a:gd name="connsiteY2366" fmla="*/ 23336 h 514350"/>
                <a:gd name="connsiteX2367" fmla="*/ 1624489 w 6400800"/>
                <a:gd name="connsiteY2367" fmla="*/ 111919 h 514350"/>
                <a:gd name="connsiteX2368" fmla="*/ 1625441 w 6400800"/>
                <a:gd name="connsiteY2368" fmla="*/ 154781 h 514350"/>
                <a:gd name="connsiteX2369" fmla="*/ 1625441 w 6400800"/>
                <a:gd name="connsiteY2369" fmla="*/ 202406 h 514350"/>
                <a:gd name="connsiteX2370" fmla="*/ 1625441 w 6400800"/>
                <a:gd name="connsiteY2370" fmla="*/ 225266 h 514350"/>
                <a:gd name="connsiteX2371" fmla="*/ 1625441 w 6400800"/>
                <a:gd name="connsiteY2371" fmla="*/ 230981 h 514350"/>
                <a:gd name="connsiteX2372" fmla="*/ 1623536 w 6400800"/>
                <a:gd name="connsiteY2372" fmla="*/ 227171 h 514350"/>
                <a:gd name="connsiteX2373" fmla="*/ 1619726 w 6400800"/>
                <a:gd name="connsiteY2373" fmla="*/ 203359 h 514350"/>
                <a:gd name="connsiteX2374" fmla="*/ 1619726 w 6400800"/>
                <a:gd name="connsiteY2374" fmla="*/ 217646 h 514350"/>
                <a:gd name="connsiteX2375" fmla="*/ 1608296 w 6400800"/>
                <a:gd name="connsiteY2375" fmla="*/ 190976 h 514350"/>
                <a:gd name="connsiteX2376" fmla="*/ 1619726 w 6400800"/>
                <a:gd name="connsiteY2376" fmla="*/ 233839 h 514350"/>
                <a:gd name="connsiteX2377" fmla="*/ 1619726 w 6400800"/>
                <a:gd name="connsiteY2377" fmla="*/ 242411 h 514350"/>
                <a:gd name="connsiteX2378" fmla="*/ 1613059 w 6400800"/>
                <a:gd name="connsiteY2378" fmla="*/ 233839 h 514350"/>
                <a:gd name="connsiteX2379" fmla="*/ 1619726 w 6400800"/>
                <a:gd name="connsiteY2379" fmla="*/ 247174 h 514350"/>
                <a:gd name="connsiteX2380" fmla="*/ 1610201 w 6400800"/>
                <a:gd name="connsiteY2380" fmla="*/ 264319 h 514350"/>
                <a:gd name="connsiteX2381" fmla="*/ 1607344 w 6400800"/>
                <a:gd name="connsiteY2381" fmla="*/ 270034 h 514350"/>
                <a:gd name="connsiteX2382" fmla="*/ 1606391 w 6400800"/>
                <a:gd name="connsiteY2382" fmla="*/ 269081 h 514350"/>
                <a:gd name="connsiteX2383" fmla="*/ 1607344 w 6400800"/>
                <a:gd name="connsiteY2383" fmla="*/ 270034 h 514350"/>
                <a:gd name="connsiteX2384" fmla="*/ 1601629 w 6400800"/>
                <a:gd name="connsiteY2384" fmla="*/ 282416 h 514350"/>
                <a:gd name="connsiteX2385" fmla="*/ 1600676 w 6400800"/>
                <a:gd name="connsiteY2385" fmla="*/ 269081 h 514350"/>
                <a:gd name="connsiteX2386" fmla="*/ 1595914 w 6400800"/>
                <a:gd name="connsiteY2386" fmla="*/ 207169 h 514350"/>
                <a:gd name="connsiteX2387" fmla="*/ 1594009 w 6400800"/>
                <a:gd name="connsiteY2387" fmla="*/ 183356 h 514350"/>
                <a:gd name="connsiteX2388" fmla="*/ 1592104 w 6400800"/>
                <a:gd name="connsiteY2388" fmla="*/ 207169 h 514350"/>
                <a:gd name="connsiteX2389" fmla="*/ 1591151 w 6400800"/>
                <a:gd name="connsiteY2389" fmla="*/ 227171 h 514350"/>
                <a:gd name="connsiteX2390" fmla="*/ 1583531 w 6400800"/>
                <a:gd name="connsiteY2390" fmla="*/ 197644 h 514350"/>
                <a:gd name="connsiteX2391" fmla="*/ 1578769 w 6400800"/>
                <a:gd name="connsiteY2391" fmla="*/ 179546 h 514350"/>
                <a:gd name="connsiteX2392" fmla="*/ 1573054 w 6400800"/>
                <a:gd name="connsiteY2392" fmla="*/ 163354 h 514350"/>
                <a:gd name="connsiteX2393" fmla="*/ 1563529 w 6400800"/>
                <a:gd name="connsiteY2393" fmla="*/ 137636 h 514350"/>
                <a:gd name="connsiteX2394" fmla="*/ 1554004 w 6400800"/>
                <a:gd name="connsiteY2394" fmla="*/ 115729 h 514350"/>
                <a:gd name="connsiteX2395" fmla="*/ 1560671 w 6400800"/>
                <a:gd name="connsiteY2395" fmla="*/ 138589 h 514350"/>
                <a:gd name="connsiteX2396" fmla="*/ 1567339 w 6400800"/>
                <a:gd name="connsiteY2396" fmla="*/ 165259 h 514350"/>
                <a:gd name="connsiteX2397" fmla="*/ 1571149 w 6400800"/>
                <a:gd name="connsiteY2397" fmla="*/ 181451 h 514350"/>
                <a:gd name="connsiteX2398" fmla="*/ 1574006 w 6400800"/>
                <a:gd name="connsiteY2398" fmla="*/ 199549 h 514350"/>
                <a:gd name="connsiteX2399" fmla="*/ 1579721 w 6400800"/>
                <a:gd name="connsiteY2399" fmla="*/ 240506 h 514350"/>
                <a:gd name="connsiteX2400" fmla="*/ 1584484 w 6400800"/>
                <a:gd name="connsiteY2400" fmla="*/ 283369 h 514350"/>
                <a:gd name="connsiteX2401" fmla="*/ 1576864 w 6400800"/>
                <a:gd name="connsiteY2401" fmla="*/ 258604 h 514350"/>
                <a:gd name="connsiteX2402" fmla="*/ 1573054 w 6400800"/>
                <a:gd name="connsiteY2402" fmla="*/ 249079 h 514350"/>
                <a:gd name="connsiteX2403" fmla="*/ 1573054 w 6400800"/>
                <a:gd name="connsiteY2403" fmla="*/ 247174 h 514350"/>
                <a:gd name="connsiteX2404" fmla="*/ 1572101 w 6400800"/>
                <a:gd name="connsiteY2404" fmla="*/ 234791 h 514350"/>
                <a:gd name="connsiteX2405" fmla="*/ 1567339 w 6400800"/>
                <a:gd name="connsiteY2405" fmla="*/ 198596 h 514350"/>
                <a:gd name="connsiteX2406" fmla="*/ 1563529 w 6400800"/>
                <a:gd name="connsiteY2406" fmla="*/ 184309 h 514350"/>
                <a:gd name="connsiteX2407" fmla="*/ 1558766 w 6400800"/>
                <a:gd name="connsiteY2407" fmla="*/ 171926 h 514350"/>
                <a:gd name="connsiteX2408" fmla="*/ 1550194 w 6400800"/>
                <a:gd name="connsiteY2408" fmla="*/ 155734 h 514350"/>
                <a:gd name="connsiteX2409" fmla="*/ 1546384 w 6400800"/>
                <a:gd name="connsiteY2409" fmla="*/ 150019 h 514350"/>
                <a:gd name="connsiteX2410" fmla="*/ 1549241 w 6400800"/>
                <a:gd name="connsiteY2410" fmla="*/ 155734 h 514350"/>
                <a:gd name="connsiteX2411" fmla="*/ 1554956 w 6400800"/>
                <a:gd name="connsiteY2411" fmla="*/ 171926 h 514350"/>
                <a:gd name="connsiteX2412" fmla="*/ 1557814 w 6400800"/>
                <a:gd name="connsiteY2412" fmla="*/ 184309 h 514350"/>
                <a:gd name="connsiteX2413" fmla="*/ 1559719 w 6400800"/>
                <a:gd name="connsiteY2413" fmla="*/ 198596 h 514350"/>
                <a:gd name="connsiteX2414" fmla="*/ 1560671 w 6400800"/>
                <a:gd name="connsiteY2414" fmla="*/ 213836 h 514350"/>
                <a:gd name="connsiteX2415" fmla="*/ 1559719 w 6400800"/>
                <a:gd name="connsiteY2415" fmla="*/ 216694 h 514350"/>
                <a:gd name="connsiteX2416" fmla="*/ 1555909 w 6400800"/>
                <a:gd name="connsiteY2416" fmla="*/ 208121 h 514350"/>
                <a:gd name="connsiteX2417" fmla="*/ 1549241 w 6400800"/>
                <a:gd name="connsiteY2417" fmla="*/ 194786 h 514350"/>
                <a:gd name="connsiteX2418" fmla="*/ 1537811 w 6400800"/>
                <a:gd name="connsiteY2418" fmla="*/ 173831 h 514350"/>
                <a:gd name="connsiteX2419" fmla="*/ 1526381 w 6400800"/>
                <a:gd name="connsiteY2419" fmla="*/ 156686 h 514350"/>
                <a:gd name="connsiteX2420" fmla="*/ 1534001 w 6400800"/>
                <a:gd name="connsiteY2420" fmla="*/ 175736 h 514350"/>
                <a:gd name="connsiteX2421" fmla="*/ 1542574 w 6400800"/>
                <a:gd name="connsiteY2421" fmla="*/ 197644 h 514350"/>
                <a:gd name="connsiteX2422" fmla="*/ 1546384 w 6400800"/>
                <a:gd name="connsiteY2422" fmla="*/ 209074 h 514350"/>
                <a:gd name="connsiteX2423" fmla="*/ 1545431 w 6400800"/>
                <a:gd name="connsiteY2423" fmla="*/ 208121 h 514350"/>
                <a:gd name="connsiteX2424" fmla="*/ 1546384 w 6400800"/>
                <a:gd name="connsiteY2424" fmla="*/ 210979 h 514350"/>
                <a:gd name="connsiteX2425" fmla="*/ 1551146 w 6400800"/>
                <a:gd name="connsiteY2425" fmla="*/ 226219 h 514350"/>
                <a:gd name="connsiteX2426" fmla="*/ 1552099 w 6400800"/>
                <a:gd name="connsiteY2426" fmla="*/ 230981 h 514350"/>
                <a:gd name="connsiteX2427" fmla="*/ 1553051 w 6400800"/>
                <a:gd name="connsiteY2427" fmla="*/ 235744 h 514350"/>
                <a:gd name="connsiteX2428" fmla="*/ 1554004 w 6400800"/>
                <a:gd name="connsiteY2428" fmla="*/ 241459 h 514350"/>
                <a:gd name="connsiteX2429" fmla="*/ 1554004 w 6400800"/>
                <a:gd name="connsiteY2429" fmla="*/ 244316 h 514350"/>
                <a:gd name="connsiteX2430" fmla="*/ 1553051 w 6400800"/>
                <a:gd name="connsiteY2430" fmla="*/ 250031 h 514350"/>
                <a:gd name="connsiteX2431" fmla="*/ 1547336 w 6400800"/>
                <a:gd name="connsiteY2431" fmla="*/ 263366 h 514350"/>
                <a:gd name="connsiteX2432" fmla="*/ 1542574 w 6400800"/>
                <a:gd name="connsiteY2432" fmla="*/ 251936 h 514350"/>
                <a:gd name="connsiteX2433" fmla="*/ 1542574 w 6400800"/>
                <a:gd name="connsiteY2433" fmla="*/ 243364 h 514350"/>
                <a:gd name="connsiteX2434" fmla="*/ 1542574 w 6400800"/>
                <a:gd name="connsiteY2434" fmla="*/ 222409 h 514350"/>
                <a:gd name="connsiteX2435" fmla="*/ 1538764 w 6400800"/>
                <a:gd name="connsiteY2435" fmla="*/ 243364 h 514350"/>
                <a:gd name="connsiteX2436" fmla="*/ 1538764 w 6400800"/>
                <a:gd name="connsiteY2436" fmla="*/ 243364 h 514350"/>
                <a:gd name="connsiteX2437" fmla="*/ 1531144 w 6400800"/>
                <a:gd name="connsiteY2437" fmla="*/ 226219 h 514350"/>
                <a:gd name="connsiteX2438" fmla="*/ 1537811 w 6400800"/>
                <a:gd name="connsiteY2438" fmla="*/ 250031 h 514350"/>
                <a:gd name="connsiteX2439" fmla="*/ 1536859 w 6400800"/>
                <a:gd name="connsiteY2439" fmla="*/ 258604 h 514350"/>
                <a:gd name="connsiteX2440" fmla="*/ 1531144 w 6400800"/>
                <a:gd name="connsiteY2440" fmla="*/ 239554 h 514350"/>
                <a:gd name="connsiteX2441" fmla="*/ 1525429 w 6400800"/>
                <a:gd name="connsiteY2441" fmla="*/ 220504 h 514350"/>
                <a:gd name="connsiteX2442" fmla="*/ 1521619 w 6400800"/>
                <a:gd name="connsiteY2442" fmla="*/ 211931 h 514350"/>
                <a:gd name="connsiteX2443" fmla="*/ 1515904 w 6400800"/>
                <a:gd name="connsiteY2443" fmla="*/ 150019 h 514350"/>
                <a:gd name="connsiteX2444" fmla="*/ 1513046 w 6400800"/>
                <a:gd name="connsiteY2444" fmla="*/ 192881 h 514350"/>
                <a:gd name="connsiteX2445" fmla="*/ 1506379 w 6400800"/>
                <a:gd name="connsiteY2445" fmla="*/ 177641 h 514350"/>
                <a:gd name="connsiteX2446" fmla="*/ 1495901 w 6400800"/>
                <a:gd name="connsiteY2446" fmla="*/ 154781 h 514350"/>
                <a:gd name="connsiteX2447" fmla="*/ 1502569 w 6400800"/>
                <a:gd name="connsiteY2447" fmla="*/ 178594 h 514350"/>
                <a:gd name="connsiteX2448" fmla="*/ 1505426 w 6400800"/>
                <a:gd name="connsiteY2448" fmla="*/ 190024 h 514350"/>
                <a:gd name="connsiteX2449" fmla="*/ 1504474 w 6400800"/>
                <a:gd name="connsiteY2449" fmla="*/ 189071 h 514350"/>
                <a:gd name="connsiteX2450" fmla="*/ 1510189 w 6400800"/>
                <a:gd name="connsiteY2450" fmla="*/ 210026 h 514350"/>
                <a:gd name="connsiteX2451" fmla="*/ 1511141 w 6400800"/>
                <a:gd name="connsiteY2451" fmla="*/ 213836 h 514350"/>
                <a:gd name="connsiteX2452" fmla="*/ 1510189 w 6400800"/>
                <a:gd name="connsiteY2452" fmla="*/ 233839 h 514350"/>
                <a:gd name="connsiteX2453" fmla="*/ 1509236 w 6400800"/>
                <a:gd name="connsiteY2453" fmla="*/ 258604 h 514350"/>
                <a:gd name="connsiteX2454" fmla="*/ 1498759 w 6400800"/>
                <a:gd name="connsiteY2454" fmla="*/ 230981 h 514350"/>
                <a:gd name="connsiteX2455" fmla="*/ 1508284 w 6400800"/>
                <a:gd name="connsiteY2455" fmla="*/ 275749 h 514350"/>
                <a:gd name="connsiteX2456" fmla="*/ 1507331 w 6400800"/>
                <a:gd name="connsiteY2456" fmla="*/ 288131 h 514350"/>
                <a:gd name="connsiteX2457" fmla="*/ 1504474 w 6400800"/>
                <a:gd name="connsiteY2457" fmla="*/ 292894 h 514350"/>
                <a:gd name="connsiteX2458" fmla="*/ 1500664 w 6400800"/>
                <a:gd name="connsiteY2458" fmla="*/ 298609 h 514350"/>
                <a:gd name="connsiteX2459" fmla="*/ 1493044 w 6400800"/>
                <a:gd name="connsiteY2459" fmla="*/ 266224 h 514350"/>
                <a:gd name="connsiteX2460" fmla="*/ 1497806 w 6400800"/>
                <a:gd name="connsiteY2460" fmla="*/ 246221 h 514350"/>
                <a:gd name="connsiteX2461" fmla="*/ 1491139 w 6400800"/>
                <a:gd name="connsiteY2461" fmla="*/ 260509 h 514350"/>
                <a:gd name="connsiteX2462" fmla="*/ 1491139 w 6400800"/>
                <a:gd name="connsiteY2462" fmla="*/ 259556 h 514350"/>
                <a:gd name="connsiteX2463" fmla="*/ 1490186 w 6400800"/>
                <a:gd name="connsiteY2463" fmla="*/ 244316 h 514350"/>
                <a:gd name="connsiteX2464" fmla="*/ 1489234 w 6400800"/>
                <a:gd name="connsiteY2464" fmla="*/ 238601 h 514350"/>
                <a:gd name="connsiteX2465" fmla="*/ 1489234 w 6400800"/>
                <a:gd name="connsiteY2465" fmla="*/ 237649 h 514350"/>
                <a:gd name="connsiteX2466" fmla="*/ 1489234 w 6400800"/>
                <a:gd name="connsiteY2466" fmla="*/ 238601 h 514350"/>
                <a:gd name="connsiteX2467" fmla="*/ 1486376 w 6400800"/>
                <a:gd name="connsiteY2467" fmla="*/ 219551 h 514350"/>
                <a:gd name="connsiteX2468" fmla="*/ 1482566 w 6400800"/>
                <a:gd name="connsiteY2468" fmla="*/ 198596 h 514350"/>
                <a:gd name="connsiteX2469" fmla="*/ 1482566 w 6400800"/>
                <a:gd name="connsiteY2469" fmla="*/ 220504 h 514350"/>
                <a:gd name="connsiteX2470" fmla="*/ 1482566 w 6400800"/>
                <a:gd name="connsiteY2470" fmla="*/ 228124 h 514350"/>
                <a:gd name="connsiteX2471" fmla="*/ 1473041 w 6400800"/>
                <a:gd name="connsiteY2471" fmla="*/ 193834 h 514350"/>
                <a:gd name="connsiteX2472" fmla="*/ 1479709 w 6400800"/>
                <a:gd name="connsiteY2472" fmla="*/ 259556 h 514350"/>
                <a:gd name="connsiteX2473" fmla="*/ 1478756 w 6400800"/>
                <a:gd name="connsiteY2473" fmla="*/ 262414 h 514350"/>
                <a:gd name="connsiteX2474" fmla="*/ 1476851 w 6400800"/>
                <a:gd name="connsiteY2474" fmla="*/ 266224 h 514350"/>
                <a:gd name="connsiteX2475" fmla="*/ 1475899 w 6400800"/>
                <a:gd name="connsiteY2475" fmla="*/ 257651 h 514350"/>
                <a:gd name="connsiteX2476" fmla="*/ 1471136 w 6400800"/>
                <a:gd name="connsiteY2476" fmla="*/ 221456 h 514350"/>
                <a:gd name="connsiteX2477" fmla="*/ 1466374 w 6400800"/>
                <a:gd name="connsiteY2477" fmla="*/ 193834 h 514350"/>
                <a:gd name="connsiteX2478" fmla="*/ 1460659 w 6400800"/>
                <a:gd name="connsiteY2478" fmla="*/ 170021 h 514350"/>
                <a:gd name="connsiteX2479" fmla="*/ 1462564 w 6400800"/>
                <a:gd name="connsiteY2479" fmla="*/ 193834 h 514350"/>
                <a:gd name="connsiteX2480" fmla="*/ 1464469 w 6400800"/>
                <a:gd name="connsiteY2480" fmla="*/ 221456 h 514350"/>
                <a:gd name="connsiteX2481" fmla="*/ 1465421 w 6400800"/>
                <a:gd name="connsiteY2481" fmla="*/ 257651 h 514350"/>
                <a:gd name="connsiteX2482" fmla="*/ 1465421 w 6400800"/>
                <a:gd name="connsiteY2482" fmla="*/ 275749 h 514350"/>
                <a:gd name="connsiteX2483" fmla="*/ 1455896 w 6400800"/>
                <a:gd name="connsiteY2483" fmla="*/ 246221 h 514350"/>
                <a:gd name="connsiteX2484" fmla="*/ 1447324 w 6400800"/>
                <a:gd name="connsiteY2484" fmla="*/ 218599 h 514350"/>
                <a:gd name="connsiteX2485" fmla="*/ 1439704 w 6400800"/>
                <a:gd name="connsiteY2485" fmla="*/ 194786 h 514350"/>
                <a:gd name="connsiteX2486" fmla="*/ 1442561 w 6400800"/>
                <a:gd name="connsiteY2486" fmla="*/ 215741 h 514350"/>
                <a:gd name="connsiteX2487" fmla="*/ 1435894 w 6400800"/>
                <a:gd name="connsiteY2487" fmla="*/ 185261 h 514350"/>
                <a:gd name="connsiteX2488" fmla="*/ 1435894 w 6400800"/>
                <a:gd name="connsiteY2488" fmla="*/ 159544 h 514350"/>
                <a:gd name="connsiteX2489" fmla="*/ 1433036 w 6400800"/>
                <a:gd name="connsiteY2489" fmla="*/ 173831 h 514350"/>
                <a:gd name="connsiteX2490" fmla="*/ 1430179 w 6400800"/>
                <a:gd name="connsiteY2490" fmla="*/ 160496 h 514350"/>
                <a:gd name="connsiteX2491" fmla="*/ 1430179 w 6400800"/>
                <a:gd name="connsiteY2491" fmla="*/ 166211 h 514350"/>
                <a:gd name="connsiteX2492" fmla="*/ 1425416 w 6400800"/>
                <a:gd name="connsiteY2492" fmla="*/ 147161 h 514350"/>
                <a:gd name="connsiteX2493" fmla="*/ 1418749 w 6400800"/>
                <a:gd name="connsiteY2493" fmla="*/ 127159 h 514350"/>
                <a:gd name="connsiteX2494" fmla="*/ 1421606 w 6400800"/>
                <a:gd name="connsiteY2494" fmla="*/ 148114 h 514350"/>
                <a:gd name="connsiteX2495" fmla="*/ 1423511 w 6400800"/>
                <a:gd name="connsiteY2495" fmla="*/ 171926 h 514350"/>
                <a:gd name="connsiteX2496" fmla="*/ 1425416 w 6400800"/>
                <a:gd name="connsiteY2496" fmla="*/ 202406 h 514350"/>
                <a:gd name="connsiteX2497" fmla="*/ 1426369 w 6400800"/>
                <a:gd name="connsiteY2497" fmla="*/ 218599 h 514350"/>
                <a:gd name="connsiteX2498" fmla="*/ 1424464 w 6400800"/>
                <a:gd name="connsiteY2498" fmla="*/ 235744 h 514350"/>
                <a:gd name="connsiteX2499" fmla="*/ 1421606 w 6400800"/>
                <a:gd name="connsiteY2499" fmla="*/ 226219 h 514350"/>
                <a:gd name="connsiteX2500" fmla="*/ 1415891 w 6400800"/>
                <a:gd name="connsiteY2500" fmla="*/ 210026 h 514350"/>
                <a:gd name="connsiteX2501" fmla="*/ 1410176 w 6400800"/>
                <a:gd name="connsiteY2501" fmla="*/ 195739 h 514350"/>
                <a:gd name="connsiteX2502" fmla="*/ 1412081 w 6400800"/>
                <a:gd name="connsiteY2502" fmla="*/ 210979 h 514350"/>
                <a:gd name="connsiteX2503" fmla="*/ 1414939 w 6400800"/>
                <a:gd name="connsiteY2503" fmla="*/ 228124 h 514350"/>
                <a:gd name="connsiteX2504" fmla="*/ 1416844 w 6400800"/>
                <a:gd name="connsiteY2504" fmla="*/ 250031 h 514350"/>
                <a:gd name="connsiteX2505" fmla="*/ 1418749 w 6400800"/>
                <a:gd name="connsiteY2505" fmla="*/ 268129 h 514350"/>
                <a:gd name="connsiteX2506" fmla="*/ 1413034 w 6400800"/>
                <a:gd name="connsiteY2506" fmla="*/ 277654 h 514350"/>
                <a:gd name="connsiteX2507" fmla="*/ 1411129 w 6400800"/>
                <a:gd name="connsiteY2507" fmla="*/ 271939 h 514350"/>
                <a:gd name="connsiteX2508" fmla="*/ 1401604 w 6400800"/>
                <a:gd name="connsiteY2508" fmla="*/ 215741 h 514350"/>
                <a:gd name="connsiteX2509" fmla="*/ 1400651 w 6400800"/>
                <a:gd name="connsiteY2509" fmla="*/ 243364 h 514350"/>
                <a:gd name="connsiteX2510" fmla="*/ 1392079 w 6400800"/>
                <a:gd name="connsiteY2510" fmla="*/ 219551 h 514350"/>
                <a:gd name="connsiteX2511" fmla="*/ 1393031 w 6400800"/>
                <a:gd name="connsiteY2511" fmla="*/ 213836 h 514350"/>
                <a:gd name="connsiteX2512" fmla="*/ 1395889 w 6400800"/>
                <a:gd name="connsiteY2512" fmla="*/ 210979 h 514350"/>
                <a:gd name="connsiteX2513" fmla="*/ 1400651 w 6400800"/>
                <a:gd name="connsiteY2513" fmla="*/ 205264 h 514350"/>
                <a:gd name="connsiteX2514" fmla="*/ 1394936 w 6400800"/>
                <a:gd name="connsiteY2514" fmla="*/ 210026 h 514350"/>
                <a:gd name="connsiteX2515" fmla="*/ 1393031 w 6400800"/>
                <a:gd name="connsiteY2515" fmla="*/ 210979 h 514350"/>
                <a:gd name="connsiteX2516" fmla="*/ 1394936 w 6400800"/>
                <a:gd name="connsiteY2516" fmla="*/ 202406 h 514350"/>
                <a:gd name="connsiteX2517" fmla="*/ 1391126 w 6400800"/>
                <a:gd name="connsiteY2517" fmla="*/ 212884 h 514350"/>
                <a:gd name="connsiteX2518" fmla="*/ 1390174 w 6400800"/>
                <a:gd name="connsiteY2518" fmla="*/ 213836 h 514350"/>
                <a:gd name="connsiteX2519" fmla="*/ 1384459 w 6400800"/>
                <a:gd name="connsiteY2519" fmla="*/ 199549 h 514350"/>
                <a:gd name="connsiteX2520" fmla="*/ 1387316 w 6400800"/>
                <a:gd name="connsiteY2520" fmla="*/ 215741 h 514350"/>
                <a:gd name="connsiteX2521" fmla="*/ 1378744 w 6400800"/>
                <a:gd name="connsiteY2521" fmla="*/ 224314 h 514350"/>
                <a:gd name="connsiteX2522" fmla="*/ 1367314 w 6400800"/>
                <a:gd name="connsiteY2522" fmla="*/ 240506 h 514350"/>
                <a:gd name="connsiteX2523" fmla="*/ 1354931 w 6400800"/>
                <a:gd name="connsiteY2523" fmla="*/ 209074 h 514350"/>
                <a:gd name="connsiteX2524" fmla="*/ 1354931 w 6400800"/>
                <a:gd name="connsiteY2524" fmla="*/ 185261 h 514350"/>
                <a:gd name="connsiteX2525" fmla="*/ 1354931 w 6400800"/>
                <a:gd name="connsiteY2525" fmla="*/ 157639 h 514350"/>
                <a:gd name="connsiteX2526" fmla="*/ 1351121 w 6400800"/>
                <a:gd name="connsiteY2526" fmla="*/ 185261 h 514350"/>
                <a:gd name="connsiteX2527" fmla="*/ 1349216 w 6400800"/>
                <a:gd name="connsiteY2527" fmla="*/ 197644 h 514350"/>
                <a:gd name="connsiteX2528" fmla="*/ 1343501 w 6400800"/>
                <a:gd name="connsiteY2528" fmla="*/ 186214 h 514350"/>
                <a:gd name="connsiteX2529" fmla="*/ 1344454 w 6400800"/>
                <a:gd name="connsiteY2529" fmla="*/ 171926 h 514350"/>
                <a:gd name="connsiteX2530" fmla="*/ 1344454 w 6400800"/>
                <a:gd name="connsiteY2530" fmla="*/ 157639 h 514350"/>
                <a:gd name="connsiteX2531" fmla="*/ 1345406 w 6400800"/>
                <a:gd name="connsiteY2531" fmla="*/ 142399 h 514350"/>
                <a:gd name="connsiteX2532" fmla="*/ 1346359 w 6400800"/>
                <a:gd name="connsiteY2532" fmla="*/ 120491 h 514350"/>
                <a:gd name="connsiteX2533" fmla="*/ 1341596 w 6400800"/>
                <a:gd name="connsiteY2533" fmla="*/ 141446 h 514350"/>
                <a:gd name="connsiteX2534" fmla="*/ 1336834 w 6400800"/>
                <a:gd name="connsiteY2534" fmla="*/ 166211 h 514350"/>
                <a:gd name="connsiteX2535" fmla="*/ 1335881 w 6400800"/>
                <a:gd name="connsiteY2535" fmla="*/ 169069 h 514350"/>
                <a:gd name="connsiteX2536" fmla="*/ 1327309 w 6400800"/>
                <a:gd name="connsiteY2536" fmla="*/ 150971 h 514350"/>
                <a:gd name="connsiteX2537" fmla="*/ 1280636 w 6400800"/>
                <a:gd name="connsiteY2537" fmla="*/ 53816 h 514350"/>
                <a:gd name="connsiteX2538" fmla="*/ 1317784 w 6400800"/>
                <a:gd name="connsiteY2538" fmla="*/ 155734 h 514350"/>
                <a:gd name="connsiteX2539" fmla="*/ 1332071 w 6400800"/>
                <a:gd name="connsiteY2539" fmla="*/ 193834 h 514350"/>
                <a:gd name="connsiteX2540" fmla="*/ 1331119 w 6400800"/>
                <a:gd name="connsiteY2540" fmla="*/ 197644 h 514350"/>
                <a:gd name="connsiteX2541" fmla="*/ 1326356 w 6400800"/>
                <a:gd name="connsiteY2541" fmla="*/ 235744 h 514350"/>
                <a:gd name="connsiteX2542" fmla="*/ 1321594 w 6400800"/>
                <a:gd name="connsiteY2542" fmla="*/ 277654 h 514350"/>
                <a:gd name="connsiteX2543" fmla="*/ 1319689 w 6400800"/>
                <a:gd name="connsiteY2543" fmla="*/ 293846 h 514350"/>
                <a:gd name="connsiteX2544" fmla="*/ 1317784 w 6400800"/>
                <a:gd name="connsiteY2544" fmla="*/ 290989 h 514350"/>
                <a:gd name="connsiteX2545" fmla="*/ 1317784 w 6400800"/>
                <a:gd name="connsiteY2545" fmla="*/ 289084 h 514350"/>
                <a:gd name="connsiteX2546" fmla="*/ 1316831 w 6400800"/>
                <a:gd name="connsiteY2546" fmla="*/ 290989 h 514350"/>
                <a:gd name="connsiteX2547" fmla="*/ 1315879 w 6400800"/>
                <a:gd name="connsiteY2547" fmla="*/ 288131 h 514350"/>
                <a:gd name="connsiteX2548" fmla="*/ 1313974 w 6400800"/>
                <a:gd name="connsiteY2548" fmla="*/ 285274 h 514350"/>
                <a:gd name="connsiteX2549" fmla="*/ 1316831 w 6400800"/>
                <a:gd name="connsiteY2549" fmla="*/ 244316 h 514350"/>
                <a:gd name="connsiteX2550" fmla="*/ 1309211 w 6400800"/>
                <a:gd name="connsiteY2550" fmla="*/ 277654 h 514350"/>
                <a:gd name="connsiteX2551" fmla="*/ 1298734 w 6400800"/>
                <a:gd name="connsiteY2551" fmla="*/ 260509 h 514350"/>
                <a:gd name="connsiteX2552" fmla="*/ 1313974 w 6400800"/>
                <a:gd name="connsiteY2552" fmla="*/ 199549 h 514350"/>
                <a:gd name="connsiteX2553" fmla="*/ 1319689 w 6400800"/>
                <a:gd name="connsiteY2553" fmla="*/ 172879 h 514350"/>
                <a:gd name="connsiteX2554" fmla="*/ 1291114 w 6400800"/>
                <a:gd name="connsiteY2554" fmla="*/ 249079 h 514350"/>
                <a:gd name="connsiteX2555" fmla="*/ 1281589 w 6400800"/>
                <a:gd name="connsiteY2555" fmla="*/ 234791 h 514350"/>
                <a:gd name="connsiteX2556" fmla="*/ 1267301 w 6400800"/>
                <a:gd name="connsiteY2556" fmla="*/ 215741 h 514350"/>
                <a:gd name="connsiteX2557" fmla="*/ 1275874 w 6400800"/>
                <a:gd name="connsiteY2557" fmla="*/ 232886 h 514350"/>
                <a:gd name="connsiteX2558" fmla="*/ 1272064 w 6400800"/>
                <a:gd name="connsiteY2558" fmla="*/ 243364 h 514350"/>
                <a:gd name="connsiteX2559" fmla="*/ 1261586 w 6400800"/>
                <a:gd name="connsiteY2559" fmla="*/ 227171 h 514350"/>
                <a:gd name="connsiteX2560" fmla="*/ 1249204 w 6400800"/>
                <a:gd name="connsiteY2560" fmla="*/ 210979 h 514350"/>
                <a:gd name="connsiteX2561" fmla="*/ 1247299 w 6400800"/>
                <a:gd name="connsiteY2561" fmla="*/ 208121 h 514350"/>
                <a:gd name="connsiteX2562" fmla="*/ 1251109 w 6400800"/>
                <a:gd name="connsiteY2562" fmla="*/ 199549 h 514350"/>
                <a:gd name="connsiteX2563" fmla="*/ 1246346 w 6400800"/>
                <a:gd name="connsiteY2563" fmla="*/ 206216 h 514350"/>
                <a:gd name="connsiteX2564" fmla="*/ 1229201 w 6400800"/>
                <a:gd name="connsiteY2564" fmla="*/ 184309 h 514350"/>
                <a:gd name="connsiteX2565" fmla="*/ 1211104 w 6400800"/>
                <a:gd name="connsiteY2565" fmla="*/ 162401 h 514350"/>
                <a:gd name="connsiteX2566" fmla="*/ 1226344 w 6400800"/>
                <a:gd name="connsiteY2566" fmla="*/ 186214 h 514350"/>
                <a:gd name="connsiteX2567" fmla="*/ 1242536 w 6400800"/>
                <a:gd name="connsiteY2567" fmla="*/ 211931 h 514350"/>
                <a:gd name="connsiteX2568" fmla="*/ 1236821 w 6400800"/>
                <a:gd name="connsiteY2568" fmla="*/ 220504 h 514350"/>
                <a:gd name="connsiteX2569" fmla="*/ 1233011 w 6400800"/>
                <a:gd name="connsiteY2569" fmla="*/ 226219 h 514350"/>
                <a:gd name="connsiteX2570" fmla="*/ 1231106 w 6400800"/>
                <a:gd name="connsiteY2570" fmla="*/ 212884 h 514350"/>
                <a:gd name="connsiteX2571" fmla="*/ 1228249 w 6400800"/>
                <a:gd name="connsiteY2571" fmla="*/ 209074 h 514350"/>
                <a:gd name="connsiteX2572" fmla="*/ 1226344 w 6400800"/>
                <a:gd name="connsiteY2572" fmla="*/ 209074 h 514350"/>
                <a:gd name="connsiteX2573" fmla="*/ 1223486 w 6400800"/>
                <a:gd name="connsiteY2573" fmla="*/ 199549 h 514350"/>
                <a:gd name="connsiteX2574" fmla="*/ 1215866 w 6400800"/>
                <a:gd name="connsiteY2574" fmla="*/ 179546 h 514350"/>
                <a:gd name="connsiteX2575" fmla="*/ 1219676 w 6400800"/>
                <a:gd name="connsiteY2575" fmla="*/ 200501 h 514350"/>
                <a:gd name="connsiteX2576" fmla="*/ 1221581 w 6400800"/>
                <a:gd name="connsiteY2576" fmla="*/ 211931 h 514350"/>
                <a:gd name="connsiteX2577" fmla="*/ 1220629 w 6400800"/>
                <a:gd name="connsiteY2577" fmla="*/ 213836 h 514350"/>
                <a:gd name="connsiteX2578" fmla="*/ 1207294 w 6400800"/>
                <a:gd name="connsiteY2578" fmla="*/ 200501 h 514350"/>
                <a:gd name="connsiteX2579" fmla="*/ 1201579 w 6400800"/>
                <a:gd name="connsiteY2579" fmla="*/ 195739 h 514350"/>
                <a:gd name="connsiteX2580" fmla="*/ 1206341 w 6400800"/>
                <a:gd name="connsiteY2580" fmla="*/ 201454 h 514350"/>
                <a:gd name="connsiteX2581" fmla="*/ 1217771 w 6400800"/>
                <a:gd name="connsiteY2581" fmla="*/ 217646 h 514350"/>
                <a:gd name="connsiteX2582" fmla="*/ 1217771 w 6400800"/>
                <a:gd name="connsiteY2582" fmla="*/ 217646 h 514350"/>
                <a:gd name="connsiteX2583" fmla="*/ 1216819 w 6400800"/>
                <a:gd name="connsiteY2583" fmla="*/ 231934 h 514350"/>
                <a:gd name="connsiteX2584" fmla="*/ 1202531 w 6400800"/>
                <a:gd name="connsiteY2584" fmla="*/ 219551 h 514350"/>
                <a:gd name="connsiteX2585" fmla="*/ 1215866 w 6400800"/>
                <a:gd name="connsiteY2585" fmla="*/ 236696 h 514350"/>
                <a:gd name="connsiteX2586" fmla="*/ 1214914 w 6400800"/>
                <a:gd name="connsiteY2586" fmla="*/ 249079 h 514350"/>
                <a:gd name="connsiteX2587" fmla="*/ 1214914 w 6400800"/>
                <a:gd name="connsiteY2587" fmla="*/ 255746 h 514350"/>
                <a:gd name="connsiteX2588" fmla="*/ 1213961 w 6400800"/>
                <a:gd name="connsiteY2588" fmla="*/ 250984 h 514350"/>
                <a:gd name="connsiteX2589" fmla="*/ 1213961 w 6400800"/>
                <a:gd name="connsiteY2589" fmla="*/ 250031 h 514350"/>
                <a:gd name="connsiteX2590" fmla="*/ 1214914 w 6400800"/>
                <a:gd name="connsiteY2590" fmla="*/ 249079 h 514350"/>
                <a:gd name="connsiteX2591" fmla="*/ 1213961 w 6400800"/>
                <a:gd name="connsiteY2591" fmla="*/ 250031 h 514350"/>
                <a:gd name="connsiteX2592" fmla="*/ 1207294 w 6400800"/>
                <a:gd name="connsiteY2592" fmla="*/ 229076 h 514350"/>
                <a:gd name="connsiteX2593" fmla="*/ 1200626 w 6400800"/>
                <a:gd name="connsiteY2593" fmla="*/ 212884 h 514350"/>
                <a:gd name="connsiteX2594" fmla="*/ 1193959 w 6400800"/>
                <a:gd name="connsiteY2594" fmla="*/ 198596 h 514350"/>
                <a:gd name="connsiteX2595" fmla="*/ 1196816 w 6400800"/>
                <a:gd name="connsiteY2595" fmla="*/ 213836 h 514350"/>
                <a:gd name="connsiteX2596" fmla="*/ 1200626 w 6400800"/>
                <a:gd name="connsiteY2596" fmla="*/ 230981 h 514350"/>
                <a:gd name="connsiteX2597" fmla="*/ 1204436 w 6400800"/>
                <a:gd name="connsiteY2597" fmla="*/ 252889 h 514350"/>
                <a:gd name="connsiteX2598" fmla="*/ 1205389 w 6400800"/>
                <a:gd name="connsiteY2598" fmla="*/ 258604 h 514350"/>
                <a:gd name="connsiteX2599" fmla="*/ 1196816 w 6400800"/>
                <a:gd name="connsiteY2599" fmla="*/ 239554 h 514350"/>
                <a:gd name="connsiteX2600" fmla="*/ 1189196 w 6400800"/>
                <a:gd name="connsiteY2600" fmla="*/ 224314 h 514350"/>
                <a:gd name="connsiteX2601" fmla="*/ 1181576 w 6400800"/>
                <a:gd name="connsiteY2601" fmla="*/ 211931 h 514350"/>
                <a:gd name="connsiteX2602" fmla="*/ 1185386 w 6400800"/>
                <a:gd name="connsiteY2602" fmla="*/ 225266 h 514350"/>
                <a:gd name="connsiteX2603" fmla="*/ 1190149 w 6400800"/>
                <a:gd name="connsiteY2603" fmla="*/ 241459 h 514350"/>
                <a:gd name="connsiteX2604" fmla="*/ 1194911 w 6400800"/>
                <a:gd name="connsiteY2604" fmla="*/ 262414 h 514350"/>
                <a:gd name="connsiteX2605" fmla="*/ 1197769 w 6400800"/>
                <a:gd name="connsiteY2605" fmla="*/ 276701 h 514350"/>
                <a:gd name="connsiteX2606" fmla="*/ 1193959 w 6400800"/>
                <a:gd name="connsiteY2606" fmla="*/ 284321 h 514350"/>
                <a:gd name="connsiteX2607" fmla="*/ 1193959 w 6400800"/>
                <a:gd name="connsiteY2607" fmla="*/ 283369 h 514350"/>
                <a:gd name="connsiteX2608" fmla="*/ 1193006 w 6400800"/>
                <a:gd name="connsiteY2608" fmla="*/ 279559 h 514350"/>
                <a:gd name="connsiteX2609" fmla="*/ 1193959 w 6400800"/>
                <a:gd name="connsiteY2609" fmla="*/ 276701 h 514350"/>
                <a:gd name="connsiteX2610" fmla="*/ 1193006 w 6400800"/>
                <a:gd name="connsiteY2610" fmla="*/ 278606 h 514350"/>
                <a:gd name="connsiteX2611" fmla="*/ 1184434 w 6400800"/>
                <a:gd name="connsiteY2611" fmla="*/ 250984 h 514350"/>
                <a:gd name="connsiteX2612" fmla="*/ 1174909 w 6400800"/>
                <a:gd name="connsiteY2612" fmla="*/ 227171 h 514350"/>
                <a:gd name="connsiteX2613" fmla="*/ 1174909 w 6400800"/>
                <a:gd name="connsiteY2613" fmla="*/ 223361 h 514350"/>
                <a:gd name="connsiteX2614" fmla="*/ 1175861 w 6400800"/>
                <a:gd name="connsiteY2614" fmla="*/ 196691 h 514350"/>
                <a:gd name="connsiteX2615" fmla="*/ 1174909 w 6400800"/>
                <a:gd name="connsiteY2615" fmla="*/ 173831 h 514350"/>
                <a:gd name="connsiteX2616" fmla="*/ 1172051 w 6400800"/>
                <a:gd name="connsiteY2616" fmla="*/ 196691 h 514350"/>
                <a:gd name="connsiteX2617" fmla="*/ 1168241 w 6400800"/>
                <a:gd name="connsiteY2617" fmla="*/ 223361 h 514350"/>
                <a:gd name="connsiteX2618" fmla="*/ 1168241 w 6400800"/>
                <a:gd name="connsiteY2618" fmla="*/ 226219 h 514350"/>
                <a:gd name="connsiteX2619" fmla="*/ 1162526 w 6400800"/>
                <a:gd name="connsiteY2619" fmla="*/ 238601 h 514350"/>
                <a:gd name="connsiteX2620" fmla="*/ 1158716 w 6400800"/>
                <a:gd name="connsiteY2620" fmla="*/ 215741 h 514350"/>
                <a:gd name="connsiteX2621" fmla="*/ 1152049 w 6400800"/>
                <a:gd name="connsiteY2621" fmla="*/ 189071 h 514350"/>
                <a:gd name="connsiteX2622" fmla="*/ 1136809 w 6400800"/>
                <a:gd name="connsiteY2622" fmla="*/ 133826 h 514350"/>
                <a:gd name="connsiteX2623" fmla="*/ 1140619 w 6400800"/>
                <a:gd name="connsiteY2623" fmla="*/ 190024 h 514350"/>
                <a:gd name="connsiteX2624" fmla="*/ 1143476 w 6400800"/>
                <a:gd name="connsiteY2624" fmla="*/ 217646 h 514350"/>
                <a:gd name="connsiteX2625" fmla="*/ 1146334 w 6400800"/>
                <a:gd name="connsiteY2625" fmla="*/ 248126 h 514350"/>
                <a:gd name="connsiteX2626" fmla="*/ 1147286 w 6400800"/>
                <a:gd name="connsiteY2626" fmla="*/ 261461 h 514350"/>
                <a:gd name="connsiteX2627" fmla="*/ 1147286 w 6400800"/>
                <a:gd name="connsiteY2627" fmla="*/ 261461 h 514350"/>
                <a:gd name="connsiteX2628" fmla="*/ 1147286 w 6400800"/>
                <a:gd name="connsiteY2628" fmla="*/ 258604 h 514350"/>
                <a:gd name="connsiteX2629" fmla="*/ 1147286 w 6400800"/>
                <a:gd name="connsiteY2629" fmla="*/ 260509 h 514350"/>
                <a:gd name="connsiteX2630" fmla="*/ 1143476 w 6400800"/>
                <a:gd name="connsiteY2630" fmla="*/ 251936 h 514350"/>
                <a:gd name="connsiteX2631" fmla="*/ 1141571 w 6400800"/>
                <a:gd name="connsiteY2631" fmla="*/ 249079 h 514350"/>
                <a:gd name="connsiteX2632" fmla="*/ 1141571 w 6400800"/>
                <a:gd name="connsiteY2632" fmla="*/ 237649 h 514350"/>
                <a:gd name="connsiteX2633" fmla="*/ 1139666 w 6400800"/>
                <a:gd name="connsiteY2633" fmla="*/ 246221 h 514350"/>
                <a:gd name="connsiteX2634" fmla="*/ 1132046 w 6400800"/>
                <a:gd name="connsiteY2634" fmla="*/ 231934 h 514350"/>
                <a:gd name="connsiteX2635" fmla="*/ 1132046 w 6400800"/>
                <a:gd name="connsiteY2635" fmla="*/ 230981 h 514350"/>
                <a:gd name="connsiteX2636" fmla="*/ 1120616 w 6400800"/>
                <a:gd name="connsiteY2636" fmla="*/ 177641 h 514350"/>
                <a:gd name="connsiteX2637" fmla="*/ 1110139 w 6400800"/>
                <a:gd name="connsiteY2637" fmla="*/ 132874 h 514350"/>
                <a:gd name="connsiteX2638" fmla="*/ 1100614 w 6400800"/>
                <a:gd name="connsiteY2638" fmla="*/ 98584 h 514350"/>
                <a:gd name="connsiteX2639" fmla="*/ 1092041 w 6400800"/>
                <a:gd name="connsiteY2639" fmla="*/ 69056 h 514350"/>
                <a:gd name="connsiteX2640" fmla="*/ 1096804 w 6400800"/>
                <a:gd name="connsiteY2640" fmla="*/ 99536 h 514350"/>
                <a:gd name="connsiteX2641" fmla="*/ 1103471 w 6400800"/>
                <a:gd name="connsiteY2641" fmla="*/ 134779 h 514350"/>
                <a:gd name="connsiteX2642" fmla="*/ 1110139 w 6400800"/>
                <a:gd name="connsiteY2642" fmla="*/ 180499 h 514350"/>
                <a:gd name="connsiteX2643" fmla="*/ 1112996 w 6400800"/>
                <a:gd name="connsiteY2643" fmla="*/ 199549 h 514350"/>
                <a:gd name="connsiteX2644" fmla="*/ 1110139 w 6400800"/>
                <a:gd name="connsiteY2644" fmla="*/ 194786 h 514350"/>
                <a:gd name="connsiteX2645" fmla="*/ 1106329 w 6400800"/>
                <a:gd name="connsiteY2645" fmla="*/ 190024 h 514350"/>
                <a:gd name="connsiteX2646" fmla="*/ 1105376 w 6400800"/>
                <a:gd name="connsiteY2646" fmla="*/ 188119 h 514350"/>
                <a:gd name="connsiteX2647" fmla="*/ 1095851 w 6400800"/>
                <a:gd name="connsiteY2647" fmla="*/ 160496 h 514350"/>
                <a:gd name="connsiteX2648" fmla="*/ 1087279 w 6400800"/>
                <a:gd name="connsiteY2648" fmla="*/ 136684 h 514350"/>
                <a:gd name="connsiteX2649" fmla="*/ 1092041 w 6400800"/>
                <a:gd name="connsiteY2649" fmla="*/ 161449 h 514350"/>
                <a:gd name="connsiteX2650" fmla="*/ 1098709 w 6400800"/>
                <a:gd name="connsiteY2650" fmla="*/ 190024 h 514350"/>
                <a:gd name="connsiteX2651" fmla="*/ 1103471 w 6400800"/>
                <a:gd name="connsiteY2651" fmla="*/ 215741 h 514350"/>
                <a:gd name="connsiteX2652" fmla="*/ 1097756 w 6400800"/>
                <a:gd name="connsiteY2652" fmla="*/ 200501 h 514350"/>
                <a:gd name="connsiteX2653" fmla="*/ 1102519 w 6400800"/>
                <a:gd name="connsiteY2653" fmla="*/ 224314 h 514350"/>
                <a:gd name="connsiteX2654" fmla="*/ 1094899 w 6400800"/>
                <a:gd name="connsiteY2654" fmla="*/ 233839 h 514350"/>
                <a:gd name="connsiteX2655" fmla="*/ 1089184 w 6400800"/>
                <a:gd name="connsiteY2655" fmla="*/ 209074 h 514350"/>
                <a:gd name="connsiteX2656" fmla="*/ 1084421 w 6400800"/>
                <a:gd name="connsiteY2656" fmla="*/ 166211 h 514350"/>
                <a:gd name="connsiteX2657" fmla="*/ 1083469 w 6400800"/>
                <a:gd name="connsiteY2657" fmla="*/ 184309 h 514350"/>
                <a:gd name="connsiteX2658" fmla="*/ 1073944 w 6400800"/>
                <a:gd name="connsiteY2658" fmla="*/ 149066 h 514350"/>
                <a:gd name="connsiteX2659" fmla="*/ 1066324 w 6400800"/>
                <a:gd name="connsiteY2659" fmla="*/ 123349 h 514350"/>
                <a:gd name="connsiteX2660" fmla="*/ 1075849 w 6400800"/>
                <a:gd name="connsiteY2660" fmla="*/ 94774 h 514350"/>
                <a:gd name="connsiteX2661" fmla="*/ 1064419 w 6400800"/>
                <a:gd name="connsiteY2661" fmla="*/ 119539 h 514350"/>
                <a:gd name="connsiteX2662" fmla="*/ 1057751 w 6400800"/>
                <a:gd name="connsiteY2662" fmla="*/ 100489 h 514350"/>
                <a:gd name="connsiteX2663" fmla="*/ 1050131 w 6400800"/>
                <a:gd name="connsiteY2663" fmla="*/ 78581 h 514350"/>
                <a:gd name="connsiteX2664" fmla="*/ 1042511 w 6400800"/>
                <a:gd name="connsiteY2664" fmla="*/ 59531 h 514350"/>
                <a:gd name="connsiteX2665" fmla="*/ 1029176 w 6400800"/>
                <a:gd name="connsiteY2665" fmla="*/ 28099 h 514350"/>
                <a:gd name="connsiteX2666" fmla="*/ 1012984 w 6400800"/>
                <a:gd name="connsiteY2666" fmla="*/ 7144 h 514350"/>
                <a:gd name="connsiteX2667" fmla="*/ 1022509 w 6400800"/>
                <a:gd name="connsiteY2667" fmla="*/ 34766 h 514350"/>
                <a:gd name="connsiteX2668" fmla="*/ 1032986 w 6400800"/>
                <a:gd name="connsiteY2668" fmla="*/ 67151 h 514350"/>
                <a:gd name="connsiteX2669" fmla="*/ 1038701 w 6400800"/>
                <a:gd name="connsiteY2669" fmla="*/ 87154 h 514350"/>
                <a:gd name="connsiteX2670" fmla="*/ 1044416 w 6400800"/>
                <a:gd name="connsiteY2670" fmla="*/ 109061 h 514350"/>
                <a:gd name="connsiteX2671" fmla="*/ 1044416 w 6400800"/>
                <a:gd name="connsiteY2671" fmla="*/ 110014 h 514350"/>
                <a:gd name="connsiteX2672" fmla="*/ 1037749 w 6400800"/>
                <a:gd name="connsiteY2672" fmla="*/ 96679 h 514350"/>
                <a:gd name="connsiteX2673" fmla="*/ 1044416 w 6400800"/>
                <a:gd name="connsiteY2673" fmla="*/ 117634 h 514350"/>
                <a:gd name="connsiteX2674" fmla="*/ 1051084 w 6400800"/>
                <a:gd name="connsiteY2674" fmla="*/ 141446 h 514350"/>
                <a:gd name="connsiteX2675" fmla="*/ 1052036 w 6400800"/>
                <a:gd name="connsiteY2675" fmla="*/ 146209 h 514350"/>
                <a:gd name="connsiteX2676" fmla="*/ 1037749 w 6400800"/>
                <a:gd name="connsiteY2676" fmla="*/ 172879 h 514350"/>
                <a:gd name="connsiteX2677" fmla="*/ 1024414 w 6400800"/>
                <a:gd name="connsiteY2677" fmla="*/ 195739 h 514350"/>
                <a:gd name="connsiteX2678" fmla="*/ 1023461 w 6400800"/>
                <a:gd name="connsiteY2678" fmla="*/ 192881 h 514350"/>
                <a:gd name="connsiteX2679" fmla="*/ 1023461 w 6400800"/>
                <a:gd name="connsiteY2679" fmla="*/ 184309 h 514350"/>
                <a:gd name="connsiteX2680" fmla="*/ 1024414 w 6400800"/>
                <a:gd name="connsiteY2680" fmla="*/ 142399 h 514350"/>
                <a:gd name="connsiteX2681" fmla="*/ 1023461 w 6400800"/>
                <a:gd name="connsiteY2681" fmla="*/ 110014 h 514350"/>
                <a:gd name="connsiteX2682" fmla="*/ 1021556 w 6400800"/>
                <a:gd name="connsiteY2682" fmla="*/ 89059 h 514350"/>
                <a:gd name="connsiteX2683" fmla="*/ 1020604 w 6400800"/>
                <a:gd name="connsiteY2683" fmla="*/ 81439 h 514350"/>
                <a:gd name="connsiteX2684" fmla="*/ 1020604 w 6400800"/>
                <a:gd name="connsiteY2684" fmla="*/ 89059 h 514350"/>
                <a:gd name="connsiteX2685" fmla="*/ 1019651 w 6400800"/>
                <a:gd name="connsiteY2685" fmla="*/ 110014 h 514350"/>
                <a:gd name="connsiteX2686" fmla="*/ 1014889 w 6400800"/>
                <a:gd name="connsiteY2686" fmla="*/ 165259 h 514350"/>
                <a:gd name="connsiteX2687" fmla="*/ 1013936 w 6400800"/>
                <a:gd name="connsiteY2687" fmla="*/ 161449 h 514350"/>
                <a:gd name="connsiteX2688" fmla="*/ 1014889 w 6400800"/>
                <a:gd name="connsiteY2688" fmla="*/ 168116 h 514350"/>
                <a:gd name="connsiteX2689" fmla="*/ 1012984 w 6400800"/>
                <a:gd name="connsiteY2689" fmla="*/ 183356 h 514350"/>
                <a:gd name="connsiteX2690" fmla="*/ 1007269 w 6400800"/>
                <a:gd name="connsiteY2690" fmla="*/ 224314 h 514350"/>
                <a:gd name="connsiteX2691" fmla="*/ 972026 w 6400800"/>
                <a:gd name="connsiteY2691" fmla="*/ 283369 h 514350"/>
                <a:gd name="connsiteX2692" fmla="*/ 971074 w 6400800"/>
                <a:gd name="connsiteY2692" fmla="*/ 269081 h 514350"/>
                <a:gd name="connsiteX2693" fmla="*/ 977741 w 6400800"/>
                <a:gd name="connsiteY2693" fmla="*/ 251936 h 514350"/>
                <a:gd name="connsiteX2694" fmla="*/ 992981 w 6400800"/>
                <a:gd name="connsiteY2694" fmla="*/ 206216 h 514350"/>
                <a:gd name="connsiteX2695" fmla="*/ 1002506 w 6400800"/>
                <a:gd name="connsiteY2695" fmla="*/ 170974 h 514350"/>
                <a:gd name="connsiteX2696" fmla="*/ 1009174 w 6400800"/>
                <a:gd name="connsiteY2696" fmla="*/ 139541 h 514350"/>
                <a:gd name="connsiteX2697" fmla="*/ 998696 w 6400800"/>
                <a:gd name="connsiteY2697" fmla="*/ 170021 h 514350"/>
                <a:gd name="connsiteX2698" fmla="*/ 985361 w 6400800"/>
                <a:gd name="connsiteY2698" fmla="*/ 204311 h 514350"/>
                <a:gd name="connsiteX2699" fmla="*/ 966311 w 6400800"/>
                <a:gd name="connsiteY2699" fmla="*/ 248126 h 514350"/>
                <a:gd name="connsiteX2700" fmla="*/ 960596 w 6400800"/>
                <a:gd name="connsiteY2700" fmla="*/ 260509 h 514350"/>
                <a:gd name="connsiteX2701" fmla="*/ 961549 w 6400800"/>
                <a:gd name="connsiteY2701" fmla="*/ 225266 h 514350"/>
                <a:gd name="connsiteX2702" fmla="*/ 969169 w 6400800"/>
                <a:gd name="connsiteY2702" fmla="*/ 206216 h 514350"/>
                <a:gd name="connsiteX2703" fmla="*/ 961549 w 6400800"/>
                <a:gd name="connsiteY2703" fmla="*/ 218599 h 514350"/>
                <a:gd name="connsiteX2704" fmla="*/ 961549 w 6400800"/>
                <a:gd name="connsiteY2704" fmla="*/ 206216 h 514350"/>
                <a:gd name="connsiteX2705" fmla="*/ 958691 w 6400800"/>
                <a:gd name="connsiteY2705" fmla="*/ 149066 h 514350"/>
                <a:gd name="connsiteX2706" fmla="*/ 956786 w 6400800"/>
                <a:gd name="connsiteY2706" fmla="*/ 134779 h 514350"/>
                <a:gd name="connsiteX2707" fmla="*/ 957739 w 6400800"/>
                <a:gd name="connsiteY2707" fmla="*/ 131921 h 514350"/>
                <a:gd name="connsiteX2708" fmla="*/ 956786 w 6400800"/>
                <a:gd name="connsiteY2708" fmla="*/ 133826 h 514350"/>
                <a:gd name="connsiteX2709" fmla="*/ 956786 w 6400800"/>
                <a:gd name="connsiteY2709" fmla="*/ 132874 h 514350"/>
                <a:gd name="connsiteX2710" fmla="*/ 955834 w 6400800"/>
                <a:gd name="connsiteY2710" fmla="*/ 127159 h 514350"/>
                <a:gd name="connsiteX2711" fmla="*/ 955834 w 6400800"/>
                <a:gd name="connsiteY2711" fmla="*/ 136684 h 514350"/>
                <a:gd name="connsiteX2712" fmla="*/ 927259 w 6400800"/>
                <a:gd name="connsiteY2712" fmla="*/ 206216 h 514350"/>
                <a:gd name="connsiteX2713" fmla="*/ 927259 w 6400800"/>
                <a:gd name="connsiteY2713" fmla="*/ 205264 h 514350"/>
                <a:gd name="connsiteX2714" fmla="*/ 930116 w 6400800"/>
                <a:gd name="connsiteY2714" fmla="*/ 183356 h 514350"/>
                <a:gd name="connsiteX2715" fmla="*/ 932974 w 6400800"/>
                <a:gd name="connsiteY2715" fmla="*/ 164306 h 514350"/>
                <a:gd name="connsiteX2716" fmla="*/ 926306 w 6400800"/>
                <a:gd name="connsiteY2716" fmla="*/ 183356 h 514350"/>
                <a:gd name="connsiteX2717" fmla="*/ 920591 w 6400800"/>
                <a:gd name="connsiteY2717" fmla="*/ 203359 h 514350"/>
                <a:gd name="connsiteX2718" fmla="*/ 910114 w 6400800"/>
                <a:gd name="connsiteY2718" fmla="*/ 171926 h 514350"/>
                <a:gd name="connsiteX2719" fmla="*/ 907256 w 6400800"/>
                <a:gd name="connsiteY2719" fmla="*/ 164306 h 514350"/>
                <a:gd name="connsiteX2720" fmla="*/ 912019 w 6400800"/>
                <a:gd name="connsiteY2720" fmla="*/ 157639 h 514350"/>
                <a:gd name="connsiteX2721" fmla="*/ 933926 w 6400800"/>
                <a:gd name="connsiteY2721" fmla="*/ 124301 h 514350"/>
                <a:gd name="connsiteX2722" fmla="*/ 953929 w 6400800"/>
                <a:gd name="connsiteY2722" fmla="*/ 95726 h 514350"/>
                <a:gd name="connsiteX2723" fmla="*/ 931069 w 6400800"/>
                <a:gd name="connsiteY2723" fmla="*/ 121444 h 514350"/>
                <a:gd name="connsiteX2724" fmla="*/ 906304 w 6400800"/>
                <a:gd name="connsiteY2724" fmla="*/ 151924 h 514350"/>
                <a:gd name="connsiteX2725" fmla="*/ 904399 w 6400800"/>
                <a:gd name="connsiteY2725" fmla="*/ 154781 h 514350"/>
                <a:gd name="connsiteX2726" fmla="*/ 894874 w 6400800"/>
                <a:gd name="connsiteY2726" fmla="*/ 131921 h 514350"/>
                <a:gd name="connsiteX2727" fmla="*/ 892016 w 6400800"/>
                <a:gd name="connsiteY2727" fmla="*/ 126206 h 514350"/>
                <a:gd name="connsiteX2728" fmla="*/ 897731 w 6400800"/>
                <a:gd name="connsiteY2728" fmla="*/ 115729 h 514350"/>
                <a:gd name="connsiteX2729" fmla="*/ 918686 w 6400800"/>
                <a:gd name="connsiteY2729" fmla="*/ 77629 h 514350"/>
                <a:gd name="connsiteX2730" fmla="*/ 937736 w 6400800"/>
                <a:gd name="connsiteY2730" fmla="*/ 44291 h 514350"/>
                <a:gd name="connsiteX2731" fmla="*/ 914876 w 6400800"/>
                <a:gd name="connsiteY2731" fmla="*/ 74771 h 514350"/>
                <a:gd name="connsiteX2732" fmla="*/ 890111 w 6400800"/>
                <a:gd name="connsiteY2732" fmla="*/ 110966 h 514350"/>
                <a:gd name="connsiteX2733" fmla="*/ 886301 w 6400800"/>
                <a:gd name="connsiteY2733" fmla="*/ 116681 h 514350"/>
                <a:gd name="connsiteX2734" fmla="*/ 874871 w 6400800"/>
                <a:gd name="connsiteY2734" fmla="*/ 92869 h 514350"/>
                <a:gd name="connsiteX2735" fmla="*/ 873919 w 6400800"/>
                <a:gd name="connsiteY2735" fmla="*/ 90964 h 514350"/>
                <a:gd name="connsiteX2736" fmla="*/ 872966 w 6400800"/>
                <a:gd name="connsiteY2736" fmla="*/ 91916 h 514350"/>
                <a:gd name="connsiteX2737" fmla="*/ 868204 w 6400800"/>
                <a:gd name="connsiteY2737" fmla="*/ 95726 h 514350"/>
                <a:gd name="connsiteX2738" fmla="*/ 866299 w 6400800"/>
                <a:gd name="connsiteY2738" fmla="*/ 101441 h 514350"/>
                <a:gd name="connsiteX2739" fmla="*/ 868204 w 6400800"/>
                <a:gd name="connsiteY2739" fmla="*/ 113824 h 514350"/>
                <a:gd name="connsiteX2740" fmla="*/ 868204 w 6400800"/>
                <a:gd name="connsiteY2740" fmla="*/ 102394 h 514350"/>
                <a:gd name="connsiteX2741" fmla="*/ 870109 w 6400800"/>
                <a:gd name="connsiteY2741" fmla="*/ 97631 h 514350"/>
                <a:gd name="connsiteX2742" fmla="*/ 872966 w 6400800"/>
                <a:gd name="connsiteY2742" fmla="*/ 95726 h 514350"/>
                <a:gd name="connsiteX2743" fmla="*/ 882491 w 6400800"/>
                <a:gd name="connsiteY2743" fmla="*/ 122396 h 514350"/>
                <a:gd name="connsiteX2744" fmla="*/ 875824 w 6400800"/>
                <a:gd name="connsiteY2744" fmla="*/ 132874 h 514350"/>
                <a:gd name="connsiteX2745" fmla="*/ 860584 w 6400800"/>
                <a:gd name="connsiteY2745" fmla="*/ 159544 h 514350"/>
                <a:gd name="connsiteX2746" fmla="*/ 837724 w 6400800"/>
                <a:gd name="connsiteY2746" fmla="*/ 203359 h 514350"/>
                <a:gd name="connsiteX2747" fmla="*/ 832009 w 6400800"/>
                <a:gd name="connsiteY2747" fmla="*/ 194786 h 514350"/>
                <a:gd name="connsiteX2748" fmla="*/ 838676 w 6400800"/>
                <a:gd name="connsiteY2748" fmla="*/ 137636 h 514350"/>
                <a:gd name="connsiteX2749" fmla="*/ 840581 w 6400800"/>
                <a:gd name="connsiteY2749" fmla="*/ 115729 h 514350"/>
                <a:gd name="connsiteX2750" fmla="*/ 834866 w 6400800"/>
                <a:gd name="connsiteY2750" fmla="*/ 137636 h 514350"/>
                <a:gd name="connsiteX2751" fmla="*/ 820579 w 6400800"/>
                <a:gd name="connsiteY2751" fmla="*/ 194786 h 514350"/>
                <a:gd name="connsiteX2752" fmla="*/ 818674 w 6400800"/>
                <a:gd name="connsiteY2752" fmla="*/ 204311 h 514350"/>
                <a:gd name="connsiteX2753" fmla="*/ 815816 w 6400800"/>
                <a:gd name="connsiteY2753" fmla="*/ 197644 h 514350"/>
                <a:gd name="connsiteX2754" fmla="*/ 807244 w 6400800"/>
                <a:gd name="connsiteY2754" fmla="*/ 174784 h 514350"/>
                <a:gd name="connsiteX2755" fmla="*/ 812006 w 6400800"/>
                <a:gd name="connsiteY2755" fmla="*/ 198596 h 514350"/>
                <a:gd name="connsiteX2756" fmla="*/ 814864 w 6400800"/>
                <a:gd name="connsiteY2756" fmla="*/ 210979 h 514350"/>
                <a:gd name="connsiteX2757" fmla="*/ 815816 w 6400800"/>
                <a:gd name="connsiteY2757" fmla="*/ 216694 h 514350"/>
                <a:gd name="connsiteX2758" fmla="*/ 811054 w 6400800"/>
                <a:gd name="connsiteY2758" fmla="*/ 239554 h 514350"/>
                <a:gd name="connsiteX2759" fmla="*/ 808196 w 6400800"/>
                <a:gd name="connsiteY2759" fmla="*/ 219551 h 514350"/>
                <a:gd name="connsiteX2760" fmla="*/ 807244 w 6400800"/>
                <a:gd name="connsiteY2760" fmla="*/ 264319 h 514350"/>
                <a:gd name="connsiteX2761" fmla="*/ 807244 w 6400800"/>
                <a:gd name="connsiteY2761" fmla="*/ 266224 h 514350"/>
                <a:gd name="connsiteX2762" fmla="*/ 798671 w 6400800"/>
                <a:gd name="connsiteY2762" fmla="*/ 246221 h 514350"/>
                <a:gd name="connsiteX2763" fmla="*/ 800576 w 6400800"/>
                <a:gd name="connsiteY2763" fmla="*/ 239554 h 514350"/>
                <a:gd name="connsiteX2764" fmla="*/ 797719 w 6400800"/>
                <a:gd name="connsiteY2764" fmla="*/ 245269 h 514350"/>
                <a:gd name="connsiteX2765" fmla="*/ 796766 w 6400800"/>
                <a:gd name="connsiteY2765" fmla="*/ 242411 h 514350"/>
                <a:gd name="connsiteX2766" fmla="*/ 792956 w 6400800"/>
                <a:gd name="connsiteY2766" fmla="*/ 233839 h 514350"/>
                <a:gd name="connsiteX2767" fmla="*/ 796766 w 6400800"/>
                <a:gd name="connsiteY2767" fmla="*/ 218599 h 514350"/>
                <a:gd name="connsiteX2768" fmla="*/ 809149 w 6400800"/>
                <a:gd name="connsiteY2768" fmla="*/ 164306 h 514350"/>
                <a:gd name="connsiteX2769" fmla="*/ 812959 w 6400800"/>
                <a:gd name="connsiteY2769" fmla="*/ 143351 h 514350"/>
                <a:gd name="connsiteX2770" fmla="*/ 805339 w 6400800"/>
                <a:gd name="connsiteY2770" fmla="*/ 163354 h 514350"/>
                <a:gd name="connsiteX2771" fmla="*/ 796766 w 6400800"/>
                <a:gd name="connsiteY2771" fmla="*/ 186214 h 514350"/>
                <a:gd name="connsiteX2772" fmla="*/ 785336 w 6400800"/>
                <a:gd name="connsiteY2772" fmla="*/ 215741 h 514350"/>
                <a:gd name="connsiteX2773" fmla="*/ 784384 w 6400800"/>
                <a:gd name="connsiteY2773" fmla="*/ 218599 h 514350"/>
                <a:gd name="connsiteX2774" fmla="*/ 776764 w 6400800"/>
                <a:gd name="connsiteY2774" fmla="*/ 205264 h 514350"/>
                <a:gd name="connsiteX2775" fmla="*/ 774859 w 6400800"/>
                <a:gd name="connsiteY2775" fmla="*/ 202406 h 514350"/>
                <a:gd name="connsiteX2776" fmla="*/ 774859 w 6400800"/>
                <a:gd name="connsiteY2776" fmla="*/ 201454 h 514350"/>
                <a:gd name="connsiteX2777" fmla="*/ 780574 w 6400800"/>
                <a:gd name="connsiteY2777" fmla="*/ 142399 h 514350"/>
                <a:gd name="connsiteX2778" fmla="*/ 781526 w 6400800"/>
                <a:gd name="connsiteY2778" fmla="*/ 119539 h 514350"/>
                <a:gd name="connsiteX2779" fmla="*/ 776764 w 6400800"/>
                <a:gd name="connsiteY2779" fmla="*/ 141446 h 514350"/>
                <a:gd name="connsiteX2780" fmla="*/ 771049 w 6400800"/>
                <a:gd name="connsiteY2780" fmla="*/ 167164 h 514350"/>
                <a:gd name="connsiteX2781" fmla="*/ 766286 w 6400800"/>
                <a:gd name="connsiteY2781" fmla="*/ 189071 h 514350"/>
                <a:gd name="connsiteX2782" fmla="*/ 758666 w 6400800"/>
                <a:gd name="connsiteY2782" fmla="*/ 178594 h 514350"/>
                <a:gd name="connsiteX2783" fmla="*/ 745331 w 6400800"/>
                <a:gd name="connsiteY2783" fmla="*/ 163354 h 514350"/>
                <a:gd name="connsiteX2784" fmla="*/ 740569 w 6400800"/>
                <a:gd name="connsiteY2784" fmla="*/ 157639 h 514350"/>
                <a:gd name="connsiteX2785" fmla="*/ 744379 w 6400800"/>
                <a:gd name="connsiteY2785" fmla="*/ 163354 h 514350"/>
                <a:gd name="connsiteX2786" fmla="*/ 754856 w 6400800"/>
                <a:gd name="connsiteY2786" fmla="*/ 180499 h 514350"/>
                <a:gd name="connsiteX2787" fmla="*/ 763429 w 6400800"/>
                <a:gd name="connsiteY2787" fmla="*/ 196691 h 514350"/>
                <a:gd name="connsiteX2788" fmla="*/ 762476 w 6400800"/>
                <a:gd name="connsiteY2788" fmla="*/ 199549 h 514350"/>
                <a:gd name="connsiteX2789" fmla="*/ 753904 w 6400800"/>
                <a:gd name="connsiteY2789" fmla="*/ 238601 h 514350"/>
                <a:gd name="connsiteX2790" fmla="*/ 747236 w 6400800"/>
                <a:gd name="connsiteY2790" fmla="*/ 224314 h 514350"/>
                <a:gd name="connsiteX2791" fmla="*/ 752951 w 6400800"/>
                <a:gd name="connsiteY2791" fmla="*/ 241459 h 514350"/>
                <a:gd name="connsiteX2792" fmla="*/ 751046 w 6400800"/>
                <a:gd name="connsiteY2792" fmla="*/ 243364 h 514350"/>
                <a:gd name="connsiteX2793" fmla="*/ 749141 w 6400800"/>
                <a:gd name="connsiteY2793" fmla="*/ 252889 h 514350"/>
                <a:gd name="connsiteX2794" fmla="*/ 752951 w 6400800"/>
                <a:gd name="connsiteY2794" fmla="*/ 244316 h 514350"/>
                <a:gd name="connsiteX2795" fmla="*/ 752951 w 6400800"/>
                <a:gd name="connsiteY2795" fmla="*/ 244316 h 514350"/>
                <a:gd name="connsiteX2796" fmla="*/ 744379 w 6400800"/>
                <a:gd name="connsiteY2796" fmla="*/ 282416 h 514350"/>
                <a:gd name="connsiteX2797" fmla="*/ 741521 w 6400800"/>
                <a:gd name="connsiteY2797" fmla="*/ 296704 h 514350"/>
                <a:gd name="connsiteX2798" fmla="*/ 738664 w 6400800"/>
                <a:gd name="connsiteY2798" fmla="*/ 306229 h 514350"/>
                <a:gd name="connsiteX2799" fmla="*/ 738664 w 6400800"/>
                <a:gd name="connsiteY2799" fmla="*/ 306229 h 514350"/>
                <a:gd name="connsiteX2800" fmla="*/ 737711 w 6400800"/>
                <a:gd name="connsiteY2800" fmla="*/ 293846 h 514350"/>
                <a:gd name="connsiteX2801" fmla="*/ 733901 w 6400800"/>
                <a:gd name="connsiteY2801" fmla="*/ 270034 h 514350"/>
                <a:gd name="connsiteX2802" fmla="*/ 731996 w 6400800"/>
                <a:gd name="connsiteY2802" fmla="*/ 259556 h 514350"/>
                <a:gd name="connsiteX2803" fmla="*/ 731044 w 6400800"/>
                <a:gd name="connsiteY2803" fmla="*/ 257651 h 514350"/>
                <a:gd name="connsiteX2804" fmla="*/ 725329 w 6400800"/>
                <a:gd name="connsiteY2804" fmla="*/ 210979 h 514350"/>
                <a:gd name="connsiteX2805" fmla="*/ 722471 w 6400800"/>
                <a:gd name="connsiteY2805" fmla="*/ 186214 h 514350"/>
                <a:gd name="connsiteX2806" fmla="*/ 722471 w 6400800"/>
                <a:gd name="connsiteY2806" fmla="*/ 199549 h 514350"/>
                <a:gd name="connsiteX2807" fmla="*/ 709136 w 6400800"/>
                <a:gd name="connsiteY2807" fmla="*/ 243364 h 514350"/>
                <a:gd name="connsiteX2808" fmla="*/ 704374 w 6400800"/>
                <a:gd name="connsiteY2808" fmla="*/ 229076 h 514350"/>
                <a:gd name="connsiteX2809" fmla="*/ 687229 w 6400800"/>
                <a:gd name="connsiteY2809" fmla="*/ 181451 h 514350"/>
                <a:gd name="connsiteX2810" fmla="*/ 679609 w 6400800"/>
                <a:gd name="connsiteY2810" fmla="*/ 161449 h 514350"/>
                <a:gd name="connsiteX2811" fmla="*/ 679609 w 6400800"/>
                <a:gd name="connsiteY2811" fmla="*/ 148114 h 514350"/>
                <a:gd name="connsiteX2812" fmla="*/ 679609 w 6400800"/>
                <a:gd name="connsiteY2812" fmla="*/ 122396 h 514350"/>
                <a:gd name="connsiteX2813" fmla="*/ 678656 w 6400800"/>
                <a:gd name="connsiteY2813" fmla="*/ 100489 h 514350"/>
                <a:gd name="connsiteX2814" fmla="*/ 675799 w 6400800"/>
                <a:gd name="connsiteY2814" fmla="*/ 122396 h 514350"/>
                <a:gd name="connsiteX2815" fmla="*/ 672941 w 6400800"/>
                <a:gd name="connsiteY2815" fmla="*/ 144304 h 514350"/>
                <a:gd name="connsiteX2816" fmla="*/ 663416 w 6400800"/>
                <a:gd name="connsiteY2816" fmla="*/ 122396 h 514350"/>
                <a:gd name="connsiteX2817" fmla="*/ 659606 w 6400800"/>
                <a:gd name="connsiteY2817" fmla="*/ 114776 h 514350"/>
                <a:gd name="connsiteX2818" fmla="*/ 662464 w 6400800"/>
                <a:gd name="connsiteY2818" fmla="*/ 123349 h 514350"/>
                <a:gd name="connsiteX2819" fmla="*/ 670084 w 6400800"/>
                <a:gd name="connsiteY2819" fmla="*/ 147161 h 514350"/>
                <a:gd name="connsiteX2820" fmla="*/ 671989 w 6400800"/>
                <a:gd name="connsiteY2820" fmla="*/ 153829 h 514350"/>
                <a:gd name="connsiteX2821" fmla="*/ 671036 w 6400800"/>
                <a:gd name="connsiteY2821" fmla="*/ 164306 h 514350"/>
                <a:gd name="connsiteX2822" fmla="*/ 668179 w 6400800"/>
                <a:gd name="connsiteY2822" fmla="*/ 181451 h 514350"/>
                <a:gd name="connsiteX2823" fmla="*/ 662464 w 6400800"/>
                <a:gd name="connsiteY2823" fmla="*/ 219551 h 514350"/>
                <a:gd name="connsiteX2824" fmla="*/ 658654 w 6400800"/>
                <a:gd name="connsiteY2824" fmla="*/ 239554 h 514350"/>
                <a:gd name="connsiteX2825" fmla="*/ 655796 w 6400800"/>
                <a:gd name="connsiteY2825" fmla="*/ 231934 h 514350"/>
                <a:gd name="connsiteX2826" fmla="*/ 657701 w 6400800"/>
                <a:gd name="connsiteY2826" fmla="*/ 210026 h 514350"/>
                <a:gd name="connsiteX2827" fmla="*/ 653891 w 6400800"/>
                <a:gd name="connsiteY2827" fmla="*/ 226219 h 514350"/>
                <a:gd name="connsiteX2828" fmla="*/ 638651 w 6400800"/>
                <a:gd name="connsiteY2828" fmla="*/ 191929 h 514350"/>
                <a:gd name="connsiteX2829" fmla="*/ 630079 w 6400800"/>
                <a:gd name="connsiteY2829" fmla="*/ 174784 h 514350"/>
                <a:gd name="connsiteX2830" fmla="*/ 627221 w 6400800"/>
                <a:gd name="connsiteY2830" fmla="*/ 169069 h 514350"/>
                <a:gd name="connsiteX2831" fmla="*/ 635794 w 6400800"/>
                <a:gd name="connsiteY2831" fmla="*/ 193834 h 514350"/>
                <a:gd name="connsiteX2832" fmla="*/ 649129 w 6400800"/>
                <a:gd name="connsiteY2832" fmla="*/ 240506 h 514350"/>
                <a:gd name="connsiteX2833" fmla="*/ 650081 w 6400800"/>
                <a:gd name="connsiteY2833" fmla="*/ 244316 h 514350"/>
                <a:gd name="connsiteX2834" fmla="*/ 647224 w 6400800"/>
                <a:gd name="connsiteY2834" fmla="*/ 262414 h 514350"/>
                <a:gd name="connsiteX2835" fmla="*/ 644366 w 6400800"/>
                <a:gd name="connsiteY2835" fmla="*/ 279559 h 514350"/>
                <a:gd name="connsiteX2836" fmla="*/ 642461 w 6400800"/>
                <a:gd name="connsiteY2836" fmla="*/ 298609 h 514350"/>
                <a:gd name="connsiteX2837" fmla="*/ 642461 w 6400800"/>
                <a:gd name="connsiteY2837" fmla="*/ 298609 h 514350"/>
                <a:gd name="connsiteX2838" fmla="*/ 642461 w 6400800"/>
                <a:gd name="connsiteY2838" fmla="*/ 294799 h 514350"/>
                <a:gd name="connsiteX2839" fmla="*/ 641509 w 6400800"/>
                <a:gd name="connsiteY2839" fmla="*/ 315754 h 514350"/>
                <a:gd name="connsiteX2840" fmla="*/ 641509 w 6400800"/>
                <a:gd name="connsiteY2840" fmla="*/ 317659 h 514350"/>
                <a:gd name="connsiteX2841" fmla="*/ 639604 w 6400800"/>
                <a:gd name="connsiteY2841" fmla="*/ 309086 h 514350"/>
                <a:gd name="connsiteX2842" fmla="*/ 640556 w 6400800"/>
                <a:gd name="connsiteY2842" fmla="*/ 304324 h 514350"/>
                <a:gd name="connsiteX2843" fmla="*/ 638651 w 6400800"/>
                <a:gd name="connsiteY2843" fmla="*/ 307181 h 514350"/>
                <a:gd name="connsiteX2844" fmla="*/ 632936 w 6400800"/>
                <a:gd name="connsiteY2844" fmla="*/ 284321 h 514350"/>
                <a:gd name="connsiteX2845" fmla="*/ 624364 w 6400800"/>
                <a:gd name="connsiteY2845" fmla="*/ 250031 h 514350"/>
                <a:gd name="connsiteX2846" fmla="*/ 617696 w 6400800"/>
                <a:gd name="connsiteY2846" fmla="*/ 223361 h 514350"/>
                <a:gd name="connsiteX2847" fmla="*/ 614839 w 6400800"/>
                <a:gd name="connsiteY2847" fmla="*/ 210979 h 514350"/>
                <a:gd name="connsiteX2848" fmla="*/ 615791 w 6400800"/>
                <a:gd name="connsiteY2848" fmla="*/ 190024 h 514350"/>
                <a:gd name="connsiteX2849" fmla="*/ 617696 w 6400800"/>
                <a:gd name="connsiteY2849" fmla="*/ 126206 h 514350"/>
                <a:gd name="connsiteX2850" fmla="*/ 607219 w 6400800"/>
                <a:gd name="connsiteY2850" fmla="*/ 187166 h 514350"/>
                <a:gd name="connsiteX2851" fmla="*/ 606266 w 6400800"/>
                <a:gd name="connsiteY2851" fmla="*/ 184309 h 514350"/>
                <a:gd name="connsiteX2852" fmla="*/ 606266 w 6400800"/>
                <a:gd name="connsiteY2852" fmla="*/ 189071 h 514350"/>
                <a:gd name="connsiteX2853" fmla="*/ 601504 w 6400800"/>
                <a:gd name="connsiteY2853" fmla="*/ 215741 h 514350"/>
                <a:gd name="connsiteX2854" fmla="*/ 599599 w 6400800"/>
                <a:gd name="connsiteY2854" fmla="*/ 210979 h 514350"/>
                <a:gd name="connsiteX2855" fmla="*/ 591026 w 6400800"/>
                <a:gd name="connsiteY2855" fmla="*/ 191929 h 514350"/>
                <a:gd name="connsiteX2856" fmla="*/ 595789 w 6400800"/>
                <a:gd name="connsiteY2856" fmla="*/ 212884 h 514350"/>
                <a:gd name="connsiteX2857" fmla="*/ 599599 w 6400800"/>
                <a:gd name="connsiteY2857" fmla="*/ 230029 h 514350"/>
                <a:gd name="connsiteX2858" fmla="*/ 595789 w 6400800"/>
                <a:gd name="connsiteY2858" fmla="*/ 251936 h 514350"/>
                <a:gd name="connsiteX2859" fmla="*/ 589121 w 6400800"/>
                <a:gd name="connsiteY2859" fmla="*/ 294799 h 514350"/>
                <a:gd name="connsiteX2860" fmla="*/ 582454 w 6400800"/>
                <a:gd name="connsiteY2860" fmla="*/ 284321 h 514350"/>
                <a:gd name="connsiteX2861" fmla="*/ 585311 w 6400800"/>
                <a:gd name="connsiteY2861" fmla="*/ 265271 h 514350"/>
                <a:gd name="connsiteX2862" fmla="*/ 588169 w 6400800"/>
                <a:gd name="connsiteY2862" fmla="*/ 244316 h 514350"/>
                <a:gd name="connsiteX2863" fmla="*/ 591026 w 6400800"/>
                <a:gd name="connsiteY2863" fmla="*/ 225266 h 514350"/>
                <a:gd name="connsiteX2864" fmla="*/ 584359 w 6400800"/>
                <a:gd name="connsiteY2864" fmla="*/ 243364 h 514350"/>
                <a:gd name="connsiteX2865" fmla="*/ 579596 w 6400800"/>
                <a:gd name="connsiteY2865" fmla="*/ 258604 h 514350"/>
                <a:gd name="connsiteX2866" fmla="*/ 577691 w 6400800"/>
                <a:gd name="connsiteY2866" fmla="*/ 231934 h 514350"/>
                <a:gd name="connsiteX2867" fmla="*/ 575786 w 6400800"/>
                <a:gd name="connsiteY2867" fmla="*/ 210979 h 514350"/>
                <a:gd name="connsiteX2868" fmla="*/ 573881 w 6400800"/>
                <a:gd name="connsiteY2868" fmla="*/ 230981 h 514350"/>
                <a:gd name="connsiteX2869" fmla="*/ 571024 w 6400800"/>
                <a:gd name="connsiteY2869" fmla="*/ 267176 h 514350"/>
                <a:gd name="connsiteX2870" fmla="*/ 571024 w 6400800"/>
                <a:gd name="connsiteY2870" fmla="*/ 267176 h 514350"/>
                <a:gd name="connsiteX2871" fmla="*/ 567214 w 6400800"/>
                <a:gd name="connsiteY2871" fmla="*/ 262414 h 514350"/>
                <a:gd name="connsiteX2872" fmla="*/ 552926 w 6400800"/>
                <a:gd name="connsiteY2872" fmla="*/ 219551 h 514350"/>
                <a:gd name="connsiteX2873" fmla="*/ 552926 w 6400800"/>
                <a:gd name="connsiteY2873" fmla="*/ 218599 h 514350"/>
                <a:gd name="connsiteX2874" fmla="*/ 555784 w 6400800"/>
                <a:gd name="connsiteY2874" fmla="*/ 189071 h 514350"/>
                <a:gd name="connsiteX2875" fmla="*/ 558641 w 6400800"/>
                <a:gd name="connsiteY2875" fmla="*/ 162401 h 514350"/>
                <a:gd name="connsiteX2876" fmla="*/ 561499 w 6400800"/>
                <a:gd name="connsiteY2876" fmla="*/ 141446 h 514350"/>
                <a:gd name="connsiteX2877" fmla="*/ 564356 w 6400800"/>
                <a:gd name="connsiteY2877" fmla="*/ 123349 h 514350"/>
                <a:gd name="connsiteX2878" fmla="*/ 557689 w 6400800"/>
                <a:gd name="connsiteY2878" fmla="*/ 140494 h 514350"/>
                <a:gd name="connsiteX2879" fmla="*/ 551021 w 6400800"/>
                <a:gd name="connsiteY2879" fmla="*/ 160496 h 514350"/>
                <a:gd name="connsiteX2880" fmla="*/ 544354 w 6400800"/>
                <a:gd name="connsiteY2880" fmla="*/ 187166 h 514350"/>
                <a:gd name="connsiteX2881" fmla="*/ 537686 w 6400800"/>
                <a:gd name="connsiteY2881" fmla="*/ 218599 h 514350"/>
                <a:gd name="connsiteX2882" fmla="*/ 535781 w 6400800"/>
                <a:gd name="connsiteY2882" fmla="*/ 231934 h 514350"/>
                <a:gd name="connsiteX2883" fmla="*/ 534829 w 6400800"/>
                <a:gd name="connsiteY2883" fmla="*/ 220504 h 514350"/>
                <a:gd name="connsiteX2884" fmla="*/ 532924 w 6400800"/>
                <a:gd name="connsiteY2884" fmla="*/ 205264 h 514350"/>
                <a:gd name="connsiteX2885" fmla="*/ 533876 w 6400800"/>
                <a:gd name="connsiteY2885" fmla="*/ 186214 h 514350"/>
                <a:gd name="connsiteX2886" fmla="*/ 534829 w 6400800"/>
                <a:gd name="connsiteY2886" fmla="*/ 166211 h 514350"/>
                <a:gd name="connsiteX2887" fmla="*/ 534829 w 6400800"/>
                <a:gd name="connsiteY2887" fmla="*/ 148114 h 514350"/>
                <a:gd name="connsiteX2888" fmla="*/ 534829 w 6400800"/>
                <a:gd name="connsiteY2888" fmla="*/ 118586 h 514350"/>
                <a:gd name="connsiteX2889" fmla="*/ 533876 w 6400800"/>
                <a:gd name="connsiteY2889" fmla="*/ 92869 h 514350"/>
                <a:gd name="connsiteX2890" fmla="*/ 531019 w 6400800"/>
                <a:gd name="connsiteY2890" fmla="*/ 118586 h 514350"/>
                <a:gd name="connsiteX2891" fmla="*/ 528161 w 6400800"/>
                <a:gd name="connsiteY2891" fmla="*/ 147161 h 514350"/>
                <a:gd name="connsiteX2892" fmla="*/ 526256 w 6400800"/>
                <a:gd name="connsiteY2892" fmla="*/ 165259 h 514350"/>
                <a:gd name="connsiteX2893" fmla="*/ 523399 w 6400800"/>
                <a:gd name="connsiteY2893" fmla="*/ 185261 h 514350"/>
                <a:gd name="connsiteX2894" fmla="*/ 521494 w 6400800"/>
                <a:gd name="connsiteY2894" fmla="*/ 197644 h 514350"/>
                <a:gd name="connsiteX2895" fmla="*/ 513874 w 6400800"/>
                <a:gd name="connsiteY2895" fmla="*/ 170021 h 514350"/>
                <a:gd name="connsiteX2896" fmla="*/ 506254 w 6400800"/>
                <a:gd name="connsiteY2896" fmla="*/ 144304 h 514350"/>
                <a:gd name="connsiteX2897" fmla="*/ 510064 w 6400800"/>
                <a:gd name="connsiteY2897" fmla="*/ 170974 h 514350"/>
                <a:gd name="connsiteX2898" fmla="*/ 517684 w 6400800"/>
                <a:gd name="connsiteY2898" fmla="*/ 222409 h 514350"/>
                <a:gd name="connsiteX2899" fmla="*/ 516731 w 6400800"/>
                <a:gd name="connsiteY2899" fmla="*/ 230029 h 514350"/>
                <a:gd name="connsiteX2900" fmla="*/ 512921 w 6400800"/>
                <a:gd name="connsiteY2900" fmla="*/ 251936 h 514350"/>
                <a:gd name="connsiteX2901" fmla="*/ 487204 w 6400800"/>
                <a:gd name="connsiteY2901" fmla="*/ 172879 h 514350"/>
                <a:gd name="connsiteX2902" fmla="*/ 485299 w 6400800"/>
                <a:gd name="connsiteY2902" fmla="*/ 164306 h 514350"/>
                <a:gd name="connsiteX2903" fmla="*/ 486251 w 6400800"/>
                <a:gd name="connsiteY2903" fmla="*/ 189071 h 514350"/>
                <a:gd name="connsiteX2904" fmla="*/ 488156 w 6400800"/>
                <a:gd name="connsiteY2904" fmla="*/ 217646 h 514350"/>
                <a:gd name="connsiteX2905" fmla="*/ 489109 w 6400800"/>
                <a:gd name="connsiteY2905" fmla="*/ 238601 h 514350"/>
                <a:gd name="connsiteX2906" fmla="*/ 486251 w 6400800"/>
                <a:gd name="connsiteY2906" fmla="*/ 223361 h 514350"/>
                <a:gd name="connsiteX2907" fmla="*/ 482441 w 6400800"/>
                <a:gd name="connsiteY2907" fmla="*/ 207169 h 514350"/>
                <a:gd name="connsiteX2908" fmla="*/ 478631 w 6400800"/>
                <a:gd name="connsiteY2908" fmla="*/ 192881 h 514350"/>
                <a:gd name="connsiteX2909" fmla="*/ 471964 w 6400800"/>
                <a:gd name="connsiteY2909" fmla="*/ 170021 h 514350"/>
                <a:gd name="connsiteX2910" fmla="*/ 465296 w 6400800"/>
                <a:gd name="connsiteY2910" fmla="*/ 150019 h 514350"/>
                <a:gd name="connsiteX2911" fmla="*/ 468154 w 6400800"/>
                <a:gd name="connsiteY2911" fmla="*/ 170021 h 514350"/>
                <a:gd name="connsiteX2912" fmla="*/ 471011 w 6400800"/>
                <a:gd name="connsiteY2912" fmla="*/ 193834 h 514350"/>
                <a:gd name="connsiteX2913" fmla="*/ 472916 w 6400800"/>
                <a:gd name="connsiteY2913" fmla="*/ 208121 h 514350"/>
                <a:gd name="connsiteX2914" fmla="*/ 474821 w 6400800"/>
                <a:gd name="connsiteY2914" fmla="*/ 224314 h 514350"/>
                <a:gd name="connsiteX2915" fmla="*/ 478631 w 6400800"/>
                <a:gd name="connsiteY2915" fmla="*/ 255746 h 514350"/>
                <a:gd name="connsiteX2916" fmla="*/ 474821 w 6400800"/>
                <a:gd name="connsiteY2916" fmla="*/ 240506 h 514350"/>
                <a:gd name="connsiteX2917" fmla="*/ 455771 w 6400800"/>
                <a:gd name="connsiteY2917" fmla="*/ 170974 h 514350"/>
                <a:gd name="connsiteX2918" fmla="*/ 447199 w 6400800"/>
                <a:gd name="connsiteY2918" fmla="*/ 145256 h 514350"/>
                <a:gd name="connsiteX2919" fmla="*/ 451961 w 6400800"/>
                <a:gd name="connsiteY2919" fmla="*/ 171926 h 514350"/>
                <a:gd name="connsiteX2920" fmla="*/ 457676 w 6400800"/>
                <a:gd name="connsiteY2920" fmla="*/ 202406 h 514350"/>
                <a:gd name="connsiteX2921" fmla="*/ 464344 w 6400800"/>
                <a:gd name="connsiteY2921" fmla="*/ 242411 h 514350"/>
                <a:gd name="connsiteX2922" fmla="*/ 471011 w 6400800"/>
                <a:gd name="connsiteY2922" fmla="*/ 282416 h 514350"/>
                <a:gd name="connsiteX2923" fmla="*/ 467201 w 6400800"/>
                <a:gd name="connsiteY2923" fmla="*/ 272891 h 514350"/>
                <a:gd name="connsiteX2924" fmla="*/ 459581 w 6400800"/>
                <a:gd name="connsiteY2924" fmla="*/ 255746 h 514350"/>
                <a:gd name="connsiteX2925" fmla="*/ 463391 w 6400800"/>
                <a:gd name="connsiteY2925" fmla="*/ 273844 h 514350"/>
                <a:gd name="connsiteX2926" fmla="*/ 468154 w 6400800"/>
                <a:gd name="connsiteY2926" fmla="*/ 293846 h 514350"/>
                <a:gd name="connsiteX2927" fmla="*/ 471011 w 6400800"/>
                <a:gd name="connsiteY2927" fmla="*/ 306229 h 514350"/>
                <a:gd name="connsiteX2928" fmla="*/ 473869 w 6400800"/>
                <a:gd name="connsiteY2928" fmla="*/ 320516 h 514350"/>
                <a:gd name="connsiteX2929" fmla="*/ 479584 w 6400800"/>
                <a:gd name="connsiteY2929" fmla="*/ 351949 h 514350"/>
                <a:gd name="connsiteX2930" fmla="*/ 479584 w 6400800"/>
                <a:gd name="connsiteY2930" fmla="*/ 353854 h 514350"/>
                <a:gd name="connsiteX2931" fmla="*/ 478631 w 6400800"/>
                <a:gd name="connsiteY2931" fmla="*/ 351949 h 514350"/>
                <a:gd name="connsiteX2932" fmla="*/ 471964 w 6400800"/>
                <a:gd name="connsiteY2932" fmla="*/ 338614 h 514350"/>
                <a:gd name="connsiteX2933" fmla="*/ 470059 w 6400800"/>
                <a:gd name="connsiteY2933" fmla="*/ 324326 h 514350"/>
                <a:gd name="connsiteX2934" fmla="*/ 462439 w 6400800"/>
                <a:gd name="connsiteY2934" fmla="*/ 280511 h 514350"/>
                <a:gd name="connsiteX2935" fmla="*/ 452914 w 6400800"/>
                <a:gd name="connsiteY2935" fmla="*/ 240506 h 514350"/>
                <a:gd name="connsiteX2936" fmla="*/ 441484 w 6400800"/>
                <a:gd name="connsiteY2936" fmla="*/ 205264 h 514350"/>
                <a:gd name="connsiteX2937" fmla="*/ 437674 w 6400800"/>
                <a:gd name="connsiteY2937" fmla="*/ 194786 h 514350"/>
                <a:gd name="connsiteX2938" fmla="*/ 440531 w 6400800"/>
                <a:gd name="connsiteY2938" fmla="*/ 167164 h 514350"/>
                <a:gd name="connsiteX2939" fmla="*/ 442436 w 6400800"/>
                <a:gd name="connsiteY2939" fmla="*/ 128111 h 514350"/>
                <a:gd name="connsiteX2940" fmla="*/ 441484 w 6400800"/>
                <a:gd name="connsiteY2940" fmla="*/ 94774 h 514350"/>
                <a:gd name="connsiteX2941" fmla="*/ 438626 w 6400800"/>
                <a:gd name="connsiteY2941" fmla="*/ 128111 h 514350"/>
                <a:gd name="connsiteX2942" fmla="*/ 433864 w 6400800"/>
                <a:gd name="connsiteY2942" fmla="*/ 166211 h 514350"/>
                <a:gd name="connsiteX2943" fmla="*/ 431959 w 6400800"/>
                <a:gd name="connsiteY2943" fmla="*/ 178594 h 514350"/>
                <a:gd name="connsiteX2944" fmla="*/ 431006 w 6400800"/>
                <a:gd name="connsiteY2944" fmla="*/ 175736 h 514350"/>
                <a:gd name="connsiteX2945" fmla="*/ 419576 w 6400800"/>
                <a:gd name="connsiteY2945" fmla="*/ 153829 h 514350"/>
                <a:gd name="connsiteX2946" fmla="*/ 408146 w 6400800"/>
                <a:gd name="connsiteY2946" fmla="*/ 135731 h 514350"/>
                <a:gd name="connsiteX2947" fmla="*/ 415766 w 6400800"/>
                <a:gd name="connsiteY2947" fmla="*/ 155734 h 514350"/>
                <a:gd name="connsiteX2948" fmla="*/ 423386 w 6400800"/>
                <a:gd name="connsiteY2948" fmla="*/ 178594 h 514350"/>
                <a:gd name="connsiteX2949" fmla="*/ 428149 w 6400800"/>
                <a:gd name="connsiteY2949" fmla="*/ 195739 h 514350"/>
                <a:gd name="connsiteX2950" fmla="*/ 424339 w 6400800"/>
                <a:gd name="connsiteY2950" fmla="*/ 214789 h 514350"/>
                <a:gd name="connsiteX2951" fmla="*/ 424339 w 6400800"/>
                <a:gd name="connsiteY2951" fmla="*/ 214789 h 514350"/>
                <a:gd name="connsiteX2952" fmla="*/ 415766 w 6400800"/>
                <a:gd name="connsiteY2952" fmla="*/ 202406 h 514350"/>
                <a:gd name="connsiteX2953" fmla="*/ 421481 w 6400800"/>
                <a:gd name="connsiteY2953" fmla="*/ 216694 h 514350"/>
                <a:gd name="connsiteX2954" fmla="*/ 423386 w 6400800"/>
                <a:gd name="connsiteY2954" fmla="*/ 223361 h 514350"/>
                <a:gd name="connsiteX2955" fmla="*/ 412909 w 6400800"/>
                <a:gd name="connsiteY2955" fmla="*/ 272891 h 514350"/>
                <a:gd name="connsiteX2956" fmla="*/ 405289 w 6400800"/>
                <a:gd name="connsiteY2956" fmla="*/ 253841 h 514350"/>
                <a:gd name="connsiteX2957" fmla="*/ 405289 w 6400800"/>
                <a:gd name="connsiteY2957" fmla="*/ 253841 h 514350"/>
                <a:gd name="connsiteX2958" fmla="*/ 404336 w 6400800"/>
                <a:gd name="connsiteY2958" fmla="*/ 210026 h 514350"/>
                <a:gd name="connsiteX2959" fmla="*/ 401479 w 6400800"/>
                <a:gd name="connsiteY2959" fmla="*/ 176689 h 514350"/>
                <a:gd name="connsiteX2960" fmla="*/ 396716 w 6400800"/>
                <a:gd name="connsiteY2960" fmla="*/ 148114 h 514350"/>
                <a:gd name="connsiteX2961" fmla="*/ 397669 w 6400800"/>
                <a:gd name="connsiteY2961" fmla="*/ 177641 h 514350"/>
                <a:gd name="connsiteX2962" fmla="*/ 396716 w 6400800"/>
                <a:gd name="connsiteY2962" fmla="*/ 206216 h 514350"/>
                <a:gd name="connsiteX2963" fmla="*/ 389096 w 6400800"/>
                <a:gd name="connsiteY2963" fmla="*/ 244316 h 514350"/>
                <a:gd name="connsiteX2964" fmla="*/ 381476 w 6400800"/>
                <a:gd name="connsiteY2964" fmla="*/ 219551 h 514350"/>
                <a:gd name="connsiteX2965" fmla="*/ 374809 w 6400800"/>
                <a:gd name="connsiteY2965" fmla="*/ 199549 h 514350"/>
                <a:gd name="connsiteX2966" fmla="*/ 372904 w 6400800"/>
                <a:gd name="connsiteY2966" fmla="*/ 194786 h 514350"/>
                <a:gd name="connsiteX2967" fmla="*/ 372904 w 6400800"/>
                <a:gd name="connsiteY2967" fmla="*/ 190976 h 514350"/>
                <a:gd name="connsiteX2968" fmla="*/ 370046 w 6400800"/>
                <a:gd name="connsiteY2968" fmla="*/ 177641 h 514350"/>
                <a:gd name="connsiteX2969" fmla="*/ 366236 w 6400800"/>
                <a:gd name="connsiteY2969" fmla="*/ 155734 h 514350"/>
                <a:gd name="connsiteX2970" fmla="*/ 364331 w 6400800"/>
                <a:gd name="connsiteY2970" fmla="*/ 148114 h 514350"/>
                <a:gd name="connsiteX2971" fmla="*/ 363379 w 6400800"/>
                <a:gd name="connsiteY2971" fmla="*/ 135731 h 514350"/>
                <a:gd name="connsiteX2972" fmla="*/ 363379 w 6400800"/>
                <a:gd name="connsiteY2972" fmla="*/ 140494 h 514350"/>
                <a:gd name="connsiteX2973" fmla="*/ 362426 w 6400800"/>
                <a:gd name="connsiteY2973" fmla="*/ 136684 h 514350"/>
                <a:gd name="connsiteX2974" fmla="*/ 362426 w 6400800"/>
                <a:gd name="connsiteY2974" fmla="*/ 151924 h 514350"/>
                <a:gd name="connsiteX2975" fmla="*/ 361474 w 6400800"/>
                <a:gd name="connsiteY2975" fmla="*/ 163354 h 514350"/>
                <a:gd name="connsiteX2976" fmla="*/ 357664 w 6400800"/>
                <a:gd name="connsiteY2976" fmla="*/ 151924 h 514350"/>
                <a:gd name="connsiteX2977" fmla="*/ 348139 w 6400800"/>
                <a:gd name="connsiteY2977" fmla="*/ 127159 h 514350"/>
                <a:gd name="connsiteX2978" fmla="*/ 353854 w 6400800"/>
                <a:gd name="connsiteY2978" fmla="*/ 153829 h 514350"/>
                <a:gd name="connsiteX2979" fmla="*/ 361474 w 6400800"/>
                <a:gd name="connsiteY2979" fmla="*/ 183356 h 514350"/>
                <a:gd name="connsiteX2980" fmla="*/ 361474 w 6400800"/>
                <a:gd name="connsiteY2980" fmla="*/ 192881 h 514350"/>
                <a:gd name="connsiteX2981" fmla="*/ 357664 w 6400800"/>
                <a:gd name="connsiteY2981" fmla="*/ 184309 h 514350"/>
                <a:gd name="connsiteX2982" fmla="*/ 360521 w 6400800"/>
                <a:gd name="connsiteY2982" fmla="*/ 198596 h 514350"/>
                <a:gd name="connsiteX2983" fmla="*/ 359569 w 6400800"/>
                <a:gd name="connsiteY2983" fmla="*/ 221456 h 514350"/>
                <a:gd name="connsiteX2984" fmla="*/ 355759 w 6400800"/>
                <a:gd name="connsiteY2984" fmla="*/ 208121 h 514350"/>
                <a:gd name="connsiteX2985" fmla="*/ 350996 w 6400800"/>
                <a:gd name="connsiteY2985" fmla="*/ 193834 h 514350"/>
                <a:gd name="connsiteX2986" fmla="*/ 351949 w 6400800"/>
                <a:gd name="connsiteY2986" fmla="*/ 208121 h 514350"/>
                <a:gd name="connsiteX2987" fmla="*/ 352901 w 6400800"/>
                <a:gd name="connsiteY2987" fmla="*/ 224314 h 514350"/>
                <a:gd name="connsiteX2988" fmla="*/ 353854 w 6400800"/>
                <a:gd name="connsiteY2988" fmla="*/ 246221 h 514350"/>
                <a:gd name="connsiteX2989" fmla="*/ 354806 w 6400800"/>
                <a:gd name="connsiteY2989" fmla="*/ 270986 h 514350"/>
                <a:gd name="connsiteX2990" fmla="*/ 355759 w 6400800"/>
                <a:gd name="connsiteY2990" fmla="*/ 299561 h 514350"/>
                <a:gd name="connsiteX2991" fmla="*/ 356711 w 6400800"/>
                <a:gd name="connsiteY2991" fmla="*/ 316706 h 514350"/>
                <a:gd name="connsiteX2992" fmla="*/ 346234 w 6400800"/>
                <a:gd name="connsiteY2992" fmla="*/ 298609 h 514350"/>
                <a:gd name="connsiteX2993" fmla="*/ 345281 w 6400800"/>
                <a:gd name="connsiteY2993" fmla="*/ 296704 h 514350"/>
                <a:gd name="connsiteX2994" fmla="*/ 345281 w 6400800"/>
                <a:gd name="connsiteY2994" fmla="*/ 291941 h 514350"/>
                <a:gd name="connsiteX2995" fmla="*/ 348139 w 6400800"/>
                <a:gd name="connsiteY2995" fmla="*/ 267176 h 514350"/>
                <a:gd name="connsiteX2996" fmla="*/ 350044 w 6400800"/>
                <a:gd name="connsiteY2996" fmla="*/ 246221 h 514350"/>
                <a:gd name="connsiteX2997" fmla="*/ 344329 w 6400800"/>
                <a:gd name="connsiteY2997" fmla="*/ 267176 h 514350"/>
                <a:gd name="connsiteX2998" fmla="*/ 339566 w 6400800"/>
                <a:gd name="connsiteY2998" fmla="*/ 287179 h 514350"/>
                <a:gd name="connsiteX2999" fmla="*/ 339566 w 6400800"/>
                <a:gd name="connsiteY2999" fmla="*/ 287179 h 514350"/>
                <a:gd name="connsiteX3000" fmla="*/ 339566 w 6400800"/>
                <a:gd name="connsiteY3000" fmla="*/ 288131 h 514350"/>
                <a:gd name="connsiteX3001" fmla="*/ 338614 w 6400800"/>
                <a:gd name="connsiteY3001" fmla="*/ 291941 h 514350"/>
                <a:gd name="connsiteX3002" fmla="*/ 337661 w 6400800"/>
                <a:gd name="connsiteY3002" fmla="*/ 297656 h 514350"/>
                <a:gd name="connsiteX3003" fmla="*/ 324326 w 6400800"/>
                <a:gd name="connsiteY3003" fmla="*/ 277654 h 514350"/>
                <a:gd name="connsiteX3004" fmla="*/ 310991 w 6400800"/>
                <a:gd name="connsiteY3004" fmla="*/ 233839 h 514350"/>
                <a:gd name="connsiteX3005" fmla="*/ 303371 w 6400800"/>
                <a:gd name="connsiteY3005" fmla="*/ 211931 h 514350"/>
                <a:gd name="connsiteX3006" fmla="*/ 306229 w 6400800"/>
                <a:gd name="connsiteY3006" fmla="*/ 196691 h 514350"/>
                <a:gd name="connsiteX3007" fmla="*/ 316706 w 6400800"/>
                <a:gd name="connsiteY3007" fmla="*/ 150971 h 514350"/>
                <a:gd name="connsiteX3008" fmla="*/ 326231 w 6400800"/>
                <a:gd name="connsiteY3008" fmla="*/ 115729 h 514350"/>
                <a:gd name="connsiteX3009" fmla="*/ 335756 w 6400800"/>
                <a:gd name="connsiteY3009" fmla="*/ 85249 h 514350"/>
                <a:gd name="connsiteX3010" fmla="*/ 323374 w 6400800"/>
                <a:gd name="connsiteY3010" fmla="*/ 113824 h 514350"/>
                <a:gd name="connsiteX3011" fmla="*/ 310991 w 6400800"/>
                <a:gd name="connsiteY3011" fmla="*/ 148114 h 514350"/>
                <a:gd name="connsiteX3012" fmla="*/ 303371 w 6400800"/>
                <a:gd name="connsiteY3012" fmla="*/ 169069 h 514350"/>
                <a:gd name="connsiteX3013" fmla="*/ 297656 w 6400800"/>
                <a:gd name="connsiteY3013" fmla="*/ 190024 h 514350"/>
                <a:gd name="connsiteX3014" fmla="*/ 287179 w 6400800"/>
                <a:gd name="connsiteY3014" fmla="*/ 159544 h 514350"/>
                <a:gd name="connsiteX3015" fmla="*/ 294799 w 6400800"/>
                <a:gd name="connsiteY3015" fmla="*/ 198596 h 514350"/>
                <a:gd name="connsiteX3016" fmla="*/ 283369 w 6400800"/>
                <a:gd name="connsiteY3016" fmla="*/ 247174 h 514350"/>
                <a:gd name="connsiteX3017" fmla="*/ 279559 w 6400800"/>
                <a:gd name="connsiteY3017" fmla="*/ 264319 h 514350"/>
                <a:gd name="connsiteX3018" fmla="*/ 276701 w 6400800"/>
                <a:gd name="connsiteY3018" fmla="*/ 253841 h 514350"/>
                <a:gd name="connsiteX3019" fmla="*/ 278606 w 6400800"/>
                <a:gd name="connsiteY3019" fmla="*/ 227171 h 514350"/>
                <a:gd name="connsiteX3020" fmla="*/ 284321 w 6400800"/>
                <a:gd name="connsiteY3020" fmla="*/ 166211 h 514350"/>
                <a:gd name="connsiteX3021" fmla="*/ 287179 w 6400800"/>
                <a:gd name="connsiteY3021" fmla="*/ 139541 h 514350"/>
                <a:gd name="connsiteX3022" fmla="*/ 290989 w 6400800"/>
                <a:gd name="connsiteY3022" fmla="*/ 115729 h 514350"/>
                <a:gd name="connsiteX3023" fmla="*/ 297656 w 6400800"/>
                <a:gd name="connsiteY3023" fmla="*/ 76676 h 514350"/>
                <a:gd name="connsiteX3024" fmla="*/ 304324 w 6400800"/>
                <a:gd name="connsiteY3024" fmla="*/ 42386 h 514350"/>
                <a:gd name="connsiteX3025" fmla="*/ 293846 w 6400800"/>
                <a:gd name="connsiteY3025" fmla="*/ 75724 h 514350"/>
                <a:gd name="connsiteX3026" fmla="*/ 283369 w 6400800"/>
                <a:gd name="connsiteY3026" fmla="*/ 114776 h 514350"/>
                <a:gd name="connsiteX3027" fmla="*/ 277654 w 6400800"/>
                <a:gd name="connsiteY3027" fmla="*/ 138589 h 514350"/>
                <a:gd name="connsiteX3028" fmla="*/ 272891 w 6400800"/>
                <a:gd name="connsiteY3028" fmla="*/ 165259 h 514350"/>
                <a:gd name="connsiteX3029" fmla="*/ 270034 w 6400800"/>
                <a:gd name="connsiteY3029" fmla="*/ 178594 h 514350"/>
                <a:gd name="connsiteX3030" fmla="*/ 261461 w 6400800"/>
                <a:gd name="connsiteY3030" fmla="*/ 196691 h 514350"/>
                <a:gd name="connsiteX3031" fmla="*/ 258604 w 6400800"/>
                <a:gd name="connsiteY3031" fmla="*/ 183356 h 514350"/>
                <a:gd name="connsiteX3032" fmla="*/ 253841 w 6400800"/>
                <a:gd name="connsiteY3032" fmla="*/ 161449 h 514350"/>
                <a:gd name="connsiteX3033" fmla="*/ 254794 w 6400800"/>
                <a:gd name="connsiteY3033" fmla="*/ 183356 h 514350"/>
                <a:gd name="connsiteX3034" fmla="*/ 256699 w 6400800"/>
                <a:gd name="connsiteY3034" fmla="*/ 207169 h 514350"/>
                <a:gd name="connsiteX3035" fmla="*/ 247174 w 6400800"/>
                <a:gd name="connsiteY3035" fmla="*/ 231934 h 514350"/>
                <a:gd name="connsiteX3036" fmla="*/ 245269 w 6400800"/>
                <a:gd name="connsiteY3036" fmla="*/ 236696 h 514350"/>
                <a:gd name="connsiteX3037" fmla="*/ 242411 w 6400800"/>
                <a:gd name="connsiteY3037" fmla="*/ 230029 h 514350"/>
                <a:gd name="connsiteX3038" fmla="*/ 244316 w 6400800"/>
                <a:gd name="connsiteY3038" fmla="*/ 240506 h 514350"/>
                <a:gd name="connsiteX3039" fmla="*/ 236696 w 6400800"/>
                <a:gd name="connsiteY3039" fmla="*/ 262414 h 514350"/>
                <a:gd name="connsiteX3040" fmla="*/ 226219 w 6400800"/>
                <a:gd name="connsiteY3040" fmla="*/ 227171 h 514350"/>
                <a:gd name="connsiteX3041" fmla="*/ 218599 w 6400800"/>
                <a:gd name="connsiteY3041" fmla="*/ 204311 h 514350"/>
                <a:gd name="connsiteX3042" fmla="*/ 210979 w 6400800"/>
                <a:gd name="connsiteY3042" fmla="*/ 184309 h 514350"/>
                <a:gd name="connsiteX3043" fmla="*/ 198596 w 6400800"/>
                <a:gd name="connsiteY3043" fmla="*/ 150971 h 514350"/>
                <a:gd name="connsiteX3044" fmla="*/ 187166 w 6400800"/>
                <a:gd name="connsiteY3044" fmla="*/ 122396 h 514350"/>
                <a:gd name="connsiteX3045" fmla="*/ 194786 w 6400800"/>
                <a:gd name="connsiteY3045" fmla="*/ 151924 h 514350"/>
                <a:gd name="connsiteX3046" fmla="*/ 204311 w 6400800"/>
                <a:gd name="connsiteY3046" fmla="*/ 186214 h 514350"/>
                <a:gd name="connsiteX3047" fmla="*/ 210026 w 6400800"/>
                <a:gd name="connsiteY3047" fmla="*/ 207169 h 514350"/>
                <a:gd name="connsiteX3048" fmla="*/ 215741 w 6400800"/>
                <a:gd name="connsiteY3048" fmla="*/ 230981 h 514350"/>
                <a:gd name="connsiteX3049" fmla="*/ 226219 w 6400800"/>
                <a:gd name="connsiteY3049" fmla="*/ 275749 h 514350"/>
                <a:gd name="connsiteX3050" fmla="*/ 218599 w 6400800"/>
                <a:gd name="connsiteY3050" fmla="*/ 295751 h 514350"/>
                <a:gd name="connsiteX3051" fmla="*/ 217646 w 6400800"/>
                <a:gd name="connsiteY3051" fmla="*/ 298609 h 514350"/>
                <a:gd name="connsiteX3052" fmla="*/ 214789 w 6400800"/>
                <a:gd name="connsiteY3052" fmla="*/ 266224 h 514350"/>
                <a:gd name="connsiteX3053" fmla="*/ 212884 w 6400800"/>
                <a:gd name="connsiteY3053" fmla="*/ 241459 h 514350"/>
                <a:gd name="connsiteX3054" fmla="*/ 210979 w 6400800"/>
                <a:gd name="connsiteY3054" fmla="*/ 266224 h 514350"/>
                <a:gd name="connsiteX3055" fmla="*/ 209074 w 6400800"/>
                <a:gd name="connsiteY3055" fmla="*/ 309086 h 514350"/>
                <a:gd name="connsiteX3056" fmla="*/ 196691 w 6400800"/>
                <a:gd name="connsiteY3056" fmla="*/ 287179 h 514350"/>
                <a:gd name="connsiteX3057" fmla="*/ 187166 w 6400800"/>
                <a:gd name="connsiteY3057" fmla="*/ 270034 h 514350"/>
                <a:gd name="connsiteX3058" fmla="*/ 177641 w 6400800"/>
                <a:gd name="connsiteY3058" fmla="*/ 255746 h 514350"/>
                <a:gd name="connsiteX3059" fmla="*/ 161449 w 6400800"/>
                <a:gd name="connsiteY3059" fmla="*/ 231934 h 514350"/>
                <a:gd name="connsiteX3060" fmla="*/ 156686 w 6400800"/>
                <a:gd name="connsiteY3060" fmla="*/ 225266 h 514350"/>
                <a:gd name="connsiteX3061" fmla="*/ 152876 w 6400800"/>
                <a:gd name="connsiteY3061" fmla="*/ 209074 h 514350"/>
                <a:gd name="connsiteX3062" fmla="*/ 152876 w 6400800"/>
                <a:gd name="connsiteY3062" fmla="*/ 219551 h 514350"/>
                <a:gd name="connsiteX3063" fmla="*/ 146209 w 6400800"/>
                <a:gd name="connsiteY3063" fmla="*/ 210979 h 514350"/>
                <a:gd name="connsiteX3064" fmla="*/ 152876 w 6400800"/>
                <a:gd name="connsiteY3064" fmla="*/ 224314 h 514350"/>
                <a:gd name="connsiteX3065" fmla="*/ 156686 w 6400800"/>
                <a:gd name="connsiteY3065" fmla="*/ 275749 h 514350"/>
                <a:gd name="connsiteX3066" fmla="*/ 148114 w 6400800"/>
                <a:gd name="connsiteY3066" fmla="*/ 263366 h 514350"/>
                <a:gd name="connsiteX3067" fmla="*/ 124301 w 6400800"/>
                <a:gd name="connsiteY3067" fmla="*/ 233839 h 514350"/>
                <a:gd name="connsiteX3068" fmla="*/ 104299 w 6400800"/>
                <a:gd name="connsiteY3068" fmla="*/ 212884 h 514350"/>
                <a:gd name="connsiteX3069" fmla="*/ 88106 w 6400800"/>
                <a:gd name="connsiteY3069" fmla="*/ 197644 h 514350"/>
                <a:gd name="connsiteX3070" fmla="*/ 103346 w 6400800"/>
                <a:gd name="connsiteY3070" fmla="*/ 217646 h 514350"/>
                <a:gd name="connsiteX3071" fmla="*/ 119539 w 6400800"/>
                <a:gd name="connsiteY3071" fmla="*/ 240506 h 514350"/>
                <a:gd name="connsiteX3072" fmla="*/ 139541 w 6400800"/>
                <a:gd name="connsiteY3072" fmla="*/ 271939 h 514350"/>
                <a:gd name="connsiteX3073" fmla="*/ 151924 w 6400800"/>
                <a:gd name="connsiteY3073" fmla="*/ 292894 h 514350"/>
                <a:gd name="connsiteX3074" fmla="*/ 151924 w 6400800"/>
                <a:gd name="connsiteY3074" fmla="*/ 297656 h 514350"/>
                <a:gd name="connsiteX3075" fmla="*/ 150971 w 6400800"/>
                <a:gd name="connsiteY3075" fmla="*/ 296704 h 514350"/>
                <a:gd name="connsiteX3076" fmla="*/ 136684 w 6400800"/>
                <a:gd name="connsiteY3076" fmla="*/ 282416 h 514350"/>
                <a:gd name="connsiteX3077" fmla="*/ 131921 w 6400800"/>
                <a:gd name="connsiteY3077" fmla="*/ 278606 h 514350"/>
                <a:gd name="connsiteX3078" fmla="*/ 132874 w 6400800"/>
                <a:gd name="connsiteY3078" fmla="*/ 274796 h 514350"/>
                <a:gd name="connsiteX3079" fmla="*/ 130969 w 6400800"/>
                <a:gd name="connsiteY3079" fmla="*/ 278606 h 514350"/>
                <a:gd name="connsiteX3080" fmla="*/ 122396 w 6400800"/>
                <a:gd name="connsiteY3080" fmla="*/ 270986 h 514350"/>
                <a:gd name="connsiteX3081" fmla="*/ 130016 w 6400800"/>
                <a:gd name="connsiteY3081" fmla="*/ 280511 h 514350"/>
                <a:gd name="connsiteX3082" fmla="*/ 123349 w 6400800"/>
                <a:gd name="connsiteY3082" fmla="*/ 293846 h 514350"/>
                <a:gd name="connsiteX3083" fmla="*/ 114776 w 6400800"/>
                <a:gd name="connsiteY3083" fmla="*/ 316706 h 514350"/>
                <a:gd name="connsiteX3084" fmla="*/ 112871 w 6400800"/>
                <a:gd name="connsiteY3084" fmla="*/ 321469 h 514350"/>
                <a:gd name="connsiteX3085" fmla="*/ 103346 w 6400800"/>
                <a:gd name="connsiteY3085" fmla="*/ 299561 h 514350"/>
                <a:gd name="connsiteX3086" fmla="*/ 86201 w 6400800"/>
                <a:gd name="connsiteY3086" fmla="*/ 262414 h 514350"/>
                <a:gd name="connsiteX3087" fmla="*/ 78581 w 6400800"/>
                <a:gd name="connsiteY3087" fmla="*/ 245269 h 514350"/>
                <a:gd name="connsiteX3088" fmla="*/ 70961 w 6400800"/>
                <a:gd name="connsiteY3088" fmla="*/ 230981 h 514350"/>
                <a:gd name="connsiteX3089" fmla="*/ 57626 w 6400800"/>
                <a:gd name="connsiteY3089" fmla="*/ 208121 h 514350"/>
                <a:gd name="connsiteX3090" fmla="*/ 46196 w 6400800"/>
                <a:gd name="connsiteY3090" fmla="*/ 188119 h 514350"/>
                <a:gd name="connsiteX3091" fmla="*/ 54769 w 6400800"/>
                <a:gd name="connsiteY3091" fmla="*/ 210026 h 514350"/>
                <a:gd name="connsiteX3092" fmla="*/ 64294 w 6400800"/>
                <a:gd name="connsiteY3092" fmla="*/ 234791 h 514350"/>
                <a:gd name="connsiteX3093" fmla="*/ 70009 w 6400800"/>
                <a:gd name="connsiteY3093" fmla="*/ 250031 h 514350"/>
                <a:gd name="connsiteX3094" fmla="*/ 75724 w 6400800"/>
                <a:gd name="connsiteY3094" fmla="*/ 266224 h 514350"/>
                <a:gd name="connsiteX3095" fmla="*/ 85249 w 6400800"/>
                <a:gd name="connsiteY3095" fmla="*/ 292894 h 514350"/>
                <a:gd name="connsiteX3096" fmla="*/ 79534 w 6400800"/>
                <a:gd name="connsiteY3096" fmla="*/ 284321 h 514350"/>
                <a:gd name="connsiteX3097" fmla="*/ 68104 w 6400800"/>
                <a:gd name="connsiteY3097" fmla="*/ 268129 h 514350"/>
                <a:gd name="connsiteX3098" fmla="*/ 57626 w 6400800"/>
                <a:gd name="connsiteY3098" fmla="*/ 253841 h 514350"/>
                <a:gd name="connsiteX3099" fmla="*/ 64294 w 6400800"/>
                <a:gd name="connsiteY3099" fmla="*/ 270034 h 514350"/>
                <a:gd name="connsiteX3100" fmla="*/ 71914 w 6400800"/>
                <a:gd name="connsiteY3100" fmla="*/ 288131 h 514350"/>
                <a:gd name="connsiteX3101" fmla="*/ 83344 w 6400800"/>
                <a:gd name="connsiteY3101" fmla="*/ 311944 h 514350"/>
                <a:gd name="connsiteX3102" fmla="*/ 90964 w 6400800"/>
                <a:gd name="connsiteY3102" fmla="*/ 330994 h 514350"/>
                <a:gd name="connsiteX3103" fmla="*/ 87154 w 6400800"/>
                <a:gd name="connsiteY3103" fmla="*/ 339566 h 514350"/>
                <a:gd name="connsiteX3104" fmla="*/ 81439 w 6400800"/>
                <a:gd name="connsiteY3104" fmla="*/ 352901 h 514350"/>
                <a:gd name="connsiteX3105" fmla="*/ 78581 w 6400800"/>
                <a:gd name="connsiteY3105" fmla="*/ 339566 h 514350"/>
                <a:gd name="connsiteX3106" fmla="*/ 70009 w 6400800"/>
                <a:gd name="connsiteY3106" fmla="*/ 301466 h 514350"/>
                <a:gd name="connsiteX3107" fmla="*/ 61436 w 6400800"/>
                <a:gd name="connsiteY3107" fmla="*/ 269081 h 514350"/>
                <a:gd name="connsiteX3108" fmla="*/ 53816 w 6400800"/>
                <a:gd name="connsiteY3108" fmla="*/ 244316 h 514350"/>
                <a:gd name="connsiteX3109" fmla="*/ 46196 w 6400800"/>
                <a:gd name="connsiteY3109" fmla="*/ 223361 h 514350"/>
                <a:gd name="connsiteX3110" fmla="*/ 50006 w 6400800"/>
                <a:gd name="connsiteY3110" fmla="*/ 245269 h 514350"/>
                <a:gd name="connsiteX3111" fmla="*/ 53816 w 6400800"/>
                <a:gd name="connsiteY3111" fmla="*/ 270034 h 514350"/>
                <a:gd name="connsiteX3112" fmla="*/ 58579 w 6400800"/>
                <a:gd name="connsiteY3112" fmla="*/ 302419 h 514350"/>
                <a:gd name="connsiteX3113" fmla="*/ 64294 w 6400800"/>
                <a:gd name="connsiteY3113" fmla="*/ 340519 h 514350"/>
                <a:gd name="connsiteX3114" fmla="*/ 69056 w 6400800"/>
                <a:gd name="connsiteY3114" fmla="*/ 381476 h 514350"/>
                <a:gd name="connsiteX3115" fmla="*/ 67151 w 6400800"/>
                <a:gd name="connsiteY3115" fmla="*/ 385286 h 514350"/>
                <a:gd name="connsiteX3116" fmla="*/ 60484 w 6400800"/>
                <a:gd name="connsiteY3116" fmla="*/ 405289 h 514350"/>
                <a:gd name="connsiteX3117" fmla="*/ 59531 w 6400800"/>
                <a:gd name="connsiteY3117" fmla="*/ 407194 h 514350"/>
                <a:gd name="connsiteX3118" fmla="*/ 56674 w 6400800"/>
                <a:gd name="connsiteY3118" fmla="*/ 407194 h 514350"/>
                <a:gd name="connsiteX3119" fmla="*/ 54769 w 6400800"/>
                <a:gd name="connsiteY3119" fmla="*/ 399574 h 514350"/>
                <a:gd name="connsiteX3120" fmla="*/ 46196 w 6400800"/>
                <a:gd name="connsiteY3120" fmla="*/ 364331 h 514350"/>
                <a:gd name="connsiteX3121" fmla="*/ 37624 w 6400800"/>
                <a:gd name="connsiteY3121" fmla="*/ 332899 h 514350"/>
                <a:gd name="connsiteX3122" fmla="*/ 21431 w 6400800"/>
                <a:gd name="connsiteY3122" fmla="*/ 287179 h 514350"/>
                <a:gd name="connsiteX3123" fmla="*/ 13811 w 6400800"/>
                <a:gd name="connsiteY3123" fmla="*/ 270034 h 514350"/>
                <a:gd name="connsiteX3124" fmla="*/ 17621 w 6400800"/>
                <a:gd name="connsiteY3124" fmla="*/ 288131 h 514350"/>
                <a:gd name="connsiteX3125" fmla="*/ 21431 w 6400800"/>
                <a:gd name="connsiteY3125" fmla="*/ 309086 h 514350"/>
                <a:gd name="connsiteX3126" fmla="*/ 26194 w 6400800"/>
                <a:gd name="connsiteY3126" fmla="*/ 335756 h 514350"/>
                <a:gd name="connsiteX3127" fmla="*/ 31909 w 6400800"/>
                <a:gd name="connsiteY3127" fmla="*/ 367189 h 514350"/>
                <a:gd name="connsiteX3128" fmla="*/ 39529 w 6400800"/>
                <a:gd name="connsiteY3128" fmla="*/ 402431 h 514350"/>
                <a:gd name="connsiteX3129" fmla="*/ 39529 w 6400800"/>
                <a:gd name="connsiteY3129" fmla="*/ 404336 h 514350"/>
                <a:gd name="connsiteX3130" fmla="*/ 7144 w 6400800"/>
                <a:gd name="connsiteY3130" fmla="*/ 399574 h 514350"/>
                <a:gd name="connsiteX3131" fmla="*/ 7144 w 6400800"/>
                <a:gd name="connsiteY3131" fmla="*/ 511016 h 514350"/>
                <a:gd name="connsiteX3132" fmla="*/ 6277451 w 6400800"/>
                <a:gd name="connsiteY3132" fmla="*/ 364331 h 514350"/>
                <a:gd name="connsiteX3133" fmla="*/ 6279356 w 6400800"/>
                <a:gd name="connsiteY3133" fmla="*/ 357664 h 514350"/>
                <a:gd name="connsiteX3134" fmla="*/ 6279356 w 6400800"/>
                <a:gd name="connsiteY3134" fmla="*/ 361474 h 514350"/>
                <a:gd name="connsiteX3135" fmla="*/ 6277451 w 6400800"/>
                <a:gd name="connsiteY3135" fmla="*/ 399574 h 514350"/>
                <a:gd name="connsiteX3136" fmla="*/ 6267926 w 6400800"/>
                <a:gd name="connsiteY3136" fmla="*/ 430054 h 514350"/>
                <a:gd name="connsiteX3137" fmla="*/ 6266021 w 6400800"/>
                <a:gd name="connsiteY3137" fmla="*/ 430054 h 514350"/>
                <a:gd name="connsiteX3138" fmla="*/ 6260306 w 6400800"/>
                <a:gd name="connsiteY3138" fmla="*/ 421481 h 514350"/>
                <a:gd name="connsiteX3139" fmla="*/ 6277451 w 6400800"/>
                <a:gd name="connsiteY3139" fmla="*/ 364331 h 514350"/>
                <a:gd name="connsiteX3140" fmla="*/ 6211729 w 6400800"/>
                <a:gd name="connsiteY3140" fmla="*/ 425291 h 514350"/>
                <a:gd name="connsiteX3141" fmla="*/ 6212681 w 6400800"/>
                <a:gd name="connsiteY3141" fmla="*/ 398621 h 514350"/>
                <a:gd name="connsiteX3142" fmla="*/ 6213634 w 6400800"/>
                <a:gd name="connsiteY3142" fmla="*/ 390049 h 514350"/>
                <a:gd name="connsiteX3143" fmla="*/ 6216492 w 6400800"/>
                <a:gd name="connsiteY3143" fmla="*/ 393859 h 514350"/>
                <a:gd name="connsiteX3144" fmla="*/ 6227921 w 6400800"/>
                <a:gd name="connsiteY3144" fmla="*/ 408146 h 514350"/>
                <a:gd name="connsiteX3145" fmla="*/ 6225064 w 6400800"/>
                <a:gd name="connsiteY3145" fmla="*/ 412909 h 514350"/>
                <a:gd name="connsiteX3146" fmla="*/ 6221254 w 6400800"/>
                <a:gd name="connsiteY3146" fmla="*/ 420529 h 514350"/>
                <a:gd name="connsiteX3147" fmla="*/ 6218396 w 6400800"/>
                <a:gd name="connsiteY3147" fmla="*/ 429101 h 514350"/>
                <a:gd name="connsiteX3148" fmla="*/ 6217444 w 6400800"/>
                <a:gd name="connsiteY3148" fmla="*/ 431006 h 514350"/>
                <a:gd name="connsiteX3149" fmla="*/ 6217444 w 6400800"/>
                <a:gd name="connsiteY3149" fmla="*/ 429101 h 514350"/>
                <a:gd name="connsiteX3150" fmla="*/ 6215539 w 6400800"/>
                <a:gd name="connsiteY3150" fmla="*/ 413861 h 514350"/>
                <a:gd name="connsiteX3151" fmla="*/ 6213634 w 6400800"/>
                <a:gd name="connsiteY3151" fmla="*/ 429101 h 514350"/>
                <a:gd name="connsiteX3152" fmla="*/ 6211729 w 6400800"/>
                <a:gd name="connsiteY3152" fmla="*/ 441484 h 514350"/>
                <a:gd name="connsiteX3153" fmla="*/ 6211729 w 6400800"/>
                <a:gd name="connsiteY3153" fmla="*/ 425291 h 514350"/>
                <a:gd name="connsiteX3154" fmla="*/ 6183154 w 6400800"/>
                <a:gd name="connsiteY3154" fmla="*/ 343376 h 514350"/>
                <a:gd name="connsiteX3155" fmla="*/ 6187917 w 6400800"/>
                <a:gd name="connsiteY3155" fmla="*/ 350996 h 514350"/>
                <a:gd name="connsiteX3156" fmla="*/ 6191726 w 6400800"/>
                <a:gd name="connsiteY3156" fmla="*/ 356711 h 514350"/>
                <a:gd name="connsiteX3157" fmla="*/ 6183154 w 6400800"/>
                <a:gd name="connsiteY3157" fmla="*/ 388144 h 514350"/>
                <a:gd name="connsiteX3158" fmla="*/ 6182201 w 6400800"/>
                <a:gd name="connsiteY3158" fmla="*/ 391954 h 514350"/>
                <a:gd name="connsiteX3159" fmla="*/ 6181249 w 6400800"/>
                <a:gd name="connsiteY3159" fmla="*/ 375761 h 514350"/>
                <a:gd name="connsiteX3160" fmla="*/ 6181249 w 6400800"/>
                <a:gd name="connsiteY3160" fmla="*/ 372904 h 514350"/>
                <a:gd name="connsiteX3161" fmla="*/ 6183154 w 6400800"/>
                <a:gd name="connsiteY3161" fmla="*/ 343376 h 514350"/>
                <a:gd name="connsiteX3162" fmla="*/ 6144101 w 6400800"/>
                <a:gd name="connsiteY3162" fmla="*/ 308134 h 514350"/>
                <a:gd name="connsiteX3163" fmla="*/ 6147912 w 6400800"/>
                <a:gd name="connsiteY3163" fmla="*/ 276701 h 514350"/>
                <a:gd name="connsiteX3164" fmla="*/ 6153626 w 6400800"/>
                <a:gd name="connsiteY3164" fmla="*/ 289084 h 514350"/>
                <a:gd name="connsiteX3165" fmla="*/ 6161246 w 6400800"/>
                <a:gd name="connsiteY3165" fmla="*/ 305276 h 514350"/>
                <a:gd name="connsiteX3166" fmla="*/ 6157437 w 6400800"/>
                <a:gd name="connsiteY3166" fmla="*/ 319564 h 514350"/>
                <a:gd name="connsiteX3167" fmla="*/ 6152674 w 6400800"/>
                <a:gd name="connsiteY3167" fmla="*/ 342424 h 514350"/>
                <a:gd name="connsiteX3168" fmla="*/ 6150769 w 6400800"/>
                <a:gd name="connsiteY3168" fmla="*/ 356711 h 514350"/>
                <a:gd name="connsiteX3169" fmla="*/ 6149817 w 6400800"/>
                <a:gd name="connsiteY3169" fmla="*/ 360521 h 514350"/>
                <a:gd name="connsiteX3170" fmla="*/ 6148864 w 6400800"/>
                <a:gd name="connsiteY3170" fmla="*/ 365284 h 514350"/>
                <a:gd name="connsiteX3171" fmla="*/ 6146006 w 6400800"/>
                <a:gd name="connsiteY3171" fmla="*/ 360521 h 514350"/>
                <a:gd name="connsiteX3172" fmla="*/ 6147912 w 6400800"/>
                <a:gd name="connsiteY3172" fmla="*/ 368141 h 514350"/>
                <a:gd name="connsiteX3173" fmla="*/ 6145054 w 6400800"/>
                <a:gd name="connsiteY3173" fmla="*/ 389096 h 514350"/>
                <a:gd name="connsiteX3174" fmla="*/ 6144101 w 6400800"/>
                <a:gd name="connsiteY3174" fmla="*/ 386239 h 514350"/>
                <a:gd name="connsiteX3175" fmla="*/ 6143149 w 6400800"/>
                <a:gd name="connsiteY3175" fmla="*/ 384334 h 514350"/>
                <a:gd name="connsiteX3176" fmla="*/ 6142196 w 6400800"/>
                <a:gd name="connsiteY3176" fmla="*/ 369094 h 514350"/>
                <a:gd name="connsiteX3177" fmla="*/ 6139339 w 6400800"/>
                <a:gd name="connsiteY3177" fmla="*/ 343376 h 514350"/>
                <a:gd name="connsiteX3178" fmla="*/ 6144101 w 6400800"/>
                <a:gd name="connsiteY3178" fmla="*/ 308134 h 514350"/>
                <a:gd name="connsiteX3179" fmla="*/ 6095524 w 6400800"/>
                <a:gd name="connsiteY3179" fmla="*/ 384334 h 514350"/>
                <a:gd name="connsiteX3180" fmla="*/ 6088856 w 6400800"/>
                <a:gd name="connsiteY3180" fmla="*/ 412909 h 514350"/>
                <a:gd name="connsiteX3181" fmla="*/ 6083142 w 6400800"/>
                <a:gd name="connsiteY3181" fmla="*/ 435769 h 514350"/>
                <a:gd name="connsiteX3182" fmla="*/ 6076474 w 6400800"/>
                <a:gd name="connsiteY3182" fmla="*/ 411956 h 514350"/>
                <a:gd name="connsiteX3183" fmla="*/ 6079331 w 6400800"/>
                <a:gd name="connsiteY3183" fmla="*/ 391001 h 514350"/>
                <a:gd name="connsiteX3184" fmla="*/ 6084094 w 6400800"/>
                <a:gd name="connsiteY3184" fmla="*/ 368141 h 514350"/>
                <a:gd name="connsiteX3185" fmla="*/ 6088856 w 6400800"/>
                <a:gd name="connsiteY3185" fmla="*/ 347186 h 514350"/>
                <a:gd name="connsiteX3186" fmla="*/ 6091714 w 6400800"/>
                <a:gd name="connsiteY3186" fmla="*/ 348139 h 514350"/>
                <a:gd name="connsiteX3187" fmla="*/ 6095524 w 6400800"/>
                <a:gd name="connsiteY3187" fmla="*/ 350996 h 514350"/>
                <a:gd name="connsiteX3188" fmla="*/ 6100287 w 6400800"/>
                <a:gd name="connsiteY3188" fmla="*/ 359569 h 514350"/>
                <a:gd name="connsiteX3189" fmla="*/ 6095524 w 6400800"/>
                <a:gd name="connsiteY3189" fmla="*/ 384334 h 514350"/>
                <a:gd name="connsiteX3190" fmla="*/ 6102192 w 6400800"/>
                <a:gd name="connsiteY3190" fmla="*/ 206216 h 514350"/>
                <a:gd name="connsiteX3191" fmla="*/ 6101239 w 6400800"/>
                <a:gd name="connsiteY3191" fmla="*/ 235744 h 514350"/>
                <a:gd name="connsiteX3192" fmla="*/ 6101239 w 6400800"/>
                <a:gd name="connsiteY3192" fmla="*/ 241459 h 514350"/>
                <a:gd name="connsiteX3193" fmla="*/ 6101239 w 6400800"/>
                <a:gd name="connsiteY3193" fmla="*/ 242411 h 514350"/>
                <a:gd name="connsiteX3194" fmla="*/ 6101239 w 6400800"/>
                <a:gd name="connsiteY3194" fmla="*/ 242411 h 514350"/>
                <a:gd name="connsiteX3195" fmla="*/ 6100287 w 6400800"/>
                <a:gd name="connsiteY3195" fmla="*/ 239554 h 514350"/>
                <a:gd name="connsiteX3196" fmla="*/ 6097429 w 6400800"/>
                <a:gd name="connsiteY3196" fmla="*/ 230981 h 514350"/>
                <a:gd name="connsiteX3197" fmla="*/ 6102192 w 6400800"/>
                <a:gd name="connsiteY3197" fmla="*/ 206216 h 514350"/>
                <a:gd name="connsiteX3198" fmla="*/ 6100287 w 6400800"/>
                <a:gd name="connsiteY3198" fmla="*/ 284321 h 514350"/>
                <a:gd name="connsiteX3199" fmla="*/ 6098381 w 6400800"/>
                <a:gd name="connsiteY3199" fmla="*/ 279559 h 514350"/>
                <a:gd name="connsiteX3200" fmla="*/ 6099334 w 6400800"/>
                <a:gd name="connsiteY3200" fmla="*/ 277654 h 514350"/>
                <a:gd name="connsiteX3201" fmla="*/ 6100287 w 6400800"/>
                <a:gd name="connsiteY3201" fmla="*/ 284321 h 514350"/>
                <a:gd name="connsiteX3202" fmla="*/ 6093619 w 6400800"/>
                <a:gd name="connsiteY3202" fmla="*/ 247174 h 514350"/>
                <a:gd name="connsiteX3203" fmla="*/ 6095524 w 6400800"/>
                <a:gd name="connsiteY3203" fmla="*/ 255746 h 514350"/>
                <a:gd name="connsiteX3204" fmla="*/ 6091714 w 6400800"/>
                <a:gd name="connsiteY3204" fmla="*/ 264319 h 514350"/>
                <a:gd name="connsiteX3205" fmla="*/ 6090762 w 6400800"/>
                <a:gd name="connsiteY3205" fmla="*/ 262414 h 514350"/>
                <a:gd name="connsiteX3206" fmla="*/ 6093619 w 6400800"/>
                <a:gd name="connsiteY3206" fmla="*/ 247174 h 514350"/>
                <a:gd name="connsiteX3207" fmla="*/ 6088856 w 6400800"/>
                <a:gd name="connsiteY3207" fmla="*/ 269081 h 514350"/>
                <a:gd name="connsiteX3208" fmla="*/ 6088856 w 6400800"/>
                <a:gd name="connsiteY3208" fmla="*/ 270034 h 514350"/>
                <a:gd name="connsiteX3209" fmla="*/ 6088856 w 6400800"/>
                <a:gd name="connsiteY3209" fmla="*/ 270034 h 514350"/>
                <a:gd name="connsiteX3210" fmla="*/ 6087904 w 6400800"/>
                <a:gd name="connsiteY3210" fmla="*/ 272891 h 514350"/>
                <a:gd name="connsiteX3211" fmla="*/ 6088856 w 6400800"/>
                <a:gd name="connsiteY3211" fmla="*/ 269081 h 514350"/>
                <a:gd name="connsiteX3212" fmla="*/ 6067901 w 6400800"/>
                <a:gd name="connsiteY3212" fmla="*/ 369094 h 514350"/>
                <a:gd name="connsiteX3213" fmla="*/ 6080284 w 6400800"/>
                <a:gd name="connsiteY3213" fmla="*/ 339566 h 514350"/>
                <a:gd name="connsiteX3214" fmla="*/ 6085046 w 6400800"/>
                <a:gd name="connsiteY3214" fmla="*/ 326231 h 514350"/>
                <a:gd name="connsiteX3215" fmla="*/ 6088856 w 6400800"/>
                <a:gd name="connsiteY3215" fmla="*/ 313849 h 514350"/>
                <a:gd name="connsiteX3216" fmla="*/ 6093619 w 6400800"/>
                <a:gd name="connsiteY3216" fmla="*/ 293846 h 514350"/>
                <a:gd name="connsiteX3217" fmla="*/ 6093619 w 6400800"/>
                <a:gd name="connsiteY3217" fmla="*/ 293846 h 514350"/>
                <a:gd name="connsiteX3218" fmla="*/ 6096476 w 6400800"/>
                <a:gd name="connsiteY3218" fmla="*/ 310991 h 514350"/>
                <a:gd name="connsiteX3219" fmla="*/ 6100287 w 6400800"/>
                <a:gd name="connsiteY3219" fmla="*/ 339566 h 514350"/>
                <a:gd name="connsiteX3220" fmla="*/ 6101239 w 6400800"/>
                <a:gd name="connsiteY3220" fmla="*/ 355759 h 514350"/>
                <a:gd name="connsiteX3221" fmla="*/ 6101239 w 6400800"/>
                <a:gd name="connsiteY3221" fmla="*/ 355759 h 514350"/>
                <a:gd name="connsiteX3222" fmla="*/ 6100287 w 6400800"/>
                <a:gd name="connsiteY3222" fmla="*/ 359569 h 514350"/>
                <a:gd name="connsiteX3223" fmla="*/ 6097429 w 6400800"/>
                <a:gd name="connsiteY3223" fmla="*/ 350044 h 514350"/>
                <a:gd name="connsiteX3224" fmla="*/ 6093619 w 6400800"/>
                <a:gd name="connsiteY3224" fmla="*/ 345281 h 514350"/>
                <a:gd name="connsiteX3225" fmla="*/ 6087904 w 6400800"/>
                <a:gd name="connsiteY3225" fmla="*/ 342424 h 514350"/>
                <a:gd name="connsiteX3226" fmla="*/ 6085999 w 6400800"/>
                <a:gd name="connsiteY3226" fmla="*/ 341471 h 514350"/>
                <a:gd name="connsiteX3227" fmla="*/ 6085046 w 6400800"/>
                <a:gd name="connsiteY3227" fmla="*/ 343376 h 514350"/>
                <a:gd name="connsiteX3228" fmla="*/ 6076474 w 6400800"/>
                <a:gd name="connsiteY3228" fmla="*/ 365284 h 514350"/>
                <a:gd name="connsiteX3229" fmla="*/ 6069806 w 6400800"/>
                <a:gd name="connsiteY3229" fmla="*/ 384334 h 514350"/>
                <a:gd name="connsiteX3230" fmla="*/ 6065996 w 6400800"/>
                <a:gd name="connsiteY3230" fmla="*/ 372904 h 514350"/>
                <a:gd name="connsiteX3231" fmla="*/ 6067901 w 6400800"/>
                <a:gd name="connsiteY3231" fmla="*/ 369094 h 514350"/>
                <a:gd name="connsiteX3232" fmla="*/ 6035517 w 6400800"/>
                <a:gd name="connsiteY3232" fmla="*/ 310039 h 514350"/>
                <a:gd name="connsiteX3233" fmla="*/ 6035517 w 6400800"/>
                <a:gd name="connsiteY3233" fmla="*/ 308134 h 514350"/>
                <a:gd name="connsiteX3234" fmla="*/ 6040279 w 6400800"/>
                <a:gd name="connsiteY3234" fmla="*/ 324326 h 514350"/>
                <a:gd name="connsiteX3235" fmla="*/ 6044089 w 6400800"/>
                <a:gd name="connsiteY3235" fmla="*/ 338614 h 514350"/>
                <a:gd name="connsiteX3236" fmla="*/ 6038374 w 6400800"/>
                <a:gd name="connsiteY3236" fmla="*/ 355759 h 514350"/>
                <a:gd name="connsiteX3237" fmla="*/ 6033612 w 6400800"/>
                <a:gd name="connsiteY3237" fmla="*/ 330041 h 514350"/>
                <a:gd name="connsiteX3238" fmla="*/ 6035517 w 6400800"/>
                <a:gd name="connsiteY3238" fmla="*/ 310039 h 514350"/>
                <a:gd name="connsiteX3239" fmla="*/ 6012656 w 6400800"/>
                <a:gd name="connsiteY3239" fmla="*/ 361474 h 514350"/>
                <a:gd name="connsiteX3240" fmla="*/ 6012656 w 6400800"/>
                <a:gd name="connsiteY3240" fmla="*/ 363379 h 514350"/>
                <a:gd name="connsiteX3241" fmla="*/ 6012656 w 6400800"/>
                <a:gd name="connsiteY3241" fmla="*/ 359569 h 514350"/>
                <a:gd name="connsiteX3242" fmla="*/ 6012656 w 6400800"/>
                <a:gd name="connsiteY3242" fmla="*/ 361474 h 514350"/>
                <a:gd name="connsiteX3243" fmla="*/ 6007894 w 6400800"/>
                <a:gd name="connsiteY3243" fmla="*/ 351949 h 514350"/>
                <a:gd name="connsiteX3244" fmla="*/ 6007894 w 6400800"/>
                <a:gd name="connsiteY3244" fmla="*/ 352901 h 514350"/>
                <a:gd name="connsiteX3245" fmla="*/ 6007894 w 6400800"/>
                <a:gd name="connsiteY3245" fmla="*/ 351949 h 514350"/>
                <a:gd name="connsiteX3246" fmla="*/ 6007894 w 6400800"/>
                <a:gd name="connsiteY3246" fmla="*/ 351949 h 514350"/>
                <a:gd name="connsiteX3247" fmla="*/ 5976462 w 6400800"/>
                <a:gd name="connsiteY3247" fmla="*/ 410051 h 514350"/>
                <a:gd name="connsiteX3248" fmla="*/ 5973604 w 6400800"/>
                <a:gd name="connsiteY3248" fmla="*/ 402431 h 514350"/>
                <a:gd name="connsiteX3249" fmla="*/ 5972651 w 6400800"/>
                <a:gd name="connsiteY3249" fmla="*/ 398621 h 514350"/>
                <a:gd name="connsiteX3250" fmla="*/ 5971699 w 6400800"/>
                <a:gd name="connsiteY3250" fmla="*/ 391001 h 514350"/>
                <a:gd name="connsiteX3251" fmla="*/ 5973604 w 6400800"/>
                <a:gd name="connsiteY3251" fmla="*/ 386239 h 514350"/>
                <a:gd name="connsiteX3252" fmla="*/ 5977414 w 6400800"/>
                <a:gd name="connsiteY3252" fmla="*/ 374809 h 514350"/>
                <a:gd name="connsiteX3253" fmla="*/ 5976462 w 6400800"/>
                <a:gd name="connsiteY3253" fmla="*/ 410051 h 514350"/>
                <a:gd name="connsiteX3254" fmla="*/ 5976462 w 6400800"/>
                <a:gd name="connsiteY3254" fmla="*/ 239554 h 514350"/>
                <a:gd name="connsiteX3255" fmla="*/ 5978367 w 6400800"/>
                <a:gd name="connsiteY3255" fmla="*/ 250031 h 514350"/>
                <a:gd name="connsiteX3256" fmla="*/ 5979319 w 6400800"/>
                <a:gd name="connsiteY3256" fmla="*/ 256699 h 514350"/>
                <a:gd name="connsiteX3257" fmla="*/ 5974556 w 6400800"/>
                <a:gd name="connsiteY3257" fmla="*/ 248126 h 514350"/>
                <a:gd name="connsiteX3258" fmla="*/ 5976462 w 6400800"/>
                <a:gd name="connsiteY3258" fmla="*/ 239554 h 514350"/>
                <a:gd name="connsiteX3259" fmla="*/ 5965984 w 6400800"/>
                <a:gd name="connsiteY3259" fmla="*/ 291941 h 514350"/>
                <a:gd name="connsiteX3260" fmla="*/ 5966937 w 6400800"/>
                <a:gd name="connsiteY3260" fmla="*/ 286226 h 514350"/>
                <a:gd name="connsiteX3261" fmla="*/ 5967889 w 6400800"/>
                <a:gd name="connsiteY3261" fmla="*/ 282416 h 514350"/>
                <a:gd name="connsiteX3262" fmla="*/ 5970746 w 6400800"/>
                <a:gd name="connsiteY3262" fmla="*/ 269081 h 514350"/>
                <a:gd name="connsiteX3263" fmla="*/ 5983129 w 6400800"/>
                <a:gd name="connsiteY3263" fmla="*/ 298609 h 514350"/>
                <a:gd name="connsiteX3264" fmla="*/ 5980271 w 6400800"/>
                <a:gd name="connsiteY3264" fmla="*/ 330994 h 514350"/>
                <a:gd name="connsiteX3265" fmla="*/ 5979319 w 6400800"/>
                <a:gd name="connsiteY3265" fmla="*/ 331946 h 514350"/>
                <a:gd name="connsiteX3266" fmla="*/ 5976462 w 6400800"/>
                <a:gd name="connsiteY3266" fmla="*/ 328136 h 514350"/>
                <a:gd name="connsiteX3267" fmla="*/ 5979319 w 6400800"/>
                <a:gd name="connsiteY3267" fmla="*/ 332899 h 514350"/>
                <a:gd name="connsiteX3268" fmla="*/ 5972651 w 6400800"/>
                <a:gd name="connsiteY3268" fmla="*/ 346234 h 514350"/>
                <a:gd name="connsiteX3269" fmla="*/ 5967889 w 6400800"/>
                <a:gd name="connsiteY3269" fmla="*/ 355759 h 514350"/>
                <a:gd name="connsiteX3270" fmla="*/ 5967889 w 6400800"/>
                <a:gd name="connsiteY3270" fmla="*/ 355759 h 514350"/>
                <a:gd name="connsiteX3271" fmla="*/ 5966937 w 6400800"/>
                <a:gd name="connsiteY3271" fmla="*/ 351949 h 514350"/>
                <a:gd name="connsiteX3272" fmla="*/ 5965031 w 6400800"/>
                <a:gd name="connsiteY3272" fmla="*/ 333851 h 514350"/>
                <a:gd name="connsiteX3273" fmla="*/ 5963126 w 6400800"/>
                <a:gd name="connsiteY3273" fmla="*/ 299561 h 514350"/>
                <a:gd name="connsiteX3274" fmla="*/ 5965984 w 6400800"/>
                <a:gd name="connsiteY3274" fmla="*/ 291941 h 514350"/>
                <a:gd name="connsiteX3275" fmla="*/ 5952649 w 6400800"/>
                <a:gd name="connsiteY3275" fmla="*/ 385286 h 514350"/>
                <a:gd name="connsiteX3276" fmla="*/ 5952649 w 6400800"/>
                <a:gd name="connsiteY3276" fmla="*/ 385286 h 514350"/>
                <a:gd name="connsiteX3277" fmla="*/ 5952649 w 6400800"/>
                <a:gd name="connsiteY3277" fmla="*/ 385286 h 514350"/>
                <a:gd name="connsiteX3278" fmla="*/ 5952649 w 6400800"/>
                <a:gd name="connsiteY3278" fmla="*/ 385286 h 514350"/>
                <a:gd name="connsiteX3279" fmla="*/ 5934551 w 6400800"/>
                <a:gd name="connsiteY3279" fmla="*/ 339566 h 514350"/>
                <a:gd name="connsiteX3280" fmla="*/ 5933599 w 6400800"/>
                <a:gd name="connsiteY3280" fmla="*/ 332899 h 514350"/>
                <a:gd name="connsiteX3281" fmla="*/ 5933599 w 6400800"/>
                <a:gd name="connsiteY3281" fmla="*/ 330994 h 514350"/>
                <a:gd name="connsiteX3282" fmla="*/ 5935504 w 6400800"/>
                <a:gd name="connsiteY3282" fmla="*/ 336709 h 514350"/>
                <a:gd name="connsiteX3283" fmla="*/ 5934551 w 6400800"/>
                <a:gd name="connsiteY3283" fmla="*/ 339566 h 514350"/>
                <a:gd name="connsiteX3284" fmla="*/ 5948839 w 6400800"/>
                <a:gd name="connsiteY3284" fmla="*/ 371951 h 514350"/>
                <a:gd name="connsiteX3285" fmla="*/ 5945981 w 6400800"/>
                <a:gd name="connsiteY3285" fmla="*/ 382429 h 514350"/>
                <a:gd name="connsiteX3286" fmla="*/ 5943124 w 6400800"/>
                <a:gd name="connsiteY3286" fmla="*/ 392906 h 514350"/>
                <a:gd name="connsiteX3287" fmla="*/ 5943124 w 6400800"/>
                <a:gd name="connsiteY3287" fmla="*/ 378619 h 514350"/>
                <a:gd name="connsiteX3288" fmla="*/ 5943124 w 6400800"/>
                <a:gd name="connsiteY3288" fmla="*/ 378619 h 514350"/>
                <a:gd name="connsiteX3289" fmla="*/ 5946934 w 6400800"/>
                <a:gd name="connsiteY3289" fmla="*/ 365284 h 514350"/>
                <a:gd name="connsiteX3290" fmla="*/ 5948839 w 6400800"/>
                <a:gd name="connsiteY3290" fmla="*/ 371951 h 514350"/>
                <a:gd name="connsiteX3291" fmla="*/ 5930742 w 6400800"/>
                <a:gd name="connsiteY3291" fmla="*/ 234791 h 514350"/>
                <a:gd name="connsiteX3292" fmla="*/ 5938362 w 6400800"/>
                <a:gd name="connsiteY3292" fmla="*/ 269081 h 514350"/>
                <a:gd name="connsiteX3293" fmla="*/ 5945029 w 6400800"/>
                <a:gd name="connsiteY3293" fmla="*/ 307181 h 514350"/>
                <a:gd name="connsiteX3294" fmla="*/ 5940267 w 6400800"/>
                <a:gd name="connsiteY3294" fmla="*/ 323374 h 514350"/>
                <a:gd name="connsiteX3295" fmla="*/ 5940267 w 6400800"/>
                <a:gd name="connsiteY3295" fmla="*/ 324326 h 514350"/>
                <a:gd name="connsiteX3296" fmla="*/ 5931694 w 6400800"/>
                <a:gd name="connsiteY3296" fmla="*/ 307181 h 514350"/>
                <a:gd name="connsiteX3297" fmla="*/ 5928837 w 6400800"/>
                <a:gd name="connsiteY3297" fmla="*/ 284321 h 514350"/>
                <a:gd name="connsiteX3298" fmla="*/ 5926931 w 6400800"/>
                <a:gd name="connsiteY3298" fmla="*/ 266224 h 514350"/>
                <a:gd name="connsiteX3299" fmla="*/ 5929789 w 6400800"/>
                <a:gd name="connsiteY3299" fmla="*/ 259556 h 514350"/>
                <a:gd name="connsiteX3300" fmla="*/ 5926931 w 6400800"/>
                <a:gd name="connsiteY3300" fmla="*/ 264319 h 514350"/>
                <a:gd name="connsiteX3301" fmla="*/ 5925026 w 6400800"/>
                <a:gd name="connsiteY3301" fmla="*/ 245269 h 514350"/>
                <a:gd name="connsiteX3302" fmla="*/ 5926931 w 6400800"/>
                <a:gd name="connsiteY3302" fmla="*/ 233839 h 514350"/>
                <a:gd name="connsiteX3303" fmla="*/ 5928837 w 6400800"/>
                <a:gd name="connsiteY3303" fmla="*/ 226219 h 514350"/>
                <a:gd name="connsiteX3304" fmla="*/ 5930742 w 6400800"/>
                <a:gd name="connsiteY3304" fmla="*/ 234791 h 514350"/>
                <a:gd name="connsiteX3305" fmla="*/ 5923121 w 6400800"/>
                <a:gd name="connsiteY3305" fmla="*/ 209074 h 514350"/>
                <a:gd name="connsiteX3306" fmla="*/ 5926931 w 6400800"/>
                <a:gd name="connsiteY3306" fmla="*/ 222409 h 514350"/>
                <a:gd name="connsiteX3307" fmla="*/ 5922169 w 6400800"/>
                <a:gd name="connsiteY3307" fmla="*/ 232886 h 514350"/>
                <a:gd name="connsiteX3308" fmla="*/ 5919312 w 6400800"/>
                <a:gd name="connsiteY3308" fmla="*/ 206216 h 514350"/>
                <a:gd name="connsiteX3309" fmla="*/ 5918359 w 6400800"/>
                <a:gd name="connsiteY3309" fmla="*/ 193834 h 514350"/>
                <a:gd name="connsiteX3310" fmla="*/ 5923121 w 6400800"/>
                <a:gd name="connsiteY3310" fmla="*/ 209074 h 514350"/>
                <a:gd name="connsiteX3311" fmla="*/ 5901214 w 6400800"/>
                <a:gd name="connsiteY3311" fmla="*/ 244316 h 514350"/>
                <a:gd name="connsiteX3312" fmla="*/ 5901214 w 6400800"/>
                <a:gd name="connsiteY3312" fmla="*/ 258604 h 514350"/>
                <a:gd name="connsiteX3313" fmla="*/ 5902167 w 6400800"/>
                <a:gd name="connsiteY3313" fmla="*/ 278606 h 514350"/>
                <a:gd name="connsiteX3314" fmla="*/ 5904071 w 6400800"/>
                <a:gd name="connsiteY3314" fmla="*/ 302419 h 514350"/>
                <a:gd name="connsiteX3315" fmla="*/ 5900262 w 6400800"/>
                <a:gd name="connsiteY3315" fmla="*/ 310039 h 514350"/>
                <a:gd name="connsiteX3316" fmla="*/ 5895499 w 6400800"/>
                <a:gd name="connsiteY3316" fmla="*/ 284321 h 514350"/>
                <a:gd name="connsiteX3317" fmla="*/ 5901214 w 6400800"/>
                <a:gd name="connsiteY3317" fmla="*/ 244316 h 514350"/>
                <a:gd name="connsiteX3318" fmla="*/ 5903119 w 6400800"/>
                <a:gd name="connsiteY3318" fmla="*/ 324326 h 514350"/>
                <a:gd name="connsiteX3319" fmla="*/ 5903119 w 6400800"/>
                <a:gd name="connsiteY3319" fmla="*/ 328136 h 514350"/>
                <a:gd name="connsiteX3320" fmla="*/ 5902167 w 6400800"/>
                <a:gd name="connsiteY3320" fmla="*/ 325279 h 514350"/>
                <a:gd name="connsiteX3321" fmla="*/ 5903119 w 6400800"/>
                <a:gd name="connsiteY3321" fmla="*/ 324326 h 514350"/>
                <a:gd name="connsiteX3322" fmla="*/ 5892642 w 6400800"/>
                <a:gd name="connsiteY3322" fmla="*/ 348139 h 514350"/>
                <a:gd name="connsiteX3323" fmla="*/ 5893594 w 6400800"/>
                <a:gd name="connsiteY3323" fmla="*/ 352901 h 514350"/>
                <a:gd name="connsiteX3324" fmla="*/ 5893594 w 6400800"/>
                <a:gd name="connsiteY3324" fmla="*/ 355759 h 514350"/>
                <a:gd name="connsiteX3325" fmla="*/ 5891689 w 6400800"/>
                <a:gd name="connsiteY3325" fmla="*/ 350996 h 514350"/>
                <a:gd name="connsiteX3326" fmla="*/ 5892642 w 6400800"/>
                <a:gd name="connsiteY3326" fmla="*/ 348139 h 514350"/>
                <a:gd name="connsiteX3327" fmla="*/ 5893594 w 6400800"/>
                <a:gd name="connsiteY3327" fmla="*/ 373856 h 514350"/>
                <a:gd name="connsiteX3328" fmla="*/ 5898356 w 6400800"/>
                <a:gd name="connsiteY3328" fmla="*/ 391954 h 514350"/>
                <a:gd name="connsiteX3329" fmla="*/ 5902167 w 6400800"/>
                <a:gd name="connsiteY3329" fmla="*/ 408146 h 514350"/>
                <a:gd name="connsiteX3330" fmla="*/ 5904071 w 6400800"/>
                <a:gd name="connsiteY3330" fmla="*/ 417671 h 514350"/>
                <a:gd name="connsiteX3331" fmla="*/ 5904071 w 6400800"/>
                <a:gd name="connsiteY3331" fmla="*/ 417671 h 514350"/>
                <a:gd name="connsiteX3332" fmla="*/ 5890737 w 6400800"/>
                <a:gd name="connsiteY3332" fmla="*/ 387191 h 514350"/>
                <a:gd name="connsiteX3333" fmla="*/ 5888831 w 6400800"/>
                <a:gd name="connsiteY3333" fmla="*/ 383381 h 514350"/>
                <a:gd name="connsiteX3334" fmla="*/ 5887879 w 6400800"/>
                <a:gd name="connsiteY3334" fmla="*/ 357664 h 514350"/>
                <a:gd name="connsiteX3335" fmla="*/ 5888831 w 6400800"/>
                <a:gd name="connsiteY3335" fmla="*/ 356711 h 514350"/>
                <a:gd name="connsiteX3336" fmla="*/ 5893594 w 6400800"/>
                <a:gd name="connsiteY3336" fmla="*/ 373856 h 514350"/>
                <a:gd name="connsiteX3337" fmla="*/ 5886926 w 6400800"/>
                <a:gd name="connsiteY3337" fmla="*/ 321469 h 514350"/>
                <a:gd name="connsiteX3338" fmla="*/ 5888831 w 6400800"/>
                <a:gd name="connsiteY3338" fmla="*/ 311944 h 514350"/>
                <a:gd name="connsiteX3339" fmla="*/ 5888831 w 6400800"/>
                <a:gd name="connsiteY3339" fmla="*/ 314801 h 514350"/>
                <a:gd name="connsiteX3340" fmla="*/ 5889784 w 6400800"/>
                <a:gd name="connsiteY3340" fmla="*/ 326231 h 514350"/>
                <a:gd name="connsiteX3341" fmla="*/ 5885974 w 6400800"/>
                <a:gd name="connsiteY3341" fmla="*/ 332899 h 514350"/>
                <a:gd name="connsiteX3342" fmla="*/ 5885974 w 6400800"/>
                <a:gd name="connsiteY3342" fmla="*/ 325279 h 514350"/>
                <a:gd name="connsiteX3343" fmla="*/ 5886926 w 6400800"/>
                <a:gd name="connsiteY3343" fmla="*/ 321469 h 514350"/>
                <a:gd name="connsiteX3344" fmla="*/ 5858351 w 6400800"/>
                <a:gd name="connsiteY3344" fmla="*/ 279559 h 514350"/>
                <a:gd name="connsiteX3345" fmla="*/ 5858351 w 6400800"/>
                <a:gd name="connsiteY3345" fmla="*/ 284321 h 514350"/>
                <a:gd name="connsiteX3346" fmla="*/ 5858351 w 6400800"/>
                <a:gd name="connsiteY3346" fmla="*/ 285274 h 514350"/>
                <a:gd name="connsiteX3347" fmla="*/ 5857399 w 6400800"/>
                <a:gd name="connsiteY3347" fmla="*/ 281464 h 514350"/>
                <a:gd name="connsiteX3348" fmla="*/ 5858351 w 6400800"/>
                <a:gd name="connsiteY3348" fmla="*/ 279559 h 514350"/>
                <a:gd name="connsiteX3349" fmla="*/ 5841206 w 6400800"/>
                <a:gd name="connsiteY3349" fmla="*/ 264319 h 514350"/>
                <a:gd name="connsiteX3350" fmla="*/ 5840254 w 6400800"/>
                <a:gd name="connsiteY3350" fmla="*/ 270034 h 514350"/>
                <a:gd name="connsiteX3351" fmla="*/ 5839301 w 6400800"/>
                <a:gd name="connsiteY3351" fmla="*/ 277654 h 514350"/>
                <a:gd name="connsiteX3352" fmla="*/ 5838349 w 6400800"/>
                <a:gd name="connsiteY3352" fmla="*/ 271939 h 514350"/>
                <a:gd name="connsiteX3353" fmla="*/ 5841206 w 6400800"/>
                <a:gd name="connsiteY3353" fmla="*/ 264319 h 514350"/>
                <a:gd name="connsiteX3354" fmla="*/ 5828824 w 6400800"/>
                <a:gd name="connsiteY3354" fmla="*/ 305276 h 514350"/>
                <a:gd name="connsiteX3355" fmla="*/ 5826919 w 6400800"/>
                <a:gd name="connsiteY3355" fmla="*/ 308134 h 514350"/>
                <a:gd name="connsiteX3356" fmla="*/ 5826919 w 6400800"/>
                <a:gd name="connsiteY3356" fmla="*/ 306229 h 514350"/>
                <a:gd name="connsiteX3357" fmla="*/ 5829776 w 6400800"/>
                <a:gd name="connsiteY3357" fmla="*/ 299561 h 514350"/>
                <a:gd name="connsiteX3358" fmla="*/ 5828824 w 6400800"/>
                <a:gd name="connsiteY3358" fmla="*/ 305276 h 514350"/>
                <a:gd name="connsiteX3359" fmla="*/ 5823109 w 6400800"/>
                <a:gd name="connsiteY3359" fmla="*/ 259556 h 514350"/>
                <a:gd name="connsiteX3360" fmla="*/ 5827871 w 6400800"/>
                <a:gd name="connsiteY3360" fmla="*/ 270986 h 514350"/>
                <a:gd name="connsiteX3361" fmla="*/ 5828824 w 6400800"/>
                <a:gd name="connsiteY3361" fmla="*/ 273844 h 514350"/>
                <a:gd name="connsiteX3362" fmla="*/ 5828824 w 6400800"/>
                <a:gd name="connsiteY3362" fmla="*/ 286226 h 514350"/>
                <a:gd name="connsiteX3363" fmla="*/ 5824062 w 6400800"/>
                <a:gd name="connsiteY3363" fmla="*/ 295751 h 514350"/>
                <a:gd name="connsiteX3364" fmla="*/ 5824062 w 6400800"/>
                <a:gd name="connsiteY3364" fmla="*/ 294799 h 514350"/>
                <a:gd name="connsiteX3365" fmla="*/ 5823109 w 6400800"/>
                <a:gd name="connsiteY3365" fmla="*/ 267176 h 514350"/>
                <a:gd name="connsiteX3366" fmla="*/ 5823109 w 6400800"/>
                <a:gd name="connsiteY3366" fmla="*/ 259556 h 514350"/>
                <a:gd name="connsiteX3367" fmla="*/ 5813584 w 6400800"/>
                <a:gd name="connsiteY3367" fmla="*/ 252889 h 514350"/>
                <a:gd name="connsiteX3368" fmla="*/ 5812631 w 6400800"/>
                <a:gd name="connsiteY3368" fmla="*/ 258604 h 514350"/>
                <a:gd name="connsiteX3369" fmla="*/ 5811679 w 6400800"/>
                <a:gd name="connsiteY3369" fmla="*/ 255746 h 514350"/>
                <a:gd name="connsiteX3370" fmla="*/ 5811679 w 6400800"/>
                <a:gd name="connsiteY3370" fmla="*/ 262414 h 514350"/>
                <a:gd name="connsiteX3371" fmla="*/ 5810726 w 6400800"/>
                <a:gd name="connsiteY3371" fmla="*/ 267176 h 514350"/>
                <a:gd name="connsiteX3372" fmla="*/ 5808821 w 6400800"/>
                <a:gd name="connsiteY3372" fmla="*/ 294799 h 514350"/>
                <a:gd name="connsiteX3373" fmla="*/ 5808821 w 6400800"/>
                <a:gd name="connsiteY3373" fmla="*/ 304324 h 514350"/>
                <a:gd name="connsiteX3374" fmla="*/ 5807869 w 6400800"/>
                <a:gd name="connsiteY3374" fmla="*/ 300514 h 514350"/>
                <a:gd name="connsiteX3375" fmla="*/ 5806917 w 6400800"/>
                <a:gd name="connsiteY3375" fmla="*/ 264319 h 514350"/>
                <a:gd name="connsiteX3376" fmla="*/ 5806917 w 6400800"/>
                <a:gd name="connsiteY3376" fmla="*/ 262414 h 514350"/>
                <a:gd name="connsiteX3377" fmla="*/ 5813584 w 6400800"/>
                <a:gd name="connsiteY3377" fmla="*/ 252889 h 514350"/>
                <a:gd name="connsiteX3378" fmla="*/ 5804059 w 6400800"/>
                <a:gd name="connsiteY3378" fmla="*/ 268129 h 514350"/>
                <a:gd name="connsiteX3379" fmla="*/ 5804059 w 6400800"/>
                <a:gd name="connsiteY3379" fmla="*/ 269081 h 514350"/>
                <a:gd name="connsiteX3380" fmla="*/ 5804059 w 6400800"/>
                <a:gd name="connsiteY3380" fmla="*/ 268129 h 514350"/>
                <a:gd name="connsiteX3381" fmla="*/ 5804059 w 6400800"/>
                <a:gd name="connsiteY3381" fmla="*/ 268129 h 514350"/>
                <a:gd name="connsiteX3382" fmla="*/ 5799296 w 6400800"/>
                <a:gd name="connsiteY3382" fmla="*/ 164306 h 514350"/>
                <a:gd name="connsiteX3383" fmla="*/ 5802154 w 6400800"/>
                <a:gd name="connsiteY3383" fmla="*/ 166211 h 514350"/>
                <a:gd name="connsiteX3384" fmla="*/ 5796439 w 6400800"/>
                <a:gd name="connsiteY3384" fmla="*/ 176689 h 514350"/>
                <a:gd name="connsiteX3385" fmla="*/ 5796439 w 6400800"/>
                <a:gd name="connsiteY3385" fmla="*/ 163354 h 514350"/>
                <a:gd name="connsiteX3386" fmla="*/ 5799296 w 6400800"/>
                <a:gd name="connsiteY3386" fmla="*/ 164306 h 514350"/>
                <a:gd name="connsiteX3387" fmla="*/ 5770721 w 6400800"/>
                <a:gd name="connsiteY3387" fmla="*/ 386239 h 514350"/>
                <a:gd name="connsiteX3388" fmla="*/ 5770721 w 6400800"/>
                <a:gd name="connsiteY3388" fmla="*/ 383381 h 514350"/>
                <a:gd name="connsiteX3389" fmla="*/ 5770721 w 6400800"/>
                <a:gd name="connsiteY3389" fmla="*/ 382429 h 514350"/>
                <a:gd name="connsiteX3390" fmla="*/ 5771674 w 6400800"/>
                <a:gd name="connsiteY3390" fmla="*/ 387191 h 514350"/>
                <a:gd name="connsiteX3391" fmla="*/ 5770721 w 6400800"/>
                <a:gd name="connsiteY3391" fmla="*/ 386239 h 514350"/>
                <a:gd name="connsiteX3392" fmla="*/ 5782151 w 6400800"/>
                <a:gd name="connsiteY3392" fmla="*/ 253841 h 514350"/>
                <a:gd name="connsiteX3393" fmla="*/ 5780246 w 6400800"/>
                <a:gd name="connsiteY3393" fmla="*/ 258604 h 514350"/>
                <a:gd name="connsiteX3394" fmla="*/ 5777389 w 6400800"/>
                <a:gd name="connsiteY3394" fmla="*/ 267176 h 514350"/>
                <a:gd name="connsiteX3395" fmla="*/ 5773579 w 6400800"/>
                <a:gd name="connsiteY3395" fmla="*/ 275749 h 514350"/>
                <a:gd name="connsiteX3396" fmla="*/ 5772626 w 6400800"/>
                <a:gd name="connsiteY3396" fmla="*/ 273844 h 514350"/>
                <a:gd name="connsiteX3397" fmla="*/ 5771674 w 6400800"/>
                <a:gd name="connsiteY3397" fmla="*/ 272891 h 514350"/>
                <a:gd name="connsiteX3398" fmla="*/ 5783104 w 6400800"/>
                <a:gd name="connsiteY3398" fmla="*/ 241459 h 514350"/>
                <a:gd name="connsiteX3399" fmla="*/ 5782151 w 6400800"/>
                <a:gd name="connsiteY3399" fmla="*/ 253841 h 514350"/>
                <a:gd name="connsiteX3400" fmla="*/ 5785962 w 6400800"/>
                <a:gd name="connsiteY3400" fmla="*/ 221456 h 514350"/>
                <a:gd name="connsiteX3401" fmla="*/ 5784056 w 6400800"/>
                <a:gd name="connsiteY3401" fmla="*/ 239554 h 514350"/>
                <a:gd name="connsiteX3402" fmla="*/ 5784056 w 6400800"/>
                <a:gd name="connsiteY3402" fmla="*/ 240506 h 514350"/>
                <a:gd name="connsiteX3403" fmla="*/ 5770721 w 6400800"/>
                <a:gd name="connsiteY3403" fmla="*/ 267176 h 514350"/>
                <a:gd name="connsiteX3404" fmla="*/ 5769769 w 6400800"/>
                <a:gd name="connsiteY3404" fmla="*/ 261461 h 514350"/>
                <a:gd name="connsiteX3405" fmla="*/ 5769769 w 6400800"/>
                <a:gd name="connsiteY3405" fmla="*/ 258604 h 514350"/>
                <a:gd name="connsiteX3406" fmla="*/ 5785962 w 6400800"/>
                <a:gd name="connsiteY3406" fmla="*/ 221456 h 514350"/>
                <a:gd name="connsiteX3407" fmla="*/ 5754529 w 6400800"/>
                <a:gd name="connsiteY3407" fmla="*/ 333851 h 514350"/>
                <a:gd name="connsiteX3408" fmla="*/ 5746909 w 6400800"/>
                <a:gd name="connsiteY3408" fmla="*/ 348139 h 514350"/>
                <a:gd name="connsiteX3409" fmla="*/ 5745956 w 6400800"/>
                <a:gd name="connsiteY3409" fmla="*/ 346234 h 514350"/>
                <a:gd name="connsiteX3410" fmla="*/ 5754529 w 6400800"/>
                <a:gd name="connsiteY3410" fmla="*/ 322421 h 514350"/>
                <a:gd name="connsiteX3411" fmla="*/ 5754529 w 6400800"/>
                <a:gd name="connsiteY3411" fmla="*/ 333851 h 514350"/>
                <a:gd name="connsiteX3412" fmla="*/ 5754529 w 6400800"/>
                <a:gd name="connsiteY3412" fmla="*/ 333851 h 514350"/>
                <a:gd name="connsiteX3413" fmla="*/ 5762149 w 6400800"/>
                <a:gd name="connsiteY3413" fmla="*/ 302419 h 514350"/>
                <a:gd name="connsiteX3414" fmla="*/ 5762149 w 6400800"/>
                <a:gd name="connsiteY3414" fmla="*/ 302419 h 514350"/>
                <a:gd name="connsiteX3415" fmla="*/ 5762149 w 6400800"/>
                <a:gd name="connsiteY3415" fmla="*/ 302419 h 514350"/>
                <a:gd name="connsiteX3416" fmla="*/ 5762149 w 6400800"/>
                <a:gd name="connsiteY3416" fmla="*/ 302419 h 514350"/>
                <a:gd name="connsiteX3417" fmla="*/ 5761196 w 6400800"/>
                <a:gd name="connsiteY3417" fmla="*/ 304324 h 514350"/>
                <a:gd name="connsiteX3418" fmla="*/ 5762149 w 6400800"/>
                <a:gd name="connsiteY3418" fmla="*/ 305276 h 514350"/>
                <a:gd name="connsiteX3419" fmla="*/ 5762149 w 6400800"/>
                <a:gd name="connsiteY3419" fmla="*/ 308134 h 514350"/>
                <a:gd name="connsiteX3420" fmla="*/ 5762149 w 6400800"/>
                <a:gd name="connsiteY3420" fmla="*/ 310039 h 514350"/>
                <a:gd name="connsiteX3421" fmla="*/ 5759292 w 6400800"/>
                <a:gd name="connsiteY3421" fmla="*/ 320516 h 514350"/>
                <a:gd name="connsiteX3422" fmla="*/ 5757387 w 6400800"/>
                <a:gd name="connsiteY3422" fmla="*/ 328136 h 514350"/>
                <a:gd name="connsiteX3423" fmla="*/ 5755481 w 6400800"/>
                <a:gd name="connsiteY3423" fmla="*/ 320516 h 514350"/>
                <a:gd name="connsiteX3424" fmla="*/ 5761196 w 6400800"/>
                <a:gd name="connsiteY3424" fmla="*/ 304324 h 514350"/>
                <a:gd name="connsiteX3425" fmla="*/ 5760244 w 6400800"/>
                <a:gd name="connsiteY3425" fmla="*/ 289084 h 514350"/>
                <a:gd name="connsiteX3426" fmla="*/ 5759292 w 6400800"/>
                <a:gd name="connsiteY3426" fmla="*/ 290989 h 514350"/>
                <a:gd name="connsiteX3427" fmla="*/ 5751671 w 6400800"/>
                <a:gd name="connsiteY3427" fmla="*/ 301466 h 514350"/>
                <a:gd name="connsiteX3428" fmla="*/ 5748814 w 6400800"/>
                <a:gd name="connsiteY3428" fmla="*/ 305276 h 514350"/>
                <a:gd name="connsiteX3429" fmla="*/ 5759292 w 6400800"/>
                <a:gd name="connsiteY3429" fmla="*/ 280511 h 514350"/>
                <a:gd name="connsiteX3430" fmla="*/ 5760244 w 6400800"/>
                <a:gd name="connsiteY3430" fmla="*/ 289084 h 514350"/>
                <a:gd name="connsiteX3431" fmla="*/ 5756434 w 6400800"/>
                <a:gd name="connsiteY3431" fmla="*/ 227171 h 514350"/>
                <a:gd name="connsiteX3432" fmla="*/ 5756434 w 6400800"/>
                <a:gd name="connsiteY3432" fmla="*/ 243364 h 514350"/>
                <a:gd name="connsiteX3433" fmla="*/ 5757387 w 6400800"/>
                <a:gd name="connsiteY3433" fmla="*/ 250984 h 514350"/>
                <a:gd name="connsiteX3434" fmla="*/ 5753576 w 6400800"/>
                <a:gd name="connsiteY3434" fmla="*/ 259556 h 514350"/>
                <a:gd name="connsiteX3435" fmla="*/ 5741194 w 6400800"/>
                <a:gd name="connsiteY3435" fmla="*/ 285274 h 514350"/>
                <a:gd name="connsiteX3436" fmla="*/ 5756434 w 6400800"/>
                <a:gd name="connsiteY3436" fmla="*/ 227171 h 514350"/>
                <a:gd name="connsiteX3437" fmla="*/ 5676424 w 6400800"/>
                <a:gd name="connsiteY3437" fmla="*/ 184309 h 514350"/>
                <a:gd name="connsiteX3438" fmla="*/ 5676424 w 6400800"/>
                <a:gd name="connsiteY3438" fmla="*/ 198596 h 514350"/>
                <a:gd name="connsiteX3439" fmla="*/ 5676424 w 6400800"/>
                <a:gd name="connsiteY3439" fmla="*/ 228124 h 514350"/>
                <a:gd name="connsiteX3440" fmla="*/ 5676424 w 6400800"/>
                <a:gd name="connsiteY3440" fmla="*/ 246221 h 514350"/>
                <a:gd name="connsiteX3441" fmla="*/ 5677376 w 6400800"/>
                <a:gd name="connsiteY3441" fmla="*/ 266224 h 514350"/>
                <a:gd name="connsiteX3442" fmla="*/ 5678329 w 6400800"/>
                <a:gd name="connsiteY3442" fmla="*/ 276701 h 514350"/>
                <a:gd name="connsiteX3443" fmla="*/ 5678329 w 6400800"/>
                <a:gd name="connsiteY3443" fmla="*/ 276701 h 514350"/>
                <a:gd name="connsiteX3444" fmla="*/ 5675471 w 6400800"/>
                <a:gd name="connsiteY3444" fmla="*/ 259556 h 514350"/>
                <a:gd name="connsiteX3445" fmla="*/ 5672614 w 6400800"/>
                <a:gd name="connsiteY3445" fmla="*/ 242411 h 514350"/>
                <a:gd name="connsiteX3446" fmla="*/ 5669756 w 6400800"/>
                <a:gd name="connsiteY3446" fmla="*/ 223361 h 514350"/>
                <a:gd name="connsiteX3447" fmla="*/ 5668804 w 6400800"/>
                <a:gd name="connsiteY3447" fmla="*/ 216694 h 514350"/>
                <a:gd name="connsiteX3448" fmla="*/ 5676424 w 6400800"/>
                <a:gd name="connsiteY3448" fmla="*/ 184309 h 514350"/>
                <a:gd name="connsiteX3449" fmla="*/ 5652612 w 6400800"/>
                <a:gd name="connsiteY3449" fmla="*/ 263366 h 514350"/>
                <a:gd name="connsiteX3450" fmla="*/ 5653564 w 6400800"/>
                <a:gd name="connsiteY3450" fmla="*/ 261461 h 514350"/>
                <a:gd name="connsiteX3451" fmla="*/ 5655469 w 6400800"/>
                <a:gd name="connsiteY3451" fmla="*/ 264319 h 514350"/>
                <a:gd name="connsiteX3452" fmla="*/ 5655469 w 6400800"/>
                <a:gd name="connsiteY3452" fmla="*/ 268129 h 514350"/>
                <a:gd name="connsiteX3453" fmla="*/ 5657374 w 6400800"/>
                <a:gd name="connsiteY3453" fmla="*/ 286226 h 514350"/>
                <a:gd name="connsiteX3454" fmla="*/ 5652612 w 6400800"/>
                <a:gd name="connsiteY3454" fmla="*/ 269081 h 514350"/>
                <a:gd name="connsiteX3455" fmla="*/ 5651659 w 6400800"/>
                <a:gd name="connsiteY3455" fmla="*/ 267176 h 514350"/>
                <a:gd name="connsiteX3456" fmla="*/ 5652612 w 6400800"/>
                <a:gd name="connsiteY3456" fmla="*/ 263366 h 514350"/>
                <a:gd name="connsiteX3457" fmla="*/ 5650706 w 6400800"/>
                <a:gd name="connsiteY3457" fmla="*/ 205264 h 514350"/>
                <a:gd name="connsiteX3458" fmla="*/ 5651659 w 6400800"/>
                <a:gd name="connsiteY3458" fmla="*/ 212884 h 514350"/>
                <a:gd name="connsiteX3459" fmla="*/ 5649754 w 6400800"/>
                <a:gd name="connsiteY3459" fmla="*/ 207169 h 514350"/>
                <a:gd name="connsiteX3460" fmla="*/ 5650706 w 6400800"/>
                <a:gd name="connsiteY3460" fmla="*/ 205264 h 514350"/>
                <a:gd name="connsiteX3461" fmla="*/ 5647849 w 6400800"/>
                <a:gd name="connsiteY3461" fmla="*/ 209074 h 514350"/>
                <a:gd name="connsiteX3462" fmla="*/ 5649754 w 6400800"/>
                <a:gd name="connsiteY3462" fmla="*/ 219551 h 514350"/>
                <a:gd name="connsiteX3463" fmla="*/ 5651659 w 6400800"/>
                <a:gd name="connsiteY3463" fmla="*/ 235744 h 514350"/>
                <a:gd name="connsiteX3464" fmla="*/ 5651659 w 6400800"/>
                <a:gd name="connsiteY3464" fmla="*/ 236696 h 514350"/>
                <a:gd name="connsiteX3465" fmla="*/ 5645944 w 6400800"/>
                <a:gd name="connsiteY3465" fmla="*/ 228124 h 514350"/>
                <a:gd name="connsiteX3466" fmla="*/ 5644039 w 6400800"/>
                <a:gd name="connsiteY3466" fmla="*/ 216694 h 514350"/>
                <a:gd name="connsiteX3467" fmla="*/ 5647849 w 6400800"/>
                <a:gd name="connsiteY3467" fmla="*/ 209074 h 514350"/>
                <a:gd name="connsiteX3468" fmla="*/ 5642134 w 6400800"/>
                <a:gd name="connsiteY3468" fmla="*/ 370046 h 514350"/>
                <a:gd name="connsiteX3469" fmla="*/ 5643087 w 6400800"/>
                <a:gd name="connsiteY3469" fmla="*/ 377666 h 514350"/>
                <a:gd name="connsiteX3470" fmla="*/ 5641181 w 6400800"/>
                <a:gd name="connsiteY3470" fmla="*/ 385286 h 514350"/>
                <a:gd name="connsiteX3471" fmla="*/ 5642134 w 6400800"/>
                <a:gd name="connsiteY3471" fmla="*/ 370046 h 514350"/>
                <a:gd name="connsiteX3472" fmla="*/ 5624037 w 6400800"/>
                <a:gd name="connsiteY3472" fmla="*/ 272891 h 514350"/>
                <a:gd name="connsiteX3473" fmla="*/ 5625942 w 6400800"/>
                <a:gd name="connsiteY3473" fmla="*/ 258604 h 514350"/>
                <a:gd name="connsiteX3474" fmla="*/ 5625942 w 6400800"/>
                <a:gd name="connsiteY3474" fmla="*/ 254794 h 514350"/>
                <a:gd name="connsiteX3475" fmla="*/ 5632609 w 6400800"/>
                <a:gd name="connsiteY3475" fmla="*/ 241459 h 514350"/>
                <a:gd name="connsiteX3476" fmla="*/ 5634514 w 6400800"/>
                <a:gd name="connsiteY3476" fmla="*/ 236696 h 514350"/>
                <a:gd name="connsiteX3477" fmla="*/ 5637371 w 6400800"/>
                <a:gd name="connsiteY3477" fmla="*/ 245269 h 514350"/>
                <a:gd name="connsiteX3478" fmla="*/ 5640229 w 6400800"/>
                <a:gd name="connsiteY3478" fmla="*/ 259556 h 514350"/>
                <a:gd name="connsiteX3479" fmla="*/ 5640229 w 6400800"/>
                <a:gd name="connsiteY3479" fmla="*/ 266224 h 514350"/>
                <a:gd name="connsiteX3480" fmla="*/ 5631656 w 6400800"/>
                <a:gd name="connsiteY3480" fmla="*/ 288131 h 514350"/>
                <a:gd name="connsiteX3481" fmla="*/ 5624037 w 6400800"/>
                <a:gd name="connsiteY3481" fmla="*/ 277654 h 514350"/>
                <a:gd name="connsiteX3482" fmla="*/ 5624037 w 6400800"/>
                <a:gd name="connsiteY3482" fmla="*/ 272891 h 514350"/>
                <a:gd name="connsiteX3483" fmla="*/ 5623084 w 6400800"/>
                <a:gd name="connsiteY3483" fmla="*/ 289084 h 514350"/>
                <a:gd name="connsiteX3484" fmla="*/ 5623084 w 6400800"/>
                <a:gd name="connsiteY3484" fmla="*/ 287179 h 514350"/>
                <a:gd name="connsiteX3485" fmla="*/ 5624989 w 6400800"/>
                <a:gd name="connsiteY3485" fmla="*/ 290989 h 514350"/>
                <a:gd name="connsiteX3486" fmla="*/ 5626894 w 6400800"/>
                <a:gd name="connsiteY3486" fmla="*/ 298609 h 514350"/>
                <a:gd name="connsiteX3487" fmla="*/ 5625942 w 6400800"/>
                <a:gd name="connsiteY3487" fmla="*/ 300514 h 514350"/>
                <a:gd name="connsiteX3488" fmla="*/ 5625942 w 6400800"/>
                <a:gd name="connsiteY3488" fmla="*/ 300514 h 514350"/>
                <a:gd name="connsiteX3489" fmla="*/ 5622131 w 6400800"/>
                <a:gd name="connsiteY3489" fmla="*/ 295751 h 514350"/>
                <a:gd name="connsiteX3490" fmla="*/ 5623084 w 6400800"/>
                <a:gd name="connsiteY3490" fmla="*/ 289084 h 514350"/>
                <a:gd name="connsiteX3491" fmla="*/ 5621179 w 6400800"/>
                <a:gd name="connsiteY3491" fmla="*/ 310991 h 514350"/>
                <a:gd name="connsiteX3492" fmla="*/ 5621179 w 6400800"/>
                <a:gd name="connsiteY3492" fmla="*/ 310991 h 514350"/>
                <a:gd name="connsiteX3493" fmla="*/ 5621179 w 6400800"/>
                <a:gd name="connsiteY3493" fmla="*/ 310991 h 514350"/>
                <a:gd name="connsiteX3494" fmla="*/ 5621179 w 6400800"/>
                <a:gd name="connsiteY3494" fmla="*/ 310991 h 514350"/>
                <a:gd name="connsiteX3495" fmla="*/ 5618321 w 6400800"/>
                <a:gd name="connsiteY3495" fmla="*/ 270034 h 514350"/>
                <a:gd name="connsiteX3496" fmla="*/ 5618321 w 6400800"/>
                <a:gd name="connsiteY3496" fmla="*/ 270034 h 514350"/>
                <a:gd name="connsiteX3497" fmla="*/ 5618321 w 6400800"/>
                <a:gd name="connsiteY3497" fmla="*/ 270034 h 514350"/>
                <a:gd name="connsiteX3498" fmla="*/ 5618321 w 6400800"/>
                <a:gd name="connsiteY3498" fmla="*/ 270034 h 514350"/>
                <a:gd name="connsiteX3499" fmla="*/ 5617369 w 6400800"/>
                <a:gd name="connsiteY3499" fmla="*/ 272891 h 514350"/>
                <a:gd name="connsiteX3500" fmla="*/ 5618321 w 6400800"/>
                <a:gd name="connsiteY3500" fmla="*/ 273844 h 514350"/>
                <a:gd name="connsiteX3501" fmla="*/ 5616417 w 6400800"/>
                <a:gd name="connsiteY3501" fmla="*/ 286226 h 514350"/>
                <a:gd name="connsiteX3502" fmla="*/ 5613559 w 6400800"/>
                <a:gd name="connsiteY3502" fmla="*/ 282416 h 514350"/>
                <a:gd name="connsiteX3503" fmla="*/ 5617369 w 6400800"/>
                <a:gd name="connsiteY3503" fmla="*/ 272891 h 514350"/>
                <a:gd name="connsiteX3504" fmla="*/ 5608796 w 6400800"/>
                <a:gd name="connsiteY3504" fmla="*/ 290989 h 514350"/>
                <a:gd name="connsiteX3505" fmla="*/ 5608796 w 6400800"/>
                <a:gd name="connsiteY3505" fmla="*/ 290989 h 514350"/>
                <a:gd name="connsiteX3506" fmla="*/ 5611654 w 6400800"/>
                <a:gd name="connsiteY3506" fmla="*/ 294799 h 514350"/>
                <a:gd name="connsiteX3507" fmla="*/ 5613559 w 6400800"/>
                <a:gd name="connsiteY3507" fmla="*/ 297656 h 514350"/>
                <a:gd name="connsiteX3508" fmla="*/ 5611654 w 6400800"/>
                <a:gd name="connsiteY3508" fmla="*/ 310991 h 514350"/>
                <a:gd name="connsiteX3509" fmla="*/ 5608796 w 6400800"/>
                <a:gd name="connsiteY3509" fmla="*/ 292894 h 514350"/>
                <a:gd name="connsiteX3510" fmla="*/ 5608796 w 6400800"/>
                <a:gd name="connsiteY3510" fmla="*/ 290989 h 514350"/>
                <a:gd name="connsiteX3511" fmla="*/ 5594509 w 6400800"/>
                <a:gd name="connsiteY3511" fmla="*/ 241459 h 514350"/>
                <a:gd name="connsiteX3512" fmla="*/ 5595462 w 6400800"/>
                <a:gd name="connsiteY3512" fmla="*/ 258604 h 514350"/>
                <a:gd name="connsiteX3513" fmla="*/ 5595462 w 6400800"/>
                <a:gd name="connsiteY3513" fmla="*/ 259556 h 514350"/>
                <a:gd name="connsiteX3514" fmla="*/ 5595462 w 6400800"/>
                <a:gd name="connsiteY3514" fmla="*/ 261461 h 514350"/>
                <a:gd name="connsiteX3515" fmla="*/ 5593556 w 6400800"/>
                <a:gd name="connsiteY3515" fmla="*/ 259556 h 514350"/>
                <a:gd name="connsiteX3516" fmla="*/ 5592604 w 6400800"/>
                <a:gd name="connsiteY3516" fmla="*/ 250031 h 514350"/>
                <a:gd name="connsiteX3517" fmla="*/ 5594509 w 6400800"/>
                <a:gd name="connsiteY3517" fmla="*/ 241459 h 514350"/>
                <a:gd name="connsiteX3518" fmla="*/ 5578317 w 6400800"/>
                <a:gd name="connsiteY3518" fmla="*/ 284321 h 514350"/>
                <a:gd name="connsiteX3519" fmla="*/ 5578317 w 6400800"/>
                <a:gd name="connsiteY3519" fmla="*/ 286226 h 514350"/>
                <a:gd name="connsiteX3520" fmla="*/ 5577364 w 6400800"/>
                <a:gd name="connsiteY3520" fmla="*/ 285274 h 514350"/>
                <a:gd name="connsiteX3521" fmla="*/ 5578317 w 6400800"/>
                <a:gd name="connsiteY3521" fmla="*/ 284321 h 514350"/>
                <a:gd name="connsiteX3522" fmla="*/ 5573554 w 6400800"/>
                <a:gd name="connsiteY3522" fmla="*/ 299561 h 514350"/>
                <a:gd name="connsiteX3523" fmla="*/ 5576412 w 6400800"/>
                <a:gd name="connsiteY3523" fmla="*/ 305276 h 514350"/>
                <a:gd name="connsiteX3524" fmla="*/ 5577364 w 6400800"/>
                <a:gd name="connsiteY3524" fmla="*/ 307181 h 514350"/>
                <a:gd name="connsiteX3525" fmla="*/ 5576412 w 6400800"/>
                <a:gd name="connsiteY3525" fmla="*/ 325279 h 514350"/>
                <a:gd name="connsiteX3526" fmla="*/ 5576412 w 6400800"/>
                <a:gd name="connsiteY3526" fmla="*/ 328136 h 514350"/>
                <a:gd name="connsiteX3527" fmla="*/ 5575459 w 6400800"/>
                <a:gd name="connsiteY3527" fmla="*/ 319564 h 514350"/>
                <a:gd name="connsiteX3528" fmla="*/ 5573554 w 6400800"/>
                <a:gd name="connsiteY3528" fmla="*/ 303371 h 514350"/>
                <a:gd name="connsiteX3529" fmla="*/ 5573554 w 6400800"/>
                <a:gd name="connsiteY3529" fmla="*/ 299561 h 514350"/>
                <a:gd name="connsiteX3530" fmla="*/ 5550694 w 6400800"/>
                <a:gd name="connsiteY3530" fmla="*/ 308134 h 514350"/>
                <a:gd name="connsiteX3531" fmla="*/ 5549742 w 6400800"/>
                <a:gd name="connsiteY3531" fmla="*/ 301466 h 514350"/>
                <a:gd name="connsiteX3532" fmla="*/ 5551646 w 6400800"/>
                <a:gd name="connsiteY3532" fmla="*/ 294799 h 514350"/>
                <a:gd name="connsiteX3533" fmla="*/ 5552599 w 6400800"/>
                <a:gd name="connsiteY3533" fmla="*/ 291941 h 514350"/>
                <a:gd name="connsiteX3534" fmla="*/ 5554504 w 6400800"/>
                <a:gd name="connsiteY3534" fmla="*/ 302419 h 514350"/>
                <a:gd name="connsiteX3535" fmla="*/ 5552599 w 6400800"/>
                <a:gd name="connsiteY3535" fmla="*/ 306229 h 514350"/>
                <a:gd name="connsiteX3536" fmla="*/ 5550694 w 6400800"/>
                <a:gd name="connsiteY3536" fmla="*/ 308134 h 514350"/>
                <a:gd name="connsiteX3537" fmla="*/ 5557362 w 6400800"/>
                <a:gd name="connsiteY3537" fmla="*/ 313849 h 514350"/>
                <a:gd name="connsiteX3538" fmla="*/ 5557362 w 6400800"/>
                <a:gd name="connsiteY3538" fmla="*/ 313849 h 514350"/>
                <a:gd name="connsiteX3539" fmla="*/ 5553551 w 6400800"/>
                <a:gd name="connsiteY3539" fmla="*/ 318611 h 514350"/>
                <a:gd name="connsiteX3540" fmla="*/ 5556409 w 6400800"/>
                <a:gd name="connsiteY3540" fmla="*/ 310039 h 514350"/>
                <a:gd name="connsiteX3541" fmla="*/ 5557362 w 6400800"/>
                <a:gd name="connsiteY3541" fmla="*/ 313849 h 514350"/>
                <a:gd name="connsiteX3542" fmla="*/ 5557362 w 6400800"/>
                <a:gd name="connsiteY3542" fmla="*/ 313849 h 514350"/>
                <a:gd name="connsiteX3543" fmla="*/ 5561171 w 6400800"/>
                <a:gd name="connsiteY3543" fmla="*/ 359569 h 514350"/>
                <a:gd name="connsiteX3544" fmla="*/ 5561171 w 6400800"/>
                <a:gd name="connsiteY3544" fmla="*/ 361474 h 514350"/>
                <a:gd name="connsiteX3545" fmla="*/ 5560219 w 6400800"/>
                <a:gd name="connsiteY3545" fmla="*/ 360521 h 514350"/>
                <a:gd name="connsiteX3546" fmla="*/ 5558314 w 6400800"/>
                <a:gd name="connsiteY3546" fmla="*/ 350996 h 514350"/>
                <a:gd name="connsiteX3547" fmla="*/ 5560219 w 6400800"/>
                <a:gd name="connsiteY3547" fmla="*/ 342424 h 514350"/>
                <a:gd name="connsiteX3548" fmla="*/ 5561171 w 6400800"/>
                <a:gd name="connsiteY3548" fmla="*/ 359569 h 514350"/>
                <a:gd name="connsiteX3549" fmla="*/ 5559267 w 6400800"/>
                <a:gd name="connsiteY3549" fmla="*/ 303371 h 514350"/>
                <a:gd name="connsiteX3550" fmla="*/ 5559267 w 6400800"/>
                <a:gd name="connsiteY3550" fmla="*/ 303371 h 514350"/>
                <a:gd name="connsiteX3551" fmla="*/ 5559267 w 6400800"/>
                <a:gd name="connsiteY3551" fmla="*/ 303371 h 514350"/>
                <a:gd name="connsiteX3552" fmla="*/ 5559267 w 6400800"/>
                <a:gd name="connsiteY3552" fmla="*/ 303371 h 514350"/>
                <a:gd name="connsiteX3553" fmla="*/ 5557362 w 6400800"/>
                <a:gd name="connsiteY3553" fmla="*/ 277654 h 514350"/>
                <a:gd name="connsiteX3554" fmla="*/ 5558314 w 6400800"/>
                <a:gd name="connsiteY3554" fmla="*/ 283369 h 514350"/>
                <a:gd name="connsiteX3555" fmla="*/ 5559267 w 6400800"/>
                <a:gd name="connsiteY3555" fmla="*/ 293846 h 514350"/>
                <a:gd name="connsiteX3556" fmla="*/ 5557362 w 6400800"/>
                <a:gd name="connsiteY3556" fmla="*/ 296704 h 514350"/>
                <a:gd name="connsiteX3557" fmla="*/ 5554504 w 6400800"/>
                <a:gd name="connsiteY3557" fmla="*/ 287179 h 514350"/>
                <a:gd name="connsiteX3558" fmla="*/ 5557362 w 6400800"/>
                <a:gd name="connsiteY3558" fmla="*/ 277654 h 514350"/>
                <a:gd name="connsiteX3559" fmla="*/ 5553551 w 6400800"/>
                <a:gd name="connsiteY3559" fmla="*/ 252889 h 514350"/>
                <a:gd name="connsiteX3560" fmla="*/ 5553551 w 6400800"/>
                <a:gd name="connsiteY3560" fmla="*/ 252889 h 514350"/>
                <a:gd name="connsiteX3561" fmla="*/ 5553551 w 6400800"/>
                <a:gd name="connsiteY3561" fmla="*/ 253841 h 514350"/>
                <a:gd name="connsiteX3562" fmla="*/ 5555456 w 6400800"/>
                <a:gd name="connsiteY3562" fmla="*/ 268129 h 514350"/>
                <a:gd name="connsiteX3563" fmla="*/ 5555456 w 6400800"/>
                <a:gd name="connsiteY3563" fmla="*/ 270986 h 514350"/>
                <a:gd name="connsiteX3564" fmla="*/ 5552599 w 6400800"/>
                <a:gd name="connsiteY3564" fmla="*/ 275749 h 514350"/>
                <a:gd name="connsiteX3565" fmla="*/ 5549742 w 6400800"/>
                <a:gd name="connsiteY3565" fmla="*/ 280511 h 514350"/>
                <a:gd name="connsiteX3566" fmla="*/ 5549742 w 6400800"/>
                <a:gd name="connsiteY3566" fmla="*/ 280511 h 514350"/>
                <a:gd name="connsiteX3567" fmla="*/ 5549742 w 6400800"/>
                <a:gd name="connsiteY3567" fmla="*/ 280511 h 514350"/>
                <a:gd name="connsiteX3568" fmla="*/ 5545931 w 6400800"/>
                <a:gd name="connsiteY3568" fmla="*/ 286226 h 514350"/>
                <a:gd name="connsiteX3569" fmla="*/ 5544979 w 6400800"/>
                <a:gd name="connsiteY3569" fmla="*/ 281464 h 514350"/>
                <a:gd name="connsiteX3570" fmla="*/ 5546884 w 6400800"/>
                <a:gd name="connsiteY3570" fmla="*/ 275749 h 514350"/>
                <a:gd name="connsiteX3571" fmla="*/ 5549742 w 6400800"/>
                <a:gd name="connsiteY3571" fmla="*/ 261461 h 514350"/>
                <a:gd name="connsiteX3572" fmla="*/ 5553551 w 6400800"/>
                <a:gd name="connsiteY3572" fmla="*/ 252889 h 514350"/>
                <a:gd name="connsiteX3573" fmla="*/ 5548789 w 6400800"/>
                <a:gd name="connsiteY3573" fmla="*/ 226219 h 514350"/>
                <a:gd name="connsiteX3574" fmla="*/ 5549742 w 6400800"/>
                <a:gd name="connsiteY3574" fmla="*/ 230029 h 514350"/>
                <a:gd name="connsiteX3575" fmla="*/ 5550694 w 6400800"/>
                <a:gd name="connsiteY3575" fmla="*/ 234791 h 514350"/>
                <a:gd name="connsiteX3576" fmla="*/ 5547837 w 6400800"/>
                <a:gd name="connsiteY3576" fmla="*/ 230029 h 514350"/>
                <a:gd name="connsiteX3577" fmla="*/ 5548789 w 6400800"/>
                <a:gd name="connsiteY3577" fmla="*/ 226219 h 514350"/>
                <a:gd name="connsiteX3578" fmla="*/ 5546884 w 6400800"/>
                <a:gd name="connsiteY3578" fmla="*/ 235744 h 514350"/>
                <a:gd name="connsiteX3579" fmla="*/ 5550694 w 6400800"/>
                <a:gd name="connsiteY3579" fmla="*/ 244316 h 514350"/>
                <a:gd name="connsiteX3580" fmla="*/ 5544979 w 6400800"/>
                <a:gd name="connsiteY3580" fmla="*/ 259556 h 514350"/>
                <a:gd name="connsiteX3581" fmla="*/ 5544026 w 6400800"/>
                <a:gd name="connsiteY3581" fmla="*/ 262414 h 514350"/>
                <a:gd name="connsiteX3582" fmla="*/ 5543074 w 6400800"/>
                <a:gd name="connsiteY3582" fmla="*/ 257651 h 514350"/>
                <a:gd name="connsiteX3583" fmla="*/ 5542121 w 6400800"/>
                <a:gd name="connsiteY3583" fmla="*/ 254794 h 514350"/>
                <a:gd name="connsiteX3584" fmla="*/ 5546884 w 6400800"/>
                <a:gd name="connsiteY3584" fmla="*/ 235744 h 514350"/>
                <a:gd name="connsiteX3585" fmla="*/ 5540217 w 6400800"/>
                <a:gd name="connsiteY3585" fmla="*/ 218599 h 514350"/>
                <a:gd name="connsiteX3586" fmla="*/ 5539264 w 6400800"/>
                <a:gd name="connsiteY3586" fmla="*/ 220504 h 514350"/>
                <a:gd name="connsiteX3587" fmla="*/ 5538312 w 6400800"/>
                <a:gd name="connsiteY3587" fmla="*/ 223361 h 514350"/>
                <a:gd name="connsiteX3588" fmla="*/ 5536406 w 6400800"/>
                <a:gd name="connsiteY3588" fmla="*/ 210026 h 514350"/>
                <a:gd name="connsiteX3589" fmla="*/ 5540217 w 6400800"/>
                <a:gd name="connsiteY3589" fmla="*/ 218599 h 514350"/>
                <a:gd name="connsiteX3590" fmla="*/ 5507831 w 6400800"/>
                <a:gd name="connsiteY3590" fmla="*/ 312896 h 514350"/>
                <a:gd name="connsiteX3591" fmla="*/ 5507831 w 6400800"/>
                <a:gd name="connsiteY3591" fmla="*/ 312896 h 514350"/>
                <a:gd name="connsiteX3592" fmla="*/ 5507831 w 6400800"/>
                <a:gd name="connsiteY3592" fmla="*/ 313849 h 514350"/>
                <a:gd name="connsiteX3593" fmla="*/ 5507831 w 6400800"/>
                <a:gd name="connsiteY3593" fmla="*/ 312896 h 514350"/>
                <a:gd name="connsiteX3594" fmla="*/ 5481162 w 6400800"/>
                <a:gd name="connsiteY3594" fmla="*/ 326231 h 514350"/>
                <a:gd name="connsiteX3595" fmla="*/ 5480209 w 6400800"/>
                <a:gd name="connsiteY3595" fmla="*/ 330994 h 514350"/>
                <a:gd name="connsiteX3596" fmla="*/ 5479256 w 6400800"/>
                <a:gd name="connsiteY3596" fmla="*/ 324326 h 514350"/>
                <a:gd name="connsiteX3597" fmla="*/ 5479256 w 6400800"/>
                <a:gd name="connsiteY3597" fmla="*/ 322421 h 514350"/>
                <a:gd name="connsiteX3598" fmla="*/ 5478304 w 6400800"/>
                <a:gd name="connsiteY3598" fmla="*/ 311944 h 514350"/>
                <a:gd name="connsiteX3599" fmla="*/ 5482114 w 6400800"/>
                <a:gd name="connsiteY3599" fmla="*/ 325279 h 514350"/>
                <a:gd name="connsiteX3600" fmla="*/ 5481162 w 6400800"/>
                <a:gd name="connsiteY3600" fmla="*/ 326231 h 514350"/>
                <a:gd name="connsiteX3601" fmla="*/ 5493544 w 6400800"/>
                <a:gd name="connsiteY3601" fmla="*/ 339566 h 514350"/>
                <a:gd name="connsiteX3602" fmla="*/ 5493544 w 6400800"/>
                <a:gd name="connsiteY3602" fmla="*/ 339566 h 514350"/>
                <a:gd name="connsiteX3603" fmla="*/ 5493544 w 6400800"/>
                <a:gd name="connsiteY3603" fmla="*/ 339566 h 514350"/>
                <a:gd name="connsiteX3604" fmla="*/ 5493544 w 6400800"/>
                <a:gd name="connsiteY3604" fmla="*/ 339566 h 514350"/>
                <a:gd name="connsiteX3605" fmla="*/ 5488781 w 6400800"/>
                <a:gd name="connsiteY3605" fmla="*/ 261461 h 514350"/>
                <a:gd name="connsiteX3606" fmla="*/ 5488781 w 6400800"/>
                <a:gd name="connsiteY3606" fmla="*/ 261461 h 514350"/>
                <a:gd name="connsiteX3607" fmla="*/ 5490687 w 6400800"/>
                <a:gd name="connsiteY3607" fmla="*/ 267176 h 514350"/>
                <a:gd name="connsiteX3608" fmla="*/ 5487829 w 6400800"/>
                <a:gd name="connsiteY3608" fmla="*/ 264319 h 514350"/>
                <a:gd name="connsiteX3609" fmla="*/ 5488781 w 6400800"/>
                <a:gd name="connsiteY3609" fmla="*/ 261461 h 514350"/>
                <a:gd name="connsiteX3610" fmla="*/ 5483067 w 6400800"/>
                <a:gd name="connsiteY3610" fmla="*/ 280511 h 514350"/>
                <a:gd name="connsiteX3611" fmla="*/ 5484971 w 6400800"/>
                <a:gd name="connsiteY3611" fmla="*/ 272891 h 514350"/>
                <a:gd name="connsiteX3612" fmla="*/ 5496401 w 6400800"/>
                <a:gd name="connsiteY3612" fmla="*/ 291941 h 514350"/>
                <a:gd name="connsiteX3613" fmla="*/ 5500212 w 6400800"/>
                <a:gd name="connsiteY3613" fmla="*/ 297656 h 514350"/>
                <a:gd name="connsiteX3614" fmla="*/ 5497354 w 6400800"/>
                <a:gd name="connsiteY3614" fmla="*/ 307181 h 514350"/>
                <a:gd name="connsiteX3615" fmla="*/ 5496401 w 6400800"/>
                <a:gd name="connsiteY3615" fmla="*/ 310991 h 514350"/>
                <a:gd name="connsiteX3616" fmla="*/ 5493544 w 6400800"/>
                <a:gd name="connsiteY3616" fmla="*/ 307181 h 514350"/>
                <a:gd name="connsiteX3617" fmla="*/ 5495449 w 6400800"/>
                <a:gd name="connsiteY3617" fmla="*/ 311944 h 514350"/>
                <a:gd name="connsiteX3618" fmla="*/ 5494496 w 6400800"/>
                <a:gd name="connsiteY3618" fmla="*/ 319564 h 514350"/>
                <a:gd name="connsiteX3619" fmla="*/ 5492592 w 6400800"/>
                <a:gd name="connsiteY3619" fmla="*/ 330041 h 514350"/>
                <a:gd name="connsiteX3620" fmla="*/ 5488781 w 6400800"/>
                <a:gd name="connsiteY3620" fmla="*/ 333851 h 514350"/>
                <a:gd name="connsiteX3621" fmla="*/ 5485924 w 6400800"/>
                <a:gd name="connsiteY3621" fmla="*/ 327184 h 514350"/>
                <a:gd name="connsiteX3622" fmla="*/ 5487829 w 6400800"/>
                <a:gd name="connsiteY3622" fmla="*/ 312896 h 514350"/>
                <a:gd name="connsiteX3623" fmla="*/ 5489734 w 6400800"/>
                <a:gd name="connsiteY3623" fmla="*/ 299561 h 514350"/>
                <a:gd name="connsiteX3624" fmla="*/ 5484019 w 6400800"/>
                <a:gd name="connsiteY3624" fmla="*/ 311944 h 514350"/>
                <a:gd name="connsiteX3625" fmla="*/ 5483067 w 6400800"/>
                <a:gd name="connsiteY3625" fmla="*/ 313849 h 514350"/>
                <a:gd name="connsiteX3626" fmla="*/ 5483067 w 6400800"/>
                <a:gd name="connsiteY3626" fmla="*/ 312896 h 514350"/>
                <a:gd name="connsiteX3627" fmla="*/ 5478304 w 6400800"/>
                <a:gd name="connsiteY3627" fmla="*/ 292894 h 514350"/>
                <a:gd name="connsiteX3628" fmla="*/ 5479256 w 6400800"/>
                <a:gd name="connsiteY3628" fmla="*/ 309086 h 514350"/>
                <a:gd name="connsiteX3629" fmla="*/ 5479256 w 6400800"/>
                <a:gd name="connsiteY3629" fmla="*/ 308134 h 514350"/>
                <a:gd name="connsiteX3630" fmla="*/ 5476399 w 6400800"/>
                <a:gd name="connsiteY3630" fmla="*/ 300514 h 514350"/>
                <a:gd name="connsiteX3631" fmla="*/ 5483067 w 6400800"/>
                <a:gd name="connsiteY3631" fmla="*/ 280511 h 514350"/>
                <a:gd name="connsiteX3632" fmla="*/ 5472589 w 6400800"/>
                <a:gd name="connsiteY3632" fmla="*/ 254794 h 514350"/>
                <a:gd name="connsiteX3633" fmla="*/ 5475446 w 6400800"/>
                <a:gd name="connsiteY3633" fmla="*/ 258604 h 514350"/>
                <a:gd name="connsiteX3634" fmla="*/ 5471637 w 6400800"/>
                <a:gd name="connsiteY3634" fmla="*/ 268129 h 514350"/>
                <a:gd name="connsiteX3635" fmla="*/ 5468779 w 6400800"/>
                <a:gd name="connsiteY3635" fmla="*/ 249079 h 514350"/>
                <a:gd name="connsiteX3636" fmla="*/ 5472589 w 6400800"/>
                <a:gd name="connsiteY3636" fmla="*/ 254794 h 514350"/>
                <a:gd name="connsiteX3637" fmla="*/ 5452587 w 6400800"/>
                <a:gd name="connsiteY3637" fmla="*/ 208121 h 514350"/>
                <a:gd name="connsiteX3638" fmla="*/ 5452587 w 6400800"/>
                <a:gd name="connsiteY3638" fmla="*/ 210026 h 514350"/>
                <a:gd name="connsiteX3639" fmla="*/ 5454492 w 6400800"/>
                <a:gd name="connsiteY3639" fmla="*/ 225266 h 514350"/>
                <a:gd name="connsiteX3640" fmla="*/ 5454492 w 6400800"/>
                <a:gd name="connsiteY3640" fmla="*/ 228124 h 514350"/>
                <a:gd name="connsiteX3641" fmla="*/ 5450681 w 6400800"/>
                <a:gd name="connsiteY3641" fmla="*/ 225266 h 514350"/>
                <a:gd name="connsiteX3642" fmla="*/ 5452587 w 6400800"/>
                <a:gd name="connsiteY3642" fmla="*/ 208121 h 514350"/>
                <a:gd name="connsiteX3643" fmla="*/ 5449729 w 6400800"/>
                <a:gd name="connsiteY3643" fmla="*/ 250031 h 514350"/>
                <a:gd name="connsiteX3644" fmla="*/ 5451634 w 6400800"/>
                <a:gd name="connsiteY3644" fmla="*/ 228124 h 514350"/>
                <a:gd name="connsiteX3645" fmla="*/ 5453539 w 6400800"/>
                <a:gd name="connsiteY3645" fmla="*/ 230029 h 514350"/>
                <a:gd name="connsiteX3646" fmla="*/ 5455444 w 6400800"/>
                <a:gd name="connsiteY3646" fmla="*/ 232886 h 514350"/>
                <a:gd name="connsiteX3647" fmla="*/ 5456396 w 6400800"/>
                <a:gd name="connsiteY3647" fmla="*/ 243364 h 514350"/>
                <a:gd name="connsiteX3648" fmla="*/ 5459254 w 6400800"/>
                <a:gd name="connsiteY3648" fmla="*/ 282416 h 514350"/>
                <a:gd name="connsiteX3649" fmla="*/ 5460206 w 6400800"/>
                <a:gd name="connsiteY3649" fmla="*/ 299561 h 514350"/>
                <a:gd name="connsiteX3650" fmla="*/ 5455444 w 6400800"/>
                <a:gd name="connsiteY3650" fmla="*/ 313849 h 514350"/>
                <a:gd name="connsiteX3651" fmla="*/ 5447824 w 6400800"/>
                <a:gd name="connsiteY3651" fmla="*/ 280511 h 514350"/>
                <a:gd name="connsiteX3652" fmla="*/ 5446871 w 6400800"/>
                <a:gd name="connsiteY3652" fmla="*/ 276701 h 514350"/>
                <a:gd name="connsiteX3653" fmla="*/ 5449729 w 6400800"/>
                <a:gd name="connsiteY3653" fmla="*/ 250031 h 514350"/>
                <a:gd name="connsiteX3654" fmla="*/ 5443062 w 6400800"/>
                <a:gd name="connsiteY3654" fmla="*/ 327184 h 514350"/>
                <a:gd name="connsiteX3655" fmla="*/ 5445919 w 6400800"/>
                <a:gd name="connsiteY3655" fmla="*/ 343376 h 514350"/>
                <a:gd name="connsiteX3656" fmla="*/ 5443062 w 6400800"/>
                <a:gd name="connsiteY3656" fmla="*/ 334804 h 514350"/>
                <a:gd name="connsiteX3657" fmla="*/ 5443062 w 6400800"/>
                <a:gd name="connsiteY3657" fmla="*/ 327184 h 514350"/>
                <a:gd name="connsiteX3658" fmla="*/ 5417344 w 6400800"/>
                <a:gd name="connsiteY3658" fmla="*/ 318611 h 514350"/>
                <a:gd name="connsiteX3659" fmla="*/ 5419249 w 6400800"/>
                <a:gd name="connsiteY3659" fmla="*/ 312896 h 514350"/>
                <a:gd name="connsiteX3660" fmla="*/ 5421154 w 6400800"/>
                <a:gd name="connsiteY3660" fmla="*/ 320516 h 514350"/>
                <a:gd name="connsiteX3661" fmla="*/ 5421154 w 6400800"/>
                <a:gd name="connsiteY3661" fmla="*/ 321469 h 514350"/>
                <a:gd name="connsiteX3662" fmla="*/ 5421154 w 6400800"/>
                <a:gd name="connsiteY3662" fmla="*/ 320516 h 514350"/>
                <a:gd name="connsiteX3663" fmla="*/ 5421154 w 6400800"/>
                <a:gd name="connsiteY3663" fmla="*/ 322421 h 514350"/>
                <a:gd name="connsiteX3664" fmla="*/ 5418296 w 6400800"/>
                <a:gd name="connsiteY3664" fmla="*/ 331946 h 514350"/>
                <a:gd name="connsiteX3665" fmla="*/ 5417344 w 6400800"/>
                <a:gd name="connsiteY3665" fmla="*/ 329089 h 514350"/>
                <a:gd name="connsiteX3666" fmla="*/ 5417344 w 6400800"/>
                <a:gd name="connsiteY3666" fmla="*/ 318611 h 514350"/>
                <a:gd name="connsiteX3667" fmla="*/ 5416392 w 6400800"/>
                <a:gd name="connsiteY3667" fmla="*/ 334804 h 514350"/>
                <a:gd name="connsiteX3668" fmla="*/ 5417344 w 6400800"/>
                <a:gd name="connsiteY3668" fmla="*/ 335756 h 514350"/>
                <a:gd name="connsiteX3669" fmla="*/ 5416392 w 6400800"/>
                <a:gd name="connsiteY3669" fmla="*/ 337661 h 514350"/>
                <a:gd name="connsiteX3670" fmla="*/ 5416392 w 6400800"/>
                <a:gd name="connsiteY3670" fmla="*/ 334804 h 514350"/>
                <a:gd name="connsiteX3671" fmla="*/ 5405914 w 6400800"/>
                <a:gd name="connsiteY3671" fmla="*/ 325279 h 514350"/>
                <a:gd name="connsiteX3672" fmla="*/ 5407819 w 6400800"/>
                <a:gd name="connsiteY3672" fmla="*/ 271939 h 514350"/>
                <a:gd name="connsiteX3673" fmla="*/ 5407819 w 6400800"/>
                <a:gd name="connsiteY3673" fmla="*/ 267176 h 514350"/>
                <a:gd name="connsiteX3674" fmla="*/ 5414487 w 6400800"/>
                <a:gd name="connsiteY3674" fmla="*/ 292894 h 514350"/>
                <a:gd name="connsiteX3675" fmla="*/ 5414487 w 6400800"/>
                <a:gd name="connsiteY3675" fmla="*/ 293846 h 514350"/>
                <a:gd name="connsiteX3676" fmla="*/ 5411629 w 6400800"/>
                <a:gd name="connsiteY3676" fmla="*/ 303371 h 514350"/>
                <a:gd name="connsiteX3677" fmla="*/ 5404962 w 6400800"/>
                <a:gd name="connsiteY3677" fmla="*/ 331946 h 514350"/>
                <a:gd name="connsiteX3678" fmla="*/ 5404962 w 6400800"/>
                <a:gd name="connsiteY3678" fmla="*/ 332899 h 514350"/>
                <a:gd name="connsiteX3679" fmla="*/ 5405914 w 6400800"/>
                <a:gd name="connsiteY3679" fmla="*/ 325279 h 514350"/>
                <a:gd name="connsiteX3680" fmla="*/ 5384006 w 6400800"/>
                <a:gd name="connsiteY3680" fmla="*/ 310991 h 514350"/>
                <a:gd name="connsiteX3681" fmla="*/ 5386864 w 6400800"/>
                <a:gd name="connsiteY3681" fmla="*/ 334804 h 514350"/>
                <a:gd name="connsiteX3682" fmla="*/ 5384959 w 6400800"/>
                <a:gd name="connsiteY3682" fmla="*/ 341471 h 514350"/>
                <a:gd name="connsiteX3683" fmla="*/ 5382101 w 6400800"/>
                <a:gd name="connsiteY3683" fmla="*/ 325279 h 514350"/>
                <a:gd name="connsiteX3684" fmla="*/ 5378292 w 6400800"/>
                <a:gd name="connsiteY3684" fmla="*/ 305276 h 514350"/>
                <a:gd name="connsiteX3685" fmla="*/ 5381149 w 6400800"/>
                <a:gd name="connsiteY3685" fmla="*/ 294799 h 514350"/>
                <a:gd name="connsiteX3686" fmla="*/ 5384006 w 6400800"/>
                <a:gd name="connsiteY3686" fmla="*/ 310991 h 514350"/>
                <a:gd name="connsiteX3687" fmla="*/ 5379244 w 6400800"/>
                <a:gd name="connsiteY3687" fmla="*/ 274796 h 514350"/>
                <a:gd name="connsiteX3688" fmla="*/ 5379244 w 6400800"/>
                <a:gd name="connsiteY3688" fmla="*/ 271939 h 514350"/>
                <a:gd name="connsiteX3689" fmla="*/ 5381149 w 6400800"/>
                <a:gd name="connsiteY3689" fmla="*/ 284321 h 514350"/>
                <a:gd name="connsiteX3690" fmla="*/ 5380196 w 6400800"/>
                <a:gd name="connsiteY3690" fmla="*/ 285274 h 514350"/>
                <a:gd name="connsiteX3691" fmla="*/ 5378292 w 6400800"/>
                <a:gd name="connsiteY3691" fmla="*/ 290036 h 514350"/>
                <a:gd name="connsiteX3692" fmla="*/ 5379244 w 6400800"/>
                <a:gd name="connsiteY3692" fmla="*/ 274796 h 514350"/>
                <a:gd name="connsiteX3693" fmla="*/ 5332571 w 6400800"/>
                <a:gd name="connsiteY3693" fmla="*/ 321469 h 514350"/>
                <a:gd name="connsiteX3694" fmla="*/ 5338287 w 6400800"/>
                <a:gd name="connsiteY3694" fmla="*/ 309086 h 514350"/>
                <a:gd name="connsiteX3695" fmla="*/ 5338287 w 6400800"/>
                <a:gd name="connsiteY3695" fmla="*/ 310039 h 514350"/>
                <a:gd name="connsiteX3696" fmla="*/ 5326856 w 6400800"/>
                <a:gd name="connsiteY3696" fmla="*/ 351949 h 514350"/>
                <a:gd name="connsiteX3697" fmla="*/ 5323999 w 6400800"/>
                <a:gd name="connsiteY3697" fmla="*/ 336709 h 514350"/>
                <a:gd name="connsiteX3698" fmla="*/ 5332571 w 6400800"/>
                <a:gd name="connsiteY3698" fmla="*/ 321469 h 514350"/>
                <a:gd name="connsiteX3699" fmla="*/ 5319237 w 6400800"/>
                <a:gd name="connsiteY3699" fmla="*/ 350996 h 514350"/>
                <a:gd name="connsiteX3700" fmla="*/ 5323046 w 6400800"/>
                <a:gd name="connsiteY3700" fmla="*/ 342424 h 514350"/>
                <a:gd name="connsiteX3701" fmla="*/ 5322094 w 6400800"/>
                <a:gd name="connsiteY3701" fmla="*/ 371951 h 514350"/>
                <a:gd name="connsiteX3702" fmla="*/ 5319237 w 6400800"/>
                <a:gd name="connsiteY3702" fmla="*/ 362426 h 514350"/>
                <a:gd name="connsiteX3703" fmla="*/ 5319237 w 6400800"/>
                <a:gd name="connsiteY3703" fmla="*/ 350996 h 514350"/>
                <a:gd name="connsiteX3704" fmla="*/ 5316379 w 6400800"/>
                <a:gd name="connsiteY3704" fmla="*/ 392906 h 514350"/>
                <a:gd name="connsiteX3705" fmla="*/ 5317331 w 6400800"/>
                <a:gd name="connsiteY3705" fmla="*/ 382429 h 514350"/>
                <a:gd name="connsiteX3706" fmla="*/ 5318284 w 6400800"/>
                <a:gd name="connsiteY3706" fmla="*/ 390049 h 514350"/>
                <a:gd name="connsiteX3707" fmla="*/ 5315426 w 6400800"/>
                <a:gd name="connsiteY3707" fmla="*/ 399574 h 514350"/>
                <a:gd name="connsiteX3708" fmla="*/ 5316379 w 6400800"/>
                <a:gd name="connsiteY3708" fmla="*/ 392906 h 514350"/>
                <a:gd name="connsiteX3709" fmla="*/ 5285899 w 6400800"/>
                <a:gd name="connsiteY3709" fmla="*/ 293846 h 514350"/>
                <a:gd name="connsiteX3710" fmla="*/ 5286851 w 6400800"/>
                <a:gd name="connsiteY3710" fmla="*/ 298609 h 514350"/>
                <a:gd name="connsiteX3711" fmla="*/ 5283994 w 6400800"/>
                <a:gd name="connsiteY3711" fmla="*/ 302419 h 514350"/>
                <a:gd name="connsiteX3712" fmla="*/ 5285899 w 6400800"/>
                <a:gd name="connsiteY3712" fmla="*/ 293846 h 514350"/>
                <a:gd name="connsiteX3713" fmla="*/ 5279231 w 6400800"/>
                <a:gd name="connsiteY3713" fmla="*/ 319564 h 514350"/>
                <a:gd name="connsiteX3714" fmla="*/ 5282089 w 6400800"/>
                <a:gd name="connsiteY3714" fmla="*/ 311944 h 514350"/>
                <a:gd name="connsiteX3715" fmla="*/ 5287804 w 6400800"/>
                <a:gd name="connsiteY3715" fmla="*/ 302419 h 514350"/>
                <a:gd name="connsiteX3716" fmla="*/ 5288756 w 6400800"/>
                <a:gd name="connsiteY3716" fmla="*/ 309086 h 514350"/>
                <a:gd name="connsiteX3717" fmla="*/ 5292567 w 6400800"/>
                <a:gd name="connsiteY3717" fmla="*/ 340519 h 514350"/>
                <a:gd name="connsiteX3718" fmla="*/ 5287804 w 6400800"/>
                <a:gd name="connsiteY3718" fmla="*/ 363379 h 514350"/>
                <a:gd name="connsiteX3719" fmla="*/ 5287804 w 6400800"/>
                <a:gd name="connsiteY3719" fmla="*/ 351949 h 514350"/>
                <a:gd name="connsiteX3720" fmla="*/ 5287804 w 6400800"/>
                <a:gd name="connsiteY3720" fmla="*/ 335756 h 514350"/>
                <a:gd name="connsiteX3721" fmla="*/ 5283994 w 6400800"/>
                <a:gd name="connsiteY3721" fmla="*/ 350996 h 514350"/>
                <a:gd name="connsiteX3722" fmla="*/ 5280184 w 6400800"/>
                <a:gd name="connsiteY3722" fmla="*/ 369094 h 514350"/>
                <a:gd name="connsiteX3723" fmla="*/ 5280184 w 6400800"/>
                <a:gd name="connsiteY3723" fmla="*/ 370046 h 514350"/>
                <a:gd name="connsiteX3724" fmla="*/ 5277326 w 6400800"/>
                <a:gd name="connsiteY3724" fmla="*/ 350044 h 514350"/>
                <a:gd name="connsiteX3725" fmla="*/ 5275421 w 6400800"/>
                <a:gd name="connsiteY3725" fmla="*/ 335756 h 514350"/>
                <a:gd name="connsiteX3726" fmla="*/ 5279231 w 6400800"/>
                <a:gd name="connsiteY3726" fmla="*/ 319564 h 514350"/>
                <a:gd name="connsiteX3727" fmla="*/ 5236369 w 6400800"/>
                <a:gd name="connsiteY3727" fmla="*/ 318611 h 514350"/>
                <a:gd name="connsiteX3728" fmla="*/ 5235417 w 6400800"/>
                <a:gd name="connsiteY3728" fmla="*/ 320516 h 514350"/>
                <a:gd name="connsiteX3729" fmla="*/ 5230654 w 6400800"/>
                <a:gd name="connsiteY3729" fmla="*/ 311944 h 514350"/>
                <a:gd name="connsiteX3730" fmla="*/ 5230654 w 6400800"/>
                <a:gd name="connsiteY3730" fmla="*/ 310991 h 514350"/>
                <a:gd name="connsiteX3731" fmla="*/ 5239226 w 6400800"/>
                <a:gd name="connsiteY3731" fmla="*/ 295751 h 514350"/>
                <a:gd name="connsiteX3732" fmla="*/ 5236369 w 6400800"/>
                <a:gd name="connsiteY3732" fmla="*/ 318611 h 514350"/>
                <a:gd name="connsiteX3733" fmla="*/ 5230654 w 6400800"/>
                <a:gd name="connsiteY3733" fmla="*/ 281464 h 514350"/>
                <a:gd name="connsiteX3734" fmla="*/ 5237321 w 6400800"/>
                <a:gd name="connsiteY3734" fmla="*/ 265271 h 514350"/>
                <a:gd name="connsiteX3735" fmla="*/ 5243989 w 6400800"/>
                <a:gd name="connsiteY3735" fmla="*/ 251936 h 514350"/>
                <a:gd name="connsiteX3736" fmla="*/ 5242084 w 6400800"/>
                <a:gd name="connsiteY3736" fmla="*/ 264319 h 514350"/>
                <a:gd name="connsiteX3737" fmla="*/ 5240179 w 6400800"/>
                <a:gd name="connsiteY3737" fmla="*/ 283369 h 514350"/>
                <a:gd name="connsiteX3738" fmla="*/ 5228749 w 6400800"/>
                <a:gd name="connsiteY3738" fmla="*/ 299561 h 514350"/>
                <a:gd name="connsiteX3739" fmla="*/ 5227796 w 6400800"/>
                <a:gd name="connsiteY3739" fmla="*/ 290036 h 514350"/>
                <a:gd name="connsiteX3740" fmla="*/ 5230654 w 6400800"/>
                <a:gd name="connsiteY3740" fmla="*/ 281464 h 514350"/>
                <a:gd name="connsiteX3741" fmla="*/ 5211604 w 6400800"/>
                <a:gd name="connsiteY3741" fmla="*/ 344329 h 514350"/>
                <a:gd name="connsiteX3742" fmla="*/ 5213509 w 6400800"/>
                <a:gd name="connsiteY3742" fmla="*/ 341471 h 514350"/>
                <a:gd name="connsiteX3743" fmla="*/ 5213509 w 6400800"/>
                <a:gd name="connsiteY3743" fmla="*/ 341471 h 514350"/>
                <a:gd name="connsiteX3744" fmla="*/ 5213509 w 6400800"/>
                <a:gd name="connsiteY3744" fmla="*/ 342424 h 514350"/>
                <a:gd name="connsiteX3745" fmla="*/ 5211604 w 6400800"/>
                <a:gd name="connsiteY3745" fmla="*/ 344329 h 514350"/>
                <a:gd name="connsiteX3746" fmla="*/ 5211604 w 6400800"/>
                <a:gd name="connsiteY3746" fmla="*/ 344329 h 514350"/>
                <a:gd name="connsiteX3747" fmla="*/ 5214462 w 6400800"/>
                <a:gd name="connsiteY3747" fmla="*/ 343376 h 514350"/>
                <a:gd name="connsiteX3748" fmla="*/ 5216367 w 6400800"/>
                <a:gd name="connsiteY3748" fmla="*/ 348139 h 514350"/>
                <a:gd name="connsiteX3749" fmla="*/ 5213509 w 6400800"/>
                <a:gd name="connsiteY3749" fmla="*/ 352901 h 514350"/>
                <a:gd name="connsiteX3750" fmla="*/ 5212556 w 6400800"/>
                <a:gd name="connsiteY3750" fmla="*/ 350996 h 514350"/>
                <a:gd name="connsiteX3751" fmla="*/ 5212556 w 6400800"/>
                <a:gd name="connsiteY3751" fmla="*/ 349091 h 514350"/>
                <a:gd name="connsiteX3752" fmla="*/ 5214462 w 6400800"/>
                <a:gd name="connsiteY3752" fmla="*/ 343376 h 514350"/>
                <a:gd name="connsiteX3753" fmla="*/ 5214462 w 6400800"/>
                <a:gd name="connsiteY3753" fmla="*/ 343376 h 514350"/>
                <a:gd name="connsiteX3754" fmla="*/ 5211604 w 6400800"/>
                <a:gd name="connsiteY3754" fmla="*/ 290989 h 514350"/>
                <a:gd name="connsiteX3755" fmla="*/ 5211604 w 6400800"/>
                <a:gd name="connsiteY3755" fmla="*/ 290989 h 514350"/>
                <a:gd name="connsiteX3756" fmla="*/ 5213509 w 6400800"/>
                <a:gd name="connsiteY3756" fmla="*/ 296704 h 514350"/>
                <a:gd name="connsiteX3757" fmla="*/ 5210651 w 6400800"/>
                <a:gd name="connsiteY3757" fmla="*/ 302419 h 514350"/>
                <a:gd name="connsiteX3758" fmla="*/ 5211604 w 6400800"/>
                <a:gd name="connsiteY3758" fmla="*/ 290989 h 514350"/>
                <a:gd name="connsiteX3759" fmla="*/ 5189696 w 6400800"/>
                <a:gd name="connsiteY3759" fmla="*/ 260509 h 514350"/>
                <a:gd name="connsiteX3760" fmla="*/ 5189696 w 6400800"/>
                <a:gd name="connsiteY3760" fmla="*/ 264319 h 514350"/>
                <a:gd name="connsiteX3761" fmla="*/ 5186839 w 6400800"/>
                <a:gd name="connsiteY3761" fmla="*/ 258604 h 514350"/>
                <a:gd name="connsiteX3762" fmla="*/ 5187792 w 6400800"/>
                <a:gd name="connsiteY3762" fmla="*/ 257651 h 514350"/>
                <a:gd name="connsiteX3763" fmla="*/ 5189696 w 6400800"/>
                <a:gd name="connsiteY3763" fmla="*/ 253841 h 514350"/>
                <a:gd name="connsiteX3764" fmla="*/ 5189696 w 6400800"/>
                <a:gd name="connsiteY3764" fmla="*/ 260509 h 514350"/>
                <a:gd name="connsiteX3765" fmla="*/ 5178267 w 6400800"/>
                <a:gd name="connsiteY3765" fmla="*/ 230981 h 514350"/>
                <a:gd name="connsiteX3766" fmla="*/ 5186839 w 6400800"/>
                <a:gd name="connsiteY3766" fmla="*/ 213836 h 514350"/>
                <a:gd name="connsiteX3767" fmla="*/ 5188744 w 6400800"/>
                <a:gd name="connsiteY3767" fmla="*/ 210026 h 514350"/>
                <a:gd name="connsiteX3768" fmla="*/ 5188744 w 6400800"/>
                <a:gd name="connsiteY3768" fmla="*/ 219551 h 514350"/>
                <a:gd name="connsiteX3769" fmla="*/ 5188744 w 6400800"/>
                <a:gd name="connsiteY3769" fmla="*/ 254794 h 514350"/>
                <a:gd name="connsiteX3770" fmla="*/ 5185887 w 6400800"/>
                <a:gd name="connsiteY3770" fmla="*/ 258604 h 514350"/>
                <a:gd name="connsiteX3771" fmla="*/ 5185887 w 6400800"/>
                <a:gd name="connsiteY3771" fmla="*/ 258604 h 514350"/>
                <a:gd name="connsiteX3772" fmla="*/ 5178267 w 6400800"/>
                <a:gd name="connsiteY3772" fmla="*/ 243364 h 514350"/>
                <a:gd name="connsiteX3773" fmla="*/ 5175409 w 6400800"/>
                <a:gd name="connsiteY3773" fmla="*/ 238601 h 514350"/>
                <a:gd name="connsiteX3774" fmla="*/ 5178267 w 6400800"/>
                <a:gd name="connsiteY3774" fmla="*/ 230981 h 514350"/>
                <a:gd name="connsiteX3775" fmla="*/ 5168742 w 6400800"/>
                <a:gd name="connsiteY3775" fmla="*/ 238601 h 514350"/>
                <a:gd name="connsiteX3776" fmla="*/ 5168742 w 6400800"/>
                <a:gd name="connsiteY3776" fmla="*/ 238601 h 514350"/>
                <a:gd name="connsiteX3777" fmla="*/ 5168742 w 6400800"/>
                <a:gd name="connsiteY3777" fmla="*/ 238601 h 514350"/>
                <a:gd name="connsiteX3778" fmla="*/ 5168742 w 6400800"/>
                <a:gd name="connsiteY3778" fmla="*/ 238601 h 514350"/>
                <a:gd name="connsiteX3779" fmla="*/ 5166837 w 6400800"/>
                <a:gd name="connsiteY3779" fmla="*/ 280511 h 514350"/>
                <a:gd name="connsiteX3780" fmla="*/ 5167789 w 6400800"/>
                <a:gd name="connsiteY3780" fmla="*/ 259556 h 514350"/>
                <a:gd name="connsiteX3781" fmla="*/ 5167789 w 6400800"/>
                <a:gd name="connsiteY3781" fmla="*/ 259556 h 514350"/>
                <a:gd name="connsiteX3782" fmla="*/ 5171599 w 6400800"/>
                <a:gd name="connsiteY3782" fmla="*/ 248126 h 514350"/>
                <a:gd name="connsiteX3783" fmla="*/ 5177314 w 6400800"/>
                <a:gd name="connsiteY3783" fmla="*/ 263366 h 514350"/>
                <a:gd name="connsiteX3784" fmla="*/ 5179219 w 6400800"/>
                <a:gd name="connsiteY3784" fmla="*/ 267176 h 514350"/>
                <a:gd name="connsiteX3785" fmla="*/ 5176362 w 6400800"/>
                <a:gd name="connsiteY3785" fmla="*/ 271939 h 514350"/>
                <a:gd name="connsiteX3786" fmla="*/ 5166837 w 6400800"/>
                <a:gd name="connsiteY3786" fmla="*/ 287179 h 514350"/>
                <a:gd name="connsiteX3787" fmla="*/ 5166837 w 6400800"/>
                <a:gd name="connsiteY3787" fmla="*/ 280511 h 514350"/>
                <a:gd name="connsiteX3788" fmla="*/ 5166837 w 6400800"/>
                <a:gd name="connsiteY3788" fmla="*/ 307181 h 514350"/>
                <a:gd name="connsiteX3789" fmla="*/ 5170646 w 6400800"/>
                <a:gd name="connsiteY3789" fmla="*/ 296704 h 514350"/>
                <a:gd name="connsiteX3790" fmla="*/ 5171599 w 6400800"/>
                <a:gd name="connsiteY3790" fmla="*/ 293846 h 514350"/>
                <a:gd name="connsiteX3791" fmla="*/ 5176362 w 6400800"/>
                <a:gd name="connsiteY3791" fmla="*/ 289084 h 514350"/>
                <a:gd name="connsiteX3792" fmla="*/ 5181124 w 6400800"/>
                <a:gd name="connsiteY3792" fmla="*/ 284321 h 514350"/>
                <a:gd name="connsiteX3793" fmla="*/ 5175409 w 6400800"/>
                <a:gd name="connsiteY3793" fmla="*/ 288131 h 514350"/>
                <a:gd name="connsiteX3794" fmla="*/ 5172551 w 6400800"/>
                <a:gd name="connsiteY3794" fmla="*/ 290036 h 514350"/>
                <a:gd name="connsiteX3795" fmla="*/ 5179219 w 6400800"/>
                <a:gd name="connsiteY3795" fmla="*/ 272891 h 514350"/>
                <a:gd name="connsiteX3796" fmla="*/ 5180171 w 6400800"/>
                <a:gd name="connsiteY3796" fmla="*/ 270034 h 514350"/>
                <a:gd name="connsiteX3797" fmla="*/ 5184934 w 6400800"/>
                <a:gd name="connsiteY3797" fmla="*/ 280511 h 514350"/>
                <a:gd name="connsiteX3798" fmla="*/ 5190649 w 6400800"/>
                <a:gd name="connsiteY3798" fmla="*/ 292894 h 514350"/>
                <a:gd name="connsiteX3799" fmla="*/ 5190649 w 6400800"/>
                <a:gd name="connsiteY3799" fmla="*/ 298609 h 514350"/>
                <a:gd name="connsiteX3800" fmla="*/ 5192554 w 6400800"/>
                <a:gd name="connsiteY3800" fmla="*/ 330041 h 514350"/>
                <a:gd name="connsiteX3801" fmla="*/ 5192554 w 6400800"/>
                <a:gd name="connsiteY3801" fmla="*/ 335756 h 514350"/>
                <a:gd name="connsiteX3802" fmla="*/ 5192554 w 6400800"/>
                <a:gd name="connsiteY3802" fmla="*/ 336709 h 514350"/>
                <a:gd name="connsiteX3803" fmla="*/ 5191601 w 6400800"/>
                <a:gd name="connsiteY3803" fmla="*/ 338614 h 514350"/>
                <a:gd name="connsiteX3804" fmla="*/ 5187792 w 6400800"/>
                <a:gd name="connsiteY3804" fmla="*/ 348139 h 514350"/>
                <a:gd name="connsiteX3805" fmla="*/ 5183981 w 6400800"/>
                <a:gd name="connsiteY3805" fmla="*/ 309086 h 514350"/>
                <a:gd name="connsiteX3806" fmla="*/ 5177314 w 6400800"/>
                <a:gd name="connsiteY3806" fmla="*/ 348139 h 514350"/>
                <a:gd name="connsiteX3807" fmla="*/ 5176362 w 6400800"/>
                <a:gd name="connsiteY3807" fmla="*/ 354806 h 514350"/>
                <a:gd name="connsiteX3808" fmla="*/ 5174456 w 6400800"/>
                <a:gd name="connsiteY3808" fmla="*/ 349091 h 514350"/>
                <a:gd name="connsiteX3809" fmla="*/ 5171599 w 6400800"/>
                <a:gd name="connsiteY3809" fmla="*/ 341471 h 514350"/>
                <a:gd name="connsiteX3810" fmla="*/ 5173504 w 6400800"/>
                <a:gd name="connsiteY3810" fmla="*/ 328136 h 514350"/>
                <a:gd name="connsiteX3811" fmla="*/ 5169694 w 6400800"/>
                <a:gd name="connsiteY3811" fmla="*/ 338614 h 514350"/>
                <a:gd name="connsiteX3812" fmla="*/ 5167789 w 6400800"/>
                <a:gd name="connsiteY3812" fmla="*/ 334804 h 514350"/>
                <a:gd name="connsiteX3813" fmla="*/ 5165884 w 6400800"/>
                <a:gd name="connsiteY3813" fmla="*/ 312896 h 514350"/>
                <a:gd name="connsiteX3814" fmla="*/ 5166837 w 6400800"/>
                <a:gd name="connsiteY3814" fmla="*/ 307181 h 514350"/>
                <a:gd name="connsiteX3815" fmla="*/ 5161121 w 6400800"/>
                <a:gd name="connsiteY3815" fmla="*/ 218599 h 514350"/>
                <a:gd name="connsiteX3816" fmla="*/ 5164931 w 6400800"/>
                <a:gd name="connsiteY3816" fmla="*/ 229076 h 514350"/>
                <a:gd name="connsiteX3817" fmla="*/ 5161121 w 6400800"/>
                <a:gd name="connsiteY3817" fmla="*/ 248126 h 514350"/>
                <a:gd name="connsiteX3818" fmla="*/ 5157312 w 6400800"/>
                <a:gd name="connsiteY3818" fmla="*/ 206216 h 514350"/>
                <a:gd name="connsiteX3819" fmla="*/ 5161121 w 6400800"/>
                <a:gd name="connsiteY3819" fmla="*/ 218599 h 514350"/>
                <a:gd name="connsiteX3820" fmla="*/ 5148739 w 6400800"/>
                <a:gd name="connsiteY3820" fmla="*/ 256699 h 514350"/>
                <a:gd name="connsiteX3821" fmla="*/ 5149692 w 6400800"/>
                <a:gd name="connsiteY3821" fmla="*/ 255746 h 514350"/>
                <a:gd name="connsiteX3822" fmla="*/ 5149692 w 6400800"/>
                <a:gd name="connsiteY3822" fmla="*/ 283369 h 514350"/>
                <a:gd name="connsiteX3823" fmla="*/ 5149692 w 6400800"/>
                <a:gd name="connsiteY3823" fmla="*/ 284321 h 514350"/>
                <a:gd name="connsiteX3824" fmla="*/ 5143024 w 6400800"/>
                <a:gd name="connsiteY3824" fmla="*/ 263366 h 514350"/>
                <a:gd name="connsiteX3825" fmla="*/ 5148739 w 6400800"/>
                <a:gd name="connsiteY3825" fmla="*/ 256699 h 514350"/>
                <a:gd name="connsiteX3826" fmla="*/ 5087779 w 6400800"/>
                <a:gd name="connsiteY3826" fmla="*/ 317659 h 514350"/>
                <a:gd name="connsiteX3827" fmla="*/ 5087779 w 6400800"/>
                <a:gd name="connsiteY3827" fmla="*/ 315754 h 514350"/>
                <a:gd name="connsiteX3828" fmla="*/ 5087779 w 6400800"/>
                <a:gd name="connsiteY3828" fmla="*/ 317659 h 514350"/>
                <a:gd name="connsiteX3829" fmla="*/ 5087779 w 6400800"/>
                <a:gd name="connsiteY3829" fmla="*/ 317659 h 514350"/>
                <a:gd name="connsiteX3830" fmla="*/ 5122069 w 6400800"/>
                <a:gd name="connsiteY3830" fmla="*/ 298609 h 514350"/>
                <a:gd name="connsiteX3831" fmla="*/ 5128737 w 6400800"/>
                <a:gd name="connsiteY3831" fmla="*/ 287179 h 514350"/>
                <a:gd name="connsiteX3832" fmla="*/ 5124926 w 6400800"/>
                <a:gd name="connsiteY3832" fmla="*/ 327184 h 514350"/>
                <a:gd name="connsiteX3833" fmla="*/ 5121117 w 6400800"/>
                <a:gd name="connsiteY3833" fmla="*/ 318611 h 514350"/>
                <a:gd name="connsiteX3834" fmla="*/ 5117306 w 6400800"/>
                <a:gd name="connsiteY3834" fmla="*/ 308134 h 514350"/>
                <a:gd name="connsiteX3835" fmla="*/ 5122069 w 6400800"/>
                <a:gd name="connsiteY3835" fmla="*/ 298609 h 514350"/>
                <a:gd name="connsiteX3836" fmla="*/ 5110639 w 6400800"/>
                <a:gd name="connsiteY3836" fmla="*/ 321469 h 514350"/>
                <a:gd name="connsiteX3837" fmla="*/ 5110639 w 6400800"/>
                <a:gd name="connsiteY3837" fmla="*/ 321469 h 514350"/>
                <a:gd name="connsiteX3838" fmla="*/ 5118259 w 6400800"/>
                <a:gd name="connsiteY3838" fmla="*/ 344329 h 514350"/>
                <a:gd name="connsiteX3839" fmla="*/ 5116354 w 6400800"/>
                <a:gd name="connsiteY3839" fmla="*/ 347186 h 514350"/>
                <a:gd name="connsiteX3840" fmla="*/ 5114449 w 6400800"/>
                <a:gd name="connsiteY3840" fmla="*/ 349091 h 514350"/>
                <a:gd name="connsiteX3841" fmla="*/ 5110639 w 6400800"/>
                <a:gd name="connsiteY3841" fmla="*/ 335756 h 514350"/>
                <a:gd name="connsiteX3842" fmla="*/ 5107781 w 6400800"/>
                <a:gd name="connsiteY3842" fmla="*/ 327184 h 514350"/>
                <a:gd name="connsiteX3843" fmla="*/ 5110639 w 6400800"/>
                <a:gd name="connsiteY3843" fmla="*/ 321469 h 514350"/>
                <a:gd name="connsiteX3844" fmla="*/ 5105876 w 6400800"/>
                <a:gd name="connsiteY3844" fmla="*/ 308134 h 514350"/>
                <a:gd name="connsiteX3845" fmla="*/ 5103019 w 6400800"/>
                <a:gd name="connsiteY3845" fmla="*/ 311944 h 514350"/>
                <a:gd name="connsiteX3846" fmla="*/ 5101114 w 6400800"/>
                <a:gd name="connsiteY3846" fmla="*/ 306229 h 514350"/>
                <a:gd name="connsiteX3847" fmla="*/ 5101114 w 6400800"/>
                <a:gd name="connsiteY3847" fmla="*/ 304324 h 514350"/>
                <a:gd name="connsiteX3848" fmla="*/ 5101114 w 6400800"/>
                <a:gd name="connsiteY3848" fmla="*/ 305276 h 514350"/>
                <a:gd name="connsiteX3849" fmla="*/ 5096351 w 6400800"/>
                <a:gd name="connsiteY3849" fmla="*/ 288131 h 514350"/>
                <a:gd name="connsiteX3850" fmla="*/ 5097304 w 6400800"/>
                <a:gd name="connsiteY3850" fmla="*/ 281464 h 514350"/>
                <a:gd name="connsiteX3851" fmla="*/ 5105876 w 6400800"/>
                <a:gd name="connsiteY3851" fmla="*/ 308134 h 514350"/>
                <a:gd name="connsiteX3852" fmla="*/ 5097304 w 6400800"/>
                <a:gd name="connsiteY3852" fmla="*/ 282416 h 514350"/>
                <a:gd name="connsiteX3853" fmla="*/ 5095399 w 6400800"/>
                <a:gd name="connsiteY3853" fmla="*/ 286226 h 514350"/>
                <a:gd name="connsiteX3854" fmla="*/ 5093494 w 6400800"/>
                <a:gd name="connsiteY3854" fmla="*/ 279559 h 514350"/>
                <a:gd name="connsiteX3855" fmla="*/ 5087779 w 6400800"/>
                <a:gd name="connsiteY3855" fmla="*/ 258604 h 514350"/>
                <a:gd name="connsiteX3856" fmla="*/ 5089684 w 6400800"/>
                <a:gd name="connsiteY3856" fmla="*/ 257651 h 514350"/>
                <a:gd name="connsiteX3857" fmla="*/ 5097304 w 6400800"/>
                <a:gd name="connsiteY3857" fmla="*/ 282416 h 514350"/>
                <a:gd name="connsiteX3858" fmla="*/ 5080159 w 6400800"/>
                <a:gd name="connsiteY3858" fmla="*/ 224314 h 514350"/>
                <a:gd name="connsiteX3859" fmla="*/ 5089684 w 6400800"/>
                <a:gd name="connsiteY3859" fmla="*/ 254794 h 514350"/>
                <a:gd name="connsiteX3860" fmla="*/ 5087779 w 6400800"/>
                <a:gd name="connsiteY3860" fmla="*/ 254794 h 514350"/>
                <a:gd name="connsiteX3861" fmla="*/ 5081112 w 6400800"/>
                <a:gd name="connsiteY3861" fmla="*/ 228124 h 514350"/>
                <a:gd name="connsiteX3862" fmla="*/ 5080159 w 6400800"/>
                <a:gd name="connsiteY3862" fmla="*/ 224314 h 514350"/>
                <a:gd name="connsiteX3863" fmla="*/ 5080159 w 6400800"/>
                <a:gd name="connsiteY3863" fmla="*/ 224314 h 514350"/>
                <a:gd name="connsiteX3864" fmla="*/ 5076349 w 6400800"/>
                <a:gd name="connsiteY3864" fmla="*/ 272891 h 514350"/>
                <a:gd name="connsiteX3865" fmla="*/ 5076349 w 6400800"/>
                <a:gd name="connsiteY3865" fmla="*/ 268129 h 514350"/>
                <a:gd name="connsiteX3866" fmla="*/ 5079206 w 6400800"/>
                <a:gd name="connsiteY3866" fmla="*/ 283369 h 514350"/>
                <a:gd name="connsiteX3867" fmla="*/ 5083017 w 6400800"/>
                <a:gd name="connsiteY3867" fmla="*/ 301466 h 514350"/>
                <a:gd name="connsiteX3868" fmla="*/ 5083017 w 6400800"/>
                <a:gd name="connsiteY3868" fmla="*/ 304324 h 514350"/>
                <a:gd name="connsiteX3869" fmla="*/ 5082064 w 6400800"/>
                <a:gd name="connsiteY3869" fmla="*/ 311944 h 514350"/>
                <a:gd name="connsiteX3870" fmla="*/ 5073492 w 6400800"/>
                <a:gd name="connsiteY3870" fmla="*/ 292894 h 514350"/>
                <a:gd name="connsiteX3871" fmla="*/ 5076349 w 6400800"/>
                <a:gd name="connsiteY3871" fmla="*/ 272891 h 514350"/>
                <a:gd name="connsiteX3872" fmla="*/ 5066824 w 6400800"/>
                <a:gd name="connsiteY3872" fmla="*/ 377666 h 514350"/>
                <a:gd name="connsiteX3873" fmla="*/ 5066824 w 6400800"/>
                <a:gd name="connsiteY3873" fmla="*/ 380524 h 514350"/>
                <a:gd name="connsiteX3874" fmla="*/ 5066824 w 6400800"/>
                <a:gd name="connsiteY3874" fmla="*/ 383381 h 514350"/>
                <a:gd name="connsiteX3875" fmla="*/ 5065871 w 6400800"/>
                <a:gd name="connsiteY3875" fmla="*/ 384334 h 514350"/>
                <a:gd name="connsiteX3876" fmla="*/ 5064919 w 6400800"/>
                <a:gd name="connsiteY3876" fmla="*/ 381476 h 514350"/>
                <a:gd name="connsiteX3877" fmla="*/ 5066824 w 6400800"/>
                <a:gd name="connsiteY3877" fmla="*/ 377666 h 514350"/>
                <a:gd name="connsiteX3878" fmla="*/ 5057299 w 6400800"/>
                <a:gd name="connsiteY3878" fmla="*/ 303371 h 514350"/>
                <a:gd name="connsiteX3879" fmla="*/ 5051584 w 6400800"/>
                <a:gd name="connsiteY3879" fmla="*/ 294799 h 514350"/>
                <a:gd name="connsiteX3880" fmla="*/ 5052537 w 6400800"/>
                <a:gd name="connsiteY3880" fmla="*/ 290989 h 514350"/>
                <a:gd name="connsiteX3881" fmla="*/ 5055394 w 6400800"/>
                <a:gd name="connsiteY3881" fmla="*/ 287179 h 514350"/>
                <a:gd name="connsiteX3882" fmla="*/ 5057299 w 6400800"/>
                <a:gd name="connsiteY3882" fmla="*/ 303371 h 514350"/>
                <a:gd name="connsiteX3883" fmla="*/ 5050631 w 6400800"/>
                <a:gd name="connsiteY3883" fmla="*/ 252889 h 514350"/>
                <a:gd name="connsiteX3884" fmla="*/ 5052537 w 6400800"/>
                <a:gd name="connsiteY3884" fmla="*/ 258604 h 514350"/>
                <a:gd name="connsiteX3885" fmla="*/ 5053489 w 6400800"/>
                <a:gd name="connsiteY3885" fmla="*/ 260509 h 514350"/>
                <a:gd name="connsiteX3886" fmla="*/ 5054442 w 6400800"/>
                <a:gd name="connsiteY3886" fmla="*/ 268129 h 514350"/>
                <a:gd name="connsiteX3887" fmla="*/ 5052537 w 6400800"/>
                <a:gd name="connsiteY3887" fmla="*/ 273844 h 514350"/>
                <a:gd name="connsiteX3888" fmla="*/ 5051584 w 6400800"/>
                <a:gd name="connsiteY3888" fmla="*/ 276701 h 514350"/>
                <a:gd name="connsiteX3889" fmla="*/ 5048726 w 6400800"/>
                <a:gd name="connsiteY3889" fmla="*/ 279559 h 514350"/>
                <a:gd name="connsiteX3890" fmla="*/ 5048726 w 6400800"/>
                <a:gd name="connsiteY3890" fmla="*/ 278606 h 514350"/>
                <a:gd name="connsiteX3891" fmla="*/ 5048726 w 6400800"/>
                <a:gd name="connsiteY3891" fmla="*/ 274796 h 514350"/>
                <a:gd name="connsiteX3892" fmla="*/ 5049679 w 6400800"/>
                <a:gd name="connsiteY3892" fmla="*/ 268129 h 514350"/>
                <a:gd name="connsiteX3893" fmla="*/ 5050631 w 6400800"/>
                <a:gd name="connsiteY3893" fmla="*/ 262414 h 514350"/>
                <a:gd name="connsiteX3894" fmla="*/ 5048726 w 6400800"/>
                <a:gd name="connsiteY3894" fmla="*/ 268129 h 514350"/>
                <a:gd name="connsiteX3895" fmla="*/ 5048726 w 6400800"/>
                <a:gd name="connsiteY3895" fmla="*/ 269081 h 514350"/>
                <a:gd name="connsiteX3896" fmla="*/ 5048726 w 6400800"/>
                <a:gd name="connsiteY3896" fmla="*/ 266224 h 514350"/>
                <a:gd name="connsiteX3897" fmla="*/ 5050631 w 6400800"/>
                <a:gd name="connsiteY3897" fmla="*/ 252889 h 514350"/>
                <a:gd name="connsiteX3898" fmla="*/ 5020151 w 6400800"/>
                <a:gd name="connsiteY3898" fmla="*/ 390049 h 514350"/>
                <a:gd name="connsiteX3899" fmla="*/ 5014437 w 6400800"/>
                <a:gd name="connsiteY3899" fmla="*/ 376714 h 514350"/>
                <a:gd name="connsiteX3900" fmla="*/ 5014437 w 6400800"/>
                <a:gd name="connsiteY3900" fmla="*/ 375761 h 514350"/>
                <a:gd name="connsiteX3901" fmla="*/ 5022056 w 6400800"/>
                <a:gd name="connsiteY3901" fmla="*/ 347186 h 514350"/>
                <a:gd name="connsiteX3902" fmla="*/ 5022056 w 6400800"/>
                <a:gd name="connsiteY3902" fmla="*/ 348139 h 514350"/>
                <a:gd name="connsiteX3903" fmla="*/ 5022056 w 6400800"/>
                <a:gd name="connsiteY3903" fmla="*/ 363379 h 514350"/>
                <a:gd name="connsiteX3904" fmla="*/ 5023009 w 6400800"/>
                <a:gd name="connsiteY3904" fmla="*/ 379571 h 514350"/>
                <a:gd name="connsiteX3905" fmla="*/ 5023962 w 6400800"/>
                <a:gd name="connsiteY3905" fmla="*/ 386239 h 514350"/>
                <a:gd name="connsiteX3906" fmla="*/ 5020151 w 6400800"/>
                <a:gd name="connsiteY3906" fmla="*/ 390049 h 514350"/>
                <a:gd name="connsiteX3907" fmla="*/ 5024914 w 6400800"/>
                <a:gd name="connsiteY3907" fmla="*/ 400526 h 514350"/>
                <a:gd name="connsiteX3908" fmla="*/ 5024914 w 6400800"/>
                <a:gd name="connsiteY3908" fmla="*/ 400526 h 514350"/>
                <a:gd name="connsiteX3909" fmla="*/ 5024914 w 6400800"/>
                <a:gd name="connsiteY3909" fmla="*/ 400526 h 514350"/>
                <a:gd name="connsiteX3910" fmla="*/ 5024914 w 6400800"/>
                <a:gd name="connsiteY3910" fmla="*/ 400526 h 514350"/>
                <a:gd name="connsiteX3911" fmla="*/ 5035392 w 6400800"/>
                <a:gd name="connsiteY3911" fmla="*/ 314801 h 514350"/>
                <a:gd name="connsiteX3912" fmla="*/ 5035392 w 6400800"/>
                <a:gd name="connsiteY3912" fmla="*/ 317659 h 514350"/>
                <a:gd name="connsiteX3913" fmla="*/ 5031581 w 6400800"/>
                <a:gd name="connsiteY3913" fmla="*/ 353854 h 514350"/>
                <a:gd name="connsiteX3914" fmla="*/ 5031581 w 6400800"/>
                <a:gd name="connsiteY3914" fmla="*/ 353854 h 514350"/>
                <a:gd name="connsiteX3915" fmla="*/ 5031581 w 6400800"/>
                <a:gd name="connsiteY3915" fmla="*/ 354806 h 514350"/>
                <a:gd name="connsiteX3916" fmla="*/ 5030629 w 6400800"/>
                <a:gd name="connsiteY3916" fmla="*/ 347186 h 514350"/>
                <a:gd name="connsiteX3917" fmla="*/ 5027771 w 6400800"/>
                <a:gd name="connsiteY3917" fmla="*/ 329089 h 514350"/>
                <a:gd name="connsiteX3918" fmla="*/ 5028724 w 6400800"/>
                <a:gd name="connsiteY3918" fmla="*/ 325279 h 514350"/>
                <a:gd name="connsiteX3919" fmla="*/ 5032534 w 6400800"/>
                <a:gd name="connsiteY3919" fmla="*/ 319564 h 514350"/>
                <a:gd name="connsiteX3920" fmla="*/ 5035392 w 6400800"/>
                <a:gd name="connsiteY3920" fmla="*/ 314801 h 514350"/>
                <a:gd name="connsiteX3921" fmla="*/ 5006817 w 6400800"/>
                <a:gd name="connsiteY3921" fmla="*/ 242411 h 514350"/>
                <a:gd name="connsiteX3922" fmla="*/ 5019199 w 6400800"/>
                <a:gd name="connsiteY3922" fmla="*/ 259556 h 514350"/>
                <a:gd name="connsiteX3923" fmla="*/ 5025867 w 6400800"/>
                <a:gd name="connsiteY3923" fmla="*/ 270034 h 514350"/>
                <a:gd name="connsiteX3924" fmla="*/ 5021104 w 6400800"/>
                <a:gd name="connsiteY3924" fmla="*/ 263366 h 514350"/>
                <a:gd name="connsiteX3925" fmla="*/ 5014437 w 6400800"/>
                <a:gd name="connsiteY3925" fmla="*/ 255746 h 514350"/>
                <a:gd name="connsiteX3926" fmla="*/ 5004912 w 6400800"/>
                <a:gd name="connsiteY3926" fmla="*/ 245269 h 514350"/>
                <a:gd name="connsiteX3927" fmla="*/ 5006817 w 6400800"/>
                <a:gd name="connsiteY3927" fmla="*/ 242411 h 514350"/>
                <a:gd name="connsiteX3928" fmla="*/ 5004912 w 6400800"/>
                <a:gd name="connsiteY3928" fmla="*/ 242411 h 514350"/>
                <a:gd name="connsiteX3929" fmla="*/ 5004912 w 6400800"/>
                <a:gd name="connsiteY3929" fmla="*/ 238601 h 514350"/>
                <a:gd name="connsiteX3930" fmla="*/ 5006817 w 6400800"/>
                <a:gd name="connsiteY3930" fmla="*/ 241459 h 514350"/>
                <a:gd name="connsiteX3931" fmla="*/ 5004912 w 6400800"/>
                <a:gd name="connsiteY3931" fmla="*/ 244316 h 514350"/>
                <a:gd name="connsiteX3932" fmla="*/ 5004912 w 6400800"/>
                <a:gd name="connsiteY3932" fmla="*/ 243364 h 514350"/>
                <a:gd name="connsiteX3933" fmla="*/ 5004912 w 6400800"/>
                <a:gd name="connsiteY3933" fmla="*/ 242411 h 514350"/>
                <a:gd name="connsiteX3934" fmla="*/ 4999196 w 6400800"/>
                <a:gd name="connsiteY3934" fmla="*/ 303371 h 514350"/>
                <a:gd name="connsiteX3935" fmla="*/ 5003006 w 6400800"/>
                <a:gd name="connsiteY3935" fmla="*/ 252889 h 514350"/>
                <a:gd name="connsiteX3936" fmla="*/ 5008721 w 6400800"/>
                <a:gd name="connsiteY3936" fmla="*/ 260509 h 514350"/>
                <a:gd name="connsiteX3937" fmla="*/ 5014437 w 6400800"/>
                <a:gd name="connsiteY3937" fmla="*/ 268129 h 514350"/>
                <a:gd name="connsiteX3938" fmla="*/ 5020151 w 6400800"/>
                <a:gd name="connsiteY3938" fmla="*/ 276701 h 514350"/>
                <a:gd name="connsiteX3939" fmla="*/ 5029676 w 6400800"/>
                <a:gd name="connsiteY3939" fmla="*/ 292894 h 514350"/>
                <a:gd name="connsiteX3940" fmla="*/ 5029676 w 6400800"/>
                <a:gd name="connsiteY3940" fmla="*/ 293846 h 514350"/>
                <a:gd name="connsiteX3941" fmla="*/ 5025867 w 6400800"/>
                <a:gd name="connsiteY3941" fmla="*/ 302419 h 514350"/>
                <a:gd name="connsiteX3942" fmla="*/ 5023009 w 6400800"/>
                <a:gd name="connsiteY3942" fmla="*/ 305276 h 514350"/>
                <a:gd name="connsiteX3943" fmla="*/ 5022056 w 6400800"/>
                <a:gd name="connsiteY3943" fmla="*/ 301466 h 514350"/>
                <a:gd name="connsiteX3944" fmla="*/ 5022056 w 6400800"/>
                <a:gd name="connsiteY3944" fmla="*/ 306229 h 514350"/>
                <a:gd name="connsiteX3945" fmla="*/ 5019199 w 6400800"/>
                <a:gd name="connsiteY3945" fmla="*/ 309086 h 514350"/>
                <a:gd name="connsiteX3946" fmla="*/ 5012531 w 6400800"/>
                <a:gd name="connsiteY3946" fmla="*/ 318611 h 514350"/>
                <a:gd name="connsiteX3947" fmla="*/ 5013484 w 6400800"/>
                <a:gd name="connsiteY3947" fmla="*/ 311944 h 514350"/>
                <a:gd name="connsiteX3948" fmla="*/ 5017294 w 6400800"/>
                <a:gd name="connsiteY3948" fmla="*/ 294799 h 514350"/>
                <a:gd name="connsiteX3949" fmla="*/ 5020151 w 6400800"/>
                <a:gd name="connsiteY3949" fmla="*/ 279559 h 514350"/>
                <a:gd name="connsiteX3950" fmla="*/ 5013484 w 6400800"/>
                <a:gd name="connsiteY3950" fmla="*/ 293846 h 514350"/>
                <a:gd name="connsiteX3951" fmla="*/ 5006817 w 6400800"/>
                <a:gd name="connsiteY3951" fmla="*/ 310039 h 514350"/>
                <a:gd name="connsiteX3952" fmla="*/ 4999196 w 6400800"/>
                <a:gd name="connsiteY3952" fmla="*/ 331946 h 514350"/>
                <a:gd name="connsiteX3953" fmla="*/ 4999196 w 6400800"/>
                <a:gd name="connsiteY3953" fmla="*/ 332899 h 514350"/>
                <a:gd name="connsiteX3954" fmla="*/ 4997292 w 6400800"/>
                <a:gd name="connsiteY3954" fmla="*/ 327184 h 514350"/>
                <a:gd name="connsiteX3955" fmla="*/ 4999196 w 6400800"/>
                <a:gd name="connsiteY3955" fmla="*/ 303371 h 514350"/>
                <a:gd name="connsiteX3956" fmla="*/ 4968717 w 6400800"/>
                <a:gd name="connsiteY3956" fmla="*/ 208121 h 514350"/>
                <a:gd name="connsiteX3957" fmla="*/ 4967764 w 6400800"/>
                <a:gd name="connsiteY3957" fmla="*/ 212884 h 514350"/>
                <a:gd name="connsiteX3958" fmla="*/ 4966812 w 6400800"/>
                <a:gd name="connsiteY3958" fmla="*/ 217646 h 514350"/>
                <a:gd name="connsiteX3959" fmla="*/ 4966812 w 6400800"/>
                <a:gd name="connsiteY3959" fmla="*/ 215741 h 514350"/>
                <a:gd name="connsiteX3960" fmla="*/ 4968717 w 6400800"/>
                <a:gd name="connsiteY3960" fmla="*/ 208121 h 514350"/>
                <a:gd name="connsiteX3961" fmla="*/ 4960144 w 6400800"/>
                <a:gd name="connsiteY3961" fmla="*/ 364331 h 514350"/>
                <a:gd name="connsiteX3962" fmla="*/ 4961096 w 6400800"/>
                <a:gd name="connsiteY3962" fmla="*/ 381476 h 514350"/>
                <a:gd name="connsiteX3963" fmla="*/ 4958239 w 6400800"/>
                <a:gd name="connsiteY3963" fmla="*/ 391001 h 514350"/>
                <a:gd name="connsiteX3964" fmla="*/ 4957287 w 6400800"/>
                <a:gd name="connsiteY3964" fmla="*/ 386239 h 514350"/>
                <a:gd name="connsiteX3965" fmla="*/ 4957287 w 6400800"/>
                <a:gd name="connsiteY3965" fmla="*/ 380524 h 514350"/>
                <a:gd name="connsiteX3966" fmla="*/ 4956334 w 6400800"/>
                <a:gd name="connsiteY3966" fmla="*/ 356711 h 514350"/>
                <a:gd name="connsiteX3967" fmla="*/ 4956334 w 6400800"/>
                <a:gd name="connsiteY3967" fmla="*/ 351949 h 514350"/>
                <a:gd name="connsiteX3968" fmla="*/ 4958239 w 6400800"/>
                <a:gd name="connsiteY3968" fmla="*/ 348139 h 514350"/>
                <a:gd name="connsiteX3969" fmla="*/ 4960144 w 6400800"/>
                <a:gd name="connsiteY3969" fmla="*/ 364331 h 514350"/>
                <a:gd name="connsiteX3970" fmla="*/ 4957287 w 6400800"/>
                <a:gd name="connsiteY3970" fmla="*/ 256699 h 514350"/>
                <a:gd name="connsiteX3971" fmla="*/ 4957287 w 6400800"/>
                <a:gd name="connsiteY3971" fmla="*/ 258604 h 514350"/>
                <a:gd name="connsiteX3972" fmla="*/ 4957287 w 6400800"/>
                <a:gd name="connsiteY3972" fmla="*/ 259556 h 514350"/>
                <a:gd name="connsiteX3973" fmla="*/ 4955381 w 6400800"/>
                <a:gd name="connsiteY3973" fmla="*/ 267176 h 514350"/>
                <a:gd name="connsiteX3974" fmla="*/ 4954429 w 6400800"/>
                <a:gd name="connsiteY3974" fmla="*/ 265271 h 514350"/>
                <a:gd name="connsiteX3975" fmla="*/ 4957287 w 6400800"/>
                <a:gd name="connsiteY3975" fmla="*/ 256699 h 514350"/>
                <a:gd name="connsiteX3976" fmla="*/ 4954429 w 6400800"/>
                <a:gd name="connsiteY3976" fmla="*/ 268129 h 514350"/>
                <a:gd name="connsiteX3977" fmla="*/ 4955381 w 6400800"/>
                <a:gd name="connsiteY3977" fmla="*/ 270986 h 514350"/>
                <a:gd name="connsiteX3978" fmla="*/ 4951571 w 6400800"/>
                <a:gd name="connsiteY3978" fmla="*/ 290036 h 514350"/>
                <a:gd name="connsiteX3979" fmla="*/ 4944904 w 6400800"/>
                <a:gd name="connsiteY3979" fmla="*/ 316706 h 514350"/>
                <a:gd name="connsiteX3980" fmla="*/ 4943951 w 6400800"/>
                <a:gd name="connsiteY3980" fmla="*/ 310991 h 514350"/>
                <a:gd name="connsiteX3981" fmla="*/ 4943951 w 6400800"/>
                <a:gd name="connsiteY3981" fmla="*/ 320516 h 514350"/>
                <a:gd name="connsiteX3982" fmla="*/ 4940142 w 6400800"/>
                <a:gd name="connsiteY3982" fmla="*/ 336709 h 514350"/>
                <a:gd name="connsiteX3983" fmla="*/ 4940142 w 6400800"/>
                <a:gd name="connsiteY3983" fmla="*/ 335756 h 514350"/>
                <a:gd name="connsiteX3984" fmla="*/ 4938237 w 6400800"/>
                <a:gd name="connsiteY3984" fmla="*/ 325279 h 514350"/>
                <a:gd name="connsiteX3985" fmla="*/ 4954429 w 6400800"/>
                <a:gd name="connsiteY3985" fmla="*/ 268129 h 514350"/>
                <a:gd name="connsiteX3986" fmla="*/ 4922044 w 6400800"/>
                <a:gd name="connsiteY3986" fmla="*/ 378619 h 514350"/>
                <a:gd name="connsiteX3987" fmla="*/ 4922044 w 6400800"/>
                <a:gd name="connsiteY3987" fmla="*/ 378619 h 514350"/>
                <a:gd name="connsiteX3988" fmla="*/ 4922044 w 6400800"/>
                <a:gd name="connsiteY3988" fmla="*/ 378619 h 514350"/>
                <a:gd name="connsiteX3989" fmla="*/ 4922044 w 6400800"/>
                <a:gd name="connsiteY3989" fmla="*/ 378619 h 514350"/>
                <a:gd name="connsiteX3990" fmla="*/ 4908709 w 6400800"/>
                <a:gd name="connsiteY3990" fmla="*/ 307181 h 514350"/>
                <a:gd name="connsiteX3991" fmla="*/ 4915376 w 6400800"/>
                <a:gd name="connsiteY3991" fmla="*/ 326231 h 514350"/>
                <a:gd name="connsiteX3992" fmla="*/ 4909662 w 6400800"/>
                <a:gd name="connsiteY3992" fmla="*/ 338614 h 514350"/>
                <a:gd name="connsiteX3993" fmla="*/ 4906804 w 6400800"/>
                <a:gd name="connsiteY3993" fmla="*/ 308134 h 514350"/>
                <a:gd name="connsiteX3994" fmla="*/ 4906804 w 6400800"/>
                <a:gd name="connsiteY3994" fmla="*/ 305276 h 514350"/>
                <a:gd name="connsiteX3995" fmla="*/ 4905851 w 6400800"/>
                <a:gd name="connsiteY3995" fmla="*/ 307181 h 514350"/>
                <a:gd name="connsiteX3996" fmla="*/ 4904899 w 6400800"/>
                <a:gd name="connsiteY3996" fmla="*/ 297656 h 514350"/>
                <a:gd name="connsiteX3997" fmla="*/ 4908709 w 6400800"/>
                <a:gd name="connsiteY3997" fmla="*/ 307181 h 514350"/>
                <a:gd name="connsiteX3998" fmla="*/ 4897279 w 6400800"/>
                <a:gd name="connsiteY3998" fmla="*/ 351949 h 514350"/>
                <a:gd name="connsiteX3999" fmla="*/ 4896326 w 6400800"/>
                <a:gd name="connsiteY3999" fmla="*/ 365284 h 514350"/>
                <a:gd name="connsiteX4000" fmla="*/ 4895374 w 6400800"/>
                <a:gd name="connsiteY4000" fmla="*/ 368141 h 514350"/>
                <a:gd name="connsiteX4001" fmla="*/ 4894421 w 6400800"/>
                <a:gd name="connsiteY4001" fmla="*/ 357664 h 514350"/>
                <a:gd name="connsiteX4002" fmla="*/ 4892517 w 6400800"/>
                <a:gd name="connsiteY4002" fmla="*/ 341471 h 514350"/>
                <a:gd name="connsiteX4003" fmla="*/ 4897279 w 6400800"/>
                <a:gd name="connsiteY4003" fmla="*/ 351949 h 514350"/>
                <a:gd name="connsiteX4004" fmla="*/ 4822984 w 6400800"/>
                <a:gd name="connsiteY4004" fmla="*/ 387191 h 514350"/>
                <a:gd name="connsiteX4005" fmla="*/ 4822984 w 6400800"/>
                <a:gd name="connsiteY4005" fmla="*/ 385286 h 514350"/>
                <a:gd name="connsiteX4006" fmla="*/ 4822984 w 6400800"/>
                <a:gd name="connsiteY4006" fmla="*/ 387191 h 514350"/>
                <a:gd name="connsiteX4007" fmla="*/ 4822984 w 6400800"/>
                <a:gd name="connsiteY4007" fmla="*/ 387191 h 514350"/>
                <a:gd name="connsiteX4008" fmla="*/ 4842987 w 6400800"/>
                <a:gd name="connsiteY4008" fmla="*/ 338614 h 514350"/>
                <a:gd name="connsiteX4009" fmla="*/ 4842987 w 6400800"/>
                <a:gd name="connsiteY4009" fmla="*/ 356711 h 514350"/>
                <a:gd name="connsiteX4010" fmla="*/ 4842987 w 6400800"/>
                <a:gd name="connsiteY4010" fmla="*/ 360521 h 514350"/>
                <a:gd name="connsiteX4011" fmla="*/ 4840129 w 6400800"/>
                <a:gd name="connsiteY4011" fmla="*/ 382429 h 514350"/>
                <a:gd name="connsiteX4012" fmla="*/ 4838224 w 6400800"/>
                <a:gd name="connsiteY4012" fmla="*/ 390049 h 514350"/>
                <a:gd name="connsiteX4013" fmla="*/ 4826794 w 6400800"/>
                <a:gd name="connsiteY4013" fmla="*/ 387191 h 514350"/>
                <a:gd name="connsiteX4014" fmla="*/ 4824889 w 6400800"/>
                <a:gd name="connsiteY4014" fmla="*/ 379571 h 514350"/>
                <a:gd name="connsiteX4015" fmla="*/ 4827747 w 6400800"/>
                <a:gd name="connsiteY4015" fmla="*/ 370999 h 514350"/>
                <a:gd name="connsiteX4016" fmla="*/ 4838224 w 6400800"/>
                <a:gd name="connsiteY4016" fmla="*/ 346234 h 514350"/>
                <a:gd name="connsiteX4017" fmla="*/ 4843939 w 6400800"/>
                <a:gd name="connsiteY4017" fmla="*/ 336709 h 514350"/>
                <a:gd name="connsiteX4018" fmla="*/ 4842987 w 6400800"/>
                <a:gd name="connsiteY4018" fmla="*/ 338614 h 514350"/>
                <a:gd name="connsiteX4019" fmla="*/ 4842987 w 6400800"/>
                <a:gd name="connsiteY4019" fmla="*/ 338614 h 514350"/>
                <a:gd name="connsiteX4020" fmla="*/ 4843939 w 6400800"/>
                <a:gd name="connsiteY4020" fmla="*/ 329089 h 514350"/>
                <a:gd name="connsiteX4021" fmla="*/ 4843939 w 6400800"/>
                <a:gd name="connsiteY4021" fmla="*/ 329089 h 514350"/>
                <a:gd name="connsiteX4022" fmla="*/ 4836319 w 6400800"/>
                <a:gd name="connsiteY4022" fmla="*/ 318611 h 514350"/>
                <a:gd name="connsiteX4023" fmla="*/ 4836319 w 6400800"/>
                <a:gd name="connsiteY4023" fmla="*/ 318611 h 514350"/>
                <a:gd name="connsiteX4024" fmla="*/ 4839176 w 6400800"/>
                <a:gd name="connsiteY4024" fmla="*/ 314801 h 514350"/>
                <a:gd name="connsiteX4025" fmla="*/ 4842987 w 6400800"/>
                <a:gd name="connsiteY4025" fmla="*/ 321469 h 514350"/>
                <a:gd name="connsiteX4026" fmla="*/ 4843939 w 6400800"/>
                <a:gd name="connsiteY4026" fmla="*/ 323374 h 514350"/>
                <a:gd name="connsiteX4027" fmla="*/ 4843939 w 6400800"/>
                <a:gd name="connsiteY4027" fmla="*/ 329089 h 514350"/>
                <a:gd name="connsiteX4028" fmla="*/ 4845844 w 6400800"/>
                <a:gd name="connsiteY4028" fmla="*/ 296704 h 514350"/>
                <a:gd name="connsiteX4029" fmla="*/ 4844891 w 6400800"/>
                <a:gd name="connsiteY4029" fmla="*/ 316706 h 514350"/>
                <a:gd name="connsiteX4030" fmla="*/ 4840129 w 6400800"/>
                <a:gd name="connsiteY4030" fmla="*/ 310039 h 514350"/>
                <a:gd name="connsiteX4031" fmla="*/ 4837272 w 6400800"/>
                <a:gd name="connsiteY4031" fmla="*/ 306229 h 514350"/>
                <a:gd name="connsiteX4032" fmla="*/ 4845844 w 6400800"/>
                <a:gd name="connsiteY4032" fmla="*/ 290989 h 514350"/>
                <a:gd name="connsiteX4033" fmla="*/ 4847749 w 6400800"/>
                <a:gd name="connsiteY4033" fmla="*/ 288131 h 514350"/>
                <a:gd name="connsiteX4034" fmla="*/ 4845844 w 6400800"/>
                <a:gd name="connsiteY4034" fmla="*/ 296704 h 514350"/>
                <a:gd name="connsiteX4035" fmla="*/ 4869656 w 6400800"/>
                <a:gd name="connsiteY4035" fmla="*/ 325279 h 514350"/>
                <a:gd name="connsiteX4036" fmla="*/ 4869656 w 6400800"/>
                <a:gd name="connsiteY4036" fmla="*/ 327184 h 514350"/>
                <a:gd name="connsiteX4037" fmla="*/ 4869656 w 6400800"/>
                <a:gd name="connsiteY4037" fmla="*/ 325279 h 514350"/>
                <a:gd name="connsiteX4038" fmla="*/ 4869656 w 6400800"/>
                <a:gd name="connsiteY4038" fmla="*/ 318611 h 514350"/>
                <a:gd name="connsiteX4039" fmla="*/ 4869656 w 6400800"/>
                <a:gd name="connsiteY4039" fmla="*/ 325279 h 514350"/>
                <a:gd name="connsiteX4040" fmla="*/ 4854416 w 6400800"/>
                <a:gd name="connsiteY4040" fmla="*/ 276701 h 514350"/>
                <a:gd name="connsiteX4041" fmla="*/ 4868704 w 6400800"/>
                <a:gd name="connsiteY4041" fmla="*/ 256699 h 514350"/>
                <a:gd name="connsiteX4042" fmla="*/ 4871562 w 6400800"/>
                <a:gd name="connsiteY4042" fmla="*/ 252889 h 514350"/>
                <a:gd name="connsiteX4043" fmla="*/ 4871562 w 6400800"/>
                <a:gd name="connsiteY4043" fmla="*/ 259556 h 514350"/>
                <a:gd name="connsiteX4044" fmla="*/ 4861084 w 6400800"/>
                <a:gd name="connsiteY4044" fmla="*/ 296704 h 514350"/>
                <a:gd name="connsiteX4045" fmla="*/ 4860131 w 6400800"/>
                <a:gd name="connsiteY4045" fmla="*/ 300514 h 514350"/>
                <a:gd name="connsiteX4046" fmla="*/ 4853464 w 6400800"/>
                <a:gd name="connsiteY4046" fmla="*/ 278606 h 514350"/>
                <a:gd name="connsiteX4047" fmla="*/ 4854416 w 6400800"/>
                <a:gd name="connsiteY4047" fmla="*/ 276701 h 514350"/>
                <a:gd name="connsiteX4048" fmla="*/ 4854416 w 6400800"/>
                <a:gd name="connsiteY4048" fmla="*/ 276701 h 514350"/>
                <a:gd name="connsiteX4049" fmla="*/ 4850606 w 6400800"/>
                <a:gd name="connsiteY4049" fmla="*/ 281464 h 514350"/>
                <a:gd name="connsiteX4050" fmla="*/ 4857274 w 6400800"/>
                <a:gd name="connsiteY4050" fmla="*/ 316706 h 514350"/>
                <a:gd name="connsiteX4051" fmla="*/ 4854416 w 6400800"/>
                <a:gd name="connsiteY4051" fmla="*/ 330041 h 514350"/>
                <a:gd name="connsiteX4052" fmla="*/ 4852512 w 6400800"/>
                <a:gd name="connsiteY4052" fmla="*/ 326231 h 514350"/>
                <a:gd name="connsiteX4053" fmla="*/ 4852512 w 6400800"/>
                <a:gd name="connsiteY4053" fmla="*/ 322421 h 514350"/>
                <a:gd name="connsiteX4054" fmla="*/ 4850606 w 6400800"/>
                <a:gd name="connsiteY4054" fmla="*/ 295751 h 514350"/>
                <a:gd name="connsiteX4055" fmla="*/ 4849654 w 6400800"/>
                <a:gd name="connsiteY4055" fmla="*/ 284321 h 514350"/>
                <a:gd name="connsiteX4056" fmla="*/ 4850606 w 6400800"/>
                <a:gd name="connsiteY4056" fmla="*/ 281464 h 514350"/>
                <a:gd name="connsiteX4057" fmla="*/ 4838224 w 6400800"/>
                <a:gd name="connsiteY4057" fmla="*/ 290036 h 514350"/>
                <a:gd name="connsiteX4058" fmla="*/ 4845844 w 6400800"/>
                <a:gd name="connsiteY4058" fmla="*/ 272891 h 514350"/>
                <a:gd name="connsiteX4059" fmla="*/ 4848701 w 6400800"/>
                <a:gd name="connsiteY4059" fmla="*/ 265271 h 514350"/>
                <a:gd name="connsiteX4060" fmla="*/ 4849654 w 6400800"/>
                <a:gd name="connsiteY4060" fmla="*/ 275749 h 514350"/>
                <a:gd name="connsiteX4061" fmla="*/ 4847749 w 6400800"/>
                <a:gd name="connsiteY4061" fmla="*/ 277654 h 514350"/>
                <a:gd name="connsiteX4062" fmla="*/ 4847749 w 6400800"/>
                <a:gd name="connsiteY4062" fmla="*/ 273844 h 514350"/>
                <a:gd name="connsiteX4063" fmla="*/ 4847749 w 6400800"/>
                <a:gd name="connsiteY4063" fmla="*/ 278606 h 514350"/>
                <a:gd name="connsiteX4064" fmla="*/ 4841081 w 6400800"/>
                <a:gd name="connsiteY4064" fmla="*/ 288131 h 514350"/>
                <a:gd name="connsiteX4065" fmla="*/ 4836319 w 6400800"/>
                <a:gd name="connsiteY4065" fmla="*/ 294799 h 514350"/>
                <a:gd name="connsiteX4066" fmla="*/ 4838224 w 6400800"/>
                <a:gd name="connsiteY4066" fmla="*/ 290036 h 514350"/>
                <a:gd name="connsiteX4067" fmla="*/ 4835366 w 6400800"/>
                <a:gd name="connsiteY4067" fmla="*/ 309086 h 514350"/>
                <a:gd name="connsiteX4068" fmla="*/ 4836319 w 6400800"/>
                <a:gd name="connsiteY4068" fmla="*/ 308134 h 514350"/>
                <a:gd name="connsiteX4069" fmla="*/ 4838224 w 6400800"/>
                <a:gd name="connsiteY4069" fmla="*/ 311944 h 514350"/>
                <a:gd name="connsiteX4070" fmla="*/ 4839176 w 6400800"/>
                <a:gd name="connsiteY4070" fmla="*/ 313849 h 514350"/>
                <a:gd name="connsiteX4071" fmla="*/ 4835366 w 6400800"/>
                <a:gd name="connsiteY4071" fmla="*/ 317659 h 514350"/>
                <a:gd name="connsiteX4072" fmla="*/ 4835366 w 6400800"/>
                <a:gd name="connsiteY4072" fmla="*/ 317659 h 514350"/>
                <a:gd name="connsiteX4073" fmla="*/ 4834414 w 6400800"/>
                <a:gd name="connsiteY4073" fmla="*/ 316706 h 514350"/>
                <a:gd name="connsiteX4074" fmla="*/ 4832509 w 6400800"/>
                <a:gd name="connsiteY4074" fmla="*/ 314801 h 514350"/>
                <a:gd name="connsiteX4075" fmla="*/ 4835366 w 6400800"/>
                <a:gd name="connsiteY4075" fmla="*/ 309086 h 514350"/>
                <a:gd name="connsiteX4076" fmla="*/ 4830604 w 6400800"/>
                <a:gd name="connsiteY4076" fmla="*/ 319564 h 514350"/>
                <a:gd name="connsiteX4077" fmla="*/ 4832509 w 6400800"/>
                <a:gd name="connsiteY4077" fmla="*/ 314801 h 514350"/>
                <a:gd name="connsiteX4078" fmla="*/ 4833462 w 6400800"/>
                <a:gd name="connsiteY4078" fmla="*/ 316706 h 514350"/>
                <a:gd name="connsiteX4079" fmla="*/ 4834414 w 6400800"/>
                <a:gd name="connsiteY4079" fmla="*/ 318611 h 514350"/>
                <a:gd name="connsiteX4080" fmla="*/ 4828699 w 6400800"/>
                <a:gd name="connsiteY4080" fmla="*/ 324326 h 514350"/>
                <a:gd name="connsiteX4081" fmla="*/ 4830604 w 6400800"/>
                <a:gd name="connsiteY4081" fmla="*/ 319564 h 514350"/>
                <a:gd name="connsiteX4082" fmla="*/ 4817269 w 6400800"/>
                <a:gd name="connsiteY4082" fmla="*/ 364331 h 514350"/>
                <a:gd name="connsiteX4083" fmla="*/ 4817269 w 6400800"/>
                <a:gd name="connsiteY4083" fmla="*/ 356711 h 514350"/>
                <a:gd name="connsiteX4084" fmla="*/ 4824889 w 6400800"/>
                <a:gd name="connsiteY4084" fmla="*/ 335756 h 514350"/>
                <a:gd name="connsiteX4085" fmla="*/ 4825841 w 6400800"/>
                <a:gd name="connsiteY4085" fmla="*/ 334804 h 514350"/>
                <a:gd name="connsiteX4086" fmla="*/ 4835366 w 6400800"/>
                <a:gd name="connsiteY4086" fmla="*/ 319564 h 514350"/>
                <a:gd name="connsiteX4087" fmla="*/ 4837272 w 6400800"/>
                <a:gd name="connsiteY4087" fmla="*/ 322421 h 514350"/>
                <a:gd name="connsiteX4088" fmla="*/ 4841081 w 6400800"/>
                <a:gd name="connsiteY4088" fmla="*/ 330994 h 514350"/>
                <a:gd name="connsiteX4089" fmla="*/ 4842987 w 6400800"/>
                <a:gd name="connsiteY4089" fmla="*/ 335756 h 514350"/>
                <a:gd name="connsiteX4090" fmla="*/ 4835366 w 6400800"/>
                <a:gd name="connsiteY4090" fmla="*/ 345281 h 514350"/>
                <a:gd name="connsiteX4091" fmla="*/ 4822984 w 6400800"/>
                <a:gd name="connsiteY4091" fmla="*/ 366236 h 514350"/>
                <a:gd name="connsiteX4092" fmla="*/ 4820126 w 6400800"/>
                <a:gd name="connsiteY4092" fmla="*/ 369094 h 514350"/>
                <a:gd name="connsiteX4093" fmla="*/ 4817269 w 6400800"/>
                <a:gd name="connsiteY4093" fmla="*/ 371951 h 514350"/>
                <a:gd name="connsiteX4094" fmla="*/ 4817269 w 6400800"/>
                <a:gd name="connsiteY4094" fmla="*/ 364331 h 514350"/>
                <a:gd name="connsiteX4095" fmla="*/ 4816316 w 6400800"/>
                <a:gd name="connsiteY4095" fmla="*/ 376714 h 514350"/>
                <a:gd name="connsiteX4096" fmla="*/ 4820126 w 6400800"/>
                <a:gd name="connsiteY4096" fmla="*/ 370046 h 514350"/>
                <a:gd name="connsiteX4097" fmla="*/ 4820126 w 6400800"/>
                <a:gd name="connsiteY4097" fmla="*/ 370046 h 514350"/>
                <a:gd name="connsiteX4098" fmla="*/ 4820126 w 6400800"/>
                <a:gd name="connsiteY4098" fmla="*/ 370046 h 514350"/>
                <a:gd name="connsiteX4099" fmla="*/ 4816316 w 6400800"/>
                <a:gd name="connsiteY4099" fmla="*/ 378619 h 514350"/>
                <a:gd name="connsiteX4100" fmla="*/ 4816316 w 6400800"/>
                <a:gd name="connsiteY4100" fmla="*/ 376714 h 514350"/>
                <a:gd name="connsiteX4101" fmla="*/ 4762024 w 6400800"/>
                <a:gd name="connsiteY4101" fmla="*/ 305276 h 514350"/>
                <a:gd name="connsiteX4102" fmla="*/ 4763929 w 6400800"/>
                <a:gd name="connsiteY4102" fmla="*/ 322421 h 514350"/>
                <a:gd name="connsiteX4103" fmla="*/ 4760119 w 6400800"/>
                <a:gd name="connsiteY4103" fmla="*/ 309086 h 514350"/>
                <a:gd name="connsiteX4104" fmla="*/ 4762024 w 6400800"/>
                <a:gd name="connsiteY4104" fmla="*/ 300514 h 514350"/>
                <a:gd name="connsiteX4105" fmla="*/ 4762024 w 6400800"/>
                <a:gd name="connsiteY4105" fmla="*/ 305276 h 514350"/>
                <a:gd name="connsiteX4106" fmla="*/ 4755356 w 6400800"/>
                <a:gd name="connsiteY4106" fmla="*/ 279559 h 514350"/>
                <a:gd name="connsiteX4107" fmla="*/ 4760119 w 6400800"/>
                <a:gd name="connsiteY4107" fmla="*/ 294799 h 514350"/>
                <a:gd name="connsiteX4108" fmla="*/ 4761072 w 6400800"/>
                <a:gd name="connsiteY4108" fmla="*/ 297656 h 514350"/>
                <a:gd name="connsiteX4109" fmla="*/ 4758214 w 6400800"/>
                <a:gd name="connsiteY4109" fmla="*/ 304324 h 514350"/>
                <a:gd name="connsiteX4110" fmla="*/ 4754404 w 6400800"/>
                <a:gd name="connsiteY4110" fmla="*/ 292894 h 514350"/>
                <a:gd name="connsiteX4111" fmla="*/ 4755356 w 6400800"/>
                <a:gd name="connsiteY4111" fmla="*/ 279559 h 514350"/>
                <a:gd name="connsiteX4112" fmla="*/ 4759166 w 6400800"/>
                <a:gd name="connsiteY4112" fmla="*/ 342424 h 514350"/>
                <a:gd name="connsiteX4113" fmla="*/ 4755356 w 6400800"/>
                <a:gd name="connsiteY4113" fmla="*/ 331946 h 514350"/>
                <a:gd name="connsiteX4114" fmla="*/ 4756309 w 6400800"/>
                <a:gd name="connsiteY4114" fmla="*/ 326231 h 514350"/>
                <a:gd name="connsiteX4115" fmla="*/ 4759166 w 6400800"/>
                <a:gd name="connsiteY4115" fmla="*/ 342424 h 514350"/>
                <a:gd name="connsiteX4116" fmla="*/ 4753451 w 6400800"/>
                <a:gd name="connsiteY4116" fmla="*/ 312896 h 514350"/>
                <a:gd name="connsiteX4117" fmla="*/ 4754404 w 6400800"/>
                <a:gd name="connsiteY4117" fmla="*/ 315754 h 514350"/>
                <a:gd name="connsiteX4118" fmla="*/ 4753451 w 6400800"/>
                <a:gd name="connsiteY4118" fmla="*/ 317659 h 514350"/>
                <a:gd name="connsiteX4119" fmla="*/ 4753451 w 6400800"/>
                <a:gd name="connsiteY4119" fmla="*/ 312896 h 514350"/>
                <a:gd name="connsiteX4120" fmla="*/ 4755356 w 6400800"/>
                <a:gd name="connsiteY4120" fmla="*/ 373856 h 514350"/>
                <a:gd name="connsiteX4121" fmla="*/ 4756309 w 6400800"/>
                <a:gd name="connsiteY4121" fmla="*/ 375761 h 514350"/>
                <a:gd name="connsiteX4122" fmla="*/ 4754404 w 6400800"/>
                <a:gd name="connsiteY4122" fmla="*/ 379571 h 514350"/>
                <a:gd name="connsiteX4123" fmla="*/ 4752499 w 6400800"/>
                <a:gd name="connsiteY4123" fmla="*/ 379571 h 514350"/>
                <a:gd name="connsiteX4124" fmla="*/ 4755356 w 6400800"/>
                <a:gd name="connsiteY4124" fmla="*/ 373856 h 514350"/>
                <a:gd name="connsiteX4125" fmla="*/ 4748689 w 6400800"/>
                <a:gd name="connsiteY4125" fmla="*/ 291941 h 514350"/>
                <a:gd name="connsiteX4126" fmla="*/ 4746784 w 6400800"/>
                <a:gd name="connsiteY4126" fmla="*/ 303371 h 514350"/>
                <a:gd name="connsiteX4127" fmla="*/ 4746784 w 6400800"/>
                <a:gd name="connsiteY4127" fmla="*/ 303371 h 514350"/>
                <a:gd name="connsiteX4128" fmla="*/ 4746784 w 6400800"/>
                <a:gd name="connsiteY4128" fmla="*/ 299561 h 514350"/>
                <a:gd name="connsiteX4129" fmla="*/ 4748689 w 6400800"/>
                <a:gd name="connsiteY4129" fmla="*/ 291941 h 514350"/>
                <a:gd name="connsiteX4130" fmla="*/ 4738212 w 6400800"/>
                <a:gd name="connsiteY4130" fmla="*/ 327184 h 514350"/>
                <a:gd name="connsiteX4131" fmla="*/ 4737259 w 6400800"/>
                <a:gd name="connsiteY4131" fmla="*/ 341471 h 514350"/>
                <a:gd name="connsiteX4132" fmla="*/ 4736306 w 6400800"/>
                <a:gd name="connsiteY4132" fmla="*/ 336709 h 514350"/>
                <a:gd name="connsiteX4133" fmla="*/ 4738212 w 6400800"/>
                <a:gd name="connsiteY4133" fmla="*/ 327184 h 514350"/>
                <a:gd name="connsiteX4134" fmla="*/ 4720114 w 6400800"/>
                <a:gd name="connsiteY4134" fmla="*/ 261461 h 514350"/>
                <a:gd name="connsiteX4135" fmla="*/ 4720114 w 6400800"/>
                <a:gd name="connsiteY4135" fmla="*/ 261461 h 514350"/>
                <a:gd name="connsiteX4136" fmla="*/ 4729639 w 6400800"/>
                <a:gd name="connsiteY4136" fmla="*/ 290989 h 514350"/>
                <a:gd name="connsiteX4137" fmla="*/ 4731544 w 6400800"/>
                <a:gd name="connsiteY4137" fmla="*/ 296704 h 514350"/>
                <a:gd name="connsiteX4138" fmla="*/ 4727734 w 6400800"/>
                <a:gd name="connsiteY4138" fmla="*/ 308134 h 514350"/>
                <a:gd name="connsiteX4139" fmla="*/ 4723924 w 6400800"/>
                <a:gd name="connsiteY4139" fmla="*/ 295751 h 514350"/>
                <a:gd name="connsiteX4140" fmla="*/ 4718209 w 6400800"/>
                <a:gd name="connsiteY4140" fmla="*/ 276701 h 514350"/>
                <a:gd name="connsiteX4141" fmla="*/ 4720114 w 6400800"/>
                <a:gd name="connsiteY4141" fmla="*/ 261461 h 514350"/>
                <a:gd name="connsiteX4142" fmla="*/ 4709637 w 6400800"/>
                <a:gd name="connsiteY4142" fmla="*/ 324326 h 514350"/>
                <a:gd name="connsiteX4143" fmla="*/ 4713447 w 6400800"/>
                <a:gd name="connsiteY4143" fmla="*/ 301466 h 514350"/>
                <a:gd name="connsiteX4144" fmla="*/ 4719162 w 6400800"/>
                <a:gd name="connsiteY4144" fmla="*/ 331946 h 514350"/>
                <a:gd name="connsiteX4145" fmla="*/ 4715351 w 6400800"/>
                <a:gd name="connsiteY4145" fmla="*/ 343376 h 514350"/>
                <a:gd name="connsiteX4146" fmla="*/ 4715351 w 6400800"/>
                <a:gd name="connsiteY4146" fmla="*/ 343376 h 514350"/>
                <a:gd name="connsiteX4147" fmla="*/ 4707731 w 6400800"/>
                <a:gd name="connsiteY4147" fmla="*/ 332899 h 514350"/>
                <a:gd name="connsiteX4148" fmla="*/ 4709637 w 6400800"/>
                <a:gd name="connsiteY4148" fmla="*/ 324326 h 514350"/>
                <a:gd name="connsiteX4149" fmla="*/ 4703922 w 6400800"/>
                <a:gd name="connsiteY4149" fmla="*/ 355759 h 514350"/>
                <a:gd name="connsiteX4150" fmla="*/ 4705826 w 6400800"/>
                <a:gd name="connsiteY4150" fmla="*/ 360521 h 514350"/>
                <a:gd name="connsiteX4151" fmla="*/ 4708684 w 6400800"/>
                <a:gd name="connsiteY4151" fmla="*/ 369094 h 514350"/>
                <a:gd name="connsiteX4152" fmla="*/ 4704874 w 6400800"/>
                <a:gd name="connsiteY4152" fmla="*/ 377666 h 514350"/>
                <a:gd name="connsiteX4153" fmla="*/ 4704874 w 6400800"/>
                <a:gd name="connsiteY4153" fmla="*/ 376714 h 514350"/>
                <a:gd name="connsiteX4154" fmla="*/ 4702016 w 6400800"/>
                <a:gd name="connsiteY4154" fmla="*/ 371951 h 514350"/>
                <a:gd name="connsiteX4155" fmla="*/ 4703922 w 6400800"/>
                <a:gd name="connsiteY4155" fmla="*/ 355759 h 514350"/>
                <a:gd name="connsiteX4156" fmla="*/ 4682966 w 6400800"/>
                <a:gd name="connsiteY4156" fmla="*/ 380524 h 514350"/>
                <a:gd name="connsiteX4157" fmla="*/ 4680109 w 6400800"/>
                <a:gd name="connsiteY4157" fmla="*/ 392906 h 514350"/>
                <a:gd name="connsiteX4158" fmla="*/ 4676299 w 6400800"/>
                <a:gd name="connsiteY4158" fmla="*/ 393859 h 514350"/>
                <a:gd name="connsiteX4159" fmla="*/ 4675347 w 6400800"/>
                <a:gd name="connsiteY4159" fmla="*/ 388144 h 514350"/>
                <a:gd name="connsiteX4160" fmla="*/ 4682966 w 6400800"/>
                <a:gd name="connsiteY4160" fmla="*/ 378619 h 514350"/>
                <a:gd name="connsiteX4161" fmla="*/ 4682966 w 6400800"/>
                <a:gd name="connsiteY4161" fmla="*/ 380524 h 514350"/>
                <a:gd name="connsiteX4162" fmla="*/ 4672489 w 6400800"/>
                <a:gd name="connsiteY4162" fmla="*/ 361474 h 514350"/>
                <a:gd name="connsiteX4163" fmla="*/ 4679156 w 6400800"/>
                <a:gd name="connsiteY4163" fmla="*/ 373856 h 514350"/>
                <a:gd name="connsiteX4164" fmla="*/ 4672489 w 6400800"/>
                <a:gd name="connsiteY4164" fmla="*/ 379571 h 514350"/>
                <a:gd name="connsiteX4165" fmla="*/ 4671537 w 6400800"/>
                <a:gd name="connsiteY4165" fmla="*/ 376714 h 514350"/>
                <a:gd name="connsiteX4166" fmla="*/ 4670584 w 6400800"/>
                <a:gd name="connsiteY4166" fmla="*/ 370999 h 514350"/>
                <a:gd name="connsiteX4167" fmla="*/ 4672489 w 6400800"/>
                <a:gd name="connsiteY4167" fmla="*/ 361474 h 514350"/>
                <a:gd name="connsiteX4168" fmla="*/ 4661059 w 6400800"/>
                <a:gd name="connsiteY4168" fmla="*/ 265271 h 514350"/>
                <a:gd name="connsiteX4169" fmla="*/ 4663916 w 6400800"/>
                <a:gd name="connsiteY4169" fmla="*/ 252889 h 514350"/>
                <a:gd name="connsiteX4170" fmla="*/ 4669631 w 6400800"/>
                <a:gd name="connsiteY4170" fmla="*/ 237649 h 514350"/>
                <a:gd name="connsiteX4171" fmla="*/ 4669631 w 6400800"/>
                <a:gd name="connsiteY4171" fmla="*/ 242411 h 514350"/>
                <a:gd name="connsiteX4172" fmla="*/ 4661059 w 6400800"/>
                <a:gd name="connsiteY4172" fmla="*/ 269081 h 514350"/>
                <a:gd name="connsiteX4173" fmla="*/ 4661059 w 6400800"/>
                <a:gd name="connsiteY4173" fmla="*/ 265271 h 514350"/>
                <a:gd name="connsiteX4174" fmla="*/ 4645819 w 6400800"/>
                <a:gd name="connsiteY4174" fmla="*/ 278606 h 514350"/>
                <a:gd name="connsiteX4175" fmla="*/ 4648676 w 6400800"/>
                <a:gd name="connsiteY4175" fmla="*/ 260509 h 514350"/>
                <a:gd name="connsiteX4176" fmla="*/ 4650581 w 6400800"/>
                <a:gd name="connsiteY4176" fmla="*/ 250984 h 514350"/>
                <a:gd name="connsiteX4177" fmla="*/ 4650581 w 6400800"/>
                <a:gd name="connsiteY4177" fmla="*/ 251936 h 514350"/>
                <a:gd name="connsiteX4178" fmla="*/ 4652487 w 6400800"/>
                <a:gd name="connsiteY4178" fmla="*/ 265271 h 514350"/>
                <a:gd name="connsiteX4179" fmla="*/ 4652487 w 6400800"/>
                <a:gd name="connsiteY4179" fmla="*/ 270034 h 514350"/>
                <a:gd name="connsiteX4180" fmla="*/ 4650581 w 6400800"/>
                <a:gd name="connsiteY4180" fmla="*/ 278606 h 514350"/>
                <a:gd name="connsiteX4181" fmla="*/ 4648676 w 6400800"/>
                <a:gd name="connsiteY4181" fmla="*/ 290989 h 514350"/>
                <a:gd name="connsiteX4182" fmla="*/ 4645819 w 6400800"/>
                <a:gd name="connsiteY4182" fmla="*/ 278606 h 514350"/>
                <a:gd name="connsiteX4183" fmla="*/ 4645819 w 6400800"/>
                <a:gd name="connsiteY4183" fmla="*/ 278606 h 514350"/>
                <a:gd name="connsiteX4184" fmla="*/ 4642962 w 6400800"/>
                <a:gd name="connsiteY4184" fmla="*/ 293846 h 514350"/>
                <a:gd name="connsiteX4185" fmla="*/ 4644866 w 6400800"/>
                <a:gd name="connsiteY4185" fmla="*/ 302419 h 514350"/>
                <a:gd name="connsiteX4186" fmla="*/ 4645819 w 6400800"/>
                <a:gd name="connsiteY4186" fmla="*/ 309086 h 514350"/>
                <a:gd name="connsiteX4187" fmla="*/ 4645819 w 6400800"/>
                <a:gd name="connsiteY4187" fmla="*/ 309086 h 514350"/>
                <a:gd name="connsiteX4188" fmla="*/ 4642962 w 6400800"/>
                <a:gd name="connsiteY4188" fmla="*/ 306229 h 514350"/>
                <a:gd name="connsiteX4189" fmla="*/ 4642009 w 6400800"/>
                <a:gd name="connsiteY4189" fmla="*/ 299561 h 514350"/>
                <a:gd name="connsiteX4190" fmla="*/ 4642962 w 6400800"/>
                <a:gd name="connsiteY4190" fmla="*/ 293846 h 514350"/>
                <a:gd name="connsiteX4191" fmla="*/ 4595337 w 6400800"/>
                <a:gd name="connsiteY4191" fmla="*/ 280511 h 514350"/>
                <a:gd name="connsiteX4192" fmla="*/ 4598194 w 6400800"/>
                <a:gd name="connsiteY4192" fmla="*/ 293846 h 514350"/>
                <a:gd name="connsiteX4193" fmla="*/ 4598194 w 6400800"/>
                <a:gd name="connsiteY4193" fmla="*/ 300514 h 514350"/>
                <a:gd name="connsiteX4194" fmla="*/ 4598194 w 6400800"/>
                <a:gd name="connsiteY4194" fmla="*/ 311944 h 514350"/>
                <a:gd name="connsiteX4195" fmla="*/ 4596289 w 6400800"/>
                <a:gd name="connsiteY4195" fmla="*/ 319564 h 514350"/>
                <a:gd name="connsiteX4196" fmla="*/ 4593431 w 6400800"/>
                <a:gd name="connsiteY4196" fmla="*/ 311944 h 514350"/>
                <a:gd name="connsiteX4197" fmla="*/ 4593431 w 6400800"/>
                <a:gd name="connsiteY4197" fmla="*/ 305276 h 514350"/>
                <a:gd name="connsiteX4198" fmla="*/ 4593431 w 6400800"/>
                <a:gd name="connsiteY4198" fmla="*/ 286226 h 514350"/>
                <a:gd name="connsiteX4199" fmla="*/ 4595337 w 6400800"/>
                <a:gd name="connsiteY4199" fmla="*/ 280511 h 514350"/>
                <a:gd name="connsiteX4200" fmla="*/ 4595337 w 6400800"/>
                <a:gd name="connsiteY4200" fmla="*/ 280511 h 514350"/>
                <a:gd name="connsiteX4201" fmla="*/ 4595337 w 6400800"/>
                <a:gd name="connsiteY4201" fmla="*/ 277654 h 514350"/>
                <a:gd name="connsiteX4202" fmla="*/ 4593431 w 6400800"/>
                <a:gd name="connsiteY4202" fmla="*/ 279559 h 514350"/>
                <a:gd name="connsiteX4203" fmla="*/ 4592479 w 6400800"/>
                <a:gd name="connsiteY4203" fmla="*/ 280511 h 514350"/>
                <a:gd name="connsiteX4204" fmla="*/ 4592479 w 6400800"/>
                <a:gd name="connsiteY4204" fmla="*/ 263366 h 514350"/>
                <a:gd name="connsiteX4205" fmla="*/ 4595337 w 6400800"/>
                <a:gd name="connsiteY4205" fmla="*/ 277654 h 514350"/>
                <a:gd name="connsiteX4206" fmla="*/ 4576287 w 6400800"/>
                <a:gd name="connsiteY4206" fmla="*/ 253841 h 514350"/>
                <a:gd name="connsiteX4207" fmla="*/ 4575334 w 6400800"/>
                <a:gd name="connsiteY4207" fmla="*/ 273844 h 514350"/>
                <a:gd name="connsiteX4208" fmla="*/ 4569619 w 6400800"/>
                <a:gd name="connsiteY4208" fmla="*/ 262414 h 514350"/>
                <a:gd name="connsiteX4209" fmla="*/ 4576287 w 6400800"/>
                <a:gd name="connsiteY4209" fmla="*/ 253841 h 514350"/>
                <a:gd name="connsiteX4210" fmla="*/ 4566762 w 6400800"/>
                <a:gd name="connsiteY4210" fmla="*/ 268129 h 514350"/>
                <a:gd name="connsiteX4211" fmla="*/ 4566762 w 6400800"/>
                <a:gd name="connsiteY4211" fmla="*/ 268129 h 514350"/>
                <a:gd name="connsiteX4212" fmla="*/ 4571524 w 6400800"/>
                <a:gd name="connsiteY4212" fmla="*/ 284321 h 514350"/>
                <a:gd name="connsiteX4213" fmla="*/ 4574381 w 6400800"/>
                <a:gd name="connsiteY4213" fmla="*/ 296704 h 514350"/>
                <a:gd name="connsiteX4214" fmla="*/ 4574381 w 6400800"/>
                <a:gd name="connsiteY4214" fmla="*/ 301466 h 514350"/>
                <a:gd name="connsiteX4215" fmla="*/ 4568666 w 6400800"/>
                <a:gd name="connsiteY4215" fmla="*/ 289084 h 514350"/>
                <a:gd name="connsiteX4216" fmla="*/ 4574381 w 6400800"/>
                <a:gd name="connsiteY4216" fmla="*/ 309086 h 514350"/>
                <a:gd name="connsiteX4217" fmla="*/ 4571524 w 6400800"/>
                <a:gd name="connsiteY4217" fmla="*/ 314801 h 514350"/>
                <a:gd name="connsiteX4218" fmla="*/ 4571524 w 6400800"/>
                <a:gd name="connsiteY4218" fmla="*/ 315754 h 514350"/>
                <a:gd name="connsiteX4219" fmla="*/ 4564856 w 6400800"/>
                <a:gd name="connsiteY4219" fmla="*/ 271939 h 514350"/>
                <a:gd name="connsiteX4220" fmla="*/ 4566762 w 6400800"/>
                <a:gd name="connsiteY4220" fmla="*/ 268129 h 514350"/>
                <a:gd name="connsiteX4221" fmla="*/ 4560094 w 6400800"/>
                <a:gd name="connsiteY4221" fmla="*/ 254794 h 514350"/>
                <a:gd name="connsiteX4222" fmla="*/ 4562951 w 6400800"/>
                <a:gd name="connsiteY4222" fmla="*/ 260509 h 514350"/>
                <a:gd name="connsiteX4223" fmla="*/ 4561047 w 6400800"/>
                <a:gd name="connsiteY4223" fmla="*/ 263366 h 514350"/>
                <a:gd name="connsiteX4224" fmla="*/ 4557237 w 6400800"/>
                <a:gd name="connsiteY4224" fmla="*/ 268129 h 514350"/>
                <a:gd name="connsiteX4225" fmla="*/ 4560094 w 6400800"/>
                <a:gd name="connsiteY4225" fmla="*/ 254794 h 514350"/>
                <a:gd name="connsiteX4226" fmla="*/ 4548664 w 6400800"/>
                <a:gd name="connsiteY4226" fmla="*/ 317659 h 514350"/>
                <a:gd name="connsiteX4227" fmla="*/ 4557237 w 6400800"/>
                <a:gd name="connsiteY4227" fmla="*/ 290036 h 514350"/>
                <a:gd name="connsiteX4228" fmla="*/ 4562951 w 6400800"/>
                <a:gd name="connsiteY4228" fmla="*/ 275749 h 514350"/>
                <a:gd name="connsiteX4229" fmla="*/ 4560094 w 6400800"/>
                <a:gd name="connsiteY4229" fmla="*/ 318611 h 514350"/>
                <a:gd name="connsiteX4230" fmla="*/ 4555331 w 6400800"/>
                <a:gd name="connsiteY4230" fmla="*/ 310991 h 514350"/>
                <a:gd name="connsiteX4231" fmla="*/ 4560094 w 6400800"/>
                <a:gd name="connsiteY4231" fmla="*/ 321469 h 514350"/>
                <a:gd name="connsiteX4232" fmla="*/ 4560094 w 6400800"/>
                <a:gd name="connsiteY4232" fmla="*/ 321469 h 514350"/>
                <a:gd name="connsiteX4233" fmla="*/ 4559141 w 6400800"/>
                <a:gd name="connsiteY4233" fmla="*/ 342424 h 514350"/>
                <a:gd name="connsiteX4234" fmla="*/ 4555331 w 6400800"/>
                <a:gd name="connsiteY4234" fmla="*/ 352901 h 514350"/>
                <a:gd name="connsiteX4235" fmla="*/ 4552474 w 6400800"/>
                <a:gd name="connsiteY4235" fmla="*/ 361474 h 514350"/>
                <a:gd name="connsiteX4236" fmla="*/ 4547712 w 6400800"/>
                <a:gd name="connsiteY4236" fmla="*/ 343376 h 514350"/>
                <a:gd name="connsiteX4237" fmla="*/ 4547712 w 6400800"/>
                <a:gd name="connsiteY4237" fmla="*/ 328136 h 514350"/>
                <a:gd name="connsiteX4238" fmla="*/ 4545806 w 6400800"/>
                <a:gd name="connsiteY4238" fmla="*/ 338614 h 514350"/>
                <a:gd name="connsiteX4239" fmla="*/ 4545806 w 6400800"/>
                <a:gd name="connsiteY4239" fmla="*/ 337661 h 514350"/>
                <a:gd name="connsiteX4240" fmla="*/ 4544854 w 6400800"/>
                <a:gd name="connsiteY4240" fmla="*/ 335756 h 514350"/>
                <a:gd name="connsiteX4241" fmla="*/ 4548664 w 6400800"/>
                <a:gd name="connsiteY4241" fmla="*/ 317659 h 514350"/>
                <a:gd name="connsiteX4242" fmla="*/ 4457224 w 6400800"/>
                <a:gd name="connsiteY4242" fmla="*/ 306229 h 514350"/>
                <a:gd name="connsiteX4243" fmla="*/ 4457224 w 6400800"/>
                <a:gd name="connsiteY4243" fmla="*/ 306229 h 514350"/>
                <a:gd name="connsiteX4244" fmla="*/ 4457224 w 6400800"/>
                <a:gd name="connsiteY4244" fmla="*/ 304324 h 514350"/>
                <a:gd name="connsiteX4245" fmla="*/ 4457224 w 6400800"/>
                <a:gd name="connsiteY4245" fmla="*/ 306229 h 514350"/>
                <a:gd name="connsiteX4246" fmla="*/ 4478179 w 6400800"/>
                <a:gd name="connsiteY4246" fmla="*/ 359569 h 514350"/>
                <a:gd name="connsiteX4247" fmla="*/ 4476274 w 6400800"/>
                <a:gd name="connsiteY4247" fmla="*/ 339566 h 514350"/>
                <a:gd name="connsiteX4248" fmla="*/ 4476274 w 6400800"/>
                <a:gd name="connsiteY4248" fmla="*/ 336709 h 514350"/>
                <a:gd name="connsiteX4249" fmla="*/ 4483894 w 6400800"/>
                <a:gd name="connsiteY4249" fmla="*/ 347186 h 514350"/>
                <a:gd name="connsiteX4250" fmla="*/ 4478179 w 6400800"/>
                <a:gd name="connsiteY4250" fmla="*/ 359569 h 514350"/>
                <a:gd name="connsiteX4251" fmla="*/ 4497229 w 6400800"/>
                <a:gd name="connsiteY4251" fmla="*/ 371951 h 514350"/>
                <a:gd name="connsiteX4252" fmla="*/ 4497229 w 6400800"/>
                <a:gd name="connsiteY4252" fmla="*/ 367189 h 514350"/>
                <a:gd name="connsiteX4253" fmla="*/ 4498181 w 6400800"/>
                <a:gd name="connsiteY4253" fmla="*/ 370046 h 514350"/>
                <a:gd name="connsiteX4254" fmla="*/ 4497229 w 6400800"/>
                <a:gd name="connsiteY4254" fmla="*/ 371951 h 514350"/>
                <a:gd name="connsiteX4255" fmla="*/ 4504849 w 6400800"/>
                <a:gd name="connsiteY4255" fmla="*/ 322421 h 514350"/>
                <a:gd name="connsiteX4256" fmla="*/ 4504849 w 6400800"/>
                <a:gd name="connsiteY4256" fmla="*/ 330994 h 514350"/>
                <a:gd name="connsiteX4257" fmla="*/ 4501991 w 6400800"/>
                <a:gd name="connsiteY4257" fmla="*/ 341471 h 514350"/>
                <a:gd name="connsiteX4258" fmla="*/ 4501039 w 6400800"/>
                <a:gd name="connsiteY4258" fmla="*/ 348139 h 514350"/>
                <a:gd name="connsiteX4259" fmla="*/ 4499134 w 6400800"/>
                <a:gd name="connsiteY4259" fmla="*/ 345281 h 514350"/>
                <a:gd name="connsiteX4260" fmla="*/ 4498181 w 6400800"/>
                <a:gd name="connsiteY4260" fmla="*/ 342424 h 514350"/>
                <a:gd name="connsiteX4261" fmla="*/ 4501991 w 6400800"/>
                <a:gd name="connsiteY4261" fmla="*/ 326231 h 514350"/>
                <a:gd name="connsiteX4262" fmla="*/ 4506754 w 6400800"/>
                <a:gd name="connsiteY4262" fmla="*/ 310991 h 514350"/>
                <a:gd name="connsiteX4263" fmla="*/ 4504849 w 6400800"/>
                <a:gd name="connsiteY4263" fmla="*/ 322421 h 514350"/>
                <a:gd name="connsiteX4264" fmla="*/ 4462939 w 6400800"/>
                <a:gd name="connsiteY4264" fmla="*/ 250984 h 514350"/>
                <a:gd name="connsiteX4265" fmla="*/ 4470559 w 6400800"/>
                <a:gd name="connsiteY4265" fmla="*/ 226219 h 514350"/>
                <a:gd name="connsiteX4266" fmla="*/ 4474369 w 6400800"/>
                <a:gd name="connsiteY4266" fmla="*/ 231934 h 514350"/>
                <a:gd name="connsiteX4267" fmla="*/ 4479131 w 6400800"/>
                <a:gd name="connsiteY4267" fmla="*/ 238601 h 514350"/>
                <a:gd name="connsiteX4268" fmla="*/ 4483894 w 6400800"/>
                <a:gd name="connsiteY4268" fmla="*/ 248126 h 514350"/>
                <a:gd name="connsiteX4269" fmla="*/ 4489609 w 6400800"/>
                <a:gd name="connsiteY4269" fmla="*/ 260509 h 514350"/>
                <a:gd name="connsiteX4270" fmla="*/ 4495324 w 6400800"/>
                <a:gd name="connsiteY4270" fmla="*/ 275749 h 514350"/>
                <a:gd name="connsiteX4271" fmla="*/ 4501039 w 6400800"/>
                <a:gd name="connsiteY4271" fmla="*/ 293846 h 514350"/>
                <a:gd name="connsiteX4272" fmla="*/ 4503897 w 6400800"/>
                <a:gd name="connsiteY4272" fmla="*/ 303371 h 514350"/>
                <a:gd name="connsiteX4273" fmla="*/ 4497229 w 6400800"/>
                <a:gd name="connsiteY4273" fmla="*/ 317659 h 514350"/>
                <a:gd name="connsiteX4274" fmla="*/ 4493419 w 6400800"/>
                <a:gd name="connsiteY4274" fmla="*/ 326231 h 514350"/>
                <a:gd name="connsiteX4275" fmla="*/ 4488656 w 6400800"/>
                <a:gd name="connsiteY4275" fmla="*/ 280511 h 514350"/>
                <a:gd name="connsiteX4276" fmla="*/ 4487704 w 6400800"/>
                <a:gd name="connsiteY4276" fmla="*/ 319564 h 514350"/>
                <a:gd name="connsiteX4277" fmla="*/ 4483894 w 6400800"/>
                <a:gd name="connsiteY4277" fmla="*/ 311944 h 514350"/>
                <a:gd name="connsiteX4278" fmla="*/ 4473416 w 6400800"/>
                <a:gd name="connsiteY4278" fmla="*/ 289084 h 514350"/>
                <a:gd name="connsiteX4279" fmla="*/ 4481037 w 6400800"/>
                <a:gd name="connsiteY4279" fmla="*/ 312896 h 514350"/>
                <a:gd name="connsiteX4280" fmla="*/ 4486751 w 6400800"/>
                <a:gd name="connsiteY4280" fmla="*/ 330041 h 514350"/>
                <a:gd name="connsiteX4281" fmla="*/ 4484847 w 6400800"/>
                <a:gd name="connsiteY4281" fmla="*/ 328136 h 514350"/>
                <a:gd name="connsiteX4282" fmla="*/ 4475322 w 6400800"/>
                <a:gd name="connsiteY4282" fmla="*/ 318611 h 514350"/>
                <a:gd name="connsiteX4283" fmla="*/ 4473416 w 6400800"/>
                <a:gd name="connsiteY4283" fmla="*/ 304324 h 514350"/>
                <a:gd name="connsiteX4284" fmla="*/ 4468654 w 6400800"/>
                <a:gd name="connsiteY4284" fmla="*/ 278606 h 514350"/>
                <a:gd name="connsiteX4285" fmla="*/ 4477226 w 6400800"/>
                <a:gd name="connsiteY4285" fmla="*/ 256699 h 514350"/>
                <a:gd name="connsiteX4286" fmla="*/ 4466749 w 6400800"/>
                <a:gd name="connsiteY4286" fmla="*/ 273844 h 514350"/>
                <a:gd name="connsiteX4287" fmla="*/ 4462939 w 6400800"/>
                <a:gd name="connsiteY4287" fmla="*/ 258604 h 514350"/>
                <a:gd name="connsiteX4288" fmla="*/ 4462939 w 6400800"/>
                <a:gd name="connsiteY4288" fmla="*/ 256699 h 514350"/>
                <a:gd name="connsiteX4289" fmla="*/ 4462939 w 6400800"/>
                <a:gd name="connsiteY4289" fmla="*/ 250984 h 514350"/>
                <a:gd name="connsiteX4290" fmla="*/ 4461034 w 6400800"/>
                <a:gd name="connsiteY4290" fmla="*/ 255746 h 514350"/>
                <a:gd name="connsiteX4291" fmla="*/ 4461034 w 6400800"/>
                <a:gd name="connsiteY4291" fmla="*/ 255746 h 514350"/>
                <a:gd name="connsiteX4292" fmla="*/ 4461034 w 6400800"/>
                <a:gd name="connsiteY4292" fmla="*/ 255746 h 514350"/>
                <a:gd name="connsiteX4293" fmla="*/ 4461034 w 6400800"/>
                <a:gd name="connsiteY4293" fmla="*/ 255746 h 514350"/>
                <a:gd name="connsiteX4294" fmla="*/ 4455319 w 6400800"/>
                <a:gd name="connsiteY4294" fmla="*/ 274796 h 514350"/>
                <a:gd name="connsiteX4295" fmla="*/ 4457224 w 6400800"/>
                <a:gd name="connsiteY4295" fmla="*/ 268129 h 514350"/>
                <a:gd name="connsiteX4296" fmla="*/ 4457224 w 6400800"/>
                <a:gd name="connsiteY4296" fmla="*/ 273844 h 514350"/>
                <a:gd name="connsiteX4297" fmla="*/ 4458176 w 6400800"/>
                <a:gd name="connsiteY4297" fmla="*/ 284321 h 514350"/>
                <a:gd name="connsiteX4298" fmla="*/ 4454366 w 6400800"/>
                <a:gd name="connsiteY4298" fmla="*/ 292894 h 514350"/>
                <a:gd name="connsiteX4299" fmla="*/ 4455319 w 6400800"/>
                <a:gd name="connsiteY4299" fmla="*/ 274796 h 514350"/>
                <a:gd name="connsiteX4300" fmla="*/ 4449604 w 6400800"/>
                <a:gd name="connsiteY4300" fmla="*/ 361474 h 514350"/>
                <a:gd name="connsiteX4301" fmla="*/ 4451509 w 6400800"/>
                <a:gd name="connsiteY4301" fmla="*/ 339566 h 514350"/>
                <a:gd name="connsiteX4302" fmla="*/ 4453414 w 6400800"/>
                <a:gd name="connsiteY4302" fmla="*/ 343376 h 514350"/>
                <a:gd name="connsiteX4303" fmla="*/ 4453414 w 6400800"/>
                <a:gd name="connsiteY4303" fmla="*/ 344329 h 514350"/>
                <a:gd name="connsiteX4304" fmla="*/ 4453414 w 6400800"/>
                <a:gd name="connsiteY4304" fmla="*/ 344329 h 514350"/>
                <a:gd name="connsiteX4305" fmla="*/ 4451509 w 6400800"/>
                <a:gd name="connsiteY4305" fmla="*/ 366236 h 514350"/>
                <a:gd name="connsiteX4306" fmla="*/ 4448651 w 6400800"/>
                <a:gd name="connsiteY4306" fmla="*/ 388144 h 514350"/>
                <a:gd name="connsiteX4307" fmla="*/ 4446747 w 6400800"/>
                <a:gd name="connsiteY4307" fmla="*/ 386239 h 514350"/>
                <a:gd name="connsiteX4308" fmla="*/ 4449604 w 6400800"/>
                <a:gd name="connsiteY4308" fmla="*/ 361474 h 514350"/>
                <a:gd name="connsiteX4309" fmla="*/ 4386739 w 6400800"/>
                <a:gd name="connsiteY4309" fmla="*/ 331946 h 514350"/>
                <a:gd name="connsiteX4310" fmla="*/ 4390549 w 6400800"/>
                <a:gd name="connsiteY4310" fmla="*/ 335756 h 514350"/>
                <a:gd name="connsiteX4311" fmla="*/ 4390549 w 6400800"/>
                <a:gd name="connsiteY4311" fmla="*/ 342424 h 514350"/>
                <a:gd name="connsiteX4312" fmla="*/ 4386739 w 6400800"/>
                <a:gd name="connsiteY4312" fmla="*/ 347186 h 514350"/>
                <a:gd name="connsiteX4313" fmla="*/ 4386739 w 6400800"/>
                <a:gd name="connsiteY4313" fmla="*/ 331946 h 514350"/>
                <a:gd name="connsiteX4314" fmla="*/ 4389597 w 6400800"/>
                <a:gd name="connsiteY4314" fmla="*/ 376714 h 514350"/>
                <a:gd name="connsiteX4315" fmla="*/ 4388644 w 6400800"/>
                <a:gd name="connsiteY4315" fmla="*/ 375761 h 514350"/>
                <a:gd name="connsiteX4316" fmla="*/ 4387691 w 6400800"/>
                <a:gd name="connsiteY4316" fmla="*/ 370046 h 514350"/>
                <a:gd name="connsiteX4317" fmla="*/ 4387691 w 6400800"/>
                <a:gd name="connsiteY4317" fmla="*/ 360521 h 514350"/>
                <a:gd name="connsiteX4318" fmla="*/ 4387691 w 6400800"/>
                <a:gd name="connsiteY4318" fmla="*/ 351949 h 514350"/>
                <a:gd name="connsiteX4319" fmla="*/ 4391501 w 6400800"/>
                <a:gd name="connsiteY4319" fmla="*/ 345281 h 514350"/>
                <a:gd name="connsiteX4320" fmla="*/ 4391501 w 6400800"/>
                <a:gd name="connsiteY4320" fmla="*/ 349091 h 514350"/>
                <a:gd name="connsiteX4321" fmla="*/ 4392454 w 6400800"/>
                <a:gd name="connsiteY4321" fmla="*/ 370046 h 514350"/>
                <a:gd name="connsiteX4322" fmla="*/ 4389597 w 6400800"/>
                <a:gd name="connsiteY4322" fmla="*/ 376714 h 514350"/>
                <a:gd name="connsiteX4323" fmla="*/ 4424839 w 6400800"/>
                <a:gd name="connsiteY4323" fmla="*/ 351949 h 514350"/>
                <a:gd name="connsiteX4324" fmla="*/ 4424839 w 6400800"/>
                <a:gd name="connsiteY4324" fmla="*/ 354806 h 514350"/>
                <a:gd name="connsiteX4325" fmla="*/ 4422934 w 6400800"/>
                <a:gd name="connsiteY4325" fmla="*/ 356711 h 514350"/>
                <a:gd name="connsiteX4326" fmla="*/ 4424839 w 6400800"/>
                <a:gd name="connsiteY4326" fmla="*/ 351949 h 514350"/>
                <a:gd name="connsiteX4327" fmla="*/ 4415314 w 6400800"/>
                <a:gd name="connsiteY4327" fmla="*/ 411004 h 514350"/>
                <a:gd name="connsiteX4328" fmla="*/ 4415314 w 6400800"/>
                <a:gd name="connsiteY4328" fmla="*/ 411956 h 514350"/>
                <a:gd name="connsiteX4329" fmla="*/ 4412456 w 6400800"/>
                <a:gd name="connsiteY4329" fmla="*/ 409099 h 514350"/>
                <a:gd name="connsiteX4330" fmla="*/ 4411504 w 6400800"/>
                <a:gd name="connsiteY4330" fmla="*/ 385286 h 514350"/>
                <a:gd name="connsiteX4331" fmla="*/ 4420076 w 6400800"/>
                <a:gd name="connsiteY4331" fmla="*/ 372904 h 514350"/>
                <a:gd name="connsiteX4332" fmla="*/ 4421029 w 6400800"/>
                <a:gd name="connsiteY4332" fmla="*/ 374809 h 514350"/>
                <a:gd name="connsiteX4333" fmla="*/ 4415314 w 6400800"/>
                <a:gd name="connsiteY4333" fmla="*/ 411004 h 514350"/>
                <a:gd name="connsiteX4334" fmla="*/ 4410551 w 6400800"/>
                <a:gd name="connsiteY4334" fmla="*/ 254794 h 514350"/>
                <a:gd name="connsiteX4335" fmla="*/ 4421029 w 6400800"/>
                <a:gd name="connsiteY4335" fmla="*/ 273844 h 514350"/>
                <a:gd name="connsiteX4336" fmla="*/ 4415314 w 6400800"/>
                <a:gd name="connsiteY4336" fmla="*/ 293846 h 514350"/>
                <a:gd name="connsiteX4337" fmla="*/ 4408647 w 6400800"/>
                <a:gd name="connsiteY4337" fmla="*/ 316706 h 514350"/>
                <a:gd name="connsiteX4338" fmla="*/ 4406741 w 6400800"/>
                <a:gd name="connsiteY4338" fmla="*/ 297656 h 514350"/>
                <a:gd name="connsiteX4339" fmla="*/ 4402931 w 6400800"/>
                <a:gd name="connsiteY4339" fmla="*/ 331946 h 514350"/>
                <a:gd name="connsiteX4340" fmla="*/ 4401026 w 6400800"/>
                <a:gd name="connsiteY4340" fmla="*/ 337661 h 514350"/>
                <a:gd name="connsiteX4341" fmla="*/ 4400074 w 6400800"/>
                <a:gd name="connsiteY4341" fmla="*/ 336709 h 514350"/>
                <a:gd name="connsiteX4342" fmla="*/ 4388644 w 6400800"/>
                <a:gd name="connsiteY4342" fmla="*/ 270034 h 514350"/>
                <a:gd name="connsiteX4343" fmla="*/ 4389597 w 6400800"/>
                <a:gd name="connsiteY4343" fmla="*/ 328136 h 514350"/>
                <a:gd name="connsiteX4344" fmla="*/ 4386739 w 6400800"/>
                <a:gd name="connsiteY4344" fmla="*/ 325279 h 514350"/>
                <a:gd name="connsiteX4345" fmla="*/ 4386739 w 6400800"/>
                <a:gd name="connsiteY4345" fmla="*/ 323374 h 514350"/>
                <a:gd name="connsiteX4346" fmla="*/ 4387691 w 6400800"/>
                <a:gd name="connsiteY4346" fmla="*/ 290989 h 514350"/>
                <a:gd name="connsiteX4347" fmla="*/ 4389597 w 6400800"/>
                <a:gd name="connsiteY4347" fmla="*/ 263366 h 514350"/>
                <a:gd name="connsiteX4348" fmla="*/ 4391501 w 6400800"/>
                <a:gd name="connsiteY4348" fmla="*/ 242411 h 514350"/>
                <a:gd name="connsiteX4349" fmla="*/ 4393406 w 6400800"/>
                <a:gd name="connsiteY4349" fmla="*/ 225266 h 514350"/>
                <a:gd name="connsiteX4350" fmla="*/ 4410551 w 6400800"/>
                <a:gd name="connsiteY4350" fmla="*/ 254794 h 514350"/>
                <a:gd name="connsiteX4351" fmla="*/ 4389597 w 6400800"/>
                <a:gd name="connsiteY4351" fmla="*/ 217646 h 514350"/>
                <a:gd name="connsiteX4352" fmla="*/ 4393406 w 6400800"/>
                <a:gd name="connsiteY4352" fmla="*/ 224314 h 514350"/>
                <a:gd name="connsiteX4353" fmla="*/ 4387691 w 6400800"/>
                <a:gd name="connsiteY4353" fmla="*/ 240506 h 514350"/>
                <a:gd name="connsiteX4354" fmla="*/ 4381976 w 6400800"/>
                <a:gd name="connsiteY4354" fmla="*/ 260509 h 514350"/>
                <a:gd name="connsiteX4355" fmla="*/ 4381976 w 6400800"/>
                <a:gd name="connsiteY4355" fmla="*/ 256699 h 514350"/>
                <a:gd name="connsiteX4356" fmla="*/ 4389597 w 6400800"/>
                <a:gd name="connsiteY4356" fmla="*/ 217646 h 514350"/>
                <a:gd name="connsiteX4357" fmla="*/ 4374356 w 6400800"/>
                <a:gd name="connsiteY4357" fmla="*/ 291941 h 514350"/>
                <a:gd name="connsiteX4358" fmla="*/ 4374356 w 6400800"/>
                <a:gd name="connsiteY4358" fmla="*/ 292894 h 514350"/>
                <a:gd name="connsiteX4359" fmla="*/ 4374356 w 6400800"/>
                <a:gd name="connsiteY4359" fmla="*/ 291941 h 514350"/>
                <a:gd name="connsiteX4360" fmla="*/ 4374356 w 6400800"/>
                <a:gd name="connsiteY4360" fmla="*/ 291941 h 514350"/>
                <a:gd name="connsiteX4361" fmla="*/ 4360069 w 6400800"/>
                <a:gd name="connsiteY4361" fmla="*/ 282416 h 514350"/>
                <a:gd name="connsiteX4362" fmla="*/ 4360069 w 6400800"/>
                <a:gd name="connsiteY4362" fmla="*/ 290036 h 514350"/>
                <a:gd name="connsiteX4363" fmla="*/ 4359116 w 6400800"/>
                <a:gd name="connsiteY4363" fmla="*/ 288131 h 514350"/>
                <a:gd name="connsiteX4364" fmla="*/ 4360069 w 6400800"/>
                <a:gd name="connsiteY4364" fmla="*/ 282416 h 514350"/>
                <a:gd name="connsiteX4365" fmla="*/ 4313397 w 6400800"/>
                <a:gd name="connsiteY4365" fmla="*/ 387191 h 514350"/>
                <a:gd name="connsiteX4366" fmla="*/ 4311491 w 6400800"/>
                <a:gd name="connsiteY4366" fmla="*/ 391001 h 514350"/>
                <a:gd name="connsiteX4367" fmla="*/ 4313397 w 6400800"/>
                <a:gd name="connsiteY4367" fmla="*/ 387191 h 514350"/>
                <a:gd name="connsiteX4368" fmla="*/ 4313397 w 6400800"/>
                <a:gd name="connsiteY4368" fmla="*/ 387191 h 514350"/>
                <a:gd name="connsiteX4369" fmla="*/ 4311491 w 6400800"/>
                <a:gd name="connsiteY4369" fmla="*/ 351949 h 514350"/>
                <a:gd name="connsiteX4370" fmla="*/ 4312444 w 6400800"/>
                <a:gd name="connsiteY4370" fmla="*/ 365284 h 514350"/>
                <a:gd name="connsiteX4371" fmla="*/ 4311491 w 6400800"/>
                <a:gd name="connsiteY4371" fmla="*/ 363379 h 514350"/>
                <a:gd name="connsiteX4372" fmla="*/ 4311491 w 6400800"/>
                <a:gd name="connsiteY4372" fmla="*/ 351949 h 514350"/>
                <a:gd name="connsiteX4373" fmla="*/ 4247674 w 6400800"/>
                <a:gd name="connsiteY4373" fmla="*/ 313849 h 514350"/>
                <a:gd name="connsiteX4374" fmla="*/ 4247674 w 6400800"/>
                <a:gd name="connsiteY4374" fmla="*/ 311944 h 514350"/>
                <a:gd name="connsiteX4375" fmla="*/ 4247674 w 6400800"/>
                <a:gd name="connsiteY4375" fmla="*/ 313849 h 514350"/>
                <a:gd name="connsiteX4376" fmla="*/ 4246722 w 6400800"/>
                <a:gd name="connsiteY4376" fmla="*/ 324326 h 514350"/>
                <a:gd name="connsiteX4377" fmla="*/ 4246722 w 6400800"/>
                <a:gd name="connsiteY4377" fmla="*/ 322421 h 514350"/>
                <a:gd name="connsiteX4378" fmla="*/ 4247674 w 6400800"/>
                <a:gd name="connsiteY4378" fmla="*/ 313849 h 514350"/>
                <a:gd name="connsiteX4379" fmla="*/ 4181951 w 6400800"/>
                <a:gd name="connsiteY4379" fmla="*/ 367189 h 514350"/>
                <a:gd name="connsiteX4380" fmla="*/ 4182904 w 6400800"/>
                <a:gd name="connsiteY4380" fmla="*/ 324326 h 514350"/>
                <a:gd name="connsiteX4381" fmla="*/ 4183856 w 6400800"/>
                <a:gd name="connsiteY4381" fmla="*/ 330041 h 514350"/>
                <a:gd name="connsiteX4382" fmla="*/ 4185761 w 6400800"/>
                <a:gd name="connsiteY4382" fmla="*/ 340519 h 514350"/>
                <a:gd name="connsiteX4383" fmla="*/ 4185761 w 6400800"/>
                <a:gd name="connsiteY4383" fmla="*/ 342424 h 514350"/>
                <a:gd name="connsiteX4384" fmla="*/ 4183856 w 6400800"/>
                <a:gd name="connsiteY4384" fmla="*/ 338614 h 514350"/>
                <a:gd name="connsiteX4385" fmla="*/ 4187666 w 6400800"/>
                <a:gd name="connsiteY4385" fmla="*/ 357664 h 514350"/>
                <a:gd name="connsiteX4386" fmla="*/ 4189571 w 6400800"/>
                <a:gd name="connsiteY4386" fmla="*/ 365284 h 514350"/>
                <a:gd name="connsiteX4387" fmla="*/ 4191476 w 6400800"/>
                <a:gd name="connsiteY4387" fmla="*/ 373856 h 514350"/>
                <a:gd name="connsiteX4388" fmla="*/ 4190524 w 6400800"/>
                <a:gd name="connsiteY4388" fmla="*/ 386239 h 514350"/>
                <a:gd name="connsiteX4389" fmla="*/ 4190524 w 6400800"/>
                <a:gd name="connsiteY4389" fmla="*/ 391954 h 514350"/>
                <a:gd name="connsiteX4390" fmla="*/ 4181951 w 6400800"/>
                <a:gd name="connsiteY4390" fmla="*/ 367189 h 514350"/>
                <a:gd name="connsiteX4391" fmla="*/ 4181951 w 6400800"/>
                <a:gd name="connsiteY4391" fmla="*/ 367189 h 514350"/>
                <a:gd name="connsiteX4392" fmla="*/ 4161949 w 6400800"/>
                <a:gd name="connsiteY4392" fmla="*/ 401479 h 514350"/>
                <a:gd name="connsiteX4393" fmla="*/ 4161949 w 6400800"/>
                <a:gd name="connsiteY4393" fmla="*/ 399574 h 514350"/>
                <a:gd name="connsiteX4394" fmla="*/ 4161949 w 6400800"/>
                <a:gd name="connsiteY4394" fmla="*/ 399574 h 514350"/>
                <a:gd name="connsiteX4395" fmla="*/ 4161949 w 6400800"/>
                <a:gd name="connsiteY4395" fmla="*/ 401479 h 514350"/>
                <a:gd name="connsiteX4396" fmla="*/ 4160044 w 6400800"/>
                <a:gd name="connsiteY4396" fmla="*/ 306229 h 514350"/>
                <a:gd name="connsiteX4397" fmla="*/ 4160996 w 6400800"/>
                <a:gd name="connsiteY4397" fmla="*/ 292894 h 514350"/>
                <a:gd name="connsiteX4398" fmla="*/ 4163854 w 6400800"/>
                <a:gd name="connsiteY4398" fmla="*/ 282416 h 514350"/>
                <a:gd name="connsiteX4399" fmla="*/ 4162901 w 6400800"/>
                <a:gd name="connsiteY4399" fmla="*/ 313849 h 514350"/>
                <a:gd name="connsiteX4400" fmla="*/ 4160044 w 6400800"/>
                <a:gd name="connsiteY4400" fmla="*/ 306229 h 514350"/>
                <a:gd name="connsiteX4401" fmla="*/ 4160044 w 6400800"/>
                <a:gd name="connsiteY4401" fmla="*/ 306229 h 514350"/>
                <a:gd name="connsiteX4402" fmla="*/ 4128611 w 6400800"/>
                <a:gd name="connsiteY4402" fmla="*/ 354806 h 514350"/>
                <a:gd name="connsiteX4403" fmla="*/ 4127659 w 6400800"/>
                <a:gd name="connsiteY4403" fmla="*/ 343376 h 514350"/>
                <a:gd name="connsiteX4404" fmla="*/ 4128611 w 6400800"/>
                <a:gd name="connsiteY4404" fmla="*/ 350044 h 514350"/>
                <a:gd name="connsiteX4405" fmla="*/ 4130516 w 6400800"/>
                <a:gd name="connsiteY4405" fmla="*/ 365284 h 514350"/>
                <a:gd name="connsiteX4406" fmla="*/ 4128611 w 6400800"/>
                <a:gd name="connsiteY4406" fmla="*/ 354806 h 514350"/>
                <a:gd name="connsiteX4407" fmla="*/ 4124801 w 6400800"/>
                <a:gd name="connsiteY4407" fmla="*/ 255746 h 514350"/>
                <a:gd name="connsiteX4408" fmla="*/ 4124801 w 6400800"/>
                <a:gd name="connsiteY4408" fmla="*/ 248126 h 514350"/>
                <a:gd name="connsiteX4409" fmla="*/ 4140041 w 6400800"/>
                <a:gd name="connsiteY4409" fmla="*/ 303371 h 514350"/>
                <a:gd name="connsiteX4410" fmla="*/ 4140994 w 6400800"/>
                <a:gd name="connsiteY4410" fmla="*/ 307181 h 514350"/>
                <a:gd name="connsiteX4411" fmla="*/ 4140994 w 6400800"/>
                <a:gd name="connsiteY4411" fmla="*/ 321469 h 514350"/>
                <a:gd name="connsiteX4412" fmla="*/ 4133374 w 6400800"/>
                <a:gd name="connsiteY4412" fmla="*/ 305276 h 514350"/>
                <a:gd name="connsiteX4413" fmla="*/ 4135279 w 6400800"/>
                <a:gd name="connsiteY4413" fmla="*/ 312896 h 514350"/>
                <a:gd name="connsiteX4414" fmla="*/ 4127659 w 6400800"/>
                <a:gd name="connsiteY4414" fmla="*/ 300514 h 514350"/>
                <a:gd name="connsiteX4415" fmla="*/ 4123849 w 6400800"/>
                <a:gd name="connsiteY4415" fmla="*/ 284321 h 514350"/>
                <a:gd name="connsiteX4416" fmla="*/ 4124801 w 6400800"/>
                <a:gd name="connsiteY4416" fmla="*/ 255746 h 514350"/>
                <a:gd name="connsiteX4417" fmla="*/ 4095274 w 6400800"/>
                <a:gd name="connsiteY4417" fmla="*/ 395764 h 514350"/>
                <a:gd name="connsiteX4418" fmla="*/ 4095274 w 6400800"/>
                <a:gd name="connsiteY4418" fmla="*/ 395764 h 514350"/>
                <a:gd name="connsiteX4419" fmla="*/ 4095274 w 6400800"/>
                <a:gd name="connsiteY4419" fmla="*/ 394811 h 514350"/>
                <a:gd name="connsiteX4420" fmla="*/ 4095274 w 6400800"/>
                <a:gd name="connsiteY4420" fmla="*/ 395764 h 514350"/>
                <a:gd name="connsiteX4421" fmla="*/ 4093369 w 6400800"/>
                <a:gd name="connsiteY4421" fmla="*/ 386239 h 514350"/>
                <a:gd name="connsiteX4422" fmla="*/ 4093369 w 6400800"/>
                <a:gd name="connsiteY4422" fmla="*/ 376714 h 514350"/>
                <a:gd name="connsiteX4423" fmla="*/ 4096226 w 6400800"/>
                <a:gd name="connsiteY4423" fmla="*/ 382429 h 514350"/>
                <a:gd name="connsiteX4424" fmla="*/ 4093369 w 6400800"/>
                <a:gd name="connsiteY4424" fmla="*/ 386239 h 514350"/>
                <a:gd name="connsiteX4425" fmla="*/ 4097179 w 6400800"/>
                <a:gd name="connsiteY4425" fmla="*/ 342424 h 514350"/>
                <a:gd name="connsiteX4426" fmla="*/ 4099084 w 6400800"/>
                <a:gd name="connsiteY4426" fmla="*/ 334804 h 514350"/>
                <a:gd name="connsiteX4427" fmla="*/ 4099084 w 6400800"/>
                <a:gd name="connsiteY4427" fmla="*/ 337661 h 514350"/>
                <a:gd name="connsiteX4428" fmla="*/ 4097179 w 6400800"/>
                <a:gd name="connsiteY4428" fmla="*/ 342424 h 514350"/>
                <a:gd name="connsiteX4429" fmla="*/ 4100989 w 6400800"/>
                <a:gd name="connsiteY4429" fmla="*/ 353854 h 514350"/>
                <a:gd name="connsiteX4430" fmla="*/ 4100989 w 6400800"/>
                <a:gd name="connsiteY4430" fmla="*/ 351949 h 514350"/>
                <a:gd name="connsiteX4431" fmla="*/ 4100989 w 6400800"/>
                <a:gd name="connsiteY4431" fmla="*/ 351949 h 514350"/>
                <a:gd name="connsiteX4432" fmla="*/ 4100989 w 6400800"/>
                <a:gd name="connsiteY4432" fmla="*/ 353854 h 514350"/>
                <a:gd name="connsiteX4433" fmla="*/ 4100989 w 6400800"/>
                <a:gd name="connsiteY4433" fmla="*/ 353854 h 514350"/>
                <a:gd name="connsiteX4434" fmla="*/ 4115276 w 6400800"/>
                <a:gd name="connsiteY4434" fmla="*/ 322421 h 514350"/>
                <a:gd name="connsiteX4435" fmla="*/ 4114324 w 6400800"/>
                <a:gd name="connsiteY4435" fmla="*/ 350996 h 514350"/>
                <a:gd name="connsiteX4436" fmla="*/ 4111466 w 6400800"/>
                <a:gd name="connsiteY4436" fmla="*/ 327184 h 514350"/>
                <a:gd name="connsiteX4437" fmla="*/ 4108609 w 6400800"/>
                <a:gd name="connsiteY4437" fmla="*/ 342424 h 514350"/>
                <a:gd name="connsiteX4438" fmla="*/ 4107656 w 6400800"/>
                <a:gd name="connsiteY4438" fmla="*/ 341471 h 514350"/>
                <a:gd name="connsiteX4439" fmla="*/ 4106704 w 6400800"/>
                <a:gd name="connsiteY4439" fmla="*/ 336709 h 514350"/>
                <a:gd name="connsiteX4440" fmla="*/ 4113371 w 6400800"/>
                <a:gd name="connsiteY4440" fmla="*/ 322421 h 514350"/>
                <a:gd name="connsiteX4441" fmla="*/ 4115276 w 6400800"/>
                <a:gd name="connsiteY4441" fmla="*/ 318611 h 514350"/>
                <a:gd name="connsiteX4442" fmla="*/ 4115276 w 6400800"/>
                <a:gd name="connsiteY4442" fmla="*/ 322421 h 514350"/>
                <a:gd name="connsiteX4443" fmla="*/ 4109561 w 6400800"/>
                <a:gd name="connsiteY4443" fmla="*/ 295751 h 514350"/>
                <a:gd name="connsiteX4444" fmla="*/ 4116229 w 6400800"/>
                <a:gd name="connsiteY4444" fmla="*/ 308134 h 514350"/>
                <a:gd name="connsiteX4445" fmla="*/ 4116229 w 6400800"/>
                <a:gd name="connsiteY4445" fmla="*/ 311944 h 514350"/>
                <a:gd name="connsiteX4446" fmla="*/ 4110514 w 6400800"/>
                <a:gd name="connsiteY4446" fmla="*/ 320516 h 514350"/>
                <a:gd name="connsiteX4447" fmla="*/ 4104799 w 6400800"/>
                <a:gd name="connsiteY4447" fmla="*/ 329089 h 514350"/>
                <a:gd name="connsiteX4448" fmla="*/ 4102894 w 6400800"/>
                <a:gd name="connsiteY4448" fmla="*/ 322421 h 514350"/>
                <a:gd name="connsiteX4449" fmla="*/ 4109561 w 6400800"/>
                <a:gd name="connsiteY4449" fmla="*/ 295751 h 514350"/>
                <a:gd name="connsiteX4450" fmla="*/ 4092416 w 6400800"/>
                <a:gd name="connsiteY4450" fmla="*/ 294799 h 514350"/>
                <a:gd name="connsiteX4451" fmla="*/ 4094321 w 6400800"/>
                <a:gd name="connsiteY4451" fmla="*/ 265271 h 514350"/>
                <a:gd name="connsiteX4452" fmla="*/ 4098131 w 6400800"/>
                <a:gd name="connsiteY4452" fmla="*/ 272891 h 514350"/>
                <a:gd name="connsiteX4453" fmla="*/ 4106704 w 6400800"/>
                <a:gd name="connsiteY4453" fmla="*/ 290989 h 514350"/>
                <a:gd name="connsiteX4454" fmla="*/ 4098131 w 6400800"/>
                <a:gd name="connsiteY4454" fmla="*/ 311944 h 514350"/>
                <a:gd name="connsiteX4455" fmla="*/ 4096226 w 6400800"/>
                <a:gd name="connsiteY4455" fmla="*/ 306229 h 514350"/>
                <a:gd name="connsiteX4456" fmla="*/ 4097179 w 6400800"/>
                <a:gd name="connsiteY4456" fmla="*/ 315754 h 514350"/>
                <a:gd name="connsiteX4457" fmla="*/ 4092416 w 6400800"/>
                <a:gd name="connsiteY4457" fmla="*/ 329089 h 514350"/>
                <a:gd name="connsiteX4458" fmla="*/ 4091464 w 6400800"/>
                <a:gd name="connsiteY4458" fmla="*/ 325279 h 514350"/>
                <a:gd name="connsiteX4459" fmla="*/ 4090511 w 6400800"/>
                <a:gd name="connsiteY4459" fmla="*/ 321469 h 514350"/>
                <a:gd name="connsiteX4460" fmla="*/ 4092416 w 6400800"/>
                <a:gd name="connsiteY4460" fmla="*/ 294799 h 514350"/>
                <a:gd name="connsiteX4461" fmla="*/ 4085749 w 6400800"/>
                <a:gd name="connsiteY4461" fmla="*/ 244316 h 514350"/>
                <a:gd name="connsiteX4462" fmla="*/ 4085749 w 6400800"/>
                <a:gd name="connsiteY4462" fmla="*/ 244316 h 514350"/>
                <a:gd name="connsiteX4463" fmla="*/ 4084796 w 6400800"/>
                <a:gd name="connsiteY4463" fmla="*/ 250031 h 514350"/>
                <a:gd name="connsiteX4464" fmla="*/ 4085749 w 6400800"/>
                <a:gd name="connsiteY4464" fmla="*/ 244316 h 514350"/>
                <a:gd name="connsiteX4465" fmla="*/ 4043839 w 6400800"/>
                <a:gd name="connsiteY4465" fmla="*/ 279559 h 514350"/>
                <a:gd name="connsiteX4466" fmla="*/ 4043839 w 6400800"/>
                <a:gd name="connsiteY4466" fmla="*/ 279559 h 514350"/>
                <a:gd name="connsiteX4467" fmla="*/ 4044791 w 6400800"/>
                <a:gd name="connsiteY4467" fmla="*/ 283369 h 514350"/>
                <a:gd name="connsiteX4468" fmla="*/ 4043839 w 6400800"/>
                <a:gd name="connsiteY4468" fmla="*/ 281464 h 514350"/>
                <a:gd name="connsiteX4469" fmla="*/ 4044791 w 6400800"/>
                <a:gd name="connsiteY4469" fmla="*/ 286226 h 514350"/>
                <a:gd name="connsiteX4470" fmla="*/ 4044791 w 6400800"/>
                <a:gd name="connsiteY4470" fmla="*/ 290036 h 514350"/>
                <a:gd name="connsiteX4471" fmla="*/ 4042886 w 6400800"/>
                <a:gd name="connsiteY4471" fmla="*/ 284321 h 514350"/>
                <a:gd name="connsiteX4472" fmla="*/ 4043839 w 6400800"/>
                <a:gd name="connsiteY4472" fmla="*/ 279559 h 514350"/>
                <a:gd name="connsiteX4473" fmla="*/ 4044791 w 6400800"/>
                <a:gd name="connsiteY4473" fmla="*/ 333851 h 514350"/>
                <a:gd name="connsiteX4474" fmla="*/ 4044791 w 6400800"/>
                <a:gd name="connsiteY4474" fmla="*/ 333851 h 514350"/>
                <a:gd name="connsiteX4475" fmla="*/ 4044791 w 6400800"/>
                <a:gd name="connsiteY4475" fmla="*/ 339566 h 514350"/>
                <a:gd name="connsiteX4476" fmla="*/ 4042886 w 6400800"/>
                <a:gd name="connsiteY4476" fmla="*/ 337661 h 514350"/>
                <a:gd name="connsiteX4477" fmla="*/ 4044791 w 6400800"/>
                <a:gd name="connsiteY4477" fmla="*/ 333851 h 514350"/>
                <a:gd name="connsiteX4478" fmla="*/ 4039076 w 6400800"/>
                <a:gd name="connsiteY4478" fmla="*/ 271939 h 514350"/>
                <a:gd name="connsiteX4479" fmla="*/ 4039076 w 6400800"/>
                <a:gd name="connsiteY4479" fmla="*/ 273844 h 514350"/>
                <a:gd name="connsiteX4480" fmla="*/ 4038124 w 6400800"/>
                <a:gd name="connsiteY4480" fmla="*/ 270034 h 514350"/>
                <a:gd name="connsiteX4481" fmla="*/ 4036219 w 6400800"/>
                <a:gd name="connsiteY4481" fmla="*/ 265271 h 514350"/>
                <a:gd name="connsiteX4482" fmla="*/ 4039076 w 6400800"/>
                <a:gd name="connsiteY4482" fmla="*/ 271939 h 514350"/>
                <a:gd name="connsiteX4483" fmla="*/ 4033361 w 6400800"/>
                <a:gd name="connsiteY4483" fmla="*/ 358616 h 514350"/>
                <a:gd name="connsiteX4484" fmla="*/ 4034314 w 6400800"/>
                <a:gd name="connsiteY4484" fmla="*/ 351949 h 514350"/>
                <a:gd name="connsiteX4485" fmla="*/ 4038124 w 6400800"/>
                <a:gd name="connsiteY4485" fmla="*/ 345281 h 514350"/>
                <a:gd name="connsiteX4486" fmla="*/ 4043839 w 6400800"/>
                <a:gd name="connsiteY4486" fmla="*/ 351949 h 514350"/>
                <a:gd name="connsiteX4487" fmla="*/ 4040981 w 6400800"/>
                <a:gd name="connsiteY4487" fmla="*/ 391954 h 514350"/>
                <a:gd name="connsiteX4488" fmla="*/ 4035266 w 6400800"/>
                <a:gd name="connsiteY4488" fmla="*/ 413861 h 514350"/>
                <a:gd name="connsiteX4489" fmla="*/ 4029551 w 6400800"/>
                <a:gd name="connsiteY4489" fmla="*/ 395764 h 514350"/>
                <a:gd name="connsiteX4490" fmla="*/ 4027646 w 6400800"/>
                <a:gd name="connsiteY4490" fmla="*/ 388144 h 514350"/>
                <a:gd name="connsiteX4491" fmla="*/ 4033361 w 6400800"/>
                <a:gd name="connsiteY4491" fmla="*/ 358616 h 514350"/>
                <a:gd name="connsiteX4492" fmla="*/ 4020026 w 6400800"/>
                <a:gd name="connsiteY4492" fmla="*/ 324326 h 514350"/>
                <a:gd name="connsiteX4493" fmla="*/ 4021931 w 6400800"/>
                <a:gd name="connsiteY4493" fmla="*/ 326231 h 514350"/>
                <a:gd name="connsiteX4494" fmla="*/ 4019074 w 6400800"/>
                <a:gd name="connsiteY4494" fmla="*/ 334804 h 514350"/>
                <a:gd name="connsiteX4495" fmla="*/ 4017169 w 6400800"/>
                <a:gd name="connsiteY4495" fmla="*/ 341471 h 514350"/>
                <a:gd name="connsiteX4496" fmla="*/ 4016216 w 6400800"/>
                <a:gd name="connsiteY4496" fmla="*/ 342424 h 514350"/>
                <a:gd name="connsiteX4497" fmla="*/ 4015264 w 6400800"/>
                <a:gd name="connsiteY4497" fmla="*/ 344329 h 514350"/>
                <a:gd name="connsiteX4498" fmla="*/ 4011454 w 6400800"/>
                <a:gd name="connsiteY4498" fmla="*/ 315754 h 514350"/>
                <a:gd name="connsiteX4499" fmla="*/ 4020026 w 6400800"/>
                <a:gd name="connsiteY4499" fmla="*/ 324326 h 514350"/>
                <a:gd name="connsiteX4500" fmla="*/ 3999071 w 6400800"/>
                <a:gd name="connsiteY4500" fmla="*/ 282416 h 514350"/>
                <a:gd name="connsiteX4501" fmla="*/ 3999071 w 6400800"/>
                <a:gd name="connsiteY4501" fmla="*/ 282416 h 514350"/>
                <a:gd name="connsiteX4502" fmla="*/ 4000024 w 6400800"/>
                <a:gd name="connsiteY4502" fmla="*/ 310991 h 514350"/>
                <a:gd name="connsiteX4503" fmla="*/ 4000024 w 6400800"/>
                <a:gd name="connsiteY4503" fmla="*/ 316706 h 514350"/>
                <a:gd name="connsiteX4504" fmla="*/ 3999071 w 6400800"/>
                <a:gd name="connsiteY4504" fmla="*/ 325279 h 514350"/>
                <a:gd name="connsiteX4505" fmla="*/ 3999071 w 6400800"/>
                <a:gd name="connsiteY4505" fmla="*/ 327184 h 514350"/>
                <a:gd name="connsiteX4506" fmla="*/ 3998119 w 6400800"/>
                <a:gd name="connsiteY4506" fmla="*/ 324326 h 514350"/>
                <a:gd name="connsiteX4507" fmla="*/ 3997166 w 6400800"/>
                <a:gd name="connsiteY4507" fmla="*/ 314801 h 514350"/>
                <a:gd name="connsiteX4508" fmla="*/ 3996214 w 6400800"/>
                <a:gd name="connsiteY4508" fmla="*/ 286226 h 514350"/>
                <a:gd name="connsiteX4509" fmla="*/ 3999071 w 6400800"/>
                <a:gd name="connsiteY4509" fmla="*/ 282416 h 514350"/>
                <a:gd name="connsiteX4510" fmla="*/ 3983831 w 6400800"/>
                <a:gd name="connsiteY4510" fmla="*/ 405289 h 514350"/>
                <a:gd name="connsiteX4511" fmla="*/ 3980021 w 6400800"/>
                <a:gd name="connsiteY4511" fmla="*/ 412909 h 514350"/>
                <a:gd name="connsiteX4512" fmla="*/ 3980021 w 6400800"/>
                <a:gd name="connsiteY4512" fmla="*/ 412909 h 514350"/>
                <a:gd name="connsiteX4513" fmla="*/ 3982879 w 6400800"/>
                <a:gd name="connsiteY4513" fmla="*/ 402431 h 514350"/>
                <a:gd name="connsiteX4514" fmla="*/ 3983831 w 6400800"/>
                <a:gd name="connsiteY4514" fmla="*/ 405289 h 514350"/>
                <a:gd name="connsiteX4515" fmla="*/ 3980974 w 6400800"/>
                <a:gd name="connsiteY4515" fmla="*/ 395764 h 514350"/>
                <a:gd name="connsiteX4516" fmla="*/ 3982879 w 6400800"/>
                <a:gd name="connsiteY4516" fmla="*/ 401479 h 514350"/>
                <a:gd name="connsiteX4517" fmla="*/ 3979069 w 6400800"/>
                <a:gd name="connsiteY4517" fmla="*/ 407194 h 514350"/>
                <a:gd name="connsiteX4518" fmla="*/ 3979069 w 6400800"/>
                <a:gd name="connsiteY4518" fmla="*/ 406241 h 514350"/>
                <a:gd name="connsiteX4519" fmla="*/ 3980974 w 6400800"/>
                <a:gd name="connsiteY4519" fmla="*/ 395764 h 514350"/>
                <a:gd name="connsiteX4520" fmla="*/ 3976211 w 6400800"/>
                <a:gd name="connsiteY4520" fmla="*/ 378619 h 514350"/>
                <a:gd name="connsiteX4521" fmla="*/ 3976211 w 6400800"/>
                <a:gd name="connsiteY4521" fmla="*/ 378619 h 514350"/>
                <a:gd name="connsiteX4522" fmla="*/ 3976211 w 6400800"/>
                <a:gd name="connsiteY4522" fmla="*/ 380524 h 514350"/>
                <a:gd name="connsiteX4523" fmla="*/ 3976211 w 6400800"/>
                <a:gd name="connsiteY4523" fmla="*/ 378619 h 514350"/>
                <a:gd name="connsiteX4524" fmla="*/ 3948589 w 6400800"/>
                <a:gd name="connsiteY4524" fmla="*/ 255746 h 514350"/>
                <a:gd name="connsiteX4525" fmla="*/ 3946684 w 6400800"/>
                <a:gd name="connsiteY4525" fmla="*/ 277654 h 514350"/>
                <a:gd name="connsiteX4526" fmla="*/ 3945731 w 6400800"/>
                <a:gd name="connsiteY4526" fmla="*/ 285274 h 514350"/>
                <a:gd name="connsiteX4527" fmla="*/ 3943826 w 6400800"/>
                <a:gd name="connsiteY4527" fmla="*/ 266224 h 514350"/>
                <a:gd name="connsiteX4528" fmla="*/ 3940016 w 6400800"/>
                <a:gd name="connsiteY4528" fmla="*/ 240506 h 514350"/>
                <a:gd name="connsiteX4529" fmla="*/ 3940016 w 6400800"/>
                <a:gd name="connsiteY4529" fmla="*/ 239554 h 514350"/>
                <a:gd name="connsiteX4530" fmla="*/ 3940016 w 6400800"/>
                <a:gd name="connsiteY4530" fmla="*/ 236696 h 514350"/>
                <a:gd name="connsiteX4531" fmla="*/ 3942874 w 6400800"/>
                <a:gd name="connsiteY4531" fmla="*/ 240506 h 514350"/>
                <a:gd name="connsiteX4532" fmla="*/ 3947636 w 6400800"/>
                <a:gd name="connsiteY4532" fmla="*/ 248126 h 514350"/>
                <a:gd name="connsiteX4533" fmla="*/ 3948589 w 6400800"/>
                <a:gd name="connsiteY4533" fmla="*/ 255746 h 514350"/>
                <a:gd name="connsiteX4534" fmla="*/ 3943826 w 6400800"/>
                <a:gd name="connsiteY4534" fmla="*/ 205264 h 514350"/>
                <a:gd name="connsiteX4535" fmla="*/ 3943826 w 6400800"/>
                <a:gd name="connsiteY4535" fmla="*/ 210979 h 514350"/>
                <a:gd name="connsiteX4536" fmla="*/ 3945731 w 6400800"/>
                <a:gd name="connsiteY4536" fmla="*/ 230981 h 514350"/>
                <a:gd name="connsiteX4537" fmla="*/ 3946684 w 6400800"/>
                <a:gd name="connsiteY4537" fmla="*/ 236696 h 514350"/>
                <a:gd name="connsiteX4538" fmla="*/ 3939064 w 6400800"/>
                <a:gd name="connsiteY4538" fmla="*/ 228124 h 514350"/>
                <a:gd name="connsiteX4539" fmla="*/ 3937159 w 6400800"/>
                <a:gd name="connsiteY4539" fmla="*/ 215741 h 514350"/>
                <a:gd name="connsiteX4540" fmla="*/ 3943826 w 6400800"/>
                <a:gd name="connsiteY4540" fmla="*/ 205264 h 514350"/>
                <a:gd name="connsiteX4541" fmla="*/ 3866674 w 6400800"/>
                <a:gd name="connsiteY4541" fmla="*/ 369094 h 514350"/>
                <a:gd name="connsiteX4542" fmla="*/ 3867626 w 6400800"/>
                <a:gd name="connsiteY4542" fmla="*/ 368141 h 514350"/>
                <a:gd name="connsiteX4543" fmla="*/ 3867626 w 6400800"/>
                <a:gd name="connsiteY4543" fmla="*/ 370999 h 514350"/>
                <a:gd name="connsiteX4544" fmla="*/ 3866674 w 6400800"/>
                <a:gd name="connsiteY4544" fmla="*/ 369094 h 514350"/>
                <a:gd name="connsiteX4545" fmla="*/ 3886676 w 6400800"/>
                <a:gd name="connsiteY4545" fmla="*/ 354806 h 514350"/>
                <a:gd name="connsiteX4546" fmla="*/ 3882866 w 6400800"/>
                <a:gd name="connsiteY4546" fmla="*/ 348139 h 514350"/>
                <a:gd name="connsiteX4547" fmla="*/ 3881914 w 6400800"/>
                <a:gd name="connsiteY4547" fmla="*/ 338614 h 514350"/>
                <a:gd name="connsiteX4548" fmla="*/ 3886676 w 6400800"/>
                <a:gd name="connsiteY4548" fmla="*/ 354806 h 514350"/>
                <a:gd name="connsiteX4549" fmla="*/ 3887629 w 6400800"/>
                <a:gd name="connsiteY4549" fmla="*/ 356711 h 514350"/>
                <a:gd name="connsiteX4550" fmla="*/ 3886676 w 6400800"/>
                <a:gd name="connsiteY4550" fmla="*/ 354806 h 514350"/>
                <a:gd name="connsiteX4551" fmla="*/ 3897154 w 6400800"/>
                <a:gd name="connsiteY4551" fmla="*/ 278606 h 514350"/>
                <a:gd name="connsiteX4552" fmla="*/ 3901916 w 6400800"/>
                <a:gd name="connsiteY4552" fmla="*/ 270986 h 514350"/>
                <a:gd name="connsiteX4553" fmla="*/ 3901916 w 6400800"/>
                <a:gd name="connsiteY4553" fmla="*/ 270986 h 514350"/>
                <a:gd name="connsiteX4554" fmla="*/ 3897154 w 6400800"/>
                <a:gd name="connsiteY4554" fmla="*/ 278606 h 514350"/>
                <a:gd name="connsiteX4555" fmla="*/ 3897154 w 6400800"/>
                <a:gd name="connsiteY4555" fmla="*/ 278606 h 514350"/>
                <a:gd name="connsiteX4556" fmla="*/ 3900011 w 6400800"/>
                <a:gd name="connsiteY4556" fmla="*/ 291941 h 514350"/>
                <a:gd name="connsiteX4557" fmla="*/ 3901916 w 6400800"/>
                <a:gd name="connsiteY4557" fmla="*/ 288131 h 514350"/>
                <a:gd name="connsiteX4558" fmla="*/ 3902869 w 6400800"/>
                <a:gd name="connsiteY4558" fmla="*/ 286226 h 514350"/>
                <a:gd name="connsiteX4559" fmla="*/ 3903821 w 6400800"/>
                <a:gd name="connsiteY4559" fmla="*/ 297656 h 514350"/>
                <a:gd name="connsiteX4560" fmla="*/ 3902869 w 6400800"/>
                <a:gd name="connsiteY4560" fmla="*/ 301466 h 514350"/>
                <a:gd name="connsiteX4561" fmla="*/ 3901916 w 6400800"/>
                <a:gd name="connsiteY4561" fmla="*/ 298609 h 514350"/>
                <a:gd name="connsiteX4562" fmla="*/ 3900011 w 6400800"/>
                <a:gd name="connsiteY4562" fmla="*/ 291941 h 514350"/>
                <a:gd name="connsiteX4563" fmla="*/ 3903821 w 6400800"/>
                <a:gd name="connsiteY4563" fmla="*/ 431006 h 514350"/>
                <a:gd name="connsiteX4564" fmla="*/ 3902869 w 6400800"/>
                <a:gd name="connsiteY4564" fmla="*/ 431959 h 514350"/>
                <a:gd name="connsiteX4565" fmla="*/ 3901916 w 6400800"/>
                <a:gd name="connsiteY4565" fmla="*/ 431959 h 514350"/>
                <a:gd name="connsiteX4566" fmla="*/ 3903821 w 6400800"/>
                <a:gd name="connsiteY4566" fmla="*/ 426244 h 514350"/>
                <a:gd name="connsiteX4567" fmla="*/ 3904774 w 6400800"/>
                <a:gd name="connsiteY4567" fmla="*/ 428149 h 514350"/>
                <a:gd name="connsiteX4568" fmla="*/ 3903821 w 6400800"/>
                <a:gd name="connsiteY4568" fmla="*/ 431006 h 514350"/>
                <a:gd name="connsiteX4569" fmla="*/ 3925729 w 6400800"/>
                <a:gd name="connsiteY4569" fmla="*/ 309086 h 514350"/>
                <a:gd name="connsiteX4570" fmla="*/ 3922871 w 6400800"/>
                <a:gd name="connsiteY4570" fmla="*/ 297656 h 514350"/>
                <a:gd name="connsiteX4571" fmla="*/ 3923824 w 6400800"/>
                <a:gd name="connsiteY4571" fmla="*/ 308134 h 514350"/>
                <a:gd name="connsiteX4572" fmla="*/ 3919061 w 6400800"/>
                <a:gd name="connsiteY4572" fmla="*/ 291941 h 514350"/>
                <a:gd name="connsiteX4573" fmla="*/ 3922871 w 6400800"/>
                <a:gd name="connsiteY4573" fmla="*/ 317659 h 514350"/>
                <a:gd name="connsiteX4574" fmla="*/ 3923824 w 6400800"/>
                <a:gd name="connsiteY4574" fmla="*/ 325279 h 514350"/>
                <a:gd name="connsiteX4575" fmla="*/ 3921919 w 6400800"/>
                <a:gd name="connsiteY4575" fmla="*/ 334804 h 514350"/>
                <a:gd name="connsiteX4576" fmla="*/ 3921919 w 6400800"/>
                <a:gd name="connsiteY4576" fmla="*/ 335756 h 514350"/>
                <a:gd name="connsiteX4577" fmla="*/ 3920966 w 6400800"/>
                <a:gd name="connsiteY4577" fmla="*/ 330041 h 514350"/>
                <a:gd name="connsiteX4578" fmla="*/ 3915251 w 6400800"/>
                <a:gd name="connsiteY4578" fmla="*/ 301466 h 514350"/>
                <a:gd name="connsiteX4579" fmla="*/ 3911441 w 6400800"/>
                <a:gd name="connsiteY4579" fmla="*/ 281464 h 514350"/>
                <a:gd name="connsiteX4580" fmla="*/ 3912394 w 6400800"/>
                <a:gd name="connsiteY4580" fmla="*/ 264319 h 514350"/>
                <a:gd name="connsiteX4581" fmla="*/ 3912394 w 6400800"/>
                <a:gd name="connsiteY4581" fmla="*/ 263366 h 514350"/>
                <a:gd name="connsiteX4582" fmla="*/ 3919061 w 6400800"/>
                <a:gd name="connsiteY4582" fmla="*/ 270986 h 514350"/>
                <a:gd name="connsiteX4583" fmla="*/ 3923824 w 6400800"/>
                <a:gd name="connsiteY4583" fmla="*/ 277654 h 514350"/>
                <a:gd name="connsiteX4584" fmla="*/ 3924776 w 6400800"/>
                <a:gd name="connsiteY4584" fmla="*/ 284321 h 514350"/>
                <a:gd name="connsiteX4585" fmla="*/ 3921919 w 6400800"/>
                <a:gd name="connsiteY4585" fmla="*/ 277654 h 514350"/>
                <a:gd name="connsiteX4586" fmla="*/ 3926681 w 6400800"/>
                <a:gd name="connsiteY4586" fmla="*/ 296704 h 514350"/>
                <a:gd name="connsiteX4587" fmla="*/ 3927634 w 6400800"/>
                <a:gd name="connsiteY4587" fmla="*/ 304324 h 514350"/>
                <a:gd name="connsiteX4588" fmla="*/ 3927634 w 6400800"/>
                <a:gd name="connsiteY4588" fmla="*/ 305276 h 514350"/>
                <a:gd name="connsiteX4589" fmla="*/ 3925729 w 6400800"/>
                <a:gd name="connsiteY4589" fmla="*/ 309086 h 514350"/>
                <a:gd name="connsiteX4590" fmla="*/ 3929539 w 6400800"/>
                <a:gd name="connsiteY4590" fmla="*/ 287179 h 514350"/>
                <a:gd name="connsiteX4591" fmla="*/ 3928586 w 6400800"/>
                <a:gd name="connsiteY4591" fmla="*/ 292894 h 514350"/>
                <a:gd name="connsiteX4592" fmla="*/ 3927634 w 6400800"/>
                <a:gd name="connsiteY4592" fmla="*/ 290036 h 514350"/>
                <a:gd name="connsiteX4593" fmla="*/ 3923824 w 6400800"/>
                <a:gd name="connsiteY4593" fmla="*/ 275749 h 514350"/>
                <a:gd name="connsiteX4594" fmla="*/ 3927634 w 6400800"/>
                <a:gd name="connsiteY4594" fmla="*/ 281464 h 514350"/>
                <a:gd name="connsiteX4595" fmla="*/ 3929539 w 6400800"/>
                <a:gd name="connsiteY4595" fmla="*/ 284321 h 514350"/>
                <a:gd name="connsiteX4596" fmla="*/ 3929539 w 6400800"/>
                <a:gd name="connsiteY4596" fmla="*/ 287179 h 514350"/>
                <a:gd name="connsiteX4597" fmla="*/ 3926681 w 6400800"/>
                <a:gd name="connsiteY4597" fmla="*/ 242411 h 514350"/>
                <a:gd name="connsiteX4598" fmla="*/ 3928586 w 6400800"/>
                <a:gd name="connsiteY4598" fmla="*/ 270986 h 514350"/>
                <a:gd name="connsiteX4599" fmla="*/ 3921919 w 6400800"/>
                <a:gd name="connsiteY4599" fmla="*/ 265271 h 514350"/>
                <a:gd name="connsiteX4600" fmla="*/ 3913346 w 6400800"/>
                <a:gd name="connsiteY4600" fmla="*/ 257651 h 514350"/>
                <a:gd name="connsiteX4601" fmla="*/ 3917156 w 6400800"/>
                <a:gd name="connsiteY4601" fmla="*/ 246221 h 514350"/>
                <a:gd name="connsiteX4602" fmla="*/ 3925729 w 6400800"/>
                <a:gd name="connsiteY4602" fmla="*/ 232886 h 514350"/>
                <a:gd name="connsiteX4603" fmla="*/ 3926681 w 6400800"/>
                <a:gd name="connsiteY4603" fmla="*/ 242411 h 514350"/>
                <a:gd name="connsiteX4604" fmla="*/ 3900964 w 6400800"/>
                <a:gd name="connsiteY4604" fmla="*/ 168116 h 514350"/>
                <a:gd name="connsiteX4605" fmla="*/ 3914299 w 6400800"/>
                <a:gd name="connsiteY4605" fmla="*/ 147161 h 514350"/>
                <a:gd name="connsiteX4606" fmla="*/ 3915251 w 6400800"/>
                <a:gd name="connsiteY4606" fmla="*/ 156686 h 514350"/>
                <a:gd name="connsiteX4607" fmla="*/ 3920966 w 6400800"/>
                <a:gd name="connsiteY4607" fmla="*/ 196691 h 514350"/>
                <a:gd name="connsiteX4608" fmla="*/ 3922871 w 6400800"/>
                <a:gd name="connsiteY4608" fmla="*/ 213836 h 514350"/>
                <a:gd name="connsiteX4609" fmla="*/ 3920014 w 6400800"/>
                <a:gd name="connsiteY4609" fmla="*/ 210979 h 514350"/>
                <a:gd name="connsiteX4610" fmla="*/ 3923824 w 6400800"/>
                <a:gd name="connsiteY4610" fmla="*/ 214789 h 514350"/>
                <a:gd name="connsiteX4611" fmla="*/ 3924776 w 6400800"/>
                <a:gd name="connsiteY4611" fmla="*/ 226219 h 514350"/>
                <a:gd name="connsiteX4612" fmla="*/ 3906679 w 6400800"/>
                <a:gd name="connsiteY4612" fmla="*/ 249079 h 514350"/>
                <a:gd name="connsiteX4613" fmla="*/ 3904774 w 6400800"/>
                <a:gd name="connsiteY4613" fmla="*/ 251936 h 514350"/>
                <a:gd name="connsiteX4614" fmla="*/ 3902869 w 6400800"/>
                <a:gd name="connsiteY4614" fmla="*/ 250984 h 514350"/>
                <a:gd name="connsiteX4615" fmla="*/ 3900964 w 6400800"/>
                <a:gd name="connsiteY4615" fmla="*/ 242411 h 514350"/>
                <a:gd name="connsiteX4616" fmla="*/ 3900964 w 6400800"/>
                <a:gd name="connsiteY4616" fmla="*/ 249079 h 514350"/>
                <a:gd name="connsiteX4617" fmla="*/ 3897154 w 6400800"/>
                <a:gd name="connsiteY4617" fmla="*/ 247174 h 514350"/>
                <a:gd name="connsiteX4618" fmla="*/ 3891439 w 6400800"/>
                <a:gd name="connsiteY4618" fmla="*/ 243364 h 514350"/>
                <a:gd name="connsiteX4619" fmla="*/ 3896201 w 6400800"/>
                <a:gd name="connsiteY4619" fmla="*/ 248126 h 514350"/>
                <a:gd name="connsiteX4620" fmla="*/ 3900964 w 6400800"/>
                <a:gd name="connsiteY4620" fmla="*/ 251936 h 514350"/>
                <a:gd name="connsiteX4621" fmla="*/ 3900964 w 6400800"/>
                <a:gd name="connsiteY4621" fmla="*/ 256699 h 514350"/>
                <a:gd name="connsiteX4622" fmla="*/ 3894296 w 6400800"/>
                <a:gd name="connsiteY4622" fmla="*/ 266224 h 514350"/>
                <a:gd name="connsiteX4623" fmla="*/ 3890486 w 6400800"/>
                <a:gd name="connsiteY4623" fmla="*/ 250984 h 514350"/>
                <a:gd name="connsiteX4624" fmla="*/ 3880009 w 6400800"/>
                <a:gd name="connsiteY4624" fmla="*/ 210026 h 514350"/>
                <a:gd name="connsiteX4625" fmla="*/ 3879056 w 6400800"/>
                <a:gd name="connsiteY4625" fmla="*/ 206216 h 514350"/>
                <a:gd name="connsiteX4626" fmla="*/ 3900964 w 6400800"/>
                <a:gd name="connsiteY4626" fmla="*/ 168116 h 514350"/>
                <a:gd name="connsiteX4627" fmla="*/ 3873341 w 6400800"/>
                <a:gd name="connsiteY4627" fmla="*/ 214789 h 514350"/>
                <a:gd name="connsiteX4628" fmla="*/ 3879056 w 6400800"/>
                <a:gd name="connsiteY4628" fmla="*/ 251936 h 514350"/>
                <a:gd name="connsiteX4629" fmla="*/ 3883819 w 6400800"/>
                <a:gd name="connsiteY4629" fmla="*/ 280511 h 514350"/>
                <a:gd name="connsiteX4630" fmla="*/ 3882866 w 6400800"/>
                <a:gd name="connsiteY4630" fmla="*/ 282416 h 514350"/>
                <a:gd name="connsiteX4631" fmla="*/ 3875246 w 6400800"/>
                <a:gd name="connsiteY4631" fmla="*/ 259556 h 514350"/>
                <a:gd name="connsiteX4632" fmla="*/ 3865721 w 6400800"/>
                <a:gd name="connsiteY4632" fmla="*/ 234791 h 514350"/>
                <a:gd name="connsiteX4633" fmla="*/ 3864769 w 6400800"/>
                <a:gd name="connsiteY4633" fmla="*/ 231934 h 514350"/>
                <a:gd name="connsiteX4634" fmla="*/ 3873341 w 6400800"/>
                <a:gd name="connsiteY4634" fmla="*/ 214789 h 514350"/>
                <a:gd name="connsiteX4635" fmla="*/ 3864769 w 6400800"/>
                <a:gd name="connsiteY4635" fmla="*/ 341471 h 514350"/>
                <a:gd name="connsiteX4636" fmla="*/ 3862864 w 6400800"/>
                <a:gd name="connsiteY4636" fmla="*/ 345281 h 514350"/>
                <a:gd name="connsiteX4637" fmla="*/ 3864769 w 6400800"/>
                <a:gd name="connsiteY4637" fmla="*/ 341471 h 514350"/>
                <a:gd name="connsiteX4638" fmla="*/ 3864769 w 6400800"/>
                <a:gd name="connsiteY4638" fmla="*/ 341471 h 514350"/>
                <a:gd name="connsiteX4639" fmla="*/ 3854291 w 6400800"/>
                <a:gd name="connsiteY4639" fmla="*/ 211931 h 514350"/>
                <a:gd name="connsiteX4640" fmla="*/ 3856196 w 6400800"/>
                <a:gd name="connsiteY4640" fmla="*/ 201454 h 514350"/>
                <a:gd name="connsiteX4641" fmla="*/ 3857149 w 6400800"/>
                <a:gd name="connsiteY4641" fmla="*/ 220504 h 514350"/>
                <a:gd name="connsiteX4642" fmla="*/ 3854291 w 6400800"/>
                <a:gd name="connsiteY4642" fmla="*/ 226219 h 514350"/>
                <a:gd name="connsiteX4643" fmla="*/ 3854291 w 6400800"/>
                <a:gd name="connsiteY4643" fmla="*/ 211931 h 514350"/>
                <a:gd name="connsiteX4644" fmla="*/ 3849529 w 6400800"/>
                <a:gd name="connsiteY4644" fmla="*/ 262414 h 514350"/>
                <a:gd name="connsiteX4645" fmla="*/ 3849529 w 6400800"/>
                <a:gd name="connsiteY4645" fmla="*/ 257651 h 514350"/>
                <a:gd name="connsiteX4646" fmla="*/ 3850481 w 6400800"/>
                <a:gd name="connsiteY4646" fmla="*/ 256699 h 514350"/>
                <a:gd name="connsiteX4647" fmla="*/ 3859054 w 6400800"/>
                <a:gd name="connsiteY4647" fmla="*/ 278606 h 514350"/>
                <a:gd name="connsiteX4648" fmla="*/ 3860006 w 6400800"/>
                <a:gd name="connsiteY4648" fmla="*/ 280511 h 514350"/>
                <a:gd name="connsiteX4649" fmla="*/ 3862864 w 6400800"/>
                <a:gd name="connsiteY4649" fmla="*/ 313849 h 514350"/>
                <a:gd name="connsiteX4650" fmla="*/ 3862864 w 6400800"/>
                <a:gd name="connsiteY4650" fmla="*/ 313849 h 514350"/>
                <a:gd name="connsiteX4651" fmla="*/ 3847624 w 6400800"/>
                <a:gd name="connsiteY4651" fmla="*/ 291941 h 514350"/>
                <a:gd name="connsiteX4652" fmla="*/ 3849529 w 6400800"/>
                <a:gd name="connsiteY4652" fmla="*/ 262414 h 514350"/>
                <a:gd name="connsiteX4653" fmla="*/ 3846671 w 6400800"/>
                <a:gd name="connsiteY4653" fmla="*/ 308134 h 514350"/>
                <a:gd name="connsiteX4654" fmla="*/ 3855244 w 6400800"/>
                <a:gd name="connsiteY4654" fmla="*/ 323374 h 514350"/>
                <a:gd name="connsiteX4655" fmla="*/ 3856196 w 6400800"/>
                <a:gd name="connsiteY4655" fmla="*/ 325279 h 514350"/>
                <a:gd name="connsiteX4656" fmla="*/ 3855244 w 6400800"/>
                <a:gd name="connsiteY4656" fmla="*/ 327184 h 514350"/>
                <a:gd name="connsiteX4657" fmla="*/ 3849529 w 6400800"/>
                <a:gd name="connsiteY4657" fmla="*/ 336709 h 514350"/>
                <a:gd name="connsiteX4658" fmla="*/ 3845719 w 6400800"/>
                <a:gd name="connsiteY4658" fmla="*/ 330041 h 514350"/>
                <a:gd name="connsiteX4659" fmla="*/ 3846671 w 6400800"/>
                <a:gd name="connsiteY4659" fmla="*/ 308134 h 514350"/>
                <a:gd name="connsiteX4660" fmla="*/ 3843814 w 6400800"/>
                <a:gd name="connsiteY4660" fmla="*/ 415766 h 514350"/>
                <a:gd name="connsiteX4661" fmla="*/ 3846671 w 6400800"/>
                <a:gd name="connsiteY4661" fmla="*/ 410051 h 514350"/>
                <a:gd name="connsiteX4662" fmla="*/ 3847624 w 6400800"/>
                <a:gd name="connsiteY4662" fmla="*/ 416719 h 514350"/>
                <a:gd name="connsiteX4663" fmla="*/ 3847624 w 6400800"/>
                <a:gd name="connsiteY4663" fmla="*/ 419576 h 514350"/>
                <a:gd name="connsiteX4664" fmla="*/ 3846671 w 6400800"/>
                <a:gd name="connsiteY4664" fmla="*/ 422434 h 514350"/>
                <a:gd name="connsiteX4665" fmla="*/ 3844766 w 6400800"/>
                <a:gd name="connsiteY4665" fmla="*/ 426244 h 514350"/>
                <a:gd name="connsiteX4666" fmla="*/ 3842861 w 6400800"/>
                <a:gd name="connsiteY4666" fmla="*/ 426244 h 514350"/>
                <a:gd name="connsiteX4667" fmla="*/ 3843814 w 6400800"/>
                <a:gd name="connsiteY4667" fmla="*/ 415766 h 514350"/>
                <a:gd name="connsiteX4668" fmla="*/ 3830479 w 6400800"/>
                <a:gd name="connsiteY4668" fmla="*/ 297656 h 514350"/>
                <a:gd name="connsiteX4669" fmla="*/ 3830479 w 6400800"/>
                <a:gd name="connsiteY4669" fmla="*/ 299561 h 514350"/>
                <a:gd name="connsiteX4670" fmla="*/ 3830479 w 6400800"/>
                <a:gd name="connsiteY4670" fmla="*/ 301466 h 514350"/>
                <a:gd name="connsiteX4671" fmla="*/ 3829526 w 6400800"/>
                <a:gd name="connsiteY4671" fmla="*/ 307181 h 514350"/>
                <a:gd name="connsiteX4672" fmla="*/ 3827621 w 6400800"/>
                <a:gd name="connsiteY4672" fmla="*/ 304324 h 514350"/>
                <a:gd name="connsiteX4673" fmla="*/ 3830479 w 6400800"/>
                <a:gd name="connsiteY4673" fmla="*/ 297656 h 514350"/>
                <a:gd name="connsiteX4674" fmla="*/ 3826669 w 6400800"/>
                <a:gd name="connsiteY4674" fmla="*/ 305276 h 514350"/>
                <a:gd name="connsiteX4675" fmla="*/ 3828574 w 6400800"/>
                <a:gd name="connsiteY4675" fmla="*/ 310039 h 514350"/>
                <a:gd name="connsiteX4676" fmla="*/ 3827621 w 6400800"/>
                <a:gd name="connsiteY4676" fmla="*/ 314801 h 514350"/>
                <a:gd name="connsiteX4677" fmla="*/ 3823811 w 6400800"/>
                <a:gd name="connsiteY4677" fmla="*/ 309086 h 514350"/>
                <a:gd name="connsiteX4678" fmla="*/ 3826669 w 6400800"/>
                <a:gd name="connsiteY4678" fmla="*/ 305276 h 514350"/>
                <a:gd name="connsiteX4679" fmla="*/ 3820001 w 6400800"/>
                <a:gd name="connsiteY4679" fmla="*/ 319564 h 514350"/>
                <a:gd name="connsiteX4680" fmla="*/ 3826669 w 6400800"/>
                <a:gd name="connsiteY4680" fmla="*/ 332899 h 514350"/>
                <a:gd name="connsiteX4681" fmla="*/ 3827621 w 6400800"/>
                <a:gd name="connsiteY4681" fmla="*/ 333851 h 514350"/>
                <a:gd name="connsiteX4682" fmla="*/ 3826669 w 6400800"/>
                <a:gd name="connsiteY4682" fmla="*/ 343376 h 514350"/>
                <a:gd name="connsiteX4683" fmla="*/ 3824764 w 6400800"/>
                <a:gd name="connsiteY4683" fmla="*/ 377666 h 514350"/>
                <a:gd name="connsiteX4684" fmla="*/ 3820954 w 6400800"/>
                <a:gd name="connsiteY4684" fmla="*/ 364331 h 514350"/>
                <a:gd name="connsiteX4685" fmla="*/ 3820001 w 6400800"/>
                <a:gd name="connsiteY4685" fmla="*/ 352901 h 514350"/>
                <a:gd name="connsiteX4686" fmla="*/ 3818096 w 6400800"/>
                <a:gd name="connsiteY4686" fmla="*/ 336709 h 514350"/>
                <a:gd name="connsiteX4687" fmla="*/ 3821906 w 6400800"/>
                <a:gd name="connsiteY4687" fmla="*/ 332899 h 514350"/>
                <a:gd name="connsiteX4688" fmla="*/ 3818096 w 6400800"/>
                <a:gd name="connsiteY4688" fmla="*/ 335756 h 514350"/>
                <a:gd name="connsiteX4689" fmla="*/ 3817144 w 6400800"/>
                <a:gd name="connsiteY4689" fmla="*/ 326231 h 514350"/>
                <a:gd name="connsiteX4690" fmla="*/ 3820001 w 6400800"/>
                <a:gd name="connsiteY4690" fmla="*/ 319564 h 514350"/>
                <a:gd name="connsiteX4691" fmla="*/ 3788569 w 6400800"/>
                <a:gd name="connsiteY4691" fmla="*/ 264319 h 514350"/>
                <a:gd name="connsiteX4692" fmla="*/ 3792379 w 6400800"/>
                <a:gd name="connsiteY4692" fmla="*/ 270986 h 514350"/>
                <a:gd name="connsiteX4693" fmla="*/ 3800951 w 6400800"/>
                <a:gd name="connsiteY4693" fmla="*/ 285274 h 514350"/>
                <a:gd name="connsiteX4694" fmla="*/ 3800951 w 6400800"/>
                <a:gd name="connsiteY4694" fmla="*/ 287179 h 514350"/>
                <a:gd name="connsiteX4695" fmla="*/ 3800951 w 6400800"/>
                <a:gd name="connsiteY4695" fmla="*/ 298609 h 514350"/>
                <a:gd name="connsiteX4696" fmla="*/ 3800951 w 6400800"/>
                <a:gd name="connsiteY4696" fmla="*/ 300514 h 514350"/>
                <a:gd name="connsiteX4697" fmla="*/ 3797141 w 6400800"/>
                <a:gd name="connsiteY4697" fmla="*/ 287179 h 514350"/>
                <a:gd name="connsiteX4698" fmla="*/ 3796189 w 6400800"/>
                <a:gd name="connsiteY4698" fmla="*/ 285274 h 514350"/>
                <a:gd name="connsiteX4699" fmla="*/ 3796189 w 6400800"/>
                <a:gd name="connsiteY4699" fmla="*/ 280511 h 514350"/>
                <a:gd name="connsiteX4700" fmla="*/ 3795236 w 6400800"/>
                <a:gd name="connsiteY4700" fmla="*/ 283369 h 514350"/>
                <a:gd name="connsiteX4701" fmla="*/ 3791426 w 6400800"/>
                <a:gd name="connsiteY4701" fmla="*/ 271939 h 514350"/>
                <a:gd name="connsiteX4702" fmla="*/ 3788569 w 6400800"/>
                <a:gd name="connsiteY4702" fmla="*/ 264319 h 514350"/>
                <a:gd name="connsiteX4703" fmla="*/ 3748564 w 6400800"/>
                <a:gd name="connsiteY4703" fmla="*/ 364331 h 514350"/>
                <a:gd name="connsiteX4704" fmla="*/ 3748564 w 6400800"/>
                <a:gd name="connsiteY4704" fmla="*/ 351949 h 514350"/>
                <a:gd name="connsiteX4705" fmla="*/ 3750469 w 6400800"/>
                <a:gd name="connsiteY4705" fmla="*/ 358616 h 514350"/>
                <a:gd name="connsiteX4706" fmla="*/ 3748564 w 6400800"/>
                <a:gd name="connsiteY4706" fmla="*/ 364331 h 514350"/>
                <a:gd name="connsiteX4707" fmla="*/ 3762851 w 6400800"/>
                <a:gd name="connsiteY4707" fmla="*/ 399574 h 514350"/>
                <a:gd name="connsiteX4708" fmla="*/ 3759994 w 6400800"/>
                <a:gd name="connsiteY4708" fmla="*/ 405289 h 514350"/>
                <a:gd name="connsiteX4709" fmla="*/ 3760946 w 6400800"/>
                <a:gd name="connsiteY4709" fmla="*/ 391954 h 514350"/>
                <a:gd name="connsiteX4710" fmla="*/ 3760946 w 6400800"/>
                <a:gd name="connsiteY4710" fmla="*/ 391001 h 514350"/>
                <a:gd name="connsiteX4711" fmla="*/ 3762851 w 6400800"/>
                <a:gd name="connsiteY4711" fmla="*/ 396716 h 514350"/>
                <a:gd name="connsiteX4712" fmla="*/ 3762851 w 6400800"/>
                <a:gd name="connsiteY4712" fmla="*/ 399574 h 514350"/>
                <a:gd name="connsiteX4713" fmla="*/ 3770471 w 6400800"/>
                <a:gd name="connsiteY4713" fmla="*/ 290036 h 514350"/>
                <a:gd name="connsiteX4714" fmla="*/ 3775234 w 6400800"/>
                <a:gd name="connsiteY4714" fmla="*/ 309086 h 514350"/>
                <a:gd name="connsiteX4715" fmla="*/ 3771424 w 6400800"/>
                <a:gd name="connsiteY4715" fmla="*/ 301466 h 514350"/>
                <a:gd name="connsiteX4716" fmla="*/ 3770471 w 6400800"/>
                <a:gd name="connsiteY4716" fmla="*/ 299561 h 514350"/>
                <a:gd name="connsiteX4717" fmla="*/ 3770471 w 6400800"/>
                <a:gd name="connsiteY4717" fmla="*/ 290989 h 514350"/>
                <a:gd name="connsiteX4718" fmla="*/ 3770471 w 6400800"/>
                <a:gd name="connsiteY4718" fmla="*/ 290036 h 514350"/>
                <a:gd name="connsiteX4719" fmla="*/ 3769519 w 6400800"/>
                <a:gd name="connsiteY4719" fmla="*/ 370046 h 514350"/>
                <a:gd name="connsiteX4720" fmla="*/ 3770471 w 6400800"/>
                <a:gd name="connsiteY4720" fmla="*/ 372904 h 514350"/>
                <a:gd name="connsiteX4721" fmla="*/ 3767614 w 6400800"/>
                <a:gd name="connsiteY4721" fmla="*/ 366236 h 514350"/>
                <a:gd name="connsiteX4722" fmla="*/ 3767614 w 6400800"/>
                <a:gd name="connsiteY4722" fmla="*/ 359569 h 514350"/>
                <a:gd name="connsiteX4723" fmla="*/ 3766661 w 6400800"/>
                <a:gd name="connsiteY4723" fmla="*/ 364331 h 514350"/>
                <a:gd name="connsiteX4724" fmla="*/ 3764756 w 6400800"/>
                <a:gd name="connsiteY4724" fmla="*/ 360521 h 514350"/>
                <a:gd name="connsiteX4725" fmla="*/ 3764756 w 6400800"/>
                <a:gd name="connsiteY4725" fmla="*/ 357664 h 514350"/>
                <a:gd name="connsiteX4726" fmla="*/ 3765709 w 6400800"/>
                <a:gd name="connsiteY4726" fmla="*/ 351949 h 514350"/>
                <a:gd name="connsiteX4727" fmla="*/ 3769519 w 6400800"/>
                <a:gd name="connsiteY4727" fmla="*/ 370046 h 514350"/>
                <a:gd name="connsiteX4728" fmla="*/ 3753326 w 6400800"/>
                <a:gd name="connsiteY4728" fmla="*/ 250031 h 514350"/>
                <a:gd name="connsiteX4729" fmla="*/ 3755231 w 6400800"/>
                <a:gd name="connsiteY4729" fmla="*/ 236696 h 514350"/>
                <a:gd name="connsiteX4730" fmla="*/ 3756184 w 6400800"/>
                <a:gd name="connsiteY4730" fmla="*/ 232886 h 514350"/>
                <a:gd name="connsiteX4731" fmla="*/ 3758089 w 6400800"/>
                <a:gd name="connsiteY4731" fmla="*/ 230029 h 514350"/>
                <a:gd name="connsiteX4732" fmla="*/ 3759994 w 6400800"/>
                <a:gd name="connsiteY4732" fmla="*/ 237649 h 514350"/>
                <a:gd name="connsiteX4733" fmla="*/ 3769519 w 6400800"/>
                <a:gd name="connsiteY4733" fmla="*/ 281464 h 514350"/>
                <a:gd name="connsiteX4734" fmla="*/ 3767614 w 6400800"/>
                <a:gd name="connsiteY4734" fmla="*/ 290036 h 514350"/>
                <a:gd name="connsiteX4735" fmla="*/ 3767614 w 6400800"/>
                <a:gd name="connsiteY4735" fmla="*/ 290989 h 514350"/>
                <a:gd name="connsiteX4736" fmla="*/ 3752374 w 6400800"/>
                <a:gd name="connsiteY4736" fmla="*/ 261461 h 514350"/>
                <a:gd name="connsiteX4737" fmla="*/ 3753326 w 6400800"/>
                <a:gd name="connsiteY4737" fmla="*/ 250031 h 514350"/>
                <a:gd name="connsiteX4738" fmla="*/ 3748564 w 6400800"/>
                <a:gd name="connsiteY4738" fmla="*/ 296704 h 514350"/>
                <a:gd name="connsiteX4739" fmla="*/ 3748564 w 6400800"/>
                <a:gd name="connsiteY4739" fmla="*/ 296704 h 514350"/>
                <a:gd name="connsiteX4740" fmla="*/ 3756184 w 6400800"/>
                <a:gd name="connsiteY4740" fmla="*/ 313849 h 514350"/>
                <a:gd name="connsiteX4741" fmla="*/ 3757136 w 6400800"/>
                <a:gd name="connsiteY4741" fmla="*/ 316706 h 514350"/>
                <a:gd name="connsiteX4742" fmla="*/ 3759041 w 6400800"/>
                <a:gd name="connsiteY4742" fmla="*/ 323374 h 514350"/>
                <a:gd name="connsiteX4743" fmla="*/ 3757136 w 6400800"/>
                <a:gd name="connsiteY4743" fmla="*/ 330041 h 514350"/>
                <a:gd name="connsiteX4744" fmla="*/ 3754279 w 6400800"/>
                <a:gd name="connsiteY4744" fmla="*/ 341471 h 514350"/>
                <a:gd name="connsiteX4745" fmla="*/ 3750469 w 6400800"/>
                <a:gd name="connsiteY4745" fmla="*/ 335756 h 514350"/>
                <a:gd name="connsiteX4746" fmla="*/ 3747611 w 6400800"/>
                <a:gd name="connsiteY4746" fmla="*/ 331946 h 514350"/>
                <a:gd name="connsiteX4747" fmla="*/ 3748564 w 6400800"/>
                <a:gd name="connsiteY4747" fmla="*/ 296704 h 514350"/>
                <a:gd name="connsiteX4748" fmla="*/ 3738086 w 6400800"/>
                <a:gd name="connsiteY4748" fmla="*/ 273844 h 514350"/>
                <a:gd name="connsiteX4749" fmla="*/ 3738086 w 6400800"/>
                <a:gd name="connsiteY4749" fmla="*/ 273844 h 514350"/>
                <a:gd name="connsiteX4750" fmla="*/ 3738086 w 6400800"/>
                <a:gd name="connsiteY4750" fmla="*/ 274796 h 514350"/>
                <a:gd name="connsiteX4751" fmla="*/ 3738086 w 6400800"/>
                <a:gd name="connsiteY4751" fmla="*/ 273844 h 514350"/>
                <a:gd name="connsiteX4752" fmla="*/ 3689509 w 6400800"/>
                <a:gd name="connsiteY4752" fmla="*/ 326231 h 514350"/>
                <a:gd name="connsiteX4753" fmla="*/ 3686651 w 6400800"/>
                <a:gd name="connsiteY4753" fmla="*/ 331946 h 514350"/>
                <a:gd name="connsiteX4754" fmla="*/ 3685699 w 6400800"/>
                <a:gd name="connsiteY4754" fmla="*/ 330994 h 514350"/>
                <a:gd name="connsiteX4755" fmla="*/ 3685699 w 6400800"/>
                <a:gd name="connsiteY4755" fmla="*/ 322421 h 514350"/>
                <a:gd name="connsiteX4756" fmla="*/ 3685699 w 6400800"/>
                <a:gd name="connsiteY4756" fmla="*/ 313849 h 514350"/>
                <a:gd name="connsiteX4757" fmla="*/ 3689509 w 6400800"/>
                <a:gd name="connsiteY4757" fmla="*/ 325279 h 514350"/>
                <a:gd name="connsiteX4758" fmla="*/ 3689509 w 6400800"/>
                <a:gd name="connsiteY4758" fmla="*/ 326231 h 514350"/>
                <a:gd name="connsiteX4759" fmla="*/ 3716179 w 6400800"/>
                <a:gd name="connsiteY4759" fmla="*/ 211931 h 514350"/>
                <a:gd name="connsiteX4760" fmla="*/ 3720941 w 6400800"/>
                <a:gd name="connsiteY4760" fmla="*/ 221456 h 514350"/>
                <a:gd name="connsiteX4761" fmla="*/ 3719036 w 6400800"/>
                <a:gd name="connsiteY4761" fmla="*/ 230029 h 514350"/>
                <a:gd name="connsiteX4762" fmla="*/ 3718084 w 6400800"/>
                <a:gd name="connsiteY4762" fmla="*/ 233839 h 514350"/>
                <a:gd name="connsiteX4763" fmla="*/ 3713321 w 6400800"/>
                <a:gd name="connsiteY4763" fmla="*/ 228124 h 514350"/>
                <a:gd name="connsiteX4764" fmla="*/ 3717131 w 6400800"/>
                <a:gd name="connsiteY4764" fmla="*/ 235744 h 514350"/>
                <a:gd name="connsiteX4765" fmla="*/ 3714274 w 6400800"/>
                <a:gd name="connsiteY4765" fmla="*/ 253841 h 514350"/>
                <a:gd name="connsiteX4766" fmla="*/ 3714274 w 6400800"/>
                <a:gd name="connsiteY4766" fmla="*/ 250984 h 514350"/>
                <a:gd name="connsiteX4767" fmla="*/ 3713321 w 6400800"/>
                <a:gd name="connsiteY4767" fmla="*/ 238601 h 514350"/>
                <a:gd name="connsiteX4768" fmla="*/ 3713321 w 6400800"/>
                <a:gd name="connsiteY4768" fmla="*/ 227171 h 514350"/>
                <a:gd name="connsiteX4769" fmla="*/ 3712369 w 6400800"/>
                <a:gd name="connsiteY4769" fmla="*/ 208121 h 514350"/>
                <a:gd name="connsiteX4770" fmla="*/ 3712369 w 6400800"/>
                <a:gd name="connsiteY4770" fmla="*/ 205264 h 514350"/>
                <a:gd name="connsiteX4771" fmla="*/ 3716179 w 6400800"/>
                <a:gd name="connsiteY4771" fmla="*/ 211931 h 514350"/>
                <a:gd name="connsiteX4772" fmla="*/ 3679984 w 6400800"/>
                <a:gd name="connsiteY4772" fmla="*/ 236696 h 514350"/>
                <a:gd name="connsiteX4773" fmla="*/ 3684746 w 6400800"/>
                <a:gd name="connsiteY4773" fmla="*/ 196691 h 514350"/>
                <a:gd name="connsiteX4774" fmla="*/ 3687604 w 6400800"/>
                <a:gd name="connsiteY4774" fmla="*/ 166211 h 514350"/>
                <a:gd name="connsiteX4775" fmla="*/ 3688556 w 6400800"/>
                <a:gd name="connsiteY4775" fmla="*/ 154781 h 514350"/>
                <a:gd name="connsiteX4776" fmla="*/ 3699034 w 6400800"/>
                <a:gd name="connsiteY4776" fmla="*/ 178594 h 514350"/>
                <a:gd name="connsiteX4777" fmla="*/ 3708559 w 6400800"/>
                <a:gd name="connsiteY4777" fmla="*/ 199549 h 514350"/>
                <a:gd name="connsiteX4778" fmla="*/ 3707606 w 6400800"/>
                <a:gd name="connsiteY4778" fmla="*/ 207169 h 514350"/>
                <a:gd name="connsiteX4779" fmla="*/ 3704749 w 6400800"/>
                <a:gd name="connsiteY4779" fmla="*/ 226219 h 514350"/>
                <a:gd name="connsiteX4780" fmla="*/ 3702844 w 6400800"/>
                <a:gd name="connsiteY4780" fmla="*/ 237649 h 514350"/>
                <a:gd name="connsiteX4781" fmla="*/ 3701891 w 6400800"/>
                <a:gd name="connsiteY4781" fmla="*/ 250984 h 514350"/>
                <a:gd name="connsiteX4782" fmla="*/ 3700939 w 6400800"/>
                <a:gd name="connsiteY4782" fmla="*/ 280511 h 514350"/>
                <a:gd name="connsiteX4783" fmla="*/ 3700939 w 6400800"/>
                <a:gd name="connsiteY4783" fmla="*/ 300514 h 514350"/>
                <a:gd name="connsiteX4784" fmla="*/ 3697129 w 6400800"/>
                <a:gd name="connsiteY4784" fmla="*/ 290036 h 514350"/>
                <a:gd name="connsiteX4785" fmla="*/ 3699034 w 6400800"/>
                <a:gd name="connsiteY4785" fmla="*/ 308134 h 514350"/>
                <a:gd name="connsiteX4786" fmla="*/ 3690461 w 6400800"/>
                <a:gd name="connsiteY4786" fmla="*/ 322421 h 514350"/>
                <a:gd name="connsiteX4787" fmla="*/ 3683794 w 6400800"/>
                <a:gd name="connsiteY4787" fmla="*/ 310991 h 514350"/>
                <a:gd name="connsiteX4788" fmla="*/ 3683794 w 6400800"/>
                <a:gd name="connsiteY4788" fmla="*/ 302419 h 514350"/>
                <a:gd name="connsiteX4789" fmla="*/ 3682841 w 6400800"/>
                <a:gd name="connsiteY4789" fmla="*/ 308134 h 514350"/>
                <a:gd name="connsiteX4790" fmla="*/ 3679031 w 6400800"/>
                <a:gd name="connsiteY4790" fmla="*/ 302419 h 514350"/>
                <a:gd name="connsiteX4791" fmla="*/ 3681889 w 6400800"/>
                <a:gd name="connsiteY4791" fmla="*/ 310991 h 514350"/>
                <a:gd name="connsiteX4792" fmla="*/ 3679984 w 6400800"/>
                <a:gd name="connsiteY4792" fmla="*/ 323374 h 514350"/>
                <a:gd name="connsiteX4793" fmla="*/ 3672364 w 6400800"/>
                <a:gd name="connsiteY4793" fmla="*/ 307181 h 514350"/>
                <a:gd name="connsiteX4794" fmla="*/ 3677126 w 6400800"/>
                <a:gd name="connsiteY4794" fmla="*/ 289084 h 514350"/>
                <a:gd name="connsiteX4795" fmla="*/ 3681889 w 6400800"/>
                <a:gd name="connsiteY4795" fmla="*/ 272891 h 514350"/>
                <a:gd name="connsiteX4796" fmla="*/ 3686651 w 6400800"/>
                <a:gd name="connsiteY4796" fmla="*/ 260509 h 514350"/>
                <a:gd name="connsiteX4797" fmla="*/ 3692366 w 6400800"/>
                <a:gd name="connsiteY4797" fmla="*/ 250031 h 514350"/>
                <a:gd name="connsiteX4798" fmla="*/ 3683794 w 6400800"/>
                <a:gd name="connsiteY4798" fmla="*/ 258604 h 514350"/>
                <a:gd name="connsiteX4799" fmla="*/ 3675221 w 6400800"/>
                <a:gd name="connsiteY4799" fmla="*/ 270034 h 514350"/>
                <a:gd name="connsiteX4800" fmla="*/ 3671411 w 6400800"/>
                <a:gd name="connsiteY4800" fmla="*/ 275749 h 514350"/>
                <a:gd name="connsiteX4801" fmla="*/ 3679984 w 6400800"/>
                <a:gd name="connsiteY4801" fmla="*/ 236696 h 514350"/>
                <a:gd name="connsiteX4802" fmla="*/ 3678079 w 6400800"/>
                <a:gd name="connsiteY4802" fmla="*/ 342424 h 514350"/>
                <a:gd name="connsiteX4803" fmla="*/ 3677126 w 6400800"/>
                <a:gd name="connsiteY4803" fmla="*/ 349091 h 514350"/>
                <a:gd name="connsiteX4804" fmla="*/ 3676174 w 6400800"/>
                <a:gd name="connsiteY4804" fmla="*/ 343376 h 514350"/>
                <a:gd name="connsiteX4805" fmla="*/ 3674269 w 6400800"/>
                <a:gd name="connsiteY4805" fmla="*/ 335756 h 514350"/>
                <a:gd name="connsiteX4806" fmla="*/ 3678079 w 6400800"/>
                <a:gd name="connsiteY4806" fmla="*/ 342424 h 514350"/>
                <a:gd name="connsiteX4807" fmla="*/ 3664744 w 6400800"/>
                <a:gd name="connsiteY4807" fmla="*/ 355759 h 514350"/>
                <a:gd name="connsiteX4808" fmla="*/ 3664744 w 6400800"/>
                <a:gd name="connsiteY4808" fmla="*/ 362426 h 514350"/>
                <a:gd name="connsiteX4809" fmla="*/ 3663791 w 6400800"/>
                <a:gd name="connsiteY4809" fmla="*/ 371951 h 514350"/>
                <a:gd name="connsiteX4810" fmla="*/ 3663791 w 6400800"/>
                <a:gd name="connsiteY4810" fmla="*/ 371951 h 514350"/>
                <a:gd name="connsiteX4811" fmla="*/ 3662839 w 6400800"/>
                <a:gd name="connsiteY4811" fmla="*/ 367189 h 514350"/>
                <a:gd name="connsiteX4812" fmla="*/ 3662839 w 6400800"/>
                <a:gd name="connsiteY4812" fmla="*/ 366236 h 514350"/>
                <a:gd name="connsiteX4813" fmla="*/ 3664744 w 6400800"/>
                <a:gd name="connsiteY4813" fmla="*/ 355759 h 514350"/>
                <a:gd name="connsiteX4814" fmla="*/ 3603784 w 6400800"/>
                <a:gd name="connsiteY4814" fmla="*/ 369094 h 514350"/>
                <a:gd name="connsiteX4815" fmla="*/ 3602831 w 6400800"/>
                <a:gd name="connsiteY4815" fmla="*/ 363379 h 514350"/>
                <a:gd name="connsiteX4816" fmla="*/ 3605689 w 6400800"/>
                <a:gd name="connsiteY4816" fmla="*/ 352901 h 514350"/>
                <a:gd name="connsiteX4817" fmla="*/ 3606641 w 6400800"/>
                <a:gd name="connsiteY4817" fmla="*/ 350044 h 514350"/>
                <a:gd name="connsiteX4818" fmla="*/ 3607594 w 6400800"/>
                <a:gd name="connsiteY4818" fmla="*/ 352901 h 514350"/>
                <a:gd name="connsiteX4819" fmla="*/ 3607594 w 6400800"/>
                <a:gd name="connsiteY4819" fmla="*/ 353854 h 514350"/>
                <a:gd name="connsiteX4820" fmla="*/ 3603784 w 6400800"/>
                <a:gd name="connsiteY4820" fmla="*/ 369094 h 514350"/>
                <a:gd name="connsiteX4821" fmla="*/ 3612356 w 6400800"/>
                <a:gd name="connsiteY4821" fmla="*/ 329089 h 514350"/>
                <a:gd name="connsiteX4822" fmla="*/ 3611404 w 6400800"/>
                <a:gd name="connsiteY4822" fmla="*/ 327184 h 514350"/>
                <a:gd name="connsiteX4823" fmla="*/ 3610451 w 6400800"/>
                <a:gd name="connsiteY4823" fmla="*/ 321469 h 514350"/>
                <a:gd name="connsiteX4824" fmla="*/ 3613309 w 6400800"/>
                <a:gd name="connsiteY4824" fmla="*/ 324326 h 514350"/>
                <a:gd name="connsiteX4825" fmla="*/ 3612356 w 6400800"/>
                <a:gd name="connsiteY4825" fmla="*/ 329089 h 514350"/>
                <a:gd name="connsiteX4826" fmla="*/ 3633311 w 6400800"/>
                <a:gd name="connsiteY4826" fmla="*/ 366236 h 514350"/>
                <a:gd name="connsiteX4827" fmla="*/ 3629501 w 6400800"/>
                <a:gd name="connsiteY4827" fmla="*/ 358616 h 514350"/>
                <a:gd name="connsiteX4828" fmla="*/ 3629501 w 6400800"/>
                <a:gd name="connsiteY4828" fmla="*/ 354806 h 514350"/>
                <a:gd name="connsiteX4829" fmla="*/ 3633311 w 6400800"/>
                <a:gd name="connsiteY4829" fmla="*/ 366236 h 514350"/>
                <a:gd name="connsiteX4830" fmla="*/ 3633311 w 6400800"/>
                <a:gd name="connsiteY4830" fmla="*/ 366236 h 514350"/>
                <a:gd name="connsiteX4831" fmla="*/ 3633311 w 6400800"/>
                <a:gd name="connsiteY4831" fmla="*/ 366236 h 514350"/>
                <a:gd name="connsiteX4832" fmla="*/ 3632359 w 6400800"/>
                <a:gd name="connsiteY4832" fmla="*/ 331946 h 514350"/>
                <a:gd name="connsiteX4833" fmla="*/ 3635216 w 6400800"/>
                <a:gd name="connsiteY4833" fmla="*/ 348139 h 514350"/>
                <a:gd name="connsiteX4834" fmla="*/ 3631406 w 6400800"/>
                <a:gd name="connsiteY4834" fmla="*/ 341471 h 514350"/>
                <a:gd name="connsiteX4835" fmla="*/ 3632359 w 6400800"/>
                <a:gd name="connsiteY4835" fmla="*/ 331946 h 514350"/>
                <a:gd name="connsiteX4836" fmla="*/ 3618071 w 6400800"/>
                <a:gd name="connsiteY4836" fmla="*/ 270034 h 514350"/>
                <a:gd name="connsiteX4837" fmla="*/ 3628549 w 6400800"/>
                <a:gd name="connsiteY4837" fmla="*/ 246221 h 514350"/>
                <a:gd name="connsiteX4838" fmla="*/ 3630454 w 6400800"/>
                <a:gd name="connsiteY4838" fmla="*/ 242411 h 514350"/>
                <a:gd name="connsiteX4839" fmla="*/ 3625691 w 6400800"/>
                <a:gd name="connsiteY4839" fmla="*/ 265271 h 514350"/>
                <a:gd name="connsiteX4840" fmla="*/ 3618071 w 6400800"/>
                <a:gd name="connsiteY4840" fmla="*/ 271939 h 514350"/>
                <a:gd name="connsiteX4841" fmla="*/ 3618071 w 6400800"/>
                <a:gd name="connsiteY4841" fmla="*/ 270034 h 514350"/>
                <a:gd name="connsiteX4842" fmla="*/ 3601879 w 6400800"/>
                <a:gd name="connsiteY4842" fmla="*/ 310039 h 514350"/>
                <a:gd name="connsiteX4843" fmla="*/ 3606641 w 6400800"/>
                <a:gd name="connsiteY4843" fmla="*/ 298609 h 514350"/>
                <a:gd name="connsiteX4844" fmla="*/ 3615214 w 6400800"/>
                <a:gd name="connsiteY4844" fmla="*/ 278606 h 514350"/>
                <a:gd name="connsiteX4845" fmla="*/ 3619976 w 6400800"/>
                <a:gd name="connsiteY4845" fmla="*/ 271939 h 514350"/>
                <a:gd name="connsiteX4846" fmla="*/ 3625691 w 6400800"/>
                <a:gd name="connsiteY4846" fmla="*/ 266224 h 514350"/>
                <a:gd name="connsiteX4847" fmla="*/ 3624739 w 6400800"/>
                <a:gd name="connsiteY4847" fmla="*/ 270986 h 514350"/>
                <a:gd name="connsiteX4848" fmla="*/ 3617119 w 6400800"/>
                <a:gd name="connsiteY4848" fmla="*/ 309086 h 514350"/>
                <a:gd name="connsiteX4849" fmla="*/ 3614261 w 6400800"/>
                <a:gd name="connsiteY4849" fmla="*/ 322421 h 514350"/>
                <a:gd name="connsiteX4850" fmla="*/ 3611404 w 6400800"/>
                <a:gd name="connsiteY4850" fmla="*/ 320516 h 514350"/>
                <a:gd name="connsiteX4851" fmla="*/ 3609499 w 6400800"/>
                <a:gd name="connsiteY4851" fmla="*/ 298609 h 514350"/>
                <a:gd name="connsiteX4852" fmla="*/ 3608546 w 6400800"/>
                <a:gd name="connsiteY4852" fmla="*/ 318611 h 514350"/>
                <a:gd name="connsiteX4853" fmla="*/ 3606641 w 6400800"/>
                <a:gd name="connsiteY4853" fmla="*/ 317659 h 514350"/>
                <a:gd name="connsiteX4854" fmla="*/ 3608546 w 6400800"/>
                <a:gd name="connsiteY4854" fmla="*/ 319564 h 514350"/>
                <a:gd name="connsiteX4855" fmla="*/ 3608546 w 6400800"/>
                <a:gd name="connsiteY4855" fmla="*/ 322421 h 514350"/>
                <a:gd name="connsiteX4856" fmla="*/ 3602831 w 6400800"/>
                <a:gd name="connsiteY4856" fmla="*/ 312896 h 514350"/>
                <a:gd name="connsiteX4857" fmla="*/ 3601879 w 6400800"/>
                <a:gd name="connsiteY4857" fmla="*/ 310039 h 514350"/>
                <a:gd name="connsiteX4858" fmla="*/ 3600926 w 6400800"/>
                <a:gd name="connsiteY4858" fmla="*/ 335756 h 514350"/>
                <a:gd name="connsiteX4859" fmla="*/ 3604736 w 6400800"/>
                <a:gd name="connsiteY4859" fmla="*/ 346234 h 514350"/>
                <a:gd name="connsiteX4860" fmla="*/ 3601879 w 6400800"/>
                <a:gd name="connsiteY4860" fmla="*/ 351949 h 514350"/>
                <a:gd name="connsiteX4861" fmla="*/ 3600926 w 6400800"/>
                <a:gd name="connsiteY4861" fmla="*/ 352901 h 514350"/>
                <a:gd name="connsiteX4862" fmla="*/ 3599974 w 6400800"/>
                <a:gd name="connsiteY4862" fmla="*/ 345281 h 514350"/>
                <a:gd name="connsiteX4863" fmla="*/ 3600926 w 6400800"/>
                <a:gd name="connsiteY4863" fmla="*/ 335756 h 514350"/>
                <a:gd name="connsiteX4864" fmla="*/ 3556159 w 6400800"/>
                <a:gd name="connsiteY4864" fmla="*/ 342424 h 514350"/>
                <a:gd name="connsiteX4865" fmla="*/ 3557111 w 6400800"/>
                <a:gd name="connsiteY4865" fmla="*/ 324326 h 514350"/>
                <a:gd name="connsiteX4866" fmla="*/ 3558064 w 6400800"/>
                <a:gd name="connsiteY4866" fmla="*/ 328136 h 514350"/>
                <a:gd name="connsiteX4867" fmla="*/ 3559016 w 6400800"/>
                <a:gd name="connsiteY4867" fmla="*/ 333851 h 514350"/>
                <a:gd name="connsiteX4868" fmla="*/ 3559016 w 6400800"/>
                <a:gd name="connsiteY4868" fmla="*/ 334804 h 514350"/>
                <a:gd name="connsiteX4869" fmla="*/ 3556159 w 6400800"/>
                <a:gd name="connsiteY4869" fmla="*/ 342424 h 514350"/>
                <a:gd name="connsiteX4870" fmla="*/ 3559969 w 6400800"/>
                <a:gd name="connsiteY4870" fmla="*/ 279559 h 514350"/>
                <a:gd name="connsiteX4871" fmla="*/ 3559016 w 6400800"/>
                <a:gd name="connsiteY4871" fmla="*/ 274796 h 514350"/>
                <a:gd name="connsiteX4872" fmla="*/ 3561874 w 6400800"/>
                <a:gd name="connsiteY4872" fmla="*/ 276701 h 514350"/>
                <a:gd name="connsiteX4873" fmla="*/ 3566636 w 6400800"/>
                <a:gd name="connsiteY4873" fmla="*/ 280511 h 514350"/>
                <a:gd name="connsiteX4874" fmla="*/ 3562826 w 6400800"/>
                <a:gd name="connsiteY4874" fmla="*/ 287179 h 514350"/>
                <a:gd name="connsiteX4875" fmla="*/ 3559969 w 6400800"/>
                <a:gd name="connsiteY4875" fmla="*/ 279559 h 514350"/>
                <a:gd name="connsiteX4876" fmla="*/ 3571399 w 6400800"/>
                <a:gd name="connsiteY4876" fmla="*/ 287179 h 514350"/>
                <a:gd name="connsiteX4877" fmla="*/ 3571399 w 6400800"/>
                <a:gd name="connsiteY4877" fmla="*/ 311944 h 514350"/>
                <a:gd name="connsiteX4878" fmla="*/ 3569494 w 6400800"/>
                <a:gd name="connsiteY4878" fmla="*/ 314801 h 514350"/>
                <a:gd name="connsiteX4879" fmla="*/ 3562826 w 6400800"/>
                <a:gd name="connsiteY4879" fmla="*/ 292894 h 514350"/>
                <a:gd name="connsiteX4880" fmla="*/ 3566636 w 6400800"/>
                <a:gd name="connsiteY4880" fmla="*/ 282416 h 514350"/>
                <a:gd name="connsiteX4881" fmla="*/ 3571399 w 6400800"/>
                <a:gd name="connsiteY4881" fmla="*/ 287179 h 514350"/>
                <a:gd name="connsiteX4882" fmla="*/ 3571399 w 6400800"/>
                <a:gd name="connsiteY4882" fmla="*/ 287179 h 514350"/>
                <a:gd name="connsiteX4883" fmla="*/ 3571399 w 6400800"/>
                <a:gd name="connsiteY4883" fmla="*/ 281464 h 514350"/>
                <a:gd name="connsiteX4884" fmla="*/ 3568541 w 6400800"/>
                <a:gd name="connsiteY4884" fmla="*/ 279559 h 514350"/>
                <a:gd name="connsiteX4885" fmla="*/ 3568541 w 6400800"/>
                <a:gd name="connsiteY4885" fmla="*/ 279559 h 514350"/>
                <a:gd name="connsiteX4886" fmla="*/ 3571399 w 6400800"/>
                <a:gd name="connsiteY4886" fmla="*/ 273844 h 514350"/>
                <a:gd name="connsiteX4887" fmla="*/ 3571399 w 6400800"/>
                <a:gd name="connsiteY4887" fmla="*/ 281464 h 514350"/>
                <a:gd name="connsiteX4888" fmla="*/ 3567589 w 6400800"/>
                <a:gd name="connsiteY4888" fmla="*/ 250031 h 514350"/>
                <a:gd name="connsiteX4889" fmla="*/ 3570446 w 6400800"/>
                <a:gd name="connsiteY4889" fmla="*/ 265271 h 514350"/>
                <a:gd name="connsiteX4890" fmla="*/ 3571399 w 6400800"/>
                <a:gd name="connsiteY4890" fmla="*/ 271939 h 514350"/>
                <a:gd name="connsiteX4891" fmla="*/ 3571399 w 6400800"/>
                <a:gd name="connsiteY4891" fmla="*/ 272891 h 514350"/>
                <a:gd name="connsiteX4892" fmla="*/ 3567589 w 6400800"/>
                <a:gd name="connsiteY4892" fmla="*/ 277654 h 514350"/>
                <a:gd name="connsiteX4893" fmla="*/ 3567589 w 6400800"/>
                <a:gd name="connsiteY4893" fmla="*/ 277654 h 514350"/>
                <a:gd name="connsiteX4894" fmla="*/ 3561874 w 6400800"/>
                <a:gd name="connsiteY4894" fmla="*/ 274796 h 514350"/>
                <a:gd name="connsiteX4895" fmla="*/ 3558064 w 6400800"/>
                <a:gd name="connsiteY4895" fmla="*/ 272891 h 514350"/>
                <a:gd name="connsiteX4896" fmla="*/ 3554254 w 6400800"/>
                <a:gd name="connsiteY4896" fmla="*/ 260509 h 514350"/>
                <a:gd name="connsiteX4897" fmla="*/ 3556159 w 6400800"/>
                <a:gd name="connsiteY4897" fmla="*/ 257651 h 514350"/>
                <a:gd name="connsiteX4898" fmla="*/ 3566636 w 6400800"/>
                <a:gd name="connsiteY4898" fmla="*/ 243364 h 514350"/>
                <a:gd name="connsiteX4899" fmla="*/ 3567589 w 6400800"/>
                <a:gd name="connsiteY4899" fmla="*/ 250031 h 514350"/>
                <a:gd name="connsiteX4900" fmla="*/ 3561874 w 6400800"/>
                <a:gd name="connsiteY4900" fmla="*/ 229076 h 514350"/>
                <a:gd name="connsiteX4901" fmla="*/ 3562826 w 6400800"/>
                <a:gd name="connsiteY4901" fmla="*/ 227171 h 514350"/>
                <a:gd name="connsiteX4902" fmla="*/ 3564731 w 6400800"/>
                <a:gd name="connsiteY4902" fmla="*/ 235744 h 514350"/>
                <a:gd name="connsiteX4903" fmla="*/ 3565684 w 6400800"/>
                <a:gd name="connsiteY4903" fmla="*/ 238601 h 514350"/>
                <a:gd name="connsiteX4904" fmla="*/ 3552349 w 6400800"/>
                <a:gd name="connsiteY4904" fmla="*/ 251936 h 514350"/>
                <a:gd name="connsiteX4905" fmla="*/ 3551396 w 6400800"/>
                <a:gd name="connsiteY4905" fmla="*/ 247174 h 514350"/>
                <a:gd name="connsiteX4906" fmla="*/ 3561874 w 6400800"/>
                <a:gd name="connsiteY4906" fmla="*/ 229076 h 514350"/>
                <a:gd name="connsiteX4907" fmla="*/ 3551396 w 6400800"/>
                <a:gd name="connsiteY4907" fmla="*/ 293846 h 514350"/>
                <a:gd name="connsiteX4908" fmla="*/ 3554254 w 6400800"/>
                <a:gd name="connsiteY4908" fmla="*/ 307181 h 514350"/>
                <a:gd name="connsiteX4909" fmla="*/ 3550444 w 6400800"/>
                <a:gd name="connsiteY4909" fmla="*/ 321469 h 514350"/>
                <a:gd name="connsiteX4910" fmla="*/ 3547586 w 6400800"/>
                <a:gd name="connsiteY4910" fmla="*/ 333851 h 514350"/>
                <a:gd name="connsiteX4911" fmla="*/ 3546634 w 6400800"/>
                <a:gd name="connsiteY4911" fmla="*/ 331946 h 514350"/>
                <a:gd name="connsiteX4912" fmla="*/ 3543776 w 6400800"/>
                <a:gd name="connsiteY4912" fmla="*/ 327184 h 514350"/>
                <a:gd name="connsiteX4913" fmla="*/ 3544729 w 6400800"/>
                <a:gd name="connsiteY4913" fmla="*/ 306229 h 514350"/>
                <a:gd name="connsiteX4914" fmla="*/ 3547586 w 6400800"/>
                <a:gd name="connsiteY4914" fmla="*/ 286226 h 514350"/>
                <a:gd name="connsiteX4915" fmla="*/ 3548539 w 6400800"/>
                <a:gd name="connsiteY4915" fmla="*/ 276701 h 514350"/>
                <a:gd name="connsiteX4916" fmla="*/ 3551396 w 6400800"/>
                <a:gd name="connsiteY4916" fmla="*/ 293846 h 514350"/>
                <a:gd name="connsiteX4917" fmla="*/ 3543776 w 6400800"/>
                <a:gd name="connsiteY4917" fmla="*/ 191929 h 514350"/>
                <a:gd name="connsiteX4918" fmla="*/ 3549491 w 6400800"/>
                <a:gd name="connsiteY4918" fmla="*/ 180499 h 514350"/>
                <a:gd name="connsiteX4919" fmla="*/ 3548539 w 6400800"/>
                <a:gd name="connsiteY4919" fmla="*/ 185261 h 514350"/>
                <a:gd name="connsiteX4920" fmla="*/ 3544729 w 6400800"/>
                <a:gd name="connsiteY4920" fmla="*/ 211931 h 514350"/>
                <a:gd name="connsiteX4921" fmla="*/ 3543776 w 6400800"/>
                <a:gd name="connsiteY4921" fmla="*/ 217646 h 514350"/>
                <a:gd name="connsiteX4922" fmla="*/ 3539014 w 6400800"/>
                <a:gd name="connsiteY4922" fmla="*/ 200501 h 514350"/>
                <a:gd name="connsiteX4923" fmla="*/ 3543776 w 6400800"/>
                <a:gd name="connsiteY4923" fmla="*/ 191929 h 514350"/>
                <a:gd name="connsiteX4924" fmla="*/ 3530441 w 6400800"/>
                <a:gd name="connsiteY4924" fmla="*/ 217646 h 514350"/>
                <a:gd name="connsiteX4925" fmla="*/ 3539014 w 6400800"/>
                <a:gd name="connsiteY4925" fmla="*/ 201454 h 514350"/>
                <a:gd name="connsiteX4926" fmla="*/ 3540919 w 6400800"/>
                <a:gd name="connsiteY4926" fmla="*/ 217646 h 514350"/>
                <a:gd name="connsiteX4927" fmla="*/ 3542824 w 6400800"/>
                <a:gd name="connsiteY4927" fmla="*/ 231934 h 514350"/>
                <a:gd name="connsiteX4928" fmla="*/ 3540919 w 6400800"/>
                <a:gd name="connsiteY4928" fmla="*/ 240506 h 514350"/>
                <a:gd name="connsiteX4929" fmla="*/ 3528536 w 6400800"/>
                <a:gd name="connsiteY4929" fmla="*/ 259556 h 514350"/>
                <a:gd name="connsiteX4930" fmla="*/ 3528536 w 6400800"/>
                <a:gd name="connsiteY4930" fmla="*/ 257651 h 514350"/>
                <a:gd name="connsiteX4931" fmla="*/ 3527584 w 6400800"/>
                <a:gd name="connsiteY4931" fmla="*/ 240506 h 514350"/>
                <a:gd name="connsiteX4932" fmla="*/ 3526631 w 6400800"/>
                <a:gd name="connsiteY4932" fmla="*/ 229076 h 514350"/>
                <a:gd name="connsiteX4933" fmla="*/ 3530441 w 6400800"/>
                <a:gd name="connsiteY4933" fmla="*/ 217646 h 514350"/>
                <a:gd name="connsiteX4934" fmla="*/ 3490436 w 6400800"/>
                <a:gd name="connsiteY4934" fmla="*/ 321469 h 514350"/>
                <a:gd name="connsiteX4935" fmla="*/ 3490436 w 6400800"/>
                <a:gd name="connsiteY4935" fmla="*/ 317659 h 514350"/>
                <a:gd name="connsiteX4936" fmla="*/ 3491389 w 6400800"/>
                <a:gd name="connsiteY4936" fmla="*/ 319564 h 514350"/>
                <a:gd name="connsiteX4937" fmla="*/ 3490436 w 6400800"/>
                <a:gd name="connsiteY4937" fmla="*/ 321469 h 514350"/>
                <a:gd name="connsiteX4938" fmla="*/ 3514249 w 6400800"/>
                <a:gd name="connsiteY4938" fmla="*/ 250984 h 514350"/>
                <a:gd name="connsiteX4939" fmla="*/ 3516154 w 6400800"/>
                <a:gd name="connsiteY4939" fmla="*/ 246221 h 514350"/>
                <a:gd name="connsiteX4940" fmla="*/ 3515201 w 6400800"/>
                <a:gd name="connsiteY4940" fmla="*/ 257651 h 514350"/>
                <a:gd name="connsiteX4941" fmla="*/ 3514249 w 6400800"/>
                <a:gd name="connsiteY4941" fmla="*/ 270986 h 514350"/>
                <a:gd name="connsiteX4942" fmla="*/ 3509486 w 6400800"/>
                <a:gd name="connsiteY4942" fmla="*/ 259556 h 514350"/>
                <a:gd name="connsiteX4943" fmla="*/ 3514249 w 6400800"/>
                <a:gd name="connsiteY4943" fmla="*/ 250984 h 514350"/>
                <a:gd name="connsiteX4944" fmla="*/ 3504724 w 6400800"/>
                <a:gd name="connsiteY4944" fmla="*/ 271939 h 514350"/>
                <a:gd name="connsiteX4945" fmla="*/ 3505676 w 6400800"/>
                <a:gd name="connsiteY4945" fmla="*/ 274796 h 514350"/>
                <a:gd name="connsiteX4946" fmla="*/ 3509486 w 6400800"/>
                <a:gd name="connsiteY4946" fmla="*/ 288131 h 514350"/>
                <a:gd name="connsiteX4947" fmla="*/ 3505676 w 6400800"/>
                <a:gd name="connsiteY4947" fmla="*/ 293846 h 514350"/>
                <a:gd name="connsiteX4948" fmla="*/ 3504724 w 6400800"/>
                <a:gd name="connsiteY4948" fmla="*/ 282416 h 514350"/>
                <a:gd name="connsiteX4949" fmla="*/ 3504724 w 6400800"/>
                <a:gd name="connsiteY4949" fmla="*/ 271939 h 514350"/>
                <a:gd name="connsiteX4950" fmla="*/ 3504724 w 6400800"/>
                <a:gd name="connsiteY4950" fmla="*/ 271939 h 514350"/>
                <a:gd name="connsiteX4951" fmla="*/ 3501866 w 6400800"/>
                <a:gd name="connsiteY4951" fmla="*/ 398621 h 514350"/>
                <a:gd name="connsiteX4952" fmla="*/ 3495199 w 6400800"/>
                <a:gd name="connsiteY4952" fmla="*/ 371951 h 514350"/>
                <a:gd name="connsiteX4953" fmla="*/ 3494246 w 6400800"/>
                <a:gd name="connsiteY4953" fmla="*/ 369094 h 514350"/>
                <a:gd name="connsiteX4954" fmla="*/ 3499961 w 6400800"/>
                <a:gd name="connsiteY4954" fmla="*/ 357664 h 514350"/>
                <a:gd name="connsiteX4955" fmla="*/ 3501866 w 6400800"/>
                <a:gd name="connsiteY4955" fmla="*/ 398621 h 514350"/>
                <a:gd name="connsiteX4956" fmla="*/ 3496151 w 6400800"/>
                <a:gd name="connsiteY4956" fmla="*/ 290036 h 514350"/>
                <a:gd name="connsiteX4957" fmla="*/ 3499009 w 6400800"/>
                <a:gd name="connsiteY4957" fmla="*/ 284321 h 514350"/>
                <a:gd name="connsiteX4958" fmla="*/ 3499009 w 6400800"/>
                <a:gd name="connsiteY4958" fmla="*/ 295751 h 514350"/>
                <a:gd name="connsiteX4959" fmla="*/ 3496151 w 6400800"/>
                <a:gd name="connsiteY4959" fmla="*/ 290036 h 514350"/>
                <a:gd name="connsiteX4960" fmla="*/ 3496151 w 6400800"/>
                <a:gd name="connsiteY4960" fmla="*/ 252889 h 514350"/>
                <a:gd name="connsiteX4961" fmla="*/ 3496151 w 6400800"/>
                <a:gd name="connsiteY4961" fmla="*/ 247174 h 514350"/>
                <a:gd name="connsiteX4962" fmla="*/ 3499009 w 6400800"/>
                <a:gd name="connsiteY4962" fmla="*/ 254794 h 514350"/>
                <a:gd name="connsiteX4963" fmla="*/ 3495199 w 6400800"/>
                <a:gd name="connsiteY4963" fmla="*/ 261461 h 514350"/>
                <a:gd name="connsiteX4964" fmla="*/ 3496151 w 6400800"/>
                <a:gd name="connsiteY4964" fmla="*/ 252889 h 514350"/>
                <a:gd name="connsiteX4965" fmla="*/ 3481864 w 6400800"/>
                <a:gd name="connsiteY4965" fmla="*/ 205264 h 514350"/>
                <a:gd name="connsiteX4966" fmla="*/ 3491389 w 6400800"/>
                <a:gd name="connsiteY4966" fmla="*/ 230029 h 514350"/>
                <a:gd name="connsiteX4967" fmla="*/ 3495199 w 6400800"/>
                <a:gd name="connsiteY4967" fmla="*/ 243364 h 514350"/>
                <a:gd name="connsiteX4968" fmla="*/ 3492341 w 6400800"/>
                <a:gd name="connsiteY4968" fmla="*/ 251936 h 514350"/>
                <a:gd name="connsiteX4969" fmla="*/ 3487579 w 6400800"/>
                <a:gd name="connsiteY4969" fmla="*/ 268129 h 514350"/>
                <a:gd name="connsiteX4970" fmla="*/ 3486626 w 6400800"/>
                <a:gd name="connsiteY4970" fmla="*/ 270034 h 514350"/>
                <a:gd name="connsiteX4971" fmla="*/ 3479959 w 6400800"/>
                <a:gd name="connsiteY4971" fmla="*/ 255746 h 514350"/>
                <a:gd name="connsiteX4972" fmla="*/ 3479959 w 6400800"/>
                <a:gd name="connsiteY4972" fmla="*/ 228124 h 514350"/>
                <a:gd name="connsiteX4973" fmla="*/ 3479959 w 6400800"/>
                <a:gd name="connsiteY4973" fmla="*/ 213836 h 514350"/>
                <a:gd name="connsiteX4974" fmla="*/ 3481864 w 6400800"/>
                <a:gd name="connsiteY4974" fmla="*/ 205264 h 514350"/>
                <a:gd name="connsiteX4975" fmla="*/ 3473291 w 6400800"/>
                <a:gd name="connsiteY4975" fmla="*/ 241459 h 514350"/>
                <a:gd name="connsiteX4976" fmla="*/ 3475196 w 6400800"/>
                <a:gd name="connsiteY4976" fmla="*/ 234791 h 514350"/>
                <a:gd name="connsiteX4977" fmla="*/ 3473291 w 6400800"/>
                <a:gd name="connsiteY4977" fmla="*/ 241459 h 514350"/>
                <a:gd name="connsiteX4978" fmla="*/ 3473291 w 6400800"/>
                <a:gd name="connsiteY4978" fmla="*/ 241459 h 514350"/>
                <a:gd name="connsiteX4979" fmla="*/ 3473291 w 6400800"/>
                <a:gd name="connsiteY4979" fmla="*/ 241459 h 514350"/>
                <a:gd name="connsiteX4980" fmla="*/ 3468529 w 6400800"/>
                <a:gd name="connsiteY4980" fmla="*/ 260509 h 514350"/>
                <a:gd name="connsiteX4981" fmla="*/ 3469481 w 6400800"/>
                <a:gd name="connsiteY4981" fmla="*/ 263366 h 514350"/>
                <a:gd name="connsiteX4982" fmla="*/ 3468529 w 6400800"/>
                <a:gd name="connsiteY4982" fmla="*/ 270986 h 514350"/>
                <a:gd name="connsiteX4983" fmla="*/ 3465671 w 6400800"/>
                <a:gd name="connsiteY4983" fmla="*/ 300514 h 514350"/>
                <a:gd name="connsiteX4984" fmla="*/ 3464719 w 6400800"/>
                <a:gd name="connsiteY4984" fmla="*/ 318611 h 514350"/>
                <a:gd name="connsiteX4985" fmla="*/ 3463766 w 6400800"/>
                <a:gd name="connsiteY4985" fmla="*/ 321469 h 514350"/>
                <a:gd name="connsiteX4986" fmla="*/ 3459956 w 6400800"/>
                <a:gd name="connsiteY4986" fmla="*/ 307181 h 514350"/>
                <a:gd name="connsiteX4987" fmla="*/ 3459956 w 6400800"/>
                <a:gd name="connsiteY4987" fmla="*/ 306229 h 514350"/>
                <a:gd name="connsiteX4988" fmla="*/ 3460909 w 6400800"/>
                <a:gd name="connsiteY4988" fmla="*/ 300514 h 514350"/>
                <a:gd name="connsiteX4989" fmla="*/ 3468529 w 6400800"/>
                <a:gd name="connsiteY4989" fmla="*/ 260509 h 514350"/>
                <a:gd name="connsiteX4990" fmla="*/ 3451384 w 6400800"/>
                <a:gd name="connsiteY4990" fmla="*/ 237649 h 514350"/>
                <a:gd name="connsiteX4991" fmla="*/ 3451384 w 6400800"/>
                <a:gd name="connsiteY4991" fmla="*/ 221456 h 514350"/>
                <a:gd name="connsiteX4992" fmla="*/ 3451384 w 6400800"/>
                <a:gd name="connsiteY4992" fmla="*/ 222409 h 514350"/>
                <a:gd name="connsiteX4993" fmla="*/ 3458051 w 6400800"/>
                <a:gd name="connsiteY4993" fmla="*/ 237649 h 514350"/>
                <a:gd name="connsiteX4994" fmla="*/ 3458051 w 6400800"/>
                <a:gd name="connsiteY4994" fmla="*/ 238601 h 514350"/>
                <a:gd name="connsiteX4995" fmla="*/ 3450431 w 6400800"/>
                <a:gd name="connsiteY4995" fmla="*/ 267176 h 514350"/>
                <a:gd name="connsiteX4996" fmla="*/ 3450431 w 6400800"/>
                <a:gd name="connsiteY4996" fmla="*/ 267176 h 514350"/>
                <a:gd name="connsiteX4997" fmla="*/ 3451384 w 6400800"/>
                <a:gd name="connsiteY4997" fmla="*/ 237649 h 514350"/>
                <a:gd name="connsiteX4998" fmla="*/ 3405664 w 6400800"/>
                <a:gd name="connsiteY4998" fmla="*/ 273844 h 514350"/>
                <a:gd name="connsiteX4999" fmla="*/ 3406616 w 6400800"/>
                <a:gd name="connsiteY4999" fmla="*/ 258604 h 514350"/>
                <a:gd name="connsiteX5000" fmla="*/ 3406616 w 6400800"/>
                <a:gd name="connsiteY5000" fmla="*/ 245269 h 514350"/>
                <a:gd name="connsiteX5001" fmla="*/ 3409474 w 6400800"/>
                <a:gd name="connsiteY5001" fmla="*/ 259556 h 514350"/>
                <a:gd name="connsiteX5002" fmla="*/ 3405664 w 6400800"/>
                <a:gd name="connsiteY5002" fmla="*/ 273844 h 514350"/>
                <a:gd name="connsiteX5003" fmla="*/ 3416141 w 6400800"/>
                <a:gd name="connsiteY5003" fmla="*/ 335756 h 514350"/>
                <a:gd name="connsiteX5004" fmla="*/ 3416141 w 6400800"/>
                <a:gd name="connsiteY5004" fmla="*/ 353854 h 514350"/>
                <a:gd name="connsiteX5005" fmla="*/ 3415189 w 6400800"/>
                <a:gd name="connsiteY5005" fmla="*/ 348139 h 514350"/>
                <a:gd name="connsiteX5006" fmla="*/ 3413284 w 6400800"/>
                <a:gd name="connsiteY5006" fmla="*/ 328136 h 514350"/>
                <a:gd name="connsiteX5007" fmla="*/ 3413284 w 6400800"/>
                <a:gd name="connsiteY5007" fmla="*/ 328136 h 514350"/>
                <a:gd name="connsiteX5008" fmla="*/ 3417094 w 6400800"/>
                <a:gd name="connsiteY5008" fmla="*/ 320516 h 514350"/>
                <a:gd name="connsiteX5009" fmla="*/ 3416141 w 6400800"/>
                <a:gd name="connsiteY5009" fmla="*/ 335756 h 514350"/>
                <a:gd name="connsiteX5010" fmla="*/ 3421856 w 6400800"/>
                <a:gd name="connsiteY5010" fmla="*/ 320516 h 514350"/>
                <a:gd name="connsiteX5011" fmla="*/ 3419951 w 6400800"/>
                <a:gd name="connsiteY5011" fmla="*/ 332899 h 514350"/>
                <a:gd name="connsiteX5012" fmla="*/ 3418046 w 6400800"/>
                <a:gd name="connsiteY5012" fmla="*/ 316706 h 514350"/>
                <a:gd name="connsiteX5013" fmla="*/ 3420904 w 6400800"/>
                <a:gd name="connsiteY5013" fmla="*/ 310991 h 514350"/>
                <a:gd name="connsiteX5014" fmla="*/ 3421856 w 6400800"/>
                <a:gd name="connsiteY5014" fmla="*/ 308134 h 514350"/>
                <a:gd name="connsiteX5015" fmla="*/ 3422809 w 6400800"/>
                <a:gd name="connsiteY5015" fmla="*/ 312896 h 514350"/>
                <a:gd name="connsiteX5016" fmla="*/ 3421856 w 6400800"/>
                <a:gd name="connsiteY5016" fmla="*/ 320516 h 514350"/>
                <a:gd name="connsiteX5017" fmla="*/ 3410426 w 6400800"/>
                <a:gd name="connsiteY5017" fmla="*/ 139541 h 514350"/>
                <a:gd name="connsiteX5018" fmla="*/ 3421856 w 6400800"/>
                <a:gd name="connsiteY5018" fmla="*/ 161449 h 514350"/>
                <a:gd name="connsiteX5019" fmla="*/ 3433286 w 6400800"/>
                <a:gd name="connsiteY5019" fmla="*/ 181451 h 514350"/>
                <a:gd name="connsiteX5020" fmla="*/ 3428524 w 6400800"/>
                <a:gd name="connsiteY5020" fmla="*/ 198596 h 514350"/>
                <a:gd name="connsiteX5021" fmla="*/ 3425666 w 6400800"/>
                <a:gd name="connsiteY5021" fmla="*/ 210026 h 514350"/>
                <a:gd name="connsiteX5022" fmla="*/ 3422809 w 6400800"/>
                <a:gd name="connsiteY5022" fmla="*/ 195739 h 514350"/>
                <a:gd name="connsiteX5023" fmla="*/ 3415189 w 6400800"/>
                <a:gd name="connsiteY5023" fmla="*/ 163354 h 514350"/>
                <a:gd name="connsiteX5024" fmla="*/ 3410426 w 6400800"/>
                <a:gd name="connsiteY5024" fmla="*/ 143351 h 514350"/>
                <a:gd name="connsiteX5025" fmla="*/ 3410426 w 6400800"/>
                <a:gd name="connsiteY5025" fmla="*/ 139541 h 514350"/>
                <a:gd name="connsiteX5026" fmla="*/ 3408521 w 6400800"/>
                <a:gd name="connsiteY5026" fmla="*/ 136684 h 514350"/>
                <a:gd name="connsiteX5027" fmla="*/ 3408521 w 6400800"/>
                <a:gd name="connsiteY5027" fmla="*/ 136684 h 514350"/>
                <a:gd name="connsiteX5028" fmla="*/ 3408521 w 6400800"/>
                <a:gd name="connsiteY5028" fmla="*/ 136684 h 514350"/>
                <a:gd name="connsiteX5029" fmla="*/ 3408521 w 6400800"/>
                <a:gd name="connsiteY5029" fmla="*/ 136684 h 514350"/>
                <a:gd name="connsiteX5030" fmla="*/ 3395186 w 6400800"/>
                <a:gd name="connsiteY5030" fmla="*/ 266224 h 514350"/>
                <a:gd name="connsiteX5031" fmla="*/ 3396139 w 6400800"/>
                <a:gd name="connsiteY5031" fmla="*/ 227171 h 514350"/>
                <a:gd name="connsiteX5032" fmla="*/ 3396139 w 6400800"/>
                <a:gd name="connsiteY5032" fmla="*/ 212884 h 514350"/>
                <a:gd name="connsiteX5033" fmla="*/ 3398996 w 6400800"/>
                <a:gd name="connsiteY5033" fmla="*/ 204311 h 514350"/>
                <a:gd name="connsiteX5034" fmla="*/ 3396139 w 6400800"/>
                <a:gd name="connsiteY5034" fmla="*/ 210026 h 514350"/>
                <a:gd name="connsiteX5035" fmla="*/ 3396139 w 6400800"/>
                <a:gd name="connsiteY5035" fmla="*/ 202406 h 514350"/>
                <a:gd name="connsiteX5036" fmla="*/ 3398044 w 6400800"/>
                <a:gd name="connsiteY5036" fmla="*/ 194786 h 514350"/>
                <a:gd name="connsiteX5037" fmla="*/ 3408521 w 6400800"/>
                <a:gd name="connsiteY5037" fmla="*/ 145256 h 514350"/>
                <a:gd name="connsiteX5038" fmla="*/ 3410426 w 6400800"/>
                <a:gd name="connsiteY5038" fmla="*/ 162401 h 514350"/>
                <a:gd name="connsiteX5039" fmla="*/ 3414236 w 6400800"/>
                <a:gd name="connsiteY5039" fmla="*/ 195739 h 514350"/>
                <a:gd name="connsiteX5040" fmla="*/ 3417094 w 6400800"/>
                <a:gd name="connsiteY5040" fmla="*/ 215741 h 514350"/>
                <a:gd name="connsiteX5041" fmla="*/ 3419951 w 6400800"/>
                <a:gd name="connsiteY5041" fmla="*/ 229076 h 514350"/>
                <a:gd name="connsiteX5042" fmla="*/ 3418046 w 6400800"/>
                <a:gd name="connsiteY5042" fmla="*/ 233839 h 514350"/>
                <a:gd name="connsiteX5043" fmla="*/ 3411379 w 6400800"/>
                <a:gd name="connsiteY5043" fmla="*/ 253841 h 514350"/>
                <a:gd name="connsiteX5044" fmla="*/ 3407569 w 6400800"/>
                <a:gd name="connsiteY5044" fmla="*/ 244316 h 514350"/>
                <a:gd name="connsiteX5045" fmla="*/ 3407569 w 6400800"/>
                <a:gd name="connsiteY5045" fmla="*/ 239554 h 514350"/>
                <a:gd name="connsiteX5046" fmla="*/ 3407569 w 6400800"/>
                <a:gd name="connsiteY5046" fmla="*/ 224314 h 514350"/>
                <a:gd name="connsiteX5047" fmla="*/ 3403759 w 6400800"/>
                <a:gd name="connsiteY5047" fmla="*/ 239554 h 514350"/>
                <a:gd name="connsiteX5048" fmla="*/ 3399949 w 6400800"/>
                <a:gd name="connsiteY5048" fmla="*/ 256699 h 514350"/>
                <a:gd name="connsiteX5049" fmla="*/ 3395186 w 6400800"/>
                <a:gd name="connsiteY5049" fmla="*/ 275749 h 514350"/>
                <a:gd name="connsiteX5050" fmla="*/ 3395186 w 6400800"/>
                <a:gd name="connsiteY5050" fmla="*/ 266224 h 514350"/>
                <a:gd name="connsiteX5051" fmla="*/ 3363754 w 6400800"/>
                <a:gd name="connsiteY5051" fmla="*/ 252889 h 514350"/>
                <a:gd name="connsiteX5052" fmla="*/ 3365659 w 6400800"/>
                <a:gd name="connsiteY5052" fmla="*/ 264319 h 514350"/>
                <a:gd name="connsiteX5053" fmla="*/ 3363754 w 6400800"/>
                <a:gd name="connsiteY5053" fmla="*/ 269081 h 514350"/>
                <a:gd name="connsiteX5054" fmla="*/ 3363754 w 6400800"/>
                <a:gd name="connsiteY5054" fmla="*/ 252889 h 514350"/>
                <a:gd name="connsiteX5055" fmla="*/ 3321844 w 6400800"/>
                <a:gd name="connsiteY5055" fmla="*/ 351949 h 514350"/>
                <a:gd name="connsiteX5056" fmla="*/ 3322796 w 6400800"/>
                <a:gd name="connsiteY5056" fmla="*/ 342424 h 514350"/>
                <a:gd name="connsiteX5057" fmla="*/ 3323749 w 6400800"/>
                <a:gd name="connsiteY5057" fmla="*/ 347186 h 514350"/>
                <a:gd name="connsiteX5058" fmla="*/ 3321844 w 6400800"/>
                <a:gd name="connsiteY5058" fmla="*/ 351949 h 514350"/>
                <a:gd name="connsiteX5059" fmla="*/ 3340894 w 6400800"/>
                <a:gd name="connsiteY5059" fmla="*/ 273844 h 514350"/>
                <a:gd name="connsiteX5060" fmla="*/ 3347561 w 6400800"/>
                <a:gd name="connsiteY5060" fmla="*/ 298609 h 514350"/>
                <a:gd name="connsiteX5061" fmla="*/ 3344704 w 6400800"/>
                <a:gd name="connsiteY5061" fmla="*/ 304324 h 514350"/>
                <a:gd name="connsiteX5062" fmla="*/ 3338989 w 6400800"/>
                <a:gd name="connsiteY5062" fmla="*/ 290989 h 514350"/>
                <a:gd name="connsiteX5063" fmla="*/ 3335179 w 6400800"/>
                <a:gd name="connsiteY5063" fmla="*/ 251936 h 514350"/>
                <a:gd name="connsiteX5064" fmla="*/ 3340894 w 6400800"/>
                <a:gd name="connsiteY5064" fmla="*/ 273844 h 514350"/>
                <a:gd name="connsiteX5065" fmla="*/ 3330416 w 6400800"/>
                <a:gd name="connsiteY5065" fmla="*/ 376714 h 514350"/>
                <a:gd name="connsiteX5066" fmla="*/ 3331369 w 6400800"/>
                <a:gd name="connsiteY5066" fmla="*/ 379571 h 514350"/>
                <a:gd name="connsiteX5067" fmla="*/ 3329464 w 6400800"/>
                <a:gd name="connsiteY5067" fmla="*/ 384334 h 514350"/>
                <a:gd name="connsiteX5068" fmla="*/ 3328511 w 6400800"/>
                <a:gd name="connsiteY5068" fmla="*/ 381476 h 514350"/>
                <a:gd name="connsiteX5069" fmla="*/ 3330416 w 6400800"/>
                <a:gd name="connsiteY5069" fmla="*/ 376714 h 514350"/>
                <a:gd name="connsiteX5070" fmla="*/ 3329464 w 6400800"/>
                <a:gd name="connsiteY5070" fmla="*/ 202406 h 514350"/>
                <a:gd name="connsiteX5071" fmla="*/ 3329464 w 6400800"/>
                <a:gd name="connsiteY5071" fmla="*/ 207169 h 514350"/>
                <a:gd name="connsiteX5072" fmla="*/ 3328511 w 6400800"/>
                <a:gd name="connsiteY5072" fmla="*/ 205264 h 514350"/>
                <a:gd name="connsiteX5073" fmla="*/ 3329464 w 6400800"/>
                <a:gd name="connsiteY5073" fmla="*/ 202406 h 514350"/>
                <a:gd name="connsiteX5074" fmla="*/ 3326606 w 6400800"/>
                <a:gd name="connsiteY5074" fmla="*/ 302419 h 514350"/>
                <a:gd name="connsiteX5075" fmla="*/ 3329464 w 6400800"/>
                <a:gd name="connsiteY5075" fmla="*/ 310039 h 514350"/>
                <a:gd name="connsiteX5076" fmla="*/ 3329464 w 6400800"/>
                <a:gd name="connsiteY5076" fmla="*/ 311944 h 514350"/>
                <a:gd name="connsiteX5077" fmla="*/ 3326606 w 6400800"/>
                <a:gd name="connsiteY5077" fmla="*/ 306229 h 514350"/>
                <a:gd name="connsiteX5078" fmla="*/ 3326606 w 6400800"/>
                <a:gd name="connsiteY5078" fmla="*/ 302419 h 514350"/>
                <a:gd name="connsiteX5079" fmla="*/ 3323749 w 6400800"/>
                <a:gd name="connsiteY5079" fmla="*/ 227171 h 514350"/>
                <a:gd name="connsiteX5080" fmla="*/ 3325654 w 6400800"/>
                <a:gd name="connsiteY5080" fmla="*/ 219551 h 514350"/>
                <a:gd name="connsiteX5081" fmla="*/ 3325654 w 6400800"/>
                <a:gd name="connsiteY5081" fmla="*/ 221456 h 514350"/>
                <a:gd name="connsiteX5082" fmla="*/ 3318034 w 6400800"/>
                <a:gd name="connsiteY5082" fmla="*/ 256699 h 514350"/>
                <a:gd name="connsiteX5083" fmla="*/ 3317081 w 6400800"/>
                <a:gd name="connsiteY5083" fmla="*/ 255746 h 514350"/>
                <a:gd name="connsiteX5084" fmla="*/ 3323749 w 6400800"/>
                <a:gd name="connsiteY5084" fmla="*/ 227171 h 514350"/>
                <a:gd name="connsiteX5085" fmla="*/ 3315176 w 6400800"/>
                <a:gd name="connsiteY5085" fmla="*/ 269081 h 514350"/>
                <a:gd name="connsiteX5086" fmla="*/ 3316129 w 6400800"/>
                <a:gd name="connsiteY5086" fmla="*/ 270986 h 514350"/>
                <a:gd name="connsiteX5087" fmla="*/ 3314224 w 6400800"/>
                <a:gd name="connsiteY5087" fmla="*/ 282416 h 514350"/>
                <a:gd name="connsiteX5088" fmla="*/ 3313271 w 6400800"/>
                <a:gd name="connsiteY5088" fmla="*/ 280511 h 514350"/>
                <a:gd name="connsiteX5089" fmla="*/ 3315176 w 6400800"/>
                <a:gd name="connsiteY5089" fmla="*/ 269081 h 514350"/>
                <a:gd name="connsiteX5090" fmla="*/ 3305651 w 6400800"/>
                <a:gd name="connsiteY5090" fmla="*/ 310991 h 514350"/>
                <a:gd name="connsiteX5091" fmla="*/ 3308509 w 6400800"/>
                <a:gd name="connsiteY5091" fmla="*/ 298609 h 514350"/>
                <a:gd name="connsiteX5092" fmla="*/ 3310414 w 6400800"/>
                <a:gd name="connsiteY5092" fmla="*/ 302419 h 514350"/>
                <a:gd name="connsiteX5093" fmla="*/ 3307556 w 6400800"/>
                <a:gd name="connsiteY5093" fmla="*/ 320516 h 514350"/>
                <a:gd name="connsiteX5094" fmla="*/ 3304699 w 6400800"/>
                <a:gd name="connsiteY5094" fmla="*/ 313849 h 514350"/>
                <a:gd name="connsiteX5095" fmla="*/ 3305651 w 6400800"/>
                <a:gd name="connsiteY5095" fmla="*/ 310991 h 514350"/>
                <a:gd name="connsiteX5096" fmla="*/ 3302794 w 6400800"/>
                <a:gd name="connsiteY5096" fmla="*/ 327184 h 514350"/>
                <a:gd name="connsiteX5097" fmla="*/ 3304699 w 6400800"/>
                <a:gd name="connsiteY5097" fmla="*/ 335756 h 514350"/>
                <a:gd name="connsiteX5098" fmla="*/ 3300889 w 6400800"/>
                <a:gd name="connsiteY5098" fmla="*/ 349091 h 514350"/>
                <a:gd name="connsiteX5099" fmla="*/ 3298984 w 6400800"/>
                <a:gd name="connsiteY5099" fmla="*/ 355759 h 514350"/>
                <a:gd name="connsiteX5100" fmla="*/ 3297079 w 6400800"/>
                <a:gd name="connsiteY5100" fmla="*/ 351949 h 514350"/>
                <a:gd name="connsiteX5101" fmla="*/ 3302794 w 6400800"/>
                <a:gd name="connsiteY5101" fmla="*/ 327184 h 514350"/>
                <a:gd name="connsiteX5102" fmla="*/ 3279934 w 6400800"/>
                <a:gd name="connsiteY5102" fmla="*/ 297656 h 514350"/>
                <a:gd name="connsiteX5103" fmla="*/ 3280886 w 6400800"/>
                <a:gd name="connsiteY5103" fmla="*/ 289084 h 514350"/>
                <a:gd name="connsiteX5104" fmla="*/ 3283744 w 6400800"/>
                <a:gd name="connsiteY5104" fmla="*/ 263366 h 514350"/>
                <a:gd name="connsiteX5105" fmla="*/ 3284696 w 6400800"/>
                <a:gd name="connsiteY5105" fmla="*/ 252889 h 514350"/>
                <a:gd name="connsiteX5106" fmla="*/ 3293269 w 6400800"/>
                <a:gd name="connsiteY5106" fmla="*/ 270034 h 514350"/>
                <a:gd name="connsiteX5107" fmla="*/ 3291364 w 6400800"/>
                <a:gd name="connsiteY5107" fmla="*/ 277654 h 514350"/>
                <a:gd name="connsiteX5108" fmla="*/ 3290411 w 6400800"/>
                <a:gd name="connsiteY5108" fmla="*/ 283369 h 514350"/>
                <a:gd name="connsiteX5109" fmla="*/ 3289459 w 6400800"/>
                <a:gd name="connsiteY5109" fmla="*/ 264319 h 514350"/>
                <a:gd name="connsiteX5110" fmla="*/ 3281839 w 6400800"/>
                <a:gd name="connsiteY5110" fmla="*/ 317659 h 514350"/>
                <a:gd name="connsiteX5111" fmla="*/ 3280886 w 6400800"/>
                <a:gd name="connsiteY5111" fmla="*/ 317659 h 514350"/>
                <a:gd name="connsiteX5112" fmla="*/ 3280886 w 6400800"/>
                <a:gd name="connsiteY5112" fmla="*/ 316706 h 514350"/>
                <a:gd name="connsiteX5113" fmla="*/ 3279934 w 6400800"/>
                <a:gd name="connsiteY5113" fmla="*/ 315754 h 514350"/>
                <a:gd name="connsiteX5114" fmla="*/ 3278981 w 6400800"/>
                <a:gd name="connsiteY5114" fmla="*/ 313849 h 514350"/>
                <a:gd name="connsiteX5115" fmla="*/ 3279934 w 6400800"/>
                <a:gd name="connsiteY5115" fmla="*/ 297656 h 514350"/>
                <a:gd name="connsiteX5116" fmla="*/ 3263741 w 6400800"/>
                <a:gd name="connsiteY5116" fmla="*/ 295751 h 514350"/>
                <a:gd name="connsiteX5117" fmla="*/ 3263741 w 6400800"/>
                <a:gd name="connsiteY5117" fmla="*/ 293846 h 514350"/>
                <a:gd name="connsiteX5118" fmla="*/ 3263741 w 6400800"/>
                <a:gd name="connsiteY5118" fmla="*/ 295751 h 514350"/>
                <a:gd name="connsiteX5119" fmla="*/ 3264694 w 6400800"/>
                <a:gd name="connsiteY5119" fmla="*/ 296704 h 514350"/>
                <a:gd name="connsiteX5120" fmla="*/ 3262789 w 6400800"/>
                <a:gd name="connsiteY5120" fmla="*/ 306229 h 514350"/>
                <a:gd name="connsiteX5121" fmla="*/ 3263741 w 6400800"/>
                <a:gd name="connsiteY5121" fmla="*/ 295751 h 514350"/>
                <a:gd name="connsiteX5122" fmla="*/ 3232309 w 6400800"/>
                <a:gd name="connsiteY5122" fmla="*/ 381476 h 514350"/>
                <a:gd name="connsiteX5123" fmla="*/ 3232309 w 6400800"/>
                <a:gd name="connsiteY5123" fmla="*/ 357664 h 514350"/>
                <a:gd name="connsiteX5124" fmla="*/ 3232309 w 6400800"/>
                <a:gd name="connsiteY5124" fmla="*/ 358616 h 514350"/>
                <a:gd name="connsiteX5125" fmla="*/ 3233261 w 6400800"/>
                <a:gd name="connsiteY5125" fmla="*/ 360521 h 514350"/>
                <a:gd name="connsiteX5126" fmla="*/ 3232309 w 6400800"/>
                <a:gd name="connsiteY5126" fmla="*/ 381476 h 514350"/>
                <a:gd name="connsiteX5127" fmla="*/ 3239929 w 6400800"/>
                <a:gd name="connsiteY5127" fmla="*/ 327184 h 514350"/>
                <a:gd name="connsiteX5128" fmla="*/ 3241834 w 6400800"/>
                <a:gd name="connsiteY5128" fmla="*/ 339566 h 514350"/>
                <a:gd name="connsiteX5129" fmla="*/ 3239929 w 6400800"/>
                <a:gd name="connsiteY5129" fmla="*/ 333851 h 514350"/>
                <a:gd name="connsiteX5130" fmla="*/ 3239929 w 6400800"/>
                <a:gd name="connsiteY5130" fmla="*/ 329089 h 514350"/>
                <a:gd name="connsiteX5131" fmla="*/ 3239929 w 6400800"/>
                <a:gd name="connsiteY5131" fmla="*/ 327184 h 514350"/>
                <a:gd name="connsiteX5132" fmla="*/ 3234214 w 6400800"/>
                <a:gd name="connsiteY5132" fmla="*/ 318611 h 514350"/>
                <a:gd name="connsiteX5133" fmla="*/ 3237071 w 6400800"/>
                <a:gd name="connsiteY5133" fmla="*/ 310039 h 514350"/>
                <a:gd name="connsiteX5134" fmla="*/ 3238024 w 6400800"/>
                <a:gd name="connsiteY5134" fmla="*/ 314801 h 514350"/>
                <a:gd name="connsiteX5135" fmla="*/ 3238024 w 6400800"/>
                <a:gd name="connsiteY5135" fmla="*/ 316706 h 514350"/>
                <a:gd name="connsiteX5136" fmla="*/ 3237071 w 6400800"/>
                <a:gd name="connsiteY5136" fmla="*/ 317659 h 514350"/>
                <a:gd name="connsiteX5137" fmla="*/ 3237071 w 6400800"/>
                <a:gd name="connsiteY5137" fmla="*/ 311944 h 514350"/>
                <a:gd name="connsiteX5138" fmla="*/ 3236119 w 6400800"/>
                <a:gd name="connsiteY5138" fmla="*/ 319564 h 514350"/>
                <a:gd name="connsiteX5139" fmla="*/ 3234214 w 6400800"/>
                <a:gd name="connsiteY5139" fmla="*/ 322421 h 514350"/>
                <a:gd name="connsiteX5140" fmla="*/ 3233261 w 6400800"/>
                <a:gd name="connsiteY5140" fmla="*/ 319564 h 514350"/>
                <a:gd name="connsiteX5141" fmla="*/ 3234214 w 6400800"/>
                <a:gd name="connsiteY5141" fmla="*/ 318611 h 514350"/>
                <a:gd name="connsiteX5142" fmla="*/ 3233261 w 6400800"/>
                <a:gd name="connsiteY5142" fmla="*/ 286226 h 514350"/>
                <a:gd name="connsiteX5143" fmla="*/ 3233261 w 6400800"/>
                <a:gd name="connsiteY5143" fmla="*/ 288131 h 514350"/>
                <a:gd name="connsiteX5144" fmla="*/ 3232309 w 6400800"/>
                <a:gd name="connsiteY5144" fmla="*/ 290036 h 514350"/>
                <a:gd name="connsiteX5145" fmla="*/ 3232309 w 6400800"/>
                <a:gd name="connsiteY5145" fmla="*/ 282416 h 514350"/>
                <a:gd name="connsiteX5146" fmla="*/ 3233261 w 6400800"/>
                <a:gd name="connsiteY5146" fmla="*/ 286226 h 514350"/>
                <a:gd name="connsiteX5147" fmla="*/ 3222784 w 6400800"/>
                <a:gd name="connsiteY5147" fmla="*/ 285274 h 514350"/>
                <a:gd name="connsiteX5148" fmla="*/ 3223736 w 6400800"/>
                <a:gd name="connsiteY5148" fmla="*/ 273844 h 514350"/>
                <a:gd name="connsiteX5149" fmla="*/ 3224689 w 6400800"/>
                <a:gd name="connsiteY5149" fmla="*/ 270034 h 514350"/>
                <a:gd name="connsiteX5150" fmla="*/ 3224689 w 6400800"/>
                <a:gd name="connsiteY5150" fmla="*/ 270986 h 514350"/>
                <a:gd name="connsiteX5151" fmla="*/ 3227546 w 6400800"/>
                <a:gd name="connsiteY5151" fmla="*/ 253841 h 514350"/>
                <a:gd name="connsiteX5152" fmla="*/ 3227546 w 6400800"/>
                <a:gd name="connsiteY5152" fmla="*/ 253841 h 514350"/>
                <a:gd name="connsiteX5153" fmla="*/ 3223736 w 6400800"/>
                <a:gd name="connsiteY5153" fmla="*/ 292894 h 514350"/>
                <a:gd name="connsiteX5154" fmla="*/ 3222784 w 6400800"/>
                <a:gd name="connsiteY5154" fmla="*/ 291941 h 514350"/>
                <a:gd name="connsiteX5155" fmla="*/ 3222784 w 6400800"/>
                <a:gd name="connsiteY5155" fmla="*/ 290989 h 514350"/>
                <a:gd name="connsiteX5156" fmla="*/ 3222784 w 6400800"/>
                <a:gd name="connsiteY5156" fmla="*/ 285274 h 514350"/>
                <a:gd name="connsiteX5157" fmla="*/ 3217069 w 6400800"/>
                <a:gd name="connsiteY5157" fmla="*/ 207169 h 514350"/>
                <a:gd name="connsiteX5158" fmla="*/ 3219926 w 6400800"/>
                <a:gd name="connsiteY5158" fmla="*/ 219551 h 514350"/>
                <a:gd name="connsiteX5159" fmla="*/ 3215164 w 6400800"/>
                <a:gd name="connsiteY5159" fmla="*/ 238601 h 514350"/>
                <a:gd name="connsiteX5160" fmla="*/ 3217069 w 6400800"/>
                <a:gd name="connsiteY5160" fmla="*/ 207169 h 514350"/>
                <a:gd name="connsiteX5161" fmla="*/ 3191351 w 6400800"/>
                <a:gd name="connsiteY5161" fmla="*/ 249079 h 514350"/>
                <a:gd name="connsiteX5162" fmla="*/ 3192304 w 6400800"/>
                <a:gd name="connsiteY5162" fmla="*/ 232886 h 514350"/>
                <a:gd name="connsiteX5163" fmla="*/ 3194209 w 6400800"/>
                <a:gd name="connsiteY5163" fmla="*/ 238601 h 514350"/>
                <a:gd name="connsiteX5164" fmla="*/ 3191351 w 6400800"/>
                <a:gd name="connsiteY5164" fmla="*/ 265271 h 514350"/>
                <a:gd name="connsiteX5165" fmla="*/ 3191351 w 6400800"/>
                <a:gd name="connsiteY5165" fmla="*/ 249079 h 514350"/>
                <a:gd name="connsiteX5166" fmla="*/ 3155156 w 6400800"/>
                <a:gd name="connsiteY5166" fmla="*/ 313849 h 514350"/>
                <a:gd name="connsiteX5167" fmla="*/ 3156109 w 6400800"/>
                <a:gd name="connsiteY5167" fmla="*/ 320516 h 514350"/>
                <a:gd name="connsiteX5168" fmla="*/ 3158014 w 6400800"/>
                <a:gd name="connsiteY5168" fmla="*/ 334804 h 514350"/>
                <a:gd name="connsiteX5169" fmla="*/ 3154204 w 6400800"/>
                <a:gd name="connsiteY5169" fmla="*/ 354806 h 514350"/>
                <a:gd name="connsiteX5170" fmla="*/ 3152299 w 6400800"/>
                <a:gd name="connsiteY5170" fmla="*/ 351949 h 514350"/>
                <a:gd name="connsiteX5171" fmla="*/ 3152299 w 6400800"/>
                <a:gd name="connsiteY5171" fmla="*/ 350044 h 514350"/>
                <a:gd name="connsiteX5172" fmla="*/ 3151346 w 6400800"/>
                <a:gd name="connsiteY5172" fmla="*/ 345281 h 514350"/>
                <a:gd name="connsiteX5173" fmla="*/ 3151346 w 6400800"/>
                <a:gd name="connsiteY5173" fmla="*/ 344329 h 514350"/>
                <a:gd name="connsiteX5174" fmla="*/ 3151346 w 6400800"/>
                <a:gd name="connsiteY5174" fmla="*/ 338614 h 514350"/>
                <a:gd name="connsiteX5175" fmla="*/ 3155156 w 6400800"/>
                <a:gd name="connsiteY5175" fmla="*/ 313849 h 514350"/>
                <a:gd name="connsiteX5176" fmla="*/ 3139916 w 6400800"/>
                <a:gd name="connsiteY5176" fmla="*/ 213836 h 514350"/>
                <a:gd name="connsiteX5177" fmla="*/ 3143726 w 6400800"/>
                <a:gd name="connsiteY5177" fmla="*/ 235744 h 514350"/>
                <a:gd name="connsiteX5178" fmla="*/ 3148489 w 6400800"/>
                <a:gd name="connsiteY5178" fmla="*/ 267176 h 514350"/>
                <a:gd name="connsiteX5179" fmla="*/ 3143726 w 6400800"/>
                <a:gd name="connsiteY5179" fmla="*/ 284321 h 514350"/>
                <a:gd name="connsiteX5180" fmla="*/ 3137059 w 6400800"/>
                <a:gd name="connsiteY5180" fmla="*/ 216694 h 514350"/>
                <a:gd name="connsiteX5181" fmla="*/ 3139916 w 6400800"/>
                <a:gd name="connsiteY5181" fmla="*/ 213836 h 514350"/>
                <a:gd name="connsiteX5182" fmla="*/ 3130391 w 6400800"/>
                <a:gd name="connsiteY5182" fmla="*/ 337661 h 514350"/>
                <a:gd name="connsiteX5183" fmla="*/ 3130391 w 6400800"/>
                <a:gd name="connsiteY5183" fmla="*/ 335756 h 514350"/>
                <a:gd name="connsiteX5184" fmla="*/ 3130391 w 6400800"/>
                <a:gd name="connsiteY5184" fmla="*/ 335756 h 514350"/>
                <a:gd name="connsiteX5185" fmla="*/ 3130391 w 6400800"/>
                <a:gd name="connsiteY5185" fmla="*/ 337661 h 514350"/>
                <a:gd name="connsiteX5186" fmla="*/ 3130391 w 6400800"/>
                <a:gd name="connsiteY5186" fmla="*/ 328136 h 514350"/>
                <a:gd name="connsiteX5187" fmla="*/ 3130391 w 6400800"/>
                <a:gd name="connsiteY5187" fmla="*/ 328136 h 514350"/>
                <a:gd name="connsiteX5188" fmla="*/ 3130391 w 6400800"/>
                <a:gd name="connsiteY5188" fmla="*/ 328136 h 514350"/>
                <a:gd name="connsiteX5189" fmla="*/ 3130391 w 6400800"/>
                <a:gd name="connsiteY5189" fmla="*/ 328136 h 514350"/>
                <a:gd name="connsiteX5190" fmla="*/ 3133249 w 6400800"/>
                <a:gd name="connsiteY5190" fmla="*/ 276701 h 514350"/>
                <a:gd name="connsiteX5191" fmla="*/ 3133249 w 6400800"/>
                <a:gd name="connsiteY5191" fmla="*/ 276701 h 514350"/>
                <a:gd name="connsiteX5192" fmla="*/ 3128486 w 6400800"/>
                <a:gd name="connsiteY5192" fmla="*/ 259556 h 514350"/>
                <a:gd name="connsiteX5193" fmla="*/ 3127534 w 6400800"/>
                <a:gd name="connsiteY5193" fmla="*/ 246221 h 514350"/>
                <a:gd name="connsiteX5194" fmla="*/ 3135154 w 6400800"/>
                <a:gd name="connsiteY5194" fmla="*/ 223361 h 514350"/>
                <a:gd name="connsiteX5195" fmla="*/ 3133249 w 6400800"/>
                <a:gd name="connsiteY5195" fmla="*/ 276701 h 514350"/>
                <a:gd name="connsiteX5196" fmla="*/ 3130391 w 6400800"/>
                <a:gd name="connsiteY5196" fmla="*/ 229076 h 514350"/>
                <a:gd name="connsiteX5197" fmla="*/ 3136106 w 6400800"/>
                <a:gd name="connsiteY5197" fmla="*/ 219551 h 514350"/>
                <a:gd name="connsiteX5198" fmla="*/ 3136106 w 6400800"/>
                <a:gd name="connsiteY5198" fmla="*/ 221456 h 514350"/>
                <a:gd name="connsiteX5199" fmla="*/ 3127534 w 6400800"/>
                <a:gd name="connsiteY5199" fmla="*/ 236696 h 514350"/>
                <a:gd name="connsiteX5200" fmla="*/ 3127534 w 6400800"/>
                <a:gd name="connsiteY5200" fmla="*/ 234791 h 514350"/>
                <a:gd name="connsiteX5201" fmla="*/ 3130391 w 6400800"/>
                <a:gd name="connsiteY5201" fmla="*/ 229076 h 514350"/>
                <a:gd name="connsiteX5202" fmla="*/ 3114199 w 6400800"/>
                <a:gd name="connsiteY5202" fmla="*/ 290036 h 514350"/>
                <a:gd name="connsiteX5203" fmla="*/ 3113246 w 6400800"/>
                <a:gd name="connsiteY5203" fmla="*/ 287179 h 514350"/>
                <a:gd name="connsiteX5204" fmla="*/ 3113246 w 6400800"/>
                <a:gd name="connsiteY5204" fmla="*/ 286226 h 514350"/>
                <a:gd name="connsiteX5205" fmla="*/ 3115151 w 6400800"/>
                <a:gd name="connsiteY5205" fmla="*/ 281464 h 514350"/>
                <a:gd name="connsiteX5206" fmla="*/ 3114199 w 6400800"/>
                <a:gd name="connsiteY5206" fmla="*/ 290036 h 514350"/>
                <a:gd name="connsiteX5207" fmla="*/ 3115151 w 6400800"/>
                <a:gd name="connsiteY5207" fmla="*/ 257651 h 514350"/>
                <a:gd name="connsiteX5208" fmla="*/ 3116104 w 6400800"/>
                <a:gd name="connsiteY5208" fmla="*/ 255746 h 514350"/>
                <a:gd name="connsiteX5209" fmla="*/ 3115151 w 6400800"/>
                <a:gd name="connsiteY5209" fmla="*/ 257651 h 514350"/>
                <a:gd name="connsiteX5210" fmla="*/ 3109436 w 6400800"/>
                <a:gd name="connsiteY5210" fmla="*/ 270034 h 514350"/>
                <a:gd name="connsiteX5211" fmla="*/ 3115151 w 6400800"/>
                <a:gd name="connsiteY5211" fmla="*/ 257651 h 514350"/>
                <a:gd name="connsiteX5212" fmla="*/ 3110389 w 6400800"/>
                <a:gd name="connsiteY5212" fmla="*/ 292894 h 514350"/>
                <a:gd name="connsiteX5213" fmla="*/ 3113246 w 6400800"/>
                <a:gd name="connsiteY5213" fmla="*/ 309086 h 514350"/>
                <a:gd name="connsiteX5214" fmla="*/ 3114199 w 6400800"/>
                <a:gd name="connsiteY5214" fmla="*/ 311944 h 514350"/>
                <a:gd name="connsiteX5215" fmla="*/ 3114199 w 6400800"/>
                <a:gd name="connsiteY5215" fmla="*/ 321469 h 514350"/>
                <a:gd name="connsiteX5216" fmla="*/ 3114199 w 6400800"/>
                <a:gd name="connsiteY5216" fmla="*/ 319564 h 514350"/>
                <a:gd name="connsiteX5217" fmla="*/ 3110389 w 6400800"/>
                <a:gd name="connsiteY5217" fmla="*/ 309086 h 514350"/>
                <a:gd name="connsiteX5218" fmla="*/ 3109436 w 6400800"/>
                <a:gd name="connsiteY5218" fmla="*/ 300514 h 514350"/>
                <a:gd name="connsiteX5219" fmla="*/ 3109436 w 6400800"/>
                <a:gd name="connsiteY5219" fmla="*/ 299561 h 514350"/>
                <a:gd name="connsiteX5220" fmla="*/ 3110389 w 6400800"/>
                <a:gd name="connsiteY5220" fmla="*/ 292894 h 514350"/>
                <a:gd name="connsiteX5221" fmla="*/ 3098006 w 6400800"/>
                <a:gd name="connsiteY5221" fmla="*/ 350996 h 514350"/>
                <a:gd name="connsiteX5222" fmla="*/ 3098006 w 6400800"/>
                <a:gd name="connsiteY5222" fmla="*/ 350996 h 514350"/>
                <a:gd name="connsiteX5223" fmla="*/ 3098006 w 6400800"/>
                <a:gd name="connsiteY5223" fmla="*/ 353854 h 514350"/>
                <a:gd name="connsiteX5224" fmla="*/ 3097054 w 6400800"/>
                <a:gd name="connsiteY5224" fmla="*/ 354806 h 514350"/>
                <a:gd name="connsiteX5225" fmla="*/ 3098006 w 6400800"/>
                <a:gd name="connsiteY5225" fmla="*/ 350996 h 514350"/>
                <a:gd name="connsiteX5226" fmla="*/ 3093244 w 6400800"/>
                <a:gd name="connsiteY5226" fmla="*/ 377666 h 514350"/>
                <a:gd name="connsiteX5227" fmla="*/ 3097054 w 6400800"/>
                <a:gd name="connsiteY5227" fmla="*/ 370046 h 514350"/>
                <a:gd name="connsiteX5228" fmla="*/ 3094196 w 6400800"/>
                <a:gd name="connsiteY5228" fmla="*/ 373856 h 514350"/>
                <a:gd name="connsiteX5229" fmla="*/ 3097054 w 6400800"/>
                <a:gd name="connsiteY5229" fmla="*/ 355759 h 514350"/>
                <a:gd name="connsiteX5230" fmla="*/ 3098006 w 6400800"/>
                <a:gd name="connsiteY5230" fmla="*/ 353854 h 514350"/>
                <a:gd name="connsiteX5231" fmla="*/ 3098006 w 6400800"/>
                <a:gd name="connsiteY5231" fmla="*/ 371951 h 514350"/>
                <a:gd name="connsiteX5232" fmla="*/ 3098006 w 6400800"/>
                <a:gd name="connsiteY5232" fmla="*/ 383381 h 514350"/>
                <a:gd name="connsiteX5233" fmla="*/ 3095149 w 6400800"/>
                <a:gd name="connsiteY5233" fmla="*/ 383381 h 514350"/>
                <a:gd name="connsiteX5234" fmla="*/ 3095149 w 6400800"/>
                <a:gd name="connsiteY5234" fmla="*/ 383381 h 514350"/>
                <a:gd name="connsiteX5235" fmla="*/ 3093244 w 6400800"/>
                <a:gd name="connsiteY5235" fmla="*/ 378619 h 514350"/>
                <a:gd name="connsiteX5236" fmla="*/ 3093244 w 6400800"/>
                <a:gd name="connsiteY5236" fmla="*/ 377666 h 514350"/>
                <a:gd name="connsiteX5237" fmla="*/ 3084671 w 6400800"/>
                <a:gd name="connsiteY5237" fmla="*/ 293846 h 514350"/>
                <a:gd name="connsiteX5238" fmla="*/ 3085624 w 6400800"/>
                <a:gd name="connsiteY5238" fmla="*/ 276701 h 514350"/>
                <a:gd name="connsiteX5239" fmla="*/ 3085624 w 6400800"/>
                <a:gd name="connsiteY5239" fmla="*/ 278606 h 514350"/>
                <a:gd name="connsiteX5240" fmla="*/ 3088481 w 6400800"/>
                <a:gd name="connsiteY5240" fmla="*/ 289084 h 514350"/>
                <a:gd name="connsiteX5241" fmla="*/ 3086576 w 6400800"/>
                <a:gd name="connsiteY5241" fmla="*/ 291941 h 514350"/>
                <a:gd name="connsiteX5242" fmla="*/ 3084671 w 6400800"/>
                <a:gd name="connsiteY5242" fmla="*/ 296704 h 514350"/>
                <a:gd name="connsiteX5243" fmla="*/ 3084671 w 6400800"/>
                <a:gd name="connsiteY5243" fmla="*/ 293846 h 514350"/>
                <a:gd name="connsiteX5244" fmla="*/ 3086576 w 6400800"/>
                <a:gd name="connsiteY5244" fmla="*/ 348139 h 514350"/>
                <a:gd name="connsiteX5245" fmla="*/ 3086576 w 6400800"/>
                <a:gd name="connsiteY5245" fmla="*/ 350044 h 514350"/>
                <a:gd name="connsiteX5246" fmla="*/ 3083719 w 6400800"/>
                <a:gd name="connsiteY5246" fmla="*/ 361474 h 514350"/>
                <a:gd name="connsiteX5247" fmla="*/ 3083719 w 6400800"/>
                <a:gd name="connsiteY5247" fmla="*/ 357664 h 514350"/>
                <a:gd name="connsiteX5248" fmla="*/ 3086576 w 6400800"/>
                <a:gd name="connsiteY5248" fmla="*/ 348139 h 514350"/>
                <a:gd name="connsiteX5249" fmla="*/ 3057049 w 6400800"/>
                <a:gd name="connsiteY5249" fmla="*/ 235744 h 514350"/>
                <a:gd name="connsiteX5250" fmla="*/ 3059906 w 6400800"/>
                <a:gd name="connsiteY5250" fmla="*/ 210979 h 514350"/>
                <a:gd name="connsiteX5251" fmla="*/ 3062764 w 6400800"/>
                <a:gd name="connsiteY5251" fmla="*/ 191929 h 514350"/>
                <a:gd name="connsiteX5252" fmla="*/ 3067526 w 6400800"/>
                <a:gd name="connsiteY5252" fmla="*/ 209074 h 514350"/>
                <a:gd name="connsiteX5253" fmla="*/ 3066574 w 6400800"/>
                <a:gd name="connsiteY5253" fmla="*/ 222409 h 514350"/>
                <a:gd name="connsiteX5254" fmla="*/ 3063716 w 6400800"/>
                <a:gd name="connsiteY5254" fmla="*/ 253841 h 514350"/>
                <a:gd name="connsiteX5255" fmla="*/ 3059906 w 6400800"/>
                <a:gd name="connsiteY5255" fmla="*/ 268129 h 514350"/>
                <a:gd name="connsiteX5256" fmla="*/ 3057049 w 6400800"/>
                <a:gd name="connsiteY5256" fmla="*/ 252889 h 514350"/>
                <a:gd name="connsiteX5257" fmla="*/ 3056096 w 6400800"/>
                <a:gd name="connsiteY5257" fmla="*/ 248126 h 514350"/>
                <a:gd name="connsiteX5258" fmla="*/ 3057049 w 6400800"/>
                <a:gd name="connsiteY5258" fmla="*/ 235744 h 514350"/>
                <a:gd name="connsiteX5259" fmla="*/ 3002756 w 6400800"/>
                <a:gd name="connsiteY5259" fmla="*/ 307181 h 514350"/>
                <a:gd name="connsiteX5260" fmla="*/ 3001804 w 6400800"/>
                <a:gd name="connsiteY5260" fmla="*/ 310039 h 514350"/>
                <a:gd name="connsiteX5261" fmla="*/ 3002756 w 6400800"/>
                <a:gd name="connsiteY5261" fmla="*/ 305276 h 514350"/>
                <a:gd name="connsiteX5262" fmla="*/ 3006566 w 6400800"/>
                <a:gd name="connsiteY5262" fmla="*/ 286226 h 514350"/>
                <a:gd name="connsiteX5263" fmla="*/ 3008471 w 6400800"/>
                <a:gd name="connsiteY5263" fmla="*/ 290036 h 514350"/>
                <a:gd name="connsiteX5264" fmla="*/ 3002756 w 6400800"/>
                <a:gd name="connsiteY5264" fmla="*/ 307181 h 514350"/>
                <a:gd name="connsiteX5265" fmla="*/ 3036094 w 6400800"/>
                <a:gd name="connsiteY5265" fmla="*/ 249079 h 514350"/>
                <a:gd name="connsiteX5266" fmla="*/ 3036094 w 6400800"/>
                <a:gd name="connsiteY5266" fmla="*/ 266224 h 514350"/>
                <a:gd name="connsiteX5267" fmla="*/ 3033236 w 6400800"/>
                <a:gd name="connsiteY5267" fmla="*/ 258604 h 514350"/>
                <a:gd name="connsiteX5268" fmla="*/ 3036094 w 6400800"/>
                <a:gd name="connsiteY5268" fmla="*/ 249079 h 514350"/>
                <a:gd name="connsiteX5269" fmla="*/ 3030379 w 6400800"/>
                <a:gd name="connsiteY5269" fmla="*/ 269081 h 514350"/>
                <a:gd name="connsiteX5270" fmla="*/ 3030379 w 6400800"/>
                <a:gd name="connsiteY5270" fmla="*/ 269081 h 514350"/>
                <a:gd name="connsiteX5271" fmla="*/ 3030379 w 6400800"/>
                <a:gd name="connsiteY5271" fmla="*/ 269081 h 514350"/>
                <a:gd name="connsiteX5272" fmla="*/ 3030379 w 6400800"/>
                <a:gd name="connsiteY5272" fmla="*/ 269081 h 514350"/>
                <a:gd name="connsiteX5273" fmla="*/ 3027521 w 6400800"/>
                <a:gd name="connsiteY5273" fmla="*/ 353854 h 514350"/>
                <a:gd name="connsiteX5274" fmla="*/ 3023711 w 6400800"/>
                <a:gd name="connsiteY5274" fmla="*/ 364331 h 514350"/>
                <a:gd name="connsiteX5275" fmla="*/ 3017996 w 6400800"/>
                <a:gd name="connsiteY5275" fmla="*/ 383381 h 514350"/>
                <a:gd name="connsiteX5276" fmla="*/ 3017044 w 6400800"/>
                <a:gd name="connsiteY5276" fmla="*/ 385286 h 514350"/>
                <a:gd name="connsiteX5277" fmla="*/ 3015139 w 6400800"/>
                <a:gd name="connsiteY5277" fmla="*/ 376714 h 514350"/>
                <a:gd name="connsiteX5278" fmla="*/ 3020854 w 6400800"/>
                <a:gd name="connsiteY5278" fmla="*/ 366236 h 514350"/>
                <a:gd name="connsiteX5279" fmla="*/ 3028474 w 6400800"/>
                <a:gd name="connsiteY5279" fmla="*/ 352901 h 514350"/>
                <a:gd name="connsiteX5280" fmla="*/ 3027521 w 6400800"/>
                <a:gd name="connsiteY5280" fmla="*/ 353854 h 514350"/>
                <a:gd name="connsiteX5281" fmla="*/ 3021806 w 6400800"/>
                <a:gd name="connsiteY5281" fmla="*/ 230029 h 514350"/>
                <a:gd name="connsiteX5282" fmla="*/ 3024664 w 6400800"/>
                <a:gd name="connsiteY5282" fmla="*/ 241459 h 514350"/>
                <a:gd name="connsiteX5283" fmla="*/ 3024664 w 6400800"/>
                <a:gd name="connsiteY5283" fmla="*/ 241459 h 514350"/>
                <a:gd name="connsiteX5284" fmla="*/ 3021806 w 6400800"/>
                <a:gd name="connsiteY5284" fmla="*/ 230029 h 514350"/>
                <a:gd name="connsiteX5285" fmla="*/ 3021806 w 6400800"/>
                <a:gd name="connsiteY5285" fmla="*/ 230029 h 514350"/>
                <a:gd name="connsiteX5286" fmla="*/ 3020854 w 6400800"/>
                <a:gd name="connsiteY5286" fmla="*/ 305276 h 514350"/>
                <a:gd name="connsiteX5287" fmla="*/ 3020854 w 6400800"/>
                <a:gd name="connsiteY5287" fmla="*/ 305276 h 514350"/>
                <a:gd name="connsiteX5288" fmla="*/ 3020854 w 6400800"/>
                <a:gd name="connsiteY5288" fmla="*/ 305276 h 514350"/>
                <a:gd name="connsiteX5289" fmla="*/ 3020854 w 6400800"/>
                <a:gd name="connsiteY5289" fmla="*/ 305276 h 514350"/>
                <a:gd name="connsiteX5290" fmla="*/ 3017996 w 6400800"/>
                <a:gd name="connsiteY5290" fmla="*/ 317659 h 514350"/>
                <a:gd name="connsiteX5291" fmla="*/ 3021806 w 6400800"/>
                <a:gd name="connsiteY5291" fmla="*/ 329089 h 514350"/>
                <a:gd name="connsiteX5292" fmla="*/ 3025616 w 6400800"/>
                <a:gd name="connsiteY5292" fmla="*/ 339566 h 514350"/>
                <a:gd name="connsiteX5293" fmla="*/ 3011329 w 6400800"/>
                <a:gd name="connsiteY5293" fmla="*/ 359569 h 514350"/>
                <a:gd name="connsiteX5294" fmla="*/ 3011329 w 6400800"/>
                <a:gd name="connsiteY5294" fmla="*/ 360521 h 514350"/>
                <a:gd name="connsiteX5295" fmla="*/ 3009424 w 6400800"/>
                <a:gd name="connsiteY5295" fmla="*/ 351949 h 514350"/>
                <a:gd name="connsiteX5296" fmla="*/ 3017996 w 6400800"/>
                <a:gd name="connsiteY5296" fmla="*/ 317659 h 514350"/>
                <a:gd name="connsiteX5297" fmla="*/ 3013234 w 6400800"/>
                <a:gd name="connsiteY5297" fmla="*/ 257651 h 514350"/>
                <a:gd name="connsiteX5298" fmla="*/ 3014186 w 6400800"/>
                <a:gd name="connsiteY5298" fmla="*/ 261461 h 514350"/>
                <a:gd name="connsiteX5299" fmla="*/ 3015139 w 6400800"/>
                <a:gd name="connsiteY5299" fmla="*/ 269081 h 514350"/>
                <a:gd name="connsiteX5300" fmla="*/ 3010376 w 6400800"/>
                <a:gd name="connsiteY5300" fmla="*/ 284321 h 514350"/>
                <a:gd name="connsiteX5301" fmla="*/ 3009424 w 6400800"/>
                <a:gd name="connsiteY5301" fmla="*/ 282416 h 514350"/>
                <a:gd name="connsiteX5302" fmla="*/ 3008471 w 6400800"/>
                <a:gd name="connsiteY5302" fmla="*/ 279559 h 514350"/>
                <a:gd name="connsiteX5303" fmla="*/ 3009424 w 6400800"/>
                <a:gd name="connsiteY5303" fmla="*/ 276701 h 514350"/>
                <a:gd name="connsiteX5304" fmla="*/ 3013234 w 6400800"/>
                <a:gd name="connsiteY5304" fmla="*/ 257651 h 514350"/>
                <a:gd name="connsiteX5305" fmla="*/ 3008471 w 6400800"/>
                <a:gd name="connsiteY5305" fmla="*/ 230029 h 514350"/>
                <a:gd name="connsiteX5306" fmla="*/ 3010376 w 6400800"/>
                <a:gd name="connsiteY5306" fmla="*/ 244316 h 514350"/>
                <a:gd name="connsiteX5307" fmla="*/ 3007519 w 6400800"/>
                <a:gd name="connsiteY5307" fmla="*/ 250984 h 514350"/>
                <a:gd name="connsiteX5308" fmla="*/ 3001804 w 6400800"/>
                <a:gd name="connsiteY5308" fmla="*/ 264319 h 514350"/>
                <a:gd name="connsiteX5309" fmla="*/ 3008471 w 6400800"/>
                <a:gd name="connsiteY5309" fmla="*/ 230029 h 514350"/>
                <a:gd name="connsiteX5310" fmla="*/ 3003709 w 6400800"/>
                <a:gd name="connsiteY5310" fmla="*/ 195739 h 514350"/>
                <a:gd name="connsiteX5311" fmla="*/ 3004661 w 6400800"/>
                <a:gd name="connsiteY5311" fmla="*/ 205264 h 514350"/>
                <a:gd name="connsiteX5312" fmla="*/ 2997994 w 6400800"/>
                <a:gd name="connsiteY5312" fmla="*/ 223361 h 514350"/>
                <a:gd name="connsiteX5313" fmla="*/ 2986564 w 6400800"/>
                <a:gd name="connsiteY5313" fmla="*/ 262414 h 514350"/>
                <a:gd name="connsiteX5314" fmla="*/ 2984659 w 6400800"/>
                <a:gd name="connsiteY5314" fmla="*/ 270986 h 514350"/>
                <a:gd name="connsiteX5315" fmla="*/ 2984659 w 6400800"/>
                <a:gd name="connsiteY5315" fmla="*/ 270986 h 514350"/>
                <a:gd name="connsiteX5316" fmla="*/ 3003709 w 6400800"/>
                <a:gd name="connsiteY5316" fmla="*/ 195739 h 514350"/>
                <a:gd name="connsiteX5317" fmla="*/ 2974181 w 6400800"/>
                <a:gd name="connsiteY5317" fmla="*/ 311944 h 514350"/>
                <a:gd name="connsiteX5318" fmla="*/ 2980849 w 6400800"/>
                <a:gd name="connsiteY5318" fmla="*/ 284321 h 514350"/>
                <a:gd name="connsiteX5319" fmla="*/ 2980849 w 6400800"/>
                <a:gd name="connsiteY5319" fmla="*/ 285274 h 514350"/>
                <a:gd name="connsiteX5320" fmla="*/ 2976086 w 6400800"/>
                <a:gd name="connsiteY5320" fmla="*/ 307181 h 514350"/>
                <a:gd name="connsiteX5321" fmla="*/ 2972276 w 6400800"/>
                <a:gd name="connsiteY5321" fmla="*/ 327184 h 514350"/>
                <a:gd name="connsiteX5322" fmla="*/ 2970371 w 6400800"/>
                <a:gd name="connsiteY5322" fmla="*/ 322421 h 514350"/>
                <a:gd name="connsiteX5323" fmla="*/ 2974181 w 6400800"/>
                <a:gd name="connsiteY5323" fmla="*/ 311944 h 514350"/>
                <a:gd name="connsiteX5324" fmla="*/ 2964656 w 6400800"/>
                <a:gd name="connsiteY5324" fmla="*/ 349091 h 514350"/>
                <a:gd name="connsiteX5325" fmla="*/ 2968466 w 6400800"/>
                <a:gd name="connsiteY5325" fmla="*/ 334804 h 514350"/>
                <a:gd name="connsiteX5326" fmla="*/ 2970371 w 6400800"/>
                <a:gd name="connsiteY5326" fmla="*/ 344329 h 514350"/>
                <a:gd name="connsiteX5327" fmla="*/ 2969419 w 6400800"/>
                <a:gd name="connsiteY5327" fmla="*/ 353854 h 514350"/>
                <a:gd name="connsiteX5328" fmla="*/ 2966561 w 6400800"/>
                <a:gd name="connsiteY5328" fmla="*/ 377666 h 514350"/>
                <a:gd name="connsiteX5329" fmla="*/ 2963704 w 6400800"/>
                <a:gd name="connsiteY5329" fmla="*/ 366236 h 514350"/>
                <a:gd name="connsiteX5330" fmla="*/ 2969419 w 6400800"/>
                <a:gd name="connsiteY5330" fmla="*/ 341471 h 514350"/>
                <a:gd name="connsiteX5331" fmla="*/ 2964656 w 6400800"/>
                <a:gd name="connsiteY5331" fmla="*/ 349091 h 514350"/>
                <a:gd name="connsiteX5332" fmla="*/ 2958941 w 6400800"/>
                <a:gd name="connsiteY5332" fmla="*/ 383381 h 514350"/>
                <a:gd name="connsiteX5333" fmla="*/ 2958941 w 6400800"/>
                <a:gd name="connsiteY5333" fmla="*/ 383381 h 514350"/>
                <a:gd name="connsiteX5334" fmla="*/ 2958941 w 6400800"/>
                <a:gd name="connsiteY5334" fmla="*/ 383381 h 514350"/>
                <a:gd name="connsiteX5335" fmla="*/ 2958941 w 6400800"/>
                <a:gd name="connsiteY5335" fmla="*/ 383381 h 514350"/>
                <a:gd name="connsiteX5336" fmla="*/ 2958941 w 6400800"/>
                <a:gd name="connsiteY5336" fmla="*/ 383381 h 514350"/>
                <a:gd name="connsiteX5337" fmla="*/ 2936081 w 6400800"/>
                <a:gd name="connsiteY5337" fmla="*/ 284321 h 514350"/>
                <a:gd name="connsiteX5338" fmla="*/ 2934176 w 6400800"/>
                <a:gd name="connsiteY5338" fmla="*/ 273844 h 514350"/>
                <a:gd name="connsiteX5339" fmla="*/ 2936081 w 6400800"/>
                <a:gd name="connsiteY5339" fmla="*/ 271939 h 514350"/>
                <a:gd name="connsiteX5340" fmla="*/ 2936081 w 6400800"/>
                <a:gd name="connsiteY5340" fmla="*/ 284321 h 514350"/>
                <a:gd name="connsiteX5341" fmla="*/ 2936081 w 6400800"/>
                <a:gd name="connsiteY5341" fmla="*/ 267176 h 514350"/>
                <a:gd name="connsiteX5342" fmla="*/ 2936081 w 6400800"/>
                <a:gd name="connsiteY5342" fmla="*/ 267176 h 514350"/>
                <a:gd name="connsiteX5343" fmla="*/ 2934176 w 6400800"/>
                <a:gd name="connsiteY5343" fmla="*/ 269081 h 514350"/>
                <a:gd name="connsiteX5344" fmla="*/ 2936081 w 6400800"/>
                <a:gd name="connsiteY5344" fmla="*/ 265271 h 514350"/>
                <a:gd name="connsiteX5345" fmla="*/ 2936081 w 6400800"/>
                <a:gd name="connsiteY5345" fmla="*/ 267176 h 514350"/>
                <a:gd name="connsiteX5346" fmla="*/ 2929414 w 6400800"/>
                <a:gd name="connsiteY5346" fmla="*/ 243364 h 514350"/>
                <a:gd name="connsiteX5347" fmla="*/ 2930366 w 6400800"/>
                <a:gd name="connsiteY5347" fmla="*/ 243364 h 514350"/>
                <a:gd name="connsiteX5348" fmla="*/ 2933224 w 6400800"/>
                <a:gd name="connsiteY5348" fmla="*/ 244316 h 514350"/>
                <a:gd name="connsiteX5349" fmla="*/ 2934176 w 6400800"/>
                <a:gd name="connsiteY5349" fmla="*/ 255746 h 514350"/>
                <a:gd name="connsiteX5350" fmla="*/ 2931319 w 6400800"/>
                <a:gd name="connsiteY5350" fmla="*/ 261461 h 514350"/>
                <a:gd name="connsiteX5351" fmla="*/ 2927509 w 6400800"/>
                <a:gd name="connsiteY5351" fmla="*/ 248126 h 514350"/>
                <a:gd name="connsiteX5352" fmla="*/ 2929414 w 6400800"/>
                <a:gd name="connsiteY5352" fmla="*/ 243364 h 514350"/>
                <a:gd name="connsiteX5353" fmla="*/ 2917984 w 6400800"/>
                <a:gd name="connsiteY5353" fmla="*/ 351949 h 514350"/>
                <a:gd name="connsiteX5354" fmla="*/ 2918936 w 6400800"/>
                <a:gd name="connsiteY5354" fmla="*/ 353854 h 514350"/>
                <a:gd name="connsiteX5355" fmla="*/ 2919889 w 6400800"/>
                <a:gd name="connsiteY5355" fmla="*/ 363379 h 514350"/>
                <a:gd name="connsiteX5356" fmla="*/ 2922746 w 6400800"/>
                <a:gd name="connsiteY5356" fmla="*/ 380524 h 514350"/>
                <a:gd name="connsiteX5357" fmla="*/ 2920841 w 6400800"/>
                <a:gd name="connsiteY5357" fmla="*/ 380524 h 514350"/>
                <a:gd name="connsiteX5358" fmla="*/ 2913221 w 6400800"/>
                <a:gd name="connsiteY5358" fmla="*/ 362426 h 514350"/>
                <a:gd name="connsiteX5359" fmla="*/ 2917984 w 6400800"/>
                <a:gd name="connsiteY5359" fmla="*/ 351949 h 514350"/>
                <a:gd name="connsiteX5360" fmla="*/ 2904649 w 6400800"/>
                <a:gd name="connsiteY5360" fmla="*/ 224314 h 514350"/>
                <a:gd name="connsiteX5361" fmla="*/ 2904649 w 6400800"/>
                <a:gd name="connsiteY5361" fmla="*/ 224314 h 514350"/>
                <a:gd name="connsiteX5362" fmla="*/ 2903696 w 6400800"/>
                <a:gd name="connsiteY5362" fmla="*/ 237649 h 514350"/>
                <a:gd name="connsiteX5363" fmla="*/ 2902744 w 6400800"/>
                <a:gd name="connsiteY5363" fmla="*/ 250031 h 514350"/>
                <a:gd name="connsiteX5364" fmla="*/ 2900839 w 6400800"/>
                <a:gd name="connsiteY5364" fmla="*/ 235744 h 514350"/>
                <a:gd name="connsiteX5365" fmla="*/ 2904649 w 6400800"/>
                <a:gd name="connsiteY5365" fmla="*/ 224314 h 514350"/>
                <a:gd name="connsiteX5366" fmla="*/ 2885599 w 6400800"/>
                <a:gd name="connsiteY5366" fmla="*/ 294799 h 514350"/>
                <a:gd name="connsiteX5367" fmla="*/ 2888456 w 6400800"/>
                <a:gd name="connsiteY5367" fmla="*/ 280511 h 514350"/>
                <a:gd name="connsiteX5368" fmla="*/ 2889409 w 6400800"/>
                <a:gd name="connsiteY5368" fmla="*/ 308134 h 514350"/>
                <a:gd name="connsiteX5369" fmla="*/ 2884646 w 6400800"/>
                <a:gd name="connsiteY5369" fmla="*/ 297656 h 514350"/>
                <a:gd name="connsiteX5370" fmla="*/ 2885599 w 6400800"/>
                <a:gd name="connsiteY5370" fmla="*/ 294799 h 514350"/>
                <a:gd name="connsiteX5371" fmla="*/ 2869406 w 6400800"/>
                <a:gd name="connsiteY5371" fmla="*/ 301466 h 514350"/>
                <a:gd name="connsiteX5372" fmla="*/ 2869406 w 6400800"/>
                <a:gd name="connsiteY5372" fmla="*/ 301466 h 514350"/>
                <a:gd name="connsiteX5373" fmla="*/ 2869406 w 6400800"/>
                <a:gd name="connsiteY5373" fmla="*/ 302419 h 514350"/>
                <a:gd name="connsiteX5374" fmla="*/ 2868454 w 6400800"/>
                <a:gd name="connsiteY5374" fmla="*/ 305276 h 514350"/>
                <a:gd name="connsiteX5375" fmla="*/ 2856071 w 6400800"/>
                <a:gd name="connsiteY5375" fmla="*/ 284321 h 514350"/>
                <a:gd name="connsiteX5376" fmla="*/ 2855119 w 6400800"/>
                <a:gd name="connsiteY5376" fmla="*/ 282416 h 514350"/>
                <a:gd name="connsiteX5377" fmla="*/ 2857976 w 6400800"/>
                <a:gd name="connsiteY5377" fmla="*/ 273844 h 514350"/>
                <a:gd name="connsiteX5378" fmla="*/ 2869406 w 6400800"/>
                <a:gd name="connsiteY5378" fmla="*/ 301466 h 514350"/>
                <a:gd name="connsiteX5379" fmla="*/ 2851309 w 6400800"/>
                <a:gd name="connsiteY5379" fmla="*/ 262414 h 514350"/>
                <a:gd name="connsiteX5380" fmla="*/ 2851309 w 6400800"/>
                <a:gd name="connsiteY5380" fmla="*/ 259556 h 514350"/>
                <a:gd name="connsiteX5381" fmla="*/ 2855119 w 6400800"/>
                <a:gd name="connsiteY5381" fmla="*/ 267176 h 514350"/>
                <a:gd name="connsiteX5382" fmla="*/ 2856071 w 6400800"/>
                <a:gd name="connsiteY5382" fmla="*/ 269081 h 514350"/>
                <a:gd name="connsiteX5383" fmla="*/ 2851309 w 6400800"/>
                <a:gd name="connsiteY5383" fmla="*/ 276701 h 514350"/>
                <a:gd name="connsiteX5384" fmla="*/ 2850356 w 6400800"/>
                <a:gd name="connsiteY5384" fmla="*/ 274796 h 514350"/>
                <a:gd name="connsiteX5385" fmla="*/ 2851309 w 6400800"/>
                <a:gd name="connsiteY5385" fmla="*/ 262414 h 514350"/>
                <a:gd name="connsiteX5386" fmla="*/ 2848451 w 6400800"/>
                <a:gd name="connsiteY5386" fmla="*/ 312896 h 514350"/>
                <a:gd name="connsiteX5387" fmla="*/ 2848451 w 6400800"/>
                <a:gd name="connsiteY5387" fmla="*/ 302419 h 514350"/>
                <a:gd name="connsiteX5388" fmla="*/ 2860834 w 6400800"/>
                <a:gd name="connsiteY5388" fmla="*/ 327184 h 514350"/>
                <a:gd name="connsiteX5389" fmla="*/ 2856071 w 6400800"/>
                <a:gd name="connsiteY5389" fmla="*/ 344329 h 514350"/>
                <a:gd name="connsiteX5390" fmla="*/ 2853214 w 6400800"/>
                <a:gd name="connsiteY5390" fmla="*/ 355759 h 514350"/>
                <a:gd name="connsiteX5391" fmla="*/ 2851309 w 6400800"/>
                <a:gd name="connsiteY5391" fmla="*/ 341471 h 514350"/>
                <a:gd name="connsiteX5392" fmla="*/ 2847499 w 6400800"/>
                <a:gd name="connsiteY5392" fmla="*/ 316706 h 514350"/>
                <a:gd name="connsiteX5393" fmla="*/ 2848451 w 6400800"/>
                <a:gd name="connsiteY5393" fmla="*/ 312896 h 514350"/>
                <a:gd name="connsiteX5394" fmla="*/ 2836069 w 6400800"/>
                <a:gd name="connsiteY5394" fmla="*/ 226219 h 514350"/>
                <a:gd name="connsiteX5395" fmla="*/ 2847499 w 6400800"/>
                <a:gd name="connsiteY5395" fmla="*/ 251936 h 514350"/>
                <a:gd name="connsiteX5396" fmla="*/ 2844641 w 6400800"/>
                <a:gd name="connsiteY5396" fmla="*/ 261461 h 514350"/>
                <a:gd name="connsiteX5397" fmla="*/ 2843689 w 6400800"/>
                <a:gd name="connsiteY5397" fmla="*/ 266224 h 514350"/>
                <a:gd name="connsiteX5398" fmla="*/ 2838926 w 6400800"/>
                <a:gd name="connsiteY5398" fmla="*/ 258604 h 514350"/>
                <a:gd name="connsiteX5399" fmla="*/ 2834164 w 6400800"/>
                <a:gd name="connsiteY5399" fmla="*/ 229076 h 514350"/>
                <a:gd name="connsiteX5400" fmla="*/ 2836069 w 6400800"/>
                <a:gd name="connsiteY5400" fmla="*/ 226219 h 514350"/>
                <a:gd name="connsiteX5401" fmla="*/ 2830354 w 6400800"/>
                <a:gd name="connsiteY5401" fmla="*/ 305276 h 514350"/>
                <a:gd name="connsiteX5402" fmla="*/ 2831306 w 6400800"/>
                <a:gd name="connsiteY5402" fmla="*/ 312896 h 514350"/>
                <a:gd name="connsiteX5403" fmla="*/ 2831306 w 6400800"/>
                <a:gd name="connsiteY5403" fmla="*/ 313849 h 514350"/>
                <a:gd name="connsiteX5404" fmla="*/ 2830354 w 6400800"/>
                <a:gd name="connsiteY5404" fmla="*/ 308134 h 514350"/>
                <a:gd name="connsiteX5405" fmla="*/ 2830354 w 6400800"/>
                <a:gd name="connsiteY5405" fmla="*/ 305276 h 514350"/>
                <a:gd name="connsiteX5406" fmla="*/ 2829401 w 6400800"/>
                <a:gd name="connsiteY5406" fmla="*/ 292894 h 514350"/>
                <a:gd name="connsiteX5407" fmla="*/ 2830354 w 6400800"/>
                <a:gd name="connsiteY5407" fmla="*/ 299561 h 514350"/>
                <a:gd name="connsiteX5408" fmla="*/ 2829401 w 6400800"/>
                <a:gd name="connsiteY5408" fmla="*/ 301466 h 514350"/>
                <a:gd name="connsiteX5409" fmla="*/ 2829401 w 6400800"/>
                <a:gd name="connsiteY5409" fmla="*/ 299561 h 514350"/>
                <a:gd name="connsiteX5410" fmla="*/ 2829401 w 6400800"/>
                <a:gd name="connsiteY5410" fmla="*/ 292894 h 514350"/>
                <a:gd name="connsiteX5411" fmla="*/ 2785586 w 6400800"/>
                <a:gd name="connsiteY5411" fmla="*/ 268129 h 514350"/>
                <a:gd name="connsiteX5412" fmla="*/ 2782729 w 6400800"/>
                <a:gd name="connsiteY5412" fmla="*/ 271939 h 514350"/>
                <a:gd name="connsiteX5413" fmla="*/ 2782729 w 6400800"/>
                <a:gd name="connsiteY5413" fmla="*/ 269081 h 514350"/>
                <a:gd name="connsiteX5414" fmla="*/ 2782729 w 6400800"/>
                <a:gd name="connsiteY5414" fmla="*/ 265271 h 514350"/>
                <a:gd name="connsiteX5415" fmla="*/ 2786539 w 6400800"/>
                <a:gd name="connsiteY5415" fmla="*/ 258604 h 514350"/>
                <a:gd name="connsiteX5416" fmla="*/ 2786539 w 6400800"/>
                <a:gd name="connsiteY5416" fmla="*/ 260509 h 514350"/>
                <a:gd name="connsiteX5417" fmla="*/ 2785586 w 6400800"/>
                <a:gd name="connsiteY5417" fmla="*/ 268129 h 514350"/>
                <a:gd name="connsiteX5418" fmla="*/ 2796064 w 6400800"/>
                <a:gd name="connsiteY5418" fmla="*/ 268129 h 514350"/>
                <a:gd name="connsiteX5419" fmla="*/ 2796064 w 6400800"/>
                <a:gd name="connsiteY5419" fmla="*/ 268129 h 514350"/>
                <a:gd name="connsiteX5420" fmla="*/ 2798921 w 6400800"/>
                <a:gd name="connsiteY5420" fmla="*/ 263366 h 514350"/>
                <a:gd name="connsiteX5421" fmla="*/ 2796064 w 6400800"/>
                <a:gd name="connsiteY5421" fmla="*/ 268129 h 514350"/>
                <a:gd name="connsiteX5422" fmla="*/ 2803684 w 6400800"/>
                <a:gd name="connsiteY5422" fmla="*/ 314801 h 514350"/>
                <a:gd name="connsiteX5423" fmla="*/ 2802731 w 6400800"/>
                <a:gd name="connsiteY5423" fmla="*/ 318611 h 514350"/>
                <a:gd name="connsiteX5424" fmla="*/ 2801779 w 6400800"/>
                <a:gd name="connsiteY5424" fmla="*/ 325279 h 514350"/>
                <a:gd name="connsiteX5425" fmla="*/ 2798921 w 6400800"/>
                <a:gd name="connsiteY5425" fmla="*/ 317659 h 514350"/>
                <a:gd name="connsiteX5426" fmla="*/ 2798921 w 6400800"/>
                <a:gd name="connsiteY5426" fmla="*/ 315754 h 514350"/>
                <a:gd name="connsiteX5427" fmla="*/ 2798921 w 6400800"/>
                <a:gd name="connsiteY5427" fmla="*/ 315754 h 514350"/>
                <a:gd name="connsiteX5428" fmla="*/ 2801779 w 6400800"/>
                <a:gd name="connsiteY5428" fmla="*/ 304324 h 514350"/>
                <a:gd name="connsiteX5429" fmla="*/ 2803684 w 6400800"/>
                <a:gd name="connsiteY5429" fmla="*/ 312896 h 514350"/>
                <a:gd name="connsiteX5430" fmla="*/ 2803684 w 6400800"/>
                <a:gd name="connsiteY5430" fmla="*/ 314801 h 514350"/>
                <a:gd name="connsiteX5431" fmla="*/ 2810351 w 6400800"/>
                <a:gd name="connsiteY5431" fmla="*/ 280511 h 514350"/>
                <a:gd name="connsiteX5432" fmla="*/ 2805589 w 6400800"/>
                <a:gd name="connsiteY5432" fmla="*/ 302419 h 514350"/>
                <a:gd name="connsiteX5433" fmla="*/ 2803684 w 6400800"/>
                <a:gd name="connsiteY5433" fmla="*/ 298609 h 514350"/>
                <a:gd name="connsiteX5434" fmla="*/ 2802731 w 6400800"/>
                <a:gd name="connsiteY5434" fmla="*/ 296704 h 514350"/>
                <a:gd name="connsiteX5435" fmla="*/ 2805589 w 6400800"/>
                <a:gd name="connsiteY5435" fmla="*/ 287179 h 514350"/>
                <a:gd name="connsiteX5436" fmla="*/ 2809399 w 6400800"/>
                <a:gd name="connsiteY5436" fmla="*/ 277654 h 514350"/>
                <a:gd name="connsiteX5437" fmla="*/ 2810351 w 6400800"/>
                <a:gd name="connsiteY5437" fmla="*/ 275749 h 514350"/>
                <a:gd name="connsiteX5438" fmla="*/ 2810351 w 6400800"/>
                <a:gd name="connsiteY5438" fmla="*/ 280511 h 514350"/>
                <a:gd name="connsiteX5439" fmla="*/ 2811304 w 6400800"/>
                <a:gd name="connsiteY5439" fmla="*/ 276701 h 514350"/>
                <a:gd name="connsiteX5440" fmla="*/ 2811304 w 6400800"/>
                <a:gd name="connsiteY5440" fmla="*/ 274796 h 514350"/>
                <a:gd name="connsiteX5441" fmla="*/ 2813209 w 6400800"/>
                <a:gd name="connsiteY5441" fmla="*/ 270986 h 514350"/>
                <a:gd name="connsiteX5442" fmla="*/ 2811304 w 6400800"/>
                <a:gd name="connsiteY5442" fmla="*/ 276701 h 514350"/>
                <a:gd name="connsiteX5443" fmla="*/ 2812256 w 6400800"/>
                <a:gd name="connsiteY5443" fmla="*/ 236696 h 514350"/>
                <a:gd name="connsiteX5444" fmla="*/ 2806541 w 6400800"/>
                <a:gd name="connsiteY5444" fmla="*/ 246221 h 514350"/>
                <a:gd name="connsiteX5445" fmla="*/ 2799874 w 6400800"/>
                <a:gd name="connsiteY5445" fmla="*/ 251936 h 514350"/>
                <a:gd name="connsiteX5446" fmla="*/ 2794159 w 6400800"/>
                <a:gd name="connsiteY5446" fmla="*/ 257651 h 514350"/>
                <a:gd name="connsiteX5447" fmla="*/ 2792254 w 6400800"/>
                <a:gd name="connsiteY5447" fmla="*/ 245269 h 514350"/>
                <a:gd name="connsiteX5448" fmla="*/ 2796064 w 6400800"/>
                <a:gd name="connsiteY5448" fmla="*/ 238601 h 514350"/>
                <a:gd name="connsiteX5449" fmla="*/ 2804636 w 6400800"/>
                <a:gd name="connsiteY5449" fmla="*/ 224314 h 514350"/>
                <a:gd name="connsiteX5450" fmla="*/ 2812256 w 6400800"/>
                <a:gd name="connsiteY5450" fmla="*/ 236696 h 514350"/>
                <a:gd name="connsiteX5451" fmla="*/ 2804636 w 6400800"/>
                <a:gd name="connsiteY5451" fmla="*/ 223361 h 514350"/>
                <a:gd name="connsiteX5452" fmla="*/ 2794159 w 6400800"/>
                <a:gd name="connsiteY5452" fmla="*/ 235744 h 514350"/>
                <a:gd name="connsiteX5453" fmla="*/ 2792254 w 6400800"/>
                <a:gd name="connsiteY5453" fmla="*/ 238601 h 514350"/>
                <a:gd name="connsiteX5454" fmla="*/ 2792254 w 6400800"/>
                <a:gd name="connsiteY5454" fmla="*/ 238601 h 514350"/>
                <a:gd name="connsiteX5455" fmla="*/ 2796064 w 6400800"/>
                <a:gd name="connsiteY5455" fmla="*/ 230981 h 514350"/>
                <a:gd name="connsiteX5456" fmla="*/ 2801779 w 6400800"/>
                <a:gd name="connsiteY5456" fmla="*/ 219551 h 514350"/>
                <a:gd name="connsiteX5457" fmla="*/ 2804636 w 6400800"/>
                <a:gd name="connsiteY5457" fmla="*/ 223361 h 514350"/>
                <a:gd name="connsiteX5458" fmla="*/ 2787491 w 6400800"/>
                <a:gd name="connsiteY5458" fmla="*/ 196691 h 514350"/>
                <a:gd name="connsiteX5459" fmla="*/ 2800826 w 6400800"/>
                <a:gd name="connsiteY5459" fmla="*/ 217646 h 514350"/>
                <a:gd name="connsiteX5460" fmla="*/ 2792254 w 6400800"/>
                <a:gd name="connsiteY5460" fmla="*/ 228124 h 514350"/>
                <a:gd name="connsiteX5461" fmla="*/ 2790349 w 6400800"/>
                <a:gd name="connsiteY5461" fmla="*/ 230981 h 514350"/>
                <a:gd name="connsiteX5462" fmla="*/ 2787491 w 6400800"/>
                <a:gd name="connsiteY5462" fmla="*/ 218599 h 514350"/>
                <a:gd name="connsiteX5463" fmla="*/ 2781776 w 6400800"/>
                <a:gd name="connsiteY5463" fmla="*/ 196691 h 514350"/>
                <a:gd name="connsiteX5464" fmla="*/ 2783681 w 6400800"/>
                <a:gd name="connsiteY5464" fmla="*/ 218599 h 514350"/>
                <a:gd name="connsiteX5465" fmla="*/ 2784634 w 6400800"/>
                <a:gd name="connsiteY5465" fmla="*/ 237649 h 514350"/>
                <a:gd name="connsiteX5466" fmla="*/ 2780824 w 6400800"/>
                <a:gd name="connsiteY5466" fmla="*/ 243364 h 514350"/>
                <a:gd name="connsiteX5467" fmla="*/ 2778919 w 6400800"/>
                <a:gd name="connsiteY5467" fmla="*/ 204311 h 514350"/>
                <a:gd name="connsiteX5468" fmla="*/ 2777966 w 6400800"/>
                <a:gd name="connsiteY5468" fmla="*/ 186214 h 514350"/>
                <a:gd name="connsiteX5469" fmla="*/ 2775109 w 6400800"/>
                <a:gd name="connsiteY5469" fmla="*/ 204311 h 514350"/>
                <a:gd name="connsiteX5470" fmla="*/ 2774156 w 6400800"/>
                <a:gd name="connsiteY5470" fmla="*/ 214789 h 514350"/>
                <a:gd name="connsiteX5471" fmla="*/ 2770346 w 6400800"/>
                <a:gd name="connsiteY5471" fmla="*/ 190976 h 514350"/>
                <a:gd name="connsiteX5472" fmla="*/ 2770346 w 6400800"/>
                <a:gd name="connsiteY5472" fmla="*/ 189071 h 514350"/>
                <a:gd name="connsiteX5473" fmla="*/ 2770346 w 6400800"/>
                <a:gd name="connsiteY5473" fmla="*/ 185261 h 514350"/>
                <a:gd name="connsiteX5474" fmla="*/ 2768441 w 6400800"/>
                <a:gd name="connsiteY5474" fmla="*/ 166211 h 514350"/>
                <a:gd name="connsiteX5475" fmla="*/ 2787491 w 6400800"/>
                <a:gd name="connsiteY5475" fmla="*/ 196691 h 514350"/>
                <a:gd name="connsiteX5476" fmla="*/ 2767489 w 6400800"/>
                <a:gd name="connsiteY5476" fmla="*/ 167164 h 514350"/>
                <a:gd name="connsiteX5477" fmla="*/ 2767489 w 6400800"/>
                <a:gd name="connsiteY5477" fmla="*/ 170974 h 514350"/>
                <a:gd name="connsiteX5478" fmla="*/ 2766536 w 6400800"/>
                <a:gd name="connsiteY5478" fmla="*/ 166211 h 514350"/>
                <a:gd name="connsiteX5479" fmla="*/ 2767489 w 6400800"/>
                <a:gd name="connsiteY5479" fmla="*/ 167164 h 514350"/>
                <a:gd name="connsiteX5480" fmla="*/ 2757964 w 6400800"/>
                <a:gd name="connsiteY5480" fmla="*/ 342424 h 514350"/>
                <a:gd name="connsiteX5481" fmla="*/ 2755106 w 6400800"/>
                <a:gd name="connsiteY5481" fmla="*/ 336709 h 514350"/>
                <a:gd name="connsiteX5482" fmla="*/ 2758916 w 6400800"/>
                <a:gd name="connsiteY5482" fmla="*/ 329089 h 514350"/>
                <a:gd name="connsiteX5483" fmla="*/ 2760821 w 6400800"/>
                <a:gd name="connsiteY5483" fmla="*/ 332899 h 514350"/>
                <a:gd name="connsiteX5484" fmla="*/ 2757964 w 6400800"/>
                <a:gd name="connsiteY5484" fmla="*/ 342424 h 514350"/>
                <a:gd name="connsiteX5485" fmla="*/ 2762726 w 6400800"/>
                <a:gd name="connsiteY5485" fmla="*/ 327184 h 514350"/>
                <a:gd name="connsiteX5486" fmla="*/ 2761774 w 6400800"/>
                <a:gd name="connsiteY5486" fmla="*/ 330994 h 514350"/>
                <a:gd name="connsiteX5487" fmla="*/ 2759869 w 6400800"/>
                <a:gd name="connsiteY5487" fmla="*/ 328136 h 514350"/>
                <a:gd name="connsiteX5488" fmla="*/ 2761774 w 6400800"/>
                <a:gd name="connsiteY5488" fmla="*/ 324326 h 514350"/>
                <a:gd name="connsiteX5489" fmla="*/ 2762726 w 6400800"/>
                <a:gd name="connsiteY5489" fmla="*/ 327184 h 514350"/>
                <a:gd name="connsiteX5490" fmla="*/ 2762726 w 6400800"/>
                <a:gd name="connsiteY5490" fmla="*/ 327184 h 514350"/>
                <a:gd name="connsiteX5491" fmla="*/ 2762726 w 6400800"/>
                <a:gd name="connsiteY5491" fmla="*/ 250031 h 514350"/>
                <a:gd name="connsiteX5492" fmla="*/ 2762726 w 6400800"/>
                <a:gd name="connsiteY5492" fmla="*/ 270034 h 514350"/>
                <a:gd name="connsiteX5493" fmla="*/ 2754154 w 6400800"/>
                <a:gd name="connsiteY5493" fmla="*/ 282416 h 514350"/>
                <a:gd name="connsiteX5494" fmla="*/ 2753201 w 6400800"/>
                <a:gd name="connsiteY5494" fmla="*/ 284321 h 514350"/>
                <a:gd name="connsiteX5495" fmla="*/ 2752249 w 6400800"/>
                <a:gd name="connsiteY5495" fmla="*/ 282416 h 514350"/>
                <a:gd name="connsiteX5496" fmla="*/ 2753201 w 6400800"/>
                <a:gd name="connsiteY5496" fmla="*/ 278606 h 514350"/>
                <a:gd name="connsiteX5497" fmla="*/ 2756059 w 6400800"/>
                <a:gd name="connsiteY5497" fmla="*/ 267176 h 514350"/>
                <a:gd name="connsiteX5498" fmla="*/ 2761774 w 6400800"/>
                <a:gd name="connsiteY5498" fmla="*/ 251936 h 514350"/>
                <a:gd name="connsiteX5499" fmla="*/ 2762726 w 6400800"/>
                <a:gd name="connsiteY5499" fmla="*/ 250031 h 514350"/>
                <a:gd name="connsiteX5500" fmla="*/ 2762726 w 6400800"/>
                <a:gd name="connsiteY5500" fmla="*/ 250031 h 514350"/>
                <a:gd name="connsiteX5501" fmla="*/ 2753201 w 6400800"/>
                <a:gd name="connsiteY5501" fmla="*/ 250031 h 514350"/>
                <a:gd name="connsiteX5502" fmla="*/ 2757011 w 6400800"/>
                <a:gd name="connsiteY5502" fmla="*/ 230981 h 514350"/>
                <a:gd name="connsiteX5503" fmla="*/ 2762726 w 6400800"/>
                <a:gd name="connsiteY5503" fmla="*/ 249079 h 514350"/>
                <a:gd name="connsiteX5504" fmla="*/ 2760821 w 6400800"/>
                <a:gd name="connsiteY5504" fmla="*/ 252889 h 514350"/>
                <a:gd name="connsiteX5505" fmla="*/ 2752249 w 6400800"/>
                <a:gd name="connsiteY5505" fmla="*/ 267176 h 514350"/>
                <a:gd name="connsiteX5506" fmla="*/ 2748439 w 6400800"/>
                <a:gd name="connsiteY5506" fmla="*/ 275749 h 514350"/>
                <a:gd name="connsiteX5507" fmla="*/ 2747486 w 6400800"/>
                <a:gd name="connsiteY5507" fmla="*/ 274796 h 514350"/>
                <a:gd name="connsiteX5508" fmla="*/ 2753201 w 6400800"/>
                <a:gd name="connsiteY5508" fmla="*/ 250031 h 514350"/>
                <a:gd name="connsiteX5509" fmla="*/ 2749391 w 6400800"/>
                <a:gd name="connsiteY5509" fmla="*/ 362426 h 514350"/>
                <a:gd name="connsiteX5510" fmla="*/ 2746534 w 6400800"/>
                <a:gd name="connsiteY5510" fmla="*/ 357664 h 514350"/>
                <a:gd name="connsiteX5511" fmla="*/ 2746534 w 6400800"/>
                <a:gd name="connsiteY5511" fmla="*/ 354806 h 514350"/>
                <a:gd name="connsiteX5512" fmla="*/ 2749391 w 6400800"/>
                <a:gd name="connsiteY5512" fmla="*/ 362426 h 514350"/>
                <a:gd name="connsiteX5513" fmla="*/ 2734151 w 6400800"/>
                <a:gd name="connsiteY5513" fmla="*/ 258604 h 514350"/>
                <a:gd name="connsiteX5514" fmla="*/ 2740819 w 6400800"/>
                <a:gd name="connsiteY5514" fmla="*/ 273844 h 514350"/>
                <a:gd name="connsiteX5515" fmla="*/ 2735104 w 6400800"/>
                <a:gd name="connsiteY5515" fmla="*/ 290036 h 514350"/>
                <a:gd name="connsiteX5516" fmla="*/ 2734151 w 6400800"/>
                <a:gd name="connsiteY5516" fmla="*/ 287179 h 514350"/>
                <a:gd name="connsiteX5517" fmla="*/ 2734151 w 6400800"/>
                <a:gd name="connsiteY5517" fmla="*/ 291941 h 514350"/>
                <a:gd name="connsiteX5518" fmla="*/ 2734151 w 6400800"/>
                <a:gd name="connsiteY5518" fmla="*/ 291941 h 514350"/>
                <a:gd name="connsiteX5519" fmla="*/ 2732246 w 6400800"/>
                <a:gd name="connsiteY5519" fmla="*/ 289084 h 514350"/>
                <a:gd name="connsiteX5520" fmla="*/ 2731294 w 6400800"/>
                <a:gd name="connsiteY5520" fmla="*/ 286226 h 514350"/>
                <a:gd name="connsiteX5521" fmla="*/ 2734151 w 6400800"/>
                <a:gd name="connsiteY5521" fmla="*/ 258604 h 514350"/>
                <a:gd name="connsiteX5522" fmla="*/ 2715101 w 6400800"/>
                <a:gd name="connsiteY5522" fmla="*/ 290989 h 514350"/>
                <a:gd name="connsiteX5523" fmla="*/ 2716054 w 6400800"/>
                <a:gd name="connsiteY5523" fmla="*/ 273844 h 514350"/>
                <a:gd name="connsiteX5524" fmla="*/ 2717959 w 6400800"/>
                <a:gd name="connsiteY5524" fmla="*/ 278606 h 514350"/>
                <a:gd name="connsiteX5525" fmla="*/ 2716054 w 6400800"/>
                <a:gd name="connsiteY5525" fmla="*/ 304324 h 514350"/>
                <a:gd name="connsiteX5526" fmla="*/ 2715101 w 6400800"/>
                <a:gd name="connsiteY5526" fmla="*/ 303371 h 514350"/>
                <a:gd name="connsiteX5527" fmla="*/ 2715101 w 6400800"/>
                <a:gd name="connsiteY5527" fmla="*/ 290989 h 514350"/>
                <a:gd name="connsiteX5528" fmla="*/ 2705576 w 6400800"/>
                <a:gd name="connsiteY5528" fmla="*/ 243364 h 514350"/>
                <a:gd name="connsiteX5529" fmla="*/ 2704624 w 6400800"/>
                <a:gd name="connsiteY5529" fmla="*/ 247174 h 514350"/>
                <a:gd name="connsiteX5530" fmla="*/ 2703671 w 6400800"/>
                <a:gd name="connsiteY5530" fmla="*/ 238601 h 514350"/>
                <a:gd name="connsiteX5531" fmla="*/ 2705576 w 6400800"/>
                <a:gd name="connsiteY5531" fmla="*/ 243364 h 514350"/>
                <a:gd name="connsiteX5532" fmla="*/ 2697956 w 6400800"/>
                <a:gd name="connsiteY5532" fmla="*/ 312896 h 514350"/>
                <a:gd name="connsiteX5533" fmla="*/ 2697956 w 6400800"/>
                <a:gd name="connsiteY5533" fmla="*/ 313849 h 514350"/>
                <a:gd name="connsiteX5534" fmla="*/ 2697956 w 6400800"/>
                <a:gd name="connsiteY5534" fmla="*/ 310991 h 514350"/>
                <a:gd name="connsiteX5535" fmla="*/ 2697956 w 6400800"/>
                <a:gd name="connsiteY5535" fmla="*/ 312896 h 514350"/>
                <a:gd name="connsiteX5536" fmla="*/ 2664619 w 6400800"/>
                <a:gd name="connsiteY5536" fmla="*/ 234791 h 514350"/>
                <a:gd name="connsiteX5537" fmla="*/ 2666524 w 6400800"/>
                <a:gd name="connsiteY5537" fmla="*/ 238601 h 514350"/>
                <a:gd name="connsiteX5538" fmla="*/ 2673191 w 6400800"/>
                <a:gd name="connsiteY5538" fmla="*/ 287179 h 514350"/>
                <a:gd name="connsiteX5539" fmla="*/ 2670334 w 6400800"/>
                <a:gd name="connsiteY5539" fmla="*/ 279559 h 514350"/>
                <a:gd name="connsiteX5540" fmla="*/ 2670334 w 6400800"/>
                <a:gd name="connsiteY5540" fmla="*/ 278606 h 514350"/>
                <a:gd name="connsiteX5541" fmla="*/ 2671286 w 6400800"/>
                <a:gd name="connsiteY5541" fmla="*/ 276701 h 514350"/>
                <a:gd name="connsiteX5542" fmla="*/ 2670334 w 6400800"/>
                <a:gd name="connsiteY5542" fmla="*/ 278606 h 514350"/>
                <a:gd name="connsiteX5543" fmla="*/ 2664619 w 6400800"/>
                <a:gd name="connsiteY5543" fmla="*/ 246221 h 514350"/>
                <a:gd name="connsiteX5544" fmla="*/ 2663666 w 6400800"/>
                <a:gd name="connsiteY5544" fmla="*/ 240506 h 514350"/>
                <a:gd name="connsiteX5545" fmla="*/ 2664619 w 6400800"/>
                <a:gd name="connsiteY5545" fmla="*/ 234791 h 514350"/>
                <a:gd name="connsiteX5546" fmla="*/ 2657951 w 6400800"/>
                <a:gd name="connsiteY5546" fmla="*/ 339566 h 514350"/>
                <a:gd name="connsiteX5547" fmla="*/ 2656046 w 6400800"/>
                <a:gd name="connsiteY5547" fmla="*/ 336709 h 514350"/>
                <a:gd name="connsiteX5548" fmla="*/ 2657951 w 6400800"/>
                <a:gd name="connsiteY5548" fmla="*/ 325279 h 514350"/>
                <a:gd name="connsiteX5549" fmla="*/ 2657951 w 6400800"/>
                <a:gd name="connsiteY5549" fmla="*/ 339566 h 514350"/>
                <a:gd name="connsiteX5550" fmla="*/ 2654141 w 6400800"/>
                <a:gd name="connsiteY5550" fmla="*/ 277654 h 514350"/>
                <a:gd name="connsiteX5551" fmla="*/ 2659856 w 6400800"/>
                <a:gd name="connsiteY5551" fmla="*/ 298609 h 514350"/>
                <a:gd name="connsiteX5552" fmla="*/ 2659856 w 6400800"/>
                <a:gd name="connsiteY5552" fmla="*/ 299561 h 514350"/>
                <a:gd name="connsiteX5553" fmla="*/ 2653189 w 6400800"/>
                <a:gd name="connsiteY5553" fmla="*/ 316706 h 514350"/>
                <a:gd name="connsiteX5554" fmla="*/ 2652236 w 6400800"/>
                <a:gd name="connsiteY5554" fmla="*/ 319564 h 514350"/>
                <a:gd name="connsiteX5555" fmla="*/ 2650331 w 6400800"/>
                <a:gd name="connsiteY5555" fmla="*/ 311944 h 514350"/>
                <a:gd name="connsiteX5556" fmla="*/ 2647474 w 6400800"/>
                <a:gd name="connsiteY5556" fmla="*/ 301466 h 514350"/>
                <a:gd name="connsiteX5557" fmla="*/ 2654141 w 6400800"/>
                <a:gd name="connsiteY5557" fmla="*/ 277654 h 514350"/>
                <a:gd name="connsiteX5558" fmla="*/ 2633186 w 6400800"/>
                <a:gd name="connsiteY5558" fmla="*/ 283369 h 514350"/>
                <a:gd name="connsiteX5559" fmla="*/ 2633186 w 6400800"/>
                <a:gd name="connsiteY5559" fmla="*/ 285274 h 514350"/>
                <a:gd name="connsiteX5560" fmla="*/ 2633186 w 6400800"/>
                <a:gd name="connsiteY5560" fmla="*/ 286226 h 514350"/>
                <a:gd name="connsiteX5561" fmla="*/ 2632234 w 6400800"/>
                <a:gd name="connsiteY5561" fmla="*/ 290036 h 514350"/>
                <a:gd name="connsiteX5562" fmla="*/ 2633186 w 6400800"/>
                <a:gd name="connsiteY5562" fmla="*/ 283369 h 514350"/>
                <a:gd name="connsiteX5563" fmla="*/ 2578894 w 6400800"/>
                <a:gd name="connsiteY5563" fmla="*/ 242411 h 514350"/>
                <a:gd name="connsiteX5564" fmla="*/ 2577941 w 6400800"/>
                <a:gd name="connsiteY5564" fmla="*/ 241459 h 514350"/>
                <a:gd name="connsiteX5565" fmla="*/ 2580799 w 6400800"/>
                <a:gd name="connsiteY5565" fmla="*/ 235744 h 514350"/>
                <a:gd name="connsiteX5566" fmla="*/ 2580799 w 6400800"/>
                <a:gd name="connsiteY5566" fmla="*/ 235744 h 514350"/>
                <a:gd name="connsiteX5567" fmla="*/ 2578894 w 6400800"/>
                <a:gd name="connsiteY5567" fmla="*/ 242411 h 514350"/>
                <a:gd name="connsiteX5568" fmla="*/ 2597944 w 6400800"/>
                <a:gd name="connsiteY5568" fmla="*/ 275749 h 514350"/>
                <a:gd name="connsiteX5569" fmla="*/ 2597944 w 6400800"/>
                <a:gd name="connsiteY5569" fmla="*/ 274796 h 514350"/>
                <a:gd name="connsiteX5570" fmla="*/ 2597944 w 6400800"/>
                <a:gd name="connsiteY5570" fmla="*/ 275749 h 514350"/>
                <a:gd name="connsiteX5571" fmla="*/ 2597944 w 6400800"/>
                <a:gd name="connsiteY5571" fmla="*/ 275749 h 514350"/>
                <a:gd name="connsiteX5572" fmla="*/ 2616041 w 6400800"/>
                <a:gd name="connsiteY5572" fmla="*/ 309086 h 514350"/>
                <a:gd name="connsiteX5573" fmla="*/ 2613184 w 6400800"/>
                <a:gd name="connsiteY5573" fmla="*/ 319564 h 514350"/>
                <a:gd name="connsiteX5574" fmla="*/ 2613184 w 6400800"/>
                <a:gd name="connsiteY5574" fmla="*/ 318611 h 514350"/>
                <a:gd name="connsiteX5575" fmla="*/ 2613184 w 6400800"/>
                <a:gd name="connsiteY5575" fmla="*/ 319564 h 514350"/>
                <a:gd name="connsiteX5576" fmla="*/ 2613184 w 6400800"/>
                <a:gd name="connsiteY5576" fmla="*/ 319564 h 514350"/>
                <a:gd name="connsiteX5577" fmla="*/ 2600801 w 6400800"/>
                <a:gd name="connsiteY5577" fmla="*/ 289084 h 514350"/>
                <a:gd name="connsiteX5578" fmla="*/ 2602706 w 6400800"/>
                <a:gd name="connsiteY5578" fmla="*/ 282416 h 514350"/>
                <a:gd name="connsiteX5579" fmla="*/ 2612231 w 6400800"/>
                <a:gd name="connsiteY5579" fmla="*/ 299561 h 514350"/>
                <a:gd name="connsiteX5580" fmla="*/ 2616041 w 6400800"/>
                <a:gd name="connsiteY5580" fmla="*/ 308134 h 514350"/>
                <a:gd name="connsiteX5581" fmla="*/ 2616041 w 6400800"/>
                <a:gd name="connsiteY5581" fmla="*/ 309086 h 514350"/>
                <a:gd name="connsiteX5582" fmla="*/ 2616041 w 6400800"/>
                <a:gd name="connsiteY5582" fmla="*/ 309086 h 514350"/>
                <a:gd name="connsiteX5583" fmla="*/ 2604611 w 6400800"/>
                <a:gd name="connsiteY5583" fmla="*/ 276701 h 514350"/>
                <a:gd name="connsiteX5584" fmla="*/ 2608421 w 6400800"/>
                <a:gd name="connsiteY5584" fmla="*/ 267176 h 514350"/>
                <a:gd name="connsiteX5585" fmla="*/ 2615089 w 6400800"/>
                <a:gd name="connsiteY5585" fmla="*/ 290036 h 514350"/>
                <a:gd name="connsiteX5586" fmla="*/ 2604611 w 6400800"/>
                <a:gd name="connsiteY5586" fmla="*/ 276701 h 514350"/>
                <a:gd name="connsiteX5587" fmla="*/ 2614136 w 6400800"/>
                <a:gd name="connsiteY5587" fmla="*/ 276701 h 514350"/>
                <a:gd name="connsiteX5588" fmla="*/ 2609374 w 6400800"/>
                <a:gd name="connsiteY5588" fmla="*/ 266224 h 514350"/>
                <a:gd name="connsiteX5589" fmla="*/ 2612231 w 6400800"/>
                <a:gd name="connsiteY5589" fmla="*/ 257651 h 514350"/>
                <a:gd name="connsiteX5590" fmla="*/ 2614136 w 6400800"/>
                <a:gd name="connsiteY5590" fmla="*/ 276701 h 514350"/>
                <a:gd name="connsiteX5591" fmla="*/ 2606516 w 6400800"/>
                <a:gd name="connsiteY5591" fmla="*/ 208121 h 514350"/>
                <a:gd name="connsiteX5592" fmla="*/ 2611279 w 6400800"/>
                <a:gd name="connsiteY5592" fmla="*/ 250984 h 514350"/>
                <a:gd name="connsiteX5593" fmla="*/ 2611279 w 6400800"/>
                <a:gd name="connsiteY5593" fmla="*/ 251936 h 514350"/>
                <a:gd name="connsiteX5594" fmla="*/ 2600801 w 6400800"/>
                <a:gd name="connsiteY5594" fmla="*/ 271939 h 514350"/>
                <a:gd name="connsiteX5595" fmla="*/ 2597944 w 6400800"/>
                <a:gd name="connsiteY5595" fmla="*/ 268129 h 514350"/>
                <a:gd name="connsiteX5596" fmla="*/ 2595086 w 6400800"/>
                <a:gd name="connsiteY5596" fmla="*/ 237649 h 514350"/>
                <a:gd name="connsiteX5597" fmla="*/ 2594134 w 6400800"/>
                <a:gd name="connsiteY5597" fmla="*/ 228124 h 514350"/>
                <a:gd name="connsiteX5598" fmla="*/ 2605564 w 6400800"/>
                <a:gd name="connsiteY5598" fmla="*/ 179546 h 514350"/>
                <a:gd name="connsiteX5599" fmla="*/ 2606516 w 6400800"/>
                <a:gd name="connsiteY5599" fmla="*/ 208121 h 514350"/>
                <a:gd name="connsiteX5600" fmla="*/ 2586514 w 6400800"/>
                <a:gd name="connsiteY5600" fmla="*/ 186214 h 514350"/>
                <a:gd name="connsiteX5601" fmla="*/ 2598896 w 6400800"/>
                <a:gd name="connsiteY5601" fmla="*/ 159544 h 514350"/>
                <a:gd name="connsiteX5602" fmla="*/ 2601754 w 6400800"/>
                <a:gd name="connsiteY5602" fmla="*/ 153829 h 514350"/>
                <a:gd name="connsiteX5603" fmla="*/ 2603659 w 6400800"/>
                <a:gd name="connsiteY5603" fmla="*/ 173831 h 514350"/>
                <a:gd name="connsiteX5604" fmla="*/ 2590324 w 6400800"/>
                <a:gd name="connsiteY5604" fmla="*/ 210979 h 514350"/>
                <a:gd name="connsiteX5605" fmla="*/ 2586514 w 6400800"/>
                <a:gd name="connsiteY5605" fmla="*/ 187166 h 514350"/>
                <a:gd name="connsiteX5606" fmla="*/ 2586514 w 6400800"/>
                <a:gd name="connsiteY5606" fmla="*/ 186214 h 514350"/>
                <a:gd name="connsiteX5607" fmla="*/ 2584609 w 6400800"/>
                <a:gd name="connsiteY5607" fmla="*/ 408146 h 514350"/>
                <a:gd name="connsiteX5608" fmla="*/ 2584609 w 6400800"/>
                <a:gd name="connsiteY5608" fmla="*/ 408146 h 514350"/>
                <a:gd name="connsiteX5609" fmla="*/ 2581751 w 6400800"/>
                <a:gd name="connsiteY5609" fmla="*/ 393859 h 514350"/>
                <a:gd name="connsiteX5610" fmla="*/ 2584609 w 6400800"/>
                <a:gd name="connsiteY5610" fmla="*/ 408146 h 514350"/>
                <a:gd name="connsiteX5611" fmla="*/ 2580799 w 6400800"/>
                <a:gd name="connsiteY5611" fmla="*/ 199549 h 514350"/>
                <a:gd name="connsiteX5612" fmla="*/ 2581751 w 6400800"/>
                <a:gd name="connsiteY5612" fmla="*/ 228124 h 514350"/>
                <a:gd name="connsiteX5613" fmla="*/ 2578894 w 6400800"/>
                <a:gd name="connsiteY5613" fmla="*/ 231934 h 514350"/>
                <a:gd name="connsiteX5614" fmla="*/ 2575084 w 6400800"/>
                <a:gd name="connsiteY5614" fmla="*/ 236696 h 514350"/>
                <a:gd name="connsiteX5615" fmla="*/ 2573179 w 6400800"/>
                <a:gd name="connsiteY5615" fmla="*/ 233839 h 514350"/>
                <a:gd name="connsiteX5616" fmla="*/ 2572226 w 6400800"/>
                <a:gd name="connsiteY5616" fmla="*/ 229076 h 514350"/>
                <a:gd name="connsiteX5617" fmla="*/ 2571274 w 6400800"/>
                <a:gd name="connsiteY5617" fmla="*/ 219551 h 514350"/>
                <a:gd name="connsiteX5618" fmla="*/ 2580799 w 6400800"/>
                <a:gd name="connsiteY5618" fmla="*/ 199549 h 514350"/>
                <a:gd name="connsiteX5619" fmla="*/ 2569369 w 6400800"/>
                <a:gd name="connsiteY5619" fmla="*/ 320516 h 514350"/>
                <a:gd name="connsiteX5620" fmla="*/ 2570321 w 6400800"/>
                <a:gd name="connsiteY5620" fmla="*/ 327184 h 514350"/>
                <a:gd name="connsiteX5621" fmla="*/ 2571274 w 6400800"/>
                <a:gd name="connsiteY5621" fmla="*/ 330041 h 514350"/>
                <a:gd name="connsiteX5622" fmla="*/ 2563654 w 6400800"/>
                <a:gd name="connsiteY5622" fmla="*/ 345281 h 514350"/>
                <a:gd name="connsiteX5623" fmla="*/ 2562701 w 6400800"/>
                <a:gd name="connsiteY5623" fmla="*/ 342424 h 514350"/>
                <a:gd name="connsiteX5624" fmla="*/ 2569369 w 6400800"/>
                <a:gd name="connsiteY5624" fmla="*/ 320516 h 514350"/>
                <a:gd name="connsiteX5625" fmla="*/ 2556034 w 6400800"/>
                <a:gd name="connsiteY5625" fmla="*/ 262414 h 514350"/>
                <a:gd name="connsiteX5626" fmla="*/ 2559844 w 6400800"/>
                <a:gd name="connsiteY5626" fmla="*/ 251936 h 514350"/>
                <a:gd name="connsiteX5627" fmla="*/ 2560796 w 6400800"/>
                <a:gd name="connsiteY5627" fmla="*/ 257651 h 514350"/>
                <a:gd name="connsiteX5628" fmla="*/ 2559844 w 6400800"/>
                <a:gd name="connsiteY5628" fmla="*/ 259556 h 514350"/>
                <a:gd name="connsiteX5629" fmla="*/ 2554129 w 6400800"/>
                <a:gd name="connsiteY5629" fmla="*/ 269081 h 514350"/>
                <a:gd name="connsiteX5630" fmla="*/ 2556034 w 6400800"/>
                <a:gd name="connsiteY5630" fmla="*/ 262414 h 514350"/>
                <a:gd name="connsiteX5631" fmla="*/ 2561749 w 6400800"/>
                <a:gd name="connsiteY5631" fmla="*/ 276701 h 514350"/>
                <a:gd name="connsiteX5632" fmla="*/ 2562701 w 6400800"/>
                <a:gd name="connsiteY5632" fmla="*/ 274796 h 514350"/>
                <a:gd name="connsiteX5633" fmla="*/ 2564606 w 6400800"/>
                <a:gd name="connsiteY5633" fmla="*/ 287179 h 514350"/>
                <a:gd name="connsiteX5634" fmla="*/ 2557939 w 6400800"/>
                <a:gd name="connsiteY5634" fmla="*/ 309086 h 514350"/>
                <a:gd name="connsiteX5635" fmla="*/ 2556034 w 6400800"/>
                <a:gd name="connsiteY5635" fmla="*/ 313849 h 514350"/>
                <a:gd name="connsiteX5636" fmla="*/ 2553176 w 6400800"/>
                <a:gd name="connsiteY5636" fmla="*/ 296704 h 514350"/>
                <a:gd name="connsiteX5637" fmla="*/ 2561749 w 6400800"/>
                <a:gd name="connsiteY5637" fmla="*/ 276701 h 514350"/>
                <a:gd name="connsiteX5638" fmla="*/ 2538889 w 6400800"/>
                <a:gd name="connsiteY5638" fmla="*/ 252889 h 514350"/>
                <a:gd name="connsiteX5639" fmla="*/ 2540794 w 6400800"/>
                <a:gd name="connsiteY5639" fmla="*/ 242411 h 514350"/>
                <a:gd name="connsiteX5640" fmla="*/ 2542699 w 6400800"/>
                <a:gd name="connsiteY5640" fmla="*/ 238601 h 514350"/>
                <a:gd name="connsiteX5641" fmla="*/ 2544604 w 6400800"/>
                <a:gd name="connsiteY5641" fmla="*/ 233839 h 514350"/>
                <a:gd name="connsiteX5642" fmla="*/ 2543651 w 6400800"/>
                <a:gd name="connsiteY5642" fmla="*/ 248126 h 514350"/>
                <a:gd name="connsiteX5643" fmla="*/ 2542699 w 6400800"/>
                <a:gd name="connsiteY5643" fmla="*/ 257651 h 514350"/>
                <a:gd name="connsiteX5644" fmla="*/ 2537936 w 6400800"/>
                <a:gd name="connsiteY5644" fmla="*/ 268129 h 514350"/>
                <a:gd name="connsiteX5645" fmla="*/ 2538889 w 6400800"/>
                <a:gd name="connsiteY5645" fmla="*/ 252889 h 514350"/>
                <a:gd name="connsiteX5646" fmla="*/ 2521744 w 6400800"/>
                <a:gd name="connsiteY5646" fmla="*/ 475774 h 514350"/>
                <a:gd name="connsiteX5647" fmla="*/ 2522696 w 6400800"/>
                <a:gd name="connsiteY5647" fmla="*/ 484346 h 514350"/>
                <a:gd name="connsiteX5648" fmla="*/ 2520791 w 6400800"/>
                <a:gd name="connsiteY5648" fmla="*/ 479584 h 514350"/>
                <a:gd name="connsiteX5649" fmla="*/ 2521744 w 6400800"/>
                <a:gd name="connsiteY5649" fmla="*/ 475774 h 514350"/>
                <a:gd name="connsiteX5650" fmla="*/ 2514124 w 6400800"/>
                <a:gd name="connsiteY5650" fmla="*/ 323374 h 514350"/>
                <a:gd name="connsiteX5651" fmla="*/ 2514124 w 6400800"/>
                <a:gd name="connsiteY5651" fmla="*/ 323374 h 514350"/>
                <a:gd name="connsiteX5652" fmla="*/ 2513171 w 6400800"/>
                <a:gd name="connsiteY5652" fmla="*/ 328136 h 514350"/>
                <a:gd name="connsiteX5653" fmla="*/ 2513171 w 6400800"/>
                <a:gd name="connsiteY5653" fmla="*/ 329089 h 514350"/>
                <a:gd name="connsiteX5654" fmla="*/ 2514124 w 6400800"/>
                <a:gd name="connsiteY5654" fmla="*/ 323374 h 514350"/>
                <a:gd name="connsiteX5655" fmla="*/ 2509361 w 6400800"/>
                <a:gd name="connsiteY5655" fmla="*/ 300514 h 514350"/>
                <a:gd name="connsiteX5656" fmla="*/ 2508409 w 6400800"/>
                <a:gd name="connsiteY5656" fmla="*/ 302419 h 514350"/>
                <a:gd name="connsiteX5657" fmla="*/ 2508409 w 6400800"/>
                <a:gd name="connsiteY5657" fmla="*/ 302419 h 514350"/>
                <a:gd name="connsiteX5658" fmla="*/ 2507456 w 6400800"/>
                <a:gd name="connsiteY5658" fmla="*/ 294799 h 514350"/>
                <a:gd name="connsiteX5659" fmla="*/ 2509361 w 6400800"/>
                <a:gd name="connsiteY5659" fmla="*/ 300514 h 514350"/>
                <a:gd name="connsiteX5660" fmla="*/ 2496979 w 6400800"/>
                <a:gd name="connsiteY5660" fmla="*/ 292894 h 514350"/>
                <a:gd name="connsiteX5661" fmla="*/ 2497931 w 6400800"/>
                <a:gd name="connsiteY5661" fmla="*/ 290036 h 514350"/>
                <a:gd name="connsiteX5662" fmla="*/ 2496979 w 6400800"/>
                <a:gd name="connsiteY5662" fmla="*/ 290989 h 514350"/>
                <a:gd name="connsiteX5663" fmla="*/ 2497931 w 6400800"/>
                <a:gd name="connsiteY5663" fmla="*/ 284321 h 514350"/>
                <a:gd name="connsiteX5664" fmla="*/ 2498884 w 6400800"/>
                <a:gd name="connsiteY5664" fmla="*/ 269081 h 514350"/>
                <a:gd name="connsiteX5665" fmla="*/ 2498884 w 6400800"/>
                <a:gd name="connsiteY5665" fmla="*/ 266224 h 514350"/>
                <a:gd name="connsiteX5666" fmla="*/ 2502694 w 6400800"/>
                <a:gd name="connsiteY5666" fmla="*/ 277654 h 514350"/>
                <a:gd name="connsiteX5667" fmla="*/ 2502694 w 6400800"/>
                <a:gd name="connsiteY5667" fmla="*/ 283369 h 514350"/>
                <a:gd name="connsiteX5668" fmla="*/ 2501741 w 6400800"/>
                <a:gd name="connsiteY5668" fmla="*/ 302419 h 514350"/>
                <a:gd name="connsiteX5669" fmla="*/ 2501741 w 6400800"/>
                <a:gd name="connsiteY5669" fmla="*/ 313849 h 514350"/>
                <a:gd name="connsiteX5670" fmla="*/ 2500789 w 6400800"/>
                <a:gd name="connsiteY5670" fmla="*/ 325279 h 514350"/>
                <a:gd name="connsiteX5671" fmla="*/ 2500789 w 6400800"/>
                <a:gd name="connsiteY5671" fmla="*/ 326231 h 514350"/>
                <a:gd name="connsiteX5672" fmla="*/ 2499836 w 6400800"/>
                <a:gd name="connsiteY5672" fmla="*/ 315754 h 514350"/>
                <a:gd name="connsiteX5673" fmla="*/ 2499836 w 6400800"/>
                <a:gd name="connsiteY5673" fmla="*/ 310039 h 514350"/>
                <a:gd name="connsiteX5674" fmla="*/ 2500789 w 6400800"/>
                <a:gd name="connsiteY5674" fmla="*/ 297656 h 514350"/>
                <a:gd name="connsiteX5675" fmla="*/ 2500789 w 6400800"/>
                <a:gd name="connsiteY5675" fmla="*/ 286226 h 514350"/>
                <a:gd name="connsiteX5676" fmla="*/ 2496979 w 6400800"/>
                <a:gd name="connsiteY5676" fmla="*/ 292894 h 514350"/>
                <a:gd name="connsiteX5677" fmla="*/ 2496979 w 6400800"/>
                <a:gd name="connsiteY5677" fmla="*/ 292894 h 514350"/>
                <a:gd name="connsiteX5678" fmla="*/ 2449354 w 6400800"/>
                <a:gd name="connsiteY5678" fmla="*/ 334804 h 514350"/>
                <a:gd name="connsiteX5679" fmla="*/ 2447449 w 6400800"/>
                <a:gd name="connsiteY5679" fmla="*/ 328136 h 514350"/>
                <a:gd name="connsiteX5680" fmla="*/ 2450306 w 6400800"/>
                <a:gd name="connsiteY5680" fmla="*/ 321469 h 514350"/>
                <a:gd name="connsiteX5681" fmla="*/ 2450306 w 6400800"/>
                <a:gd name="connsiteY5681" fmla="*/ 322421 h 514350"/>
                <a:gd name="connsiteX5682" fmla="*/ 2451259 w 6400800"/>
                <a:gd name="connsiteY5682" fmla="*/ 324326 h 514350"/>
                <a:gd name="connsiteX5683" fmla="*/ 2449354 w 6400800"/>
                <a:gd name="connsiteY5683" fmla="*/ 334804 h 514350"/>
                <a:gd name="connsiteX5684" fmla="*/ 2450306 w 6400800"/>
                <a:gd name="connsiteY5684" fmla="*/ 254794 h 514350"/>
                <a:gd name="connsiteX5685" fmla="*/ 2451259 w 6400800"/>
                <a:gd name="connsiteY5685" fmla="*/ 251936 h 514350"/>
                <a:gd name="connsiteX5686" fmla="*/ 2451259 w 6400800"/>
                <a:gd name="connsiteY5686" fmla="*/ 250984 h 514350"/>
                <a:gd name="connsiteX5687" fmla="*/ 2451259 w 6400800"/>
                <a:gd name="connsiteY5687" fmla="*/ 251936 h 514350"/>
                <a:gd name="connsiteX5688" fmla="*/ 2450306 w 6400800"/>
                <a:gd name="connsiteY5688" fmla="*/ 254794 h 514350"/>
                <a:gd name="connsiteX5689" fmla="*/ 2452211 w 6400800"/>
                <a:gd name="connsiteY5689" fmla="*/ 251936 h 514350"/>
                <a:gd name="connsiteX5690" fmla="*/ 2451259 w 6400800"/>
                <a:gd name="connsiteY5690" fmla="*/ 250984 h 514350"/>
                <a:gd name="connsiteX5691" fmla="*/ 2456021 w 6400800"/>
                <a:gd name="connsiteY5691" fmla="*/ 238601 h 514350"/>
                <a:gd name="connsiteX5692" fmla="*/ 2460784 w 6400800"/>
                <a:gd name="connsiteY5692" fmla="*/ 231934 h 514350"/>
                <a:gd name="connsiteX5693" fmla="*/ 2459831 w 6400800"/>
                <a:gd name="connsiteY5693" fmla="*/ 235744 h 514350"/>
                <a:gd name="connsiteX5694" fmla="*/ 2456021 w 6400800"/>
                <a:gd name="connsiteY5694" fmla="*/ 248126 h 514350"/>
                <a:gd name="connsiteX5695" fmla="*/ 2452211 w 6400800"/>
                <a:gd name="connsiteY5695" fmla="*/ 251936 h 514350"/>
                <a:gd name="connsiteX5696" fmla="*/ 2457926 w 6400800"/>
                <a:gd name="connsiteY5696" fmla="*/ 266224 h 514350"/>
                <a:gd name="connsiteX5697" fmla="*/ 2456974 w 6400800"/>
                <a:gd name="connsiteY5697" fmla="*/ 268129 h 514350"/>
                <a:gd name="connsiteX5698" fmla="*/ 2457926 w 6400800"/>
                <a:gd name="connsiteY5698" fmla="*/ 266224 h 514350"/>
                <a:gd name="connsiteX5699" fmla="*/ 2457926 w 6400800"/>
                <a:gd name="connsiteY5699" fmla="*/ 266224 h 514350"/>
                <a:gd name="connsiteX5700" fmla="*/ 2457926 w 6400800"/>
                <a:gd name="connsiteY5700" fmla="*/ 374809 h 514350"/>
                <a:gd name="connsiteX5701" fmla="*/ 2456021 w 6400800"/>
                <a:gd name="connsiteY5701" fmla="*/ 367189 h 514350"/>
                <a:gd name="connsiteX5702" fmla="*/ 2456021 w 6400800"/>
                <a:gd name="connsiteY5702" fmla="*/ 362426 h 514350"/>
                <a:gd name="connsiteX5703" fmla="*/ 2456021 w 6400800"/>
                <a:gd name="connsiteY5703" fmla="*/ 344329 h 514350"/>
                <a:gd name="connsiteX5704" fmla="*/ 2458879 w 6400800"/>
                <a:gd name="connsiteY5704" fmla="*/ 354806 h 514350"/>
                <a:gd name="connsiteX5705" fmla="*/ 2457926 w 6400800"/>
                <a:gd name="connsiteY5705" fmla="*/ 374809 h 514350"/>
                <a:gd name="connsiteX5706" fmla="*/ 2456974 w 6400800"/>
                <a:gd name="connsiteY5706" fmla="*/ 308134 h 514350"/>
                <a:gd name="connsiteX5707" fmla="*/ 2456974 w 6400800"/>
                <a:gd name="connsiteY5707" fmla="*/ 305276 h 514350"/>
                <a:gd name="connsiteX5708" fmla="*/ 2457926 w 6400800"/>
                <a:gd name="connsiteY5708" fmla="*/ 302419 h 514350"/>
                <a:gd name="connsiteX5709" fmla="*/ 2459831 w 6400800"/>
                <a:gd name="connsiteY5709" fmla="*/ 313849 h 514350"/>
                <a:gd name="connsiteX5710" fmla="*/ 2460784 w 6400800"/>
                <a:gd name="connsiteY5710" fmla="*/ 317659 h 514350"/>
                <a:gd name="connsiteX5711" fmla="*/ 2456974 w 6400800"/>
                <a:gd name="connsiteY5711" fmla="*/ 308134 h 514350"/>
                <a:gd name="connsiteX5712" fmla="*/ 2458879 w 6400800"/>
                <a:gd name="connsiteY5712" fmla="*/ 290036 h 514350"/>
                <a:gd name="connsiteX5713" fmla="*/ 2459831 w 6400800"/>
                <a:gd name="connsiteY5713" fmla="*/ 287179 h 514350"/>
                <a:gd name="connsiteX5714" fmla="*/ 2463641 w 6400800"/>
                <a:gd name="connsiteY5714" fmla="*/ 277654 h 514350"/>
                <a:gd name="connsiteX5715" fmla="*/ 2465546 w 6400800"/>
                <a:gd name="connsiteY5715" fmla="*/ 281464 h 514350"/>
                <a:gd name="connsiteX5716" fmla="*/ 2458879 w 6400800"/>
                <a:gd name="connsiteY5716" fmla="*/ 290036 h 514350"/>
                <a:gd name="connsiteX5717" fmla="*/ 2464594 w 6400800"/>
                <a:gd name="connsiteY5717" fmla="*/ 305276 h 514350"/>
                <a:gd name="connsiteX5718" fmla="*/ 2460784 w 6400800"/>
                <a:gd name="connsiteY5718" fmla="*/ 295751 h 514350"/>
                <a:gd name="connsiteX5719" fmla="*/ 2462689 w 6400800"/>
                <a:gd name="connsiteY5719" fmla="*/ 292894 h 514350"/>
                <a:gd name="connsiteX5720" fmla="*/ 2466499 w 6400800"/>
                <a:gd name="connsiteY5720" fmla="*/ 285274 h 514350"/>
                <a:gd name="connsiteX5721" fmla="*/ 2464594 w 6400800"/>
                <a:gd name="connsiteY5721" fmla="*/ 305276 h 514350"/>
                <a:gd name="connsiteX5722" fmla="*/ 2467451 w 6400800"/>
                <a:gd name="connsiteY5722" fmla="*/ 274796 h 514350"/>
                <a:gd name="connsiteX5723" fmla="*/ 2466499 w 6400800"/>
                <a:gd name="connsiteY5723" fmla="*/ 272891 h 514350"/>
                <a:gd name="connsiteX5724" fmla="*/ 2468404 w 6400800"/>
                <a:gd name="connsiteY5724" fmla="*/ 268129 h 514350"/>
                <a:gd name="connsiteX5725" fmla="*/ 2467451 w 6400800"/>
                <a:gd name="connsiteY5725" fmla="*/ 274796 h 514350"/>
                <a:gd name="connsiteX5726" fmla="*/ 2471261 w 6400800"/>
                <a:gd name="connsiteY5726" fmla="*/ 233839 h 514350"/>
                <a:gd name="connsiteX5727" fmla="*/ 2470309 w 6400800"/>
                <a:gd name="connsiteY5727" fmla="*/ 245269 h 514350"/>
                <a:gd name="connsiteX5728" fmla="*/ 2469356 w 6400800"/>
                <a:gd name="connsiteY5728" fmla="*/ 246221 h 514350"/>
                <a:gd name="connsiteX5729" fmla="*/ 2459831 w 6400800"/>
                <a:gd name="connsiteY5729" fmla="*/ 263366 h 514350"/>
                <a:gd name="connsiteX5730" fmla="*/ 2458879 w 6400800"/>
                <a:gd name="connsiteY5730" fmla="*/ 261461 h 514350"/>
                <a:gd name="connsiteX5731" fmla="*/ 2461736 w 6400800"/>
                <a:gd name="connsiteY5731" fmla="*/ 247174 h 514350"/>
                <a:gd name="connsiteX5732" fmla="*/ 2462689 w 6400800"/>
                <a:gd name="connsiteY5732" fmla="*/ 245269 h 514350"/>
                <a:gd name="connsiteX5733" fmla="*/ 2472214 w 6400800"/>
                <a:gd name="connsiteY5733" fmla="*/ 231934 h 514350"/>
                <a:gd name="connsiteX5734" fmla="*/ 2472214 w 6400800"/>
                <a:gd name="connsiteY5734" fmla="*/ 231934 h 514350"/>
                <a:gd name="connsiteX5735" fmla="*/ 2473166 w 6400800"/>
                <a:gd name="connsiteY5735" fmla="*/ 240506 h 514350"/>
                <a:gd name="connsiteX5736" fmla="*/ 2472214 w 6400800"/>
                <a:gd name="connsiteY5736" fmla="*/ 242411 h 514350"/>
                <a:gd name="connsiteX5737" fmla="*/ 2471261 w 6400800"/>
                <a:gd name="connsiteY5737" fmla="*/ 233839 h 514350"/>
                <a:gd name="connsiteX5738" fmla="*/ 2467451 w 6400800"/>
                <a:gd name="connsiteY5738" fmla="*/ 211931 h 514350"/>
                <a:gd name="connsiteX5739" fmla="*/ 2465546 w 6400800"/>
                <a:gd name="connsiteY5739" fmla="*/ 213836 h 514350"/>
                <a:gd name="connsiteX5740" fmla="*/ 2466499 w 6400800"/>
                <a:gd name="connsiteY5740" fmla="*/ 211931 h 514350"/>
                <a:gd name="connsiteX5741" fmla="*/ 2468404 w 6400800"/>
                <a:gd name="connsiteY5741" fmla="*/ 208121 h 514350"/>
                <a:gd name="connsiteX5742" fmla="*/ 2468404 w 6400800"/>
                <a:gd name="connsiteY5742" fmla="*/ 210979 h 514350"/>
                <a:gd name="connsiteX5743" fmla="*/ 2467451 w 6400800"/>
                <a:gd name="connsiteY5743" fmla="*/ 211931 h 514350"/>
                <a:gd name="connsiteX5744" fmla="*/ 2467451 w 6400800"/>
                <a:gd name="connsiteY5744" fmla="*/ 211931 h 514350"/>
                <a:gd name="connsiteX5745" fmla="*/ 2467451 w 6400800"/>
                <a:gd name="connsiteY5745" fmla="*/ 211931 h 514350"/>
                <a:gd name="connsiteX5746" fmla="*/ 2470309 w 6400800"/>
                <a:gd name="connsiteY5746" fmla="*/ 218599 h 514350"/>
                <a:gd name="connsiteX5747" fmla="*/ 2472214 w 6400800"/>
                <a:gd name="connsiteY5747" fmla="*/ 230029 h 514350"/>
                <a:gd name="connsiteX5748" fmla="*/ 2472214 w 6400800"/>
                <a:gd name="connsiteY5748" fmla="*/ 230029 h 514350"/>
                <a:gd name="connsiteX5749" fmla="*/ 2463641 w 6400800"/>
                <a:gd name="connsiteY5749" fmla="*/ 237649 h 514350"/>
                <a:gd name="connsiteX5750" fmla="*/ 2464594 w 6400800"/>
                <a:gd name="connsiteY5750" fmla="*/ 234791 h 514350"/>
                <a:gd name="connsiteX5751" fmla="*/ 2466499 w 6400800"/>
                <a:gd name="connsiteY5751" fmla="*/ 224314 h 514350"/>
                <a:gd name="connsiteX5752" fmla="*/ 2466499 w 6400800"/>
                <a:gd name="connsiteY5752" fmla="*/ 224314 h 514350"/>
                <a:gd name="connsiteX5753" fmla="*/ 2470309 w 6400800"/>
                <a:gd name="connsiteY5753" fmla="*/ 218599 h 514350"/>
                <a:gd name="connsiteX5754" fmla="*/ 2477929 w 6400800"/>
                <a:gd name="connsiteY5754" fmla="*/ 223361 h 514350"/>
                <a:gd name="connsiteX5755" fmla="*/ 2475071 w 6400800"/>
                <a:gd name="connsiteY5755" fmla="*/ 212884 h 514350"/>
                <a:gd name="connsiteX5756" fmla="*/ 2477929 w 6400800"/>
                <a:gd name="connsiteY5756" fmla="*/ 209074 h 514350"/>
                <a:gd name="connsiteX5757" fmla="*/ 2477929 w 6400800"/>
                <a:gd name="connsiteY5757" fmla="*/ 217646 h 514350"/>
                <a:gd name="connsiteX5758" fmla="*/ 2477929 w 6400800"/>
                <a:gd name="connsiteY5758" fmla="*/ 223361 h 514350"/>
                <a:gd name="connsiteX5759" fmla="*/ 2473166 w 6400800"/>
                <a:gd name="connsiteY5759" fmla="*/ 206216 h 514350"/>
                <a:gd name="connsiteX5760" fmla="*/ 2472214 w 6400800"/>
                <a:gd name="connsiteY5760" fmla="*/ 203359 h 514350"/>
                <a:gd name="connsiteX5761" fmla="*/ 2471261 w 6400800"/>
                <a:gd name="connsiteY5761" fmla="*/ 201454 h 514350"/>
                <a:gd name="connsiteX5762" fmla="*/ 2474119 w 6400800"/>
                <a:gd name="connsiteY5762" fmla="*/ 195739 h 514350"/>
                <a:gd name="connsiteX5763" fmla="*/ 2477929 w 6400800"/>
                <a:gd name="connsiteY5763" fmla="*/ 189071 h 514350"/>
                <a:gd name="connsiteX5764" fmla="*/ 2477929 w 6400800"/>
                <a:gd name="connsiteY5764" fmla="*/ 201454 h 514350"/>
                <a:gd name="connsiteX5765" fmla="*/ 2473166 w 6400800"/>
                <a:gd name="connsiteY5765" fmla="*/ 206216 h 514350"/>
                <a:gd name="connsiteX5766" fmla="*/ 2473166 w 6400800"/>
                <a:gd name="connsiteY5766" fmla="*/ 255746 h 514350"/>
                <a:gd name="connsiteX5767" fmla="*/ 2475071 w 6400800"/>
                <a:gd name="connsiteY5767" fmla="*/ 251936 h 514350"/>
                <a:gd name="connsiteX5768" fmla="*/ 2476976 w 6400800"/>
                <a:gd name="connsiteY5768" fmla="*/ 266224 h 514350"/>
                <a:gd name="connsiteX5769" fmla="*/ 2479834 w 6400800"/>
                <a:gd name="connsiteY5769" fmla="*/ 292894 h 514350"/>
                <a:gd name="connsiteX5770" fmla="*/ 2479834 w 6400800"/>
                <a:gd name="connsiteY5770" fmla="*/ 296704 h 514350"/>
                <a:gd name="connsiteX5771" fmla="*/ 2479834 w 6400800"/>
                <a:gd name="connsiteY5771" fmla="*/ 295751 h 514350"/>
                <a:gd name="connsiteX5772" fmla="*/ 2475071 w 6400800"/>
                <a:gd name="connsiteY5772" fmla="*/ 288131 h 514350"/>
                <a:gd name="connsiteX5773" fmla="*/ 2473166 w 6400800"/>
                <a:gd name="connsiteY5773" fmla="*/ 255746 h 514350"/>
                <a:gd name="connsiteX5774" fmla="*/ 2481739 w 6400800"/>
                <a:gd name="connsiteY5774" fmla="*/ 324326 h 514350"/>
                <a:gd name="connsiteX5775" fmla="*/ 2480786 w 6400800"/>
                <a:gd name="connsiteY5775" fmla="*/ 326231 h 514350"/>
                <a:gd name="connsiteX5776" fmla="*/ 2476024 w 6400800"/>
                <a:gd name="connsiteY5776" fmla="*/ 340519 h 514350"/>
                <a:gd name="connsiteX5777" fmla="*/ 2476024 w 6400800"/>
                <a:gd name="connsiteY5777" fmla="*/ 308134 h 514350"/>
                <a:gd name="connsiteX5778" fmla="*/ 2476024 w 6400800"/>
                <a:gd name="connsiteY5778" fmla="*/ 308134 h 514350"/>
                <a:gd name="connsiteX5779" fmla="*/ 2479834 w 6400800"/>
                <a:gd name="connsiteY5779" fmla="*/ 318611 h 514350"/>
                <a:gd name="connsiteX5780" fmla="*/ 2480786 w 6400800"/>
                <a:gd name="connsiteY5780" fmla="*/ 322421 h 514350"/>
                <a:gd name="connsiteX5781" fmla="*/ 2481739 w 6400800"/>
                <a:gd name="connsiteY5781" fmla="*/ 324326 h 514350"/>
                <a:gd name="connsiteX5782" fmla="*/ 2481739 w 6400800"/>
                <a:gd name="connsiteY5782" fmla="*/ 324326 h 514350"/>
                <a:gd name="connsiteX5783" fmla="*/ 2436971 w 6400800"/>
                <a:gd name="connsiteY5783" fmla="*/ 215741 h 514350"/>
                <a:gd name="connsiteX5784" fmla="*/ 2447449 w 6400800"/>
                <a:gd name="connsiteY5784" fmla="*/ 195739 h 514350"/>
                <a:gd name="connsiteX5785" fmla="*/ 2457926 w 6400800"/>
                <a:gd name="connsiteY5785" fmla="*/ 178594 h 514350"/>
                <a:gd name="connsiteX5786" fmla="*/ 2475071 w 6400800"/>
                <a:gd name="connsiteY5786" fmla="*/ 150971 h 514350"/>
                <a:gd name="connsiteX5787" fmla="*/ 2482691 w 6400800"/>
                <a:gd name="connsiteY5787" fmla="*/ 138589 h 514350"/>
                <a:gd name="connsiteX5788" fmla="*/ 2480786 w 6400800"/>
                <a:gd name="connsiteY5788" fmla="*/ 154781 h 514350"/>
                <a:gd name="connsiteX5789" fmla="*/ 2478881 w 6400800"/>
                <a:gd name="connsiteY5789" fmla="*/ 181451 h 514350"/>
                <a:gd name="connsiteX5790" fmla="*/ 2470309 w 6400800"/>
                <a:gd name="connsiteY5790" fmla="*/ 193834 h 514350"/>
                <a:gd name="connsiteX5791" fmla="*/ 2469356 w 6400800"/>
                <a:gd name="connsiteY5791" fmla="*/ 194786 h 514350"/>
                <a:gd name="connsiteX5792" fmla="*/ 2465546 w 6400800"/>
                <a:gd name="connsiteY5792" fmla="*/ 181451 h 514350"/>
                <a:gd name="connsiteX5793" fmla="*/ 2467451 w 6400800"/>
                <a:gd name="connsiteY5793" fmla="*/ 197644 h 514350"/>
                <a:gd name="connsiteX5794" fmla="*/ 2460784 w 6400800"/>
                <a:gd name="connsiteY5794" fmla="*/ 209074 h 514350"/>
                <a:gd name="connsiteX5795" fmla="*/ 2447449 w 6400800"/>
                <a:gd name="connsiteY5795" fmla="*/ 234791 h 514350"/>
                <a:gd name="connsiteX5796" fmla="*/ 2436971 w 6400800"/>
                <a:gd name="connsiteY5796" fmla="*/ 247174 h 514350"/>
                <a:gd name="connsiteX5797" fmla="*/ 2436019 w 6400800"/>
                <a:gd name="connsiteY5797" fmla="*/ 249079 h 514350"/>
                <a:gd name="connsiteX5798" fmla="*/ 2436019 w 6400800"/>
                <a:gd name="connsiteY5798" fmla="*/ 249079 h 514350"/>
                <a:gd name="connsiteX5799" fmla="*/ 2433161 w 6400800"/>
                <a:gd name="connsiteY5799" fmla="*/ 225266 h 514350"/>
                <a:gd name="connsiteX5800" fmla="*/ 2436971 w 6400800"/>
                <a:gd name="connsiteY5800" fmla="*/ 215741 h 514350"/>
                <a:gd name="connsiteX5801" fmla="*/ 2416016 w 6400800"/>
                <a:gd name="connsiteY5801" fmla="*/ 313849 h 514350"/>
                <a:gd name="connsiteX5802" fmla="*/ 2416016 w 6400800"/>
                <a:gd name="connsiteY5802" fmla="*/ 313849 h 514350"/>
                <a:gd name="connsiteX5803" fmla="*/ 2413159 w 6400800"/>
                <a:gd name="connsiteY5803" fmla="*/ 304324 h 514350"/>
                <a:gd name="connsiteX5804" fmla="*/ 2415064 w 6400800"/>
                <a:gd name="connsiteY5804" fmla="*/ 301466 h 514350"/>
                <a:gd name="connsiteX5805" fmla="*/ 2415064 w 6400800"/>
                <a:gd name="connsiteY5805" fmla="*/ 303371 h 514350"/>
                <a:gd name="connsiteX5806" fmla="*/ 2416016 w 6400800"/>
                <a:gd name="connsiteY5806" fmla="*/ 313849 h 514350"/>
                <a:gd name="connsiteX5807" fmla="*/ 2416016 w 6400800"/>
                <a:gd name="connsiteY5807" fmla="*/ 313849 h 514350"/>
                <a:gd name="connsiteX5808" fmla="*/ 2422684 w 6400800"/>
                <a:gd name="connsiteY5808" fmla="*/ 288131 h 514350"/>
                <a:gd name="connsiteX5809" fmla="*/ 2422684 w 6400800"/>
                <a:gd name="connsiteY5809" fmla="*/ 293846 h 514350"/>
                <a:gd name="connsiteX5810" fmla="*/ 2420779 w 6400800"/>
                <a:gd name="connsiteY5810" fmla="*/ 299561 h 514350"/>
                <a:gd name="connsiteX5811" fmla="*/ 2418874 w 6400800"/>
                <a:gd name="connsiteY5811" fmla="*/ 293846 h 514350"/>
                <a:gd name="connsiteX5812" fmla="*/ 2420779 w 6400800"/>
                <a:gd name="connsiteY5812" fmla="*/ 290989 h 514350"/>
                <a:gd name="connsiteX5813" fmla="*/ 2422684 w 6400800"/>
                <a:gd name="connsiteY5813" fmla="*/ 288131 h 514350"/>
                <a:gd name="connsiteX5814" fmla="*/ 2414111 w 6400800"/>
                <a:gd name="connsiteY5814" fmla="*/ 259556 h 514350"/>
                <a:gd name="connsiteX5815" fmla="*/ 2419826 w 6400800"/>
                <a:gd name="connsiteY5815" fmla="*/ 248126 h 514350"/>
                <a:gd name="connsiteX5816" fmla="*/ 2420779 w 6400800"/>
                <a:gd name="connsiteY5816" fmla="*/ 266224 h 514350"/>
                <a:gd name="connsiteX5817" fmla="*/ 2412206 w 6400800"/>
                <a:gd name="connsiteY5817" fmla="*/ 277654 h 514350"/>
                <a:gd name="connsiteX5818" fmla="*/ 2410301 w 6400800"/>
                <a:gd name="connsiteY5818" fmla="*/ 273844 h 514350"/>
                <a:gd name="connsiteX5819" fmla="*/ 2408396 w 6400800"/>
                <a:gd name="connsiteY5819" fmla="*/ 270986 h 514350"/>
                <a:gd name="connsiteX5820" fmla="*/ 2414111 w 6400800"/>
                <a:gd name="connsiteY5820" fmla="*/ 259556 h 514350"/>
                <a:gd name="connsiteX5821" fmla="*/ 2406491 w 6400800"/>
                <a:gd name="connsiteY5821" fmla="*/ 275749 h 514350"/>
                <a:gd name="connsiteX5822" fmla="*/ 2406491 w 6400800"/>
                <a:gd name="connsiteY5822" fmla="*/ 275749 h 514350"/>
                <a:gd name="connsiteX5823" fmla="*/ 2409349 w 6400800"/>
                <a:gd name="connsiteY5823" fmla="*/ 282416 h 514350"/>
                <a:gd name="connsiteX5824" fmla="*/ 2406491 w 6400800"/>
                <a:gd name="connsiteY5824" fmla="*/ 286226 h 514350"/>
                <a:gd name="connsiteX5825" fmla="*/ 2404586 w 6400800"/>
                <a:gd name="connsiteY5825" fmla="*/ 280511 h 514350"/>
                <a:gd name="connsiteX5826" fmla="*/ 2406491 w 6400800"/>
                <a:gd name="connsiteY5826" fmla="*/ 275749 h 514350"/>
                <a:gd name="connsiteX5827" fmla="*/ 2405539 w 6400800"/>
                <a:gd name="connsiteY5827" fmla="*/ 317659 h 514350"/>
                <a:gd name="connsiteX5828" fmla="*/ 2408396 w 6400800"/>
                <a:gd name="connsiteY5828" fmla="*/ 328136 h 514350"/>
                <a:gd name="connsiteX5829" fmla="*/ 2408396 w 6400800"/>
                <a:gd name="connsiteY5829" fmla="*/ 334804 h 514350"/>
                <a:gd name="connsiteX5830" fmla="*/ 2407444 w 6400800"/>
                <a:gd name="connsiteY5830" fmla="*/ 332899 h 514350"/>
                <a:gd name="connsiteX5831" fmla="*/ 2407444 w 6400800"/>
                <a:gd name="connsiteY5831" fmla="*/ 340519 h 514350"/>
                <a:gd name="connsiteX5832" fmla="*/ 2404586 w 6400800"/>
                <a:gd name="connsiteY5832" fmla="*/ 350996 h 514350"/>
                <a:gd name="connsiteX5833" fmla="*/ 2400776 w 6400800"/>
                <a:gd name="connsiteY5833" fmla="*/ 364331 h 514350"/>
                <a:gd name="connsiteX5834" fmla="*/ 2398871 w 6400800"/>
                <a:gd name="connsiteY5834" fmla="*/ 343376 h 514350"/>
                <a:gd name="connsiteX5835" fmla="*/ 2397919 w 6400800"/>
                <a:gd name="connsiteY5835" fmla="*/ 333851 h 514350"/>
                <a:gd name="connsiteX5836" fmla="*/ 2398871 w 6400800"/>
                <a:gd name="connsiteY5836" fmla="*/ 330994 h 514350"/>
                <a:gd name="connsiteX5837" fmla="*/ 2405539 w 6400800"/>
                <a:gd name="connsiteY5837" fmla="*/ 317659 h 514350"/>
                <a:gd name="connsiteX5838" fmla="*/ 2398871 w 6400800"/>
                <a:gd name="connsiteY5838" fmla="*/ 291941 h 514350"/>
                <a:gd name="connsiteX5839" fmla="*/ 2399824 w 6400800"/>
                <a:gd name="connsiteY5839" fmla="*/ 295751 h 514350"/>
                <a:gd name="connsiteX5840" fmla="*/ 2394109 w 6400800"/>
                <a:gd name="connsiteY5840" fmla="*/ 303371 h 514350"/>
                <a:gd name="connsiteX5841" fmla="*/ 2394109 w 6400800"/>
                <a:gd name="connsiteY5841" fmla="*/ 302419 h 514350"/>
                <a:gd name="connsiteX5842" fmla="*/ 2398871 w 6400800"/>
                <a:gd name="connsiteY5842" fmla="*/ 291941 h 514350"/>
                <a:gd name="connsiteX5843" fmla="*/ 2393156 w 6400800"/>
                <a:gd name="connsiteY5843" fmla="*/ 267176 h 514350"/>
                <a:gd name="connsiteX5844" fmla="*/ 2391251 w 6400800"/>
                <a:gd name="connsiteY5844" fmla="*/ 270034 h 514350"/>
                <a:gd name="connsiteX5845" fmla="*/ 2389346 w 6400800"/>
                <a:gd name="connsiteY5845" fmla="*/ 254794 h 514350"/>
                <a:gd name="connsiteX5846" fmla="*/ 2393156 w 6400800"/>
                <a:gd name="connsiteY5846" fmla="*/ 267176 h 514350"/>
                <a:gd name="connsiteX5847" fmla="*/ 2351246 w 6400800"/>
                <a:gd name="connsiteY5847" fmla="*/ 278606 h 514350"/>
                <a:gd name="connsiteX5848" fmla="*/ 2351246 w 6400800"/>
                <a:gd name="connsiteY5848" fmla="*/ 278606 h 514350"/>
                <a:gd name="connsiteX5849" fmla="*/ 2351246 w 6400800"/>
                <a:gd name="connsiteY5849" fmla="*/ 275749 h 514350"/>
                <a:gd name="connsiteX5850" fmla="*/ 2351246 w 6400800"/>
                <a:gd name="connsiteY5850" fmla="*/ 278606 h 514350"/>
                <a:gd name="connsiteX5851" fmla="*/ 2378869 w 6400800"/>
                <a:gd name="connsiteY5851" fmla="*/ 295751 h 514350"/>
                <a:gd name="connsiteX5852" fmla="*/ 2375059 w 6400800"/>
                <a:gd name="connsiteY5852" fmla="*/ 303371 h 514350"/>
                <a:gd name="connsiteX5853" fmla="*/ 2374106 w 6400800"/>
                <a:gd name="connsiteY5853" fmla="*/ 305276 h 514350"/>
                <a:gd name="connsiteX5854" fmla="*/ 2374106 w 6400800"/>
                <a:gd name="connsiteY5854" fmla="*/ 304324 h 514350"/>
                <a:gd name="connsiteX5855" fmla="*/ 2376011 w 6400800"/>
                <a:gd name="connsiteY5855" fmla="*/ 231934 h 514350"/>
                <a:gd name="connsiteX5856" fmla="*/ 2366486 w 6400800"/>
                <a:gd name="connsiteY5856" fmla="*/ 277654 h 514350"/>
                <a:gd name="connsiteX5857" fmla="*/ 2364581 w 6400800"/>
                <a:gd name="connsiteY5857" fmla="*/ 272891 h 514350"/>
                <a:gd name="connsiteX5858" fmla="*/ 2361724 w 6400800"/>
                <a:gd name="connsiteY5858" fmla="*/ 264319 h 514350"/>
                <a:gd name="connsiteX5859" fmla="*/ 2361724 w 6400800"/>
                <a:gd name="connsiteY5859" fmla="*/ 245269 h 514350"/>
                <a:gd name="connsiteX5860" fmla="*/ 2365534 w 6400800"/>
                <a:gd name="connsiteY5860" fmla="*/ 234791 h 514350"/>
                <a:gd name="connsiteX5861" fmla="*/ 2376011 w 6400800"/>
                <a:gd name="connsiteY5861" fmla="*/ 211931 h 514350"/>
                <a:gd name="connsiteX5862" fmla="*/ 2376011 w 6400800"/>
                <a:gd name="connsiteY5862" fmla="*/ 244316 h 514350"/>
                <a:gd name="connsiteX5863" fmla="*/ 2376964 w 6400800"/>
                <a:gd name="connsiteY5863" fmla="*/ 290989 h 514350"/>
                <a:gd name="connsiteX5864" fmla="*/ 2378869 w 6400800"/>
                <a:gd name="connsiteY5864" fmla="*/ 295751 h 514350"/>
                <a:gd name="connsiteX5865" fmla="*/ 2362676 w 6400800"/>
                <a:gd name="connsiteY5865" fmla="*/ 180499 h 514350"/>
                <a:gd name="connsiteX5866" fmla="*/ 2368391 w 6400800"/>
                <a:gd name="connsiteY5866" fmla="*/ 166211 h 514350"/>
                <a:gd name="connsiteX5867" fmla="*/ 2377916 w 6400800"/>
                <a:gd name="connsiteY5867" fmla="*/ 140494 h 514350"/>
                <a:gd name="connsiteX5868" fmla="*/ 2378869 w 6400800"/>
                <a:gd name="connsiteY5868" fmla="*/ 143351 h 514350"/>
                <a:gd name="connsiteX5869" fmla="*/ 2378869 w 6400800"/>
                <a:gd name="connsiteY5869" fmla="*/ 152876 h 514350"/>
                <a:gd name="connsiteX5870" fmla="*/ 2377916 w 6400800"/>
                <a:gd name="connsiteY5870" fmla="*/ 147161 h 514350"/>
                <a:gd name="connsiteX5871" fmla="*/ 2377916 w 6400800"/>
                <a:gd name="connsiteY5871" fmla="*/ 173831 h 514350"/>
                <a:gd name="connsiteX5872" fmla="*/ 2377916 w 6400800"/>
                <a:gd name="connsiteY5872" fmla="*/ 203359 h 514350"/>
                <a:gd name="connsiteX5873" fmla="*/ 2362676 w 6400800"/>
                <a:gd name="connsiteY5873" fmla="*/ 227171 h 514350"/>
                <a:gd name="connsiteX5874" fmla="*/ 2360771 w 6400800"/>
                <a:gd name="connsiteY5874" fmla="*/ 185261 h 514350"/>
                <a:gd name="connsiteX5875" fmla="*/ 2362676 w 6400800"/>
                <a:gd name="connsiteY5875" fmla="*/ 180499 h 514350"/>
                <a:gd name="connsiteX5876" fmla="*/ 2340769 w 6400800"/>
                <a:gd name="connsiteY5876" fmla="*/ 241459 h 514350"/>
                <a:gd name="connsiteX5877" fmla="*/ 2342674 w 6400800"/>
                <a:gd name="connsiteY5877" fmla="*/ 235744 h 514350"/>
                <a:gd name="connsiteX5878" fmla="*/ 2347436 w 6400800"/>
                <a:gd name="connsiteY5878" fmla="*/ 221456 h 514350"/>
                <a:gd name="connsiteX5879" fmla="*/ 2359819 w 6400800"/>
                <a:gd name="connsiteY5879" fmla="*/ 187166 h 514350"/>
                <a:gd name="connsiteX5880" fmla="*/ 2355056 w 6400800"/>
                <a:gd name="connsiteY5880" fmla="*/ 236696 h 514350"/>
                <a:gd name="connsiteX5881" fmla="*/ 2353151 w 6400800"/>
                <a:gd name="connsiteY5881" fmla="*/ 230029 h 514350"/>
                <a:gd name="connsiteX5882" fmla="*/ 2354104 w 6400800"/>
                <a:gd name="connsiteY5882" fmla="*/ 241459 h 514350"/>
                <a:gd name="connsiteX5883" fmla="*/ 2344579 w 6400800"/>
                <a:gd name="connsiteY5883" fmla="*/ 259556 h 514350"/>
                <a:gd name="connsiteX5884" fmla="*/ 2344579 w 6400800"/>
                <a:gd name="connsiteY5884" fmla="*/ 259556 h 514350"/>
                <a:gd name="connsiteX5885" fmla="*/ 2339816 w 6400800"/>
                <a:gd name="connsiteY5885" fmla="*/ 245269 h 514350"/>
                <a:gd name="connsiteX5886" fmla="*/ 2340769 w 6400800"/>
                <a:gd name="connsiteY5886" fmla="*/ 241459 h 514350"/>
                <a:gd name="connsiteX5887" fmla="*/ 2344579 w 6400800"/>
                <a:gd name="connsiteY5887" fmla="*/ 320516 h 514350"/>
                <a:gd name="connsiteX5888" fmla="*/ 2339816 w 6400800"/>
                <a:gd name="connsiteY5888" fmla="*/ 310991 h 514350"/>
                <a:gd name="connsiteX5889" fmla="*/ 2339816 w 6400800"/>
                <a:gd name="connsiteY5889" fmla="*/ 310039 h 514350"/>
                <a:gd name="connsiteX5890" fmla="*/ 2344579 w 6400800"/>
                <a:gd name="connsiteY5890" fmla="*/ 320516 h 514350"/>
                <a:gd name="connsiteX5891" fmla="*/ 2337911 w 6400800"/>
                <a:gd name="connsiteY5891" fmla="*/ 317659 h 514350"/>
                <a:gd name="connsiteX5892" fmla="*/ 2341721 w 6400800"/>
                <a:gd name="connsiteY5892" fmla="*/ 327184 h 514350"/>
                <a:gd name="connsiteX5893" fmla="*/ 2336959 w 6400800"/>
                <a:gd name="connsiteY5893" fmla="*/ 321469 h 514350"/>
                <a:gd name="connsiteX5894" fmla="*/ 2337911 w 6400800"/>
                <a:gd name="connsiteY5894" fmla="*/ 317659 h 514350"/>
                <a:gd name="connsiteX5895" fmla="*/ 2332196 w 6400800"/>
                <a:gd name="connsiteY5895" fmla="*/ 280511 h 514350"/>
                <a:gd name="connsiteX5896" fmla="*/ 2333149 w 6400800"/>
                <a:gd name="connsiteY5896" fmla="*/ 283369 h 514350"/>
                <a:gd name="connsiteX5897" fmla="*/ 2332196 w 6400800"/>
                <a:gd name="connsiteY5897" fmla="*/ 281464 h 514350"/>
                <a:gd name="connsiteX5898" fmla="*/ 2332196 w 6400800"/>
                <a:gd name="connsiteY5898" fmla="*/ 280511 h 514350"/>
                <a:gd name="connsiteX5899" fmla="*/ 2330291 w 6400800"/>
                <a:gd name="connsiteY5899" fmla="*/ 289084 h 514350"/>
                <a:gd name="connsiteX5900" fmla="*/ 2331244 w 6400800"/>
                <a:gd name="connsiteY5900" fmla="*/ 290989 h 514350"/>
                <a:gd name="connsiteX5901" fmla="*/ 2330291 w 6400800"/>
                <a:gd name="connsiteY5901" fmla="*/ 292894 h 514350"/>
                <a:gd name="connsiteX5902" fmla="*/ 2329339 w 6400800"/>
                <a:gd name="connsiteY5902" fmla="*/ 290989 h 514350"/>
                <a:gd name="connsiteX5903" fmla="*/ 2330291 w 6400800"/>
                <a:gd name="connsiteY5903" fmla="*/ 289084 h 514350"/>
                <a:gd name="connsiteX5904" fmla="*/ 2329339 w 6400800"/>
                <a:gd name="connsiteY5904" fmla="*/ 293846 h 514350"/>
                <a:gd name="connsiteX5905" fmla="*/ 2329339 w 6400800"/>
                <a:gd name="connsiteY5905" fmla="*/ 292894 h 514350"/>
                <a:gd name="connsiteX5906" fmla="*/ 2330291 w 6400800"/>
                <a:gd name="connsiteY5906" fmla="*/ 294799 h 514350"/>
                <a:gd name="connsiteX5907" fmla="*/ 2328386 w 6400800"/>
                <a:gd name="connsiteY5907" fmla="*/ 299561 h 514350"/>
                <a:gd name="connsiteX5908" fmla="*/ 2328386 w 6400800"/>
                <a:gd name="connsiteY5908" fmla="*/ 298609 h 514350"/>
                <a:gd name="connsiteX5909" fmla="*/ 2329339 w 6400800"/>
                <a:gd name="connsiteY5909" fmla="*/ 293846 h 514350"/>
                <a:gd name="connsiteX5910" fmla="*/ 2313146 w 6400800"/>
                <a:gd name="connsiteY5910" fmla="*/ 194786 h 514350"/>
                <a:gd name="connsiteX5911" fmla="*/ 2315051 w 6400800"/>
                <a:gd name="connsiteY5911" fmla="*/ 201454 h 514350"/>
                <a:gd name="connsiteX5912" fmla="*/ 2316004 w 6400800"/>
                <a:gd name="connsiteY5912" fmla="*/ 205264 h 514350"/>
                <a:gd name="connsiteX5913" fmla="*/ 2314099 w 6400800"/>
                <a:gd name="connsiteY5913" fmla="*/ 214789 h 514350"/>
                <a:gd name="connsiteX5914" fmla="*/ 2314099 w 6400800"/>
                <a:gd name="connsiteY5914" fmla="*/ 214789 h 514350"/>
                <a:gd name="connsiteX5915" fmla="*/ 2310289 w 6400800"/>
                <a:gd name="connsiteY5915" fmla="*/ 207169 h 514350"/>
                <a:gd name="connsiteX5916" fmla="*/ 2313146 w 6400800"/>
                <a:gd name="connsiteY5916" fmla="*/ 194786 h 514350"/>
                <a:gd name="connsiteX5917" fmla="*/ 2304574 w 6400800"/>
                <a:gd name="connsiteY5917" fmla="*/ 197644 h 514350"/>
                <a:gd name="connsiteX5918" fmla="*/ 2305526 w 6400800"/>
                <a:gd name="connsiteY5918" fmla="*/ 200501 h 514350"/>
                <a:gd name="connsiteX5919" fmla="*/ 2303621 w 6400800"/>
                <a:gd name="connsiteY5919" fmla="*/ 205264 h 514350"/>
                <a:gd name="connsiteX5920" fmla="*/ 2304574 w 6400800"/>
                <a:gd name="connsiteY5920" fmla="*/ 197644 h 514350"/>
                <a:gd name="connsiteX5921" fmla="*/ 2297906 w 6400800"/>
                <a:gd name="connsiteY5921" fmla="*/ 272891 h 514350"/>
                <a:gd name="connsiteX5922" fmla="*/ 2298859 w 6400800"/>
                <a:gd name="connsiteY5922" fmla="*/ 256699 h 514350"/>
                <a:gd name="connsiteX5923" fmla="*/ 2299811 w 6400800"/>
                <a:gd name="connsiteY5923" fmla="*/ 250984 h 514350"/>
                <a:gd name="connsiteX5924" fmla="*/ 2308384 w 6400800"/>
                <a:gd name="connsiteY5924" fmla="*/ 211931 h 514350"/>
                <a:gd name="connsiteX5925" fmla="*/ 2309336 w 6400800"/>
                <a:gd name="connsiteY5925" fmla="*/ 215741 h 514350"/>
                <a:gd name="connsiteX5926" fmla="*/ 2311241 w 6400800"/>
                <a:gd name="connsiteY5926" fmla="*/ 221456 h 514350"/>
                <a:gd name="connsiteX5927" fmla="*/ 2311241 w 6400800"/>
                <a:gd name="connsiteY5927" fmla="*/ 221456 h 514350"/>
                <a:gd name="connsiteX5928" fmla="*/ 2304574 w 6400800"/>
                <a:gd name="connsiteY5928" fmla="*/ 253841 h 514350"/>
                <a:gd name="connsiteX5929" fmla="*/ 2302669 w 6400800"/>
                <a:gd name="connsiteY5929" fmla="*/ 251936 h 514350"/>
                <a:gd name="connsiteX5930" fmla="*/ 2304574 w 6400800"/>
                <a:gd name="connsiteY5930" fmla="*/ 253841 h 514350"/>
                <a:gd name="connsiteX5931" fmla="*/ 2299811 w 6400800"/>
                <a:gd name="connsiteY5931" fmla="*/ 274796 h 514350"/>
                <a:gd name="connsiteX5932" fmla="*/ 2294096 w 6400800"/>
                <a:gd name="connsiteY5932" fmla="*/ 300514 h 514350"/>
                <a:gd name="connsiteX5933" fmla="*/ 2297906 w 6400800"/>
                <a:gd name="connsiteY5933" fmla="*/ 272891 h 514350"/>
                <a:gd name="connsiteX5934" fmla="*/ 2271236 w 6400800"/>
                <a:gd name="connsiteY5934" fmla="*/ 369094 h 514350"/>
                <a:gd name="connsiteX5935" fmla="*/ 2270284 w 6400800"/>
                <a:gd name="connsiteY5935" fmla="*/ 376714 h 514350"/>
                <a:gd name="connsiteX5936" fmla="*/ 2270284 w 6400800"/>
                <a:gd name="connsiteY5936" fmla="*/ 376714 h 514350"/>
                <a:gd name="connsiteX5937" fmla="*/ 2270284 w 6400800"/>
                <a:gd name="connsiteY5937" fmla="*/ 372904 h 514350"/>
                <a:gd name="connsiteX5938" fmla="*/ 2271236 w 6400800"/>
                <a:gd name="connsiteY5938" fmla="*/ 369094 h 514350"/>
                <a:gd name="connsiteX5939" fmla="*/ 2252186 w 6400800"/>
                <a:gd name="connsiteY5939" fmla="*/ 297656 h 514350"/>
                <a:gd name="connsiteX5940" fmla="*/ 2251234 w 6400800"/>
                <a:gd name="connsiteY5940" fmla="*/ 311944 h 514350"/>
                <a:gd name="connsiteX5941" fmla="*/ 2250281 w 6400800"/>
                <a:gd name="connsiteY5941" fmla="*/ 308134 h 514350"/>
                <a:gd name="connsiteX5942" fmla="*/ 2252186 w 6400800"/>
                <a:gd name="connsiteY5942" fmla="*/ 297656 h 514350"/>
                <a:gd name="connsiteX5943" fmla="*/ 2215991 w 6400800"/>
                <a:gd name="connsiteY5943" fmla="*/ 252889 h 514350"/>
                <a:gd name="connsiteX5944" fmla="*/ 2215991 w 6400800"/>
                <a:gd name="connsiteY5944" fmla="*/ 256699 h 514350"/>
                <a:gd name="connsiteX5945" fmla="*/ 2215991 w 6400800"/>
                <a:gd name="connsiteY5945" fmla="*/ 256699 h 514350"/>
                <a:gd name="connsiteX5946" fmla="*/ 2215991 w 6400800"/>
                <a:gd name="connsiteY5946" fmla="*/ 252889 h 514350"/>
                <a:gd name="connsiteX5947" fmla="*/ 2211229 w 6400800"/>
                <a:gd name="connsiteY5947" fmla="*/ 281464 h 514350"/>
                <a:gd name="connsiteX5948" fmla="*/ 2214086 w 6400800"/>
                <a:gd name="connsiteY5948" fmla="*/ 260509 h 514350"/>
                <a:gd name="connsiteX5949" fmla="*/ 2215039 w 6400800"/>
                <a:gd name="connsiteY5949" fmla="*/ 261461 h 514350"/>
                <a:gd name="connsiteX5950" fmla="*/ 2215039 w 6400800"/>
                <a:gd name="connsiteY5950" fmla="*/ 267176 h 514350"/>
                <a:gd name="connsiteX5951" fmla="*/ 2212181 w 6400800"/>
                <a:gd name="connsiteY5951" fmla="*/ 299561 h 514350"/>
                <a:gd name="connsiteX5952" fmla="*/ 2206466 w 6400800"/>
                <a:gd name="connsiteY5952" fmla="*/ 309086 h 514350"/>
                <a:gd name="connsiteX5953" fmla="*/ 2211229 w 6400800"/>
                <a:gd name="connsiteY5953" fmla="*/ 281464 h 514350"/>
                <a:gd name="connsiteX5954" fmla="*/ 2205514 w 6400800"/>
                <a:gd name="connsiteY5954" fmla="*/ 337661 h 514350"/>
                <a:gd name="connsiteX5955" fmla="*/ 2204561 w 6400800"/>
                <a:gd name="connsiteY5955" fmla="*/ 339566 h 514350"/>
                <a:gd name="connsiteX5956" fmla="*/ 2204561 w 6400800"/>
                <a:gd name="connsiteY5956" fmla="*/ 340519 h 514350"/>
                <a:gd name="connsiteX5957" fmla="*/ 2205514 w 6400800"/>
                <a:gd name="connsiteY5957" fmla="*/ 337661 h 514350"/>
                <a:gd name="connsiteX5958" fmla="*/ 2183606 w 6400800"/>
                <a:gd name="connsiteY5958" fmla="*/ 336709 h 514350"/>
                <a:gd name="connsiteX5959" fmla="*/ 2185511 w 6400800"/>
                <a:gd name="connsiteY5959" fmla="*/ 345281 h 514350"/>
                <a:gd name="connsiteX5960" fmla="*/ 2184559 w 6400800"/>
                <a:gd name="connsiteY5960" fmla="*/ 350044 h 514350"/>
                <a:gd name="connsiteX5961" fmla="*/ 2183606 w 6400800"/>
                <a:gd name="connsiteY5961" fmla="*/ 340519 h 514350"/>
                <a:gd name="connsiteX5962" fmla="*/ 2183606 w 6400800"/>
                <a:gd name="connsiteY5962" fmla="*/ 337661 h 514350"/>
                <a:gd name="connsiteX5963" fmla="*/ 2183606 w 6400800"/>
                <a:gd name="connsiteY5963" fmla="*/ 336709 h 514350"/>
                <a:gd name="connsiteX5964" fmla="*/ 2178844 w 6400800"/>
                <a:gd name="connsiteY5964" fmla="*/ 345281 h 514350"/>
                <a:gd name="connsiteX5965" fmla="*/ 2178844 w 6400800"/>
                <a:gd name="connsiteY5965" fmla="*/ 357664 h 514350"/>
                <a:gd name="connsiteX5966" fmla="*/ 2175986 w 6400800"/>
                <a:gd name="connsiteY5966" fmla="*/ 350996 h 514350"/>
                <a:gd name="connsiteX5967" fmla="*/ 2178844 w 6400800"/>
                <a:gd name="connsiteY5967" fmla="*/ 345281 h 514350"/>
                <a:gd name="connsiteX5968" fmla="*/ 2150269 w 6400800"/>
                <a:gd name="connsiteY5968" fmla="*/ 278606 h 514350"/>
                <a:gd name="connsiteX5969" fmla="*/ 2162651 w 6400800"/>
                <a:gd name="connsiteY5969" fmla="*/ 232886 h 514350"/>
                <a:gd name="connsiteX5970" fmla="*/ 2161699 w 6400800"/>
                <a:gd name="connsiteY5970" fmla="*/ 235744 h 514350"/>
                <a:gd name="connsiteX5971" fmla="*/ 2157889 w 6400800"/>
                <a:gd name="connsiteY5971" fmla="*/ 253841 h 514350"/>
                <a:gd name="connsiteX5972" fmla="*/ 2154079 w 6400800"/>
                <a:gd name="connsiteY5972" fmla="*/ 274796 h 514350"/>
                <a:gd name="connsiteX5973" fmla="*/ 2151221 w 6400800"/>
                <a:gd name="connsiteY5973" fmla="*/ 293846 h 514350"/>
                <a:gd name="connsiteX5974" fmla="*/ 2148364 w 6400800"/>
                <a:gd name="connsiteY5974" fmla="*/ 288131 h 514350"/>
                <a:gd name="connsiteX5975" fmla="*/ 2150269 w 6400800"/>
                <a:gd name="connsiteY5975" fmla="*/ 296704 h 514350"/>
                <a:gd name="connsiteX5976" fmla="*/ 2147411 w 6400800"/>
                <a:gd name="connsiteY5976" fmla="*/ 314801 h 514350"/>
                <a:gd name="connsiteX5977" fmla="*/ 2140744 w 6400800"/>
                <a:gd name="connsiteY5977" fmla="*/ 305276 h 514350"/>
                <a:gd name="connsiteX5978" fmla="*/ 2150269 w 6400800"/>
                <a:gd name="connsiteY5978" fmla="*/ 278606 h 514350"/>
                <a:gd name="connsiteX5979" fmla="*/ 2142649 w 6400800"/>
                <a:gd name="connsiteY5979" fmla="*/ 305276 h 514350"/>
                <a:gd name="connsiteX5980" fmla="*/ 2148364 w 6400800"/>
                <a:gd name="connsiteY5980" fmla="*/ 319564 h 514350"/>
                <a:gd name="connsiteX5981" fmla="*/ 2148364 w 6400800"/>
                <a:gd name="connsiteY5981" fmla="*/ 320516 h 514350"/>
                <a:gd name="connsiteX5982" fmla="*/ 2148364 w 6400800"/>
                <a:gd name="connsiteY5982" fmla="*/ 321469 h 514350"/>
                <a:gd name="connsiteX5983" fmla="*/ 2145506 w 6400800"/>
                <a:gd name="connsiteY5983" fmla="*/ 343376 h 514350"/>
                <a:gd name="connsiteX5984" fmla="*/ 2139791 w 6400800"/>
                <a:gd name="connsiteY5984" fmla="*/ 324326 h 514350"/>
                <a:gd name="connsiteX5985" fmla="*/ 2138839 w 6400800"/>
                <a:gd name="connsiteY5985" fmla="*/ 320516 h 514350"/>
                <a:gd name="connsiteX5986" fmla="*/ 2142649 w 6400800"/>
                <a:gd name="connsiteY5986" fmla="*/ 305276 h 514350"/>
                <a:gd name="connsiteX5987" fmla="*/ 2058829 w 6400800"/>
                <a:gd name="connsiteY5987" fmla="*/ 353854 h 514350"/>
                <a:gd name="connsiteX5988" fmla="*/ 2056924 w 6400800"/>
                <a:gd name="connsiteY5988" fmla="*/ 366236 h 514350"/>
                <a:gd name="connsiteX5989" fmla="*/ 2055971 w 6400800"/>
                <a:gd name="connsiteY5989" fmla="*/ 361474 h 514350"/>
                <a:gd name="connsiteX5990" fmla="*/ 2054066 w 6400800"/>
                <a:gd name="connsiteY5990" fmla="*/ 352901 h 514350"/>
                <a:gd name="connsiteX5991" fmla="*/ 2054066 w 6400800"/>
                <a:gd name="connsiteY5991" fmla="*/ 351949 h 514350"/>
                <a:gd name="connsiteX5992" fmla="*/ 2059781 w 6400800"/>
                <a:gd name="connsiteY5992" fmla="*/ 338614 h 514350"/>
                <a:gd name="connsiteX5993" fmla="*/ 2060734 w 6400800"/>
                <a:gd name="connsiteY5993" fmla="*/ 343376 h 514350"/>
                <a:gd name="connsiteX5994" fmla="*/ 2058829 w 6400800"/>
                <a:gd name="connsiteY5994" fmla="*/ 353854 h 514350"/>
                <a:gd name="connsiteX5995" fmla="*/ 2081689 w 6400800"/>
                <a:gd name="connsiteY5995" fmla="*/ 350044 h 514350"/>
                <a:gd name="connsiteX5996" fmla="*/ 2079784 w 6400800"/>
                <a:gd name="connsiteY5996" fmla="*/ 354806 h 514350"/>
                <a:gd name="connsiteX5997" fmla="*/ 2077879 w 6400800"/>
                <a:gd name="connsiteY5997" fmla="*/ 347186 h 514350"/>
                <a:gd name="connsiteX5998" fmla="*/ 2077879 w 6400800"/>
                <a:gd name="connsiteY5998" fmla="*/ 344329 h 514350"/>
                <a:gd name="connsiteX5999" fmla="*/ 2080736 w 6400800"/>
                <a:gd name="connsiteY5999" fmla="*/ 348139 h 514350"/>
                <a:gd name="connsiteX6000" fmla="*/ 2081689 w 6400800"/>
                <a:gd name="connsiteY6000" fmla="*/ 350044 h 514350"/>
                <a:gd name="connsiteX6001" fmla="*/ 2081689 w 6400800"/>
                <a:gd name="connsiteY6001" fmla="*/ 350044 h 514350"/>
                <a:gd name="connsiteX6002" fmla="*/ 2081689 w 6400800"/>
                <a:gd name="connsiteY6002" fmla="*/ 339566 h 514350"/>
                <a:gd name="connsiteX6003" fmla="*/ 2081689 w 6400800"/>
                <a:gd name="connsiteY6003" fmla="*/ 341471 h 514350"/>
                <a:gd name="connsiteX6004" fmla="*/ 2078831 w 6400800"/>
                <a:gd name="connsiteY6004" fmla="*/ 337661 h 514350"/>
                <a:gd name="connsiteX6005" fmla="*/ 2079784 w 6400800"/>
                <a:gd name="connsiteY6005" fmla="*/ 330041 h 514350"/>
                <a:gd name="connsiteX6006" fmla="*/ 2081689 w 6400800"/>
                <a:gd name="connsiteY6006" fmla="*/ 339566 h 514350"/>
                <a:gd name="connsiteX6007" fmla="*/ 2081689 w 6400800"/>
                <a:gd name="connsiteY6007" fmla="*/ 339566 h 514350"/>
                <a:gd name="connsiteX6008" fmla="*/ 2085499 w 6400800"/>
                <a:gd name="connsiteY6008" fmla="*/ 290036 h 514350"/>
                <a:gd name="connsiteX6009" fmla="*/ 2084546 w 6400800"/>
                <a:gd name="connsiteY6009" fmla="*/ 307181 h 514350"/>
                <a:gd name="connsiteX6010" fmla="*/ 2083594 w 6400800"/>
                <a:gd name="connsiteY6010" fmla="*/ 303371 h 514350"/>
                <a:gd name="connsiteX6011" fmla="*/ 2086451 w 6400800"/>
                <a:gd name="connsiteY6011" fmla="*/ 273844 h 514350"/>
                <a:gd name="connsiteX6012" fmla="*/ 2087404 w 6400800"/>
                <a:gd name="connsiteY6012" fmla="*/ 267176 h 514350"/>
                <a:gd name="connsiteX6013" fmla="*/ 2085499 w 6400800"/>
                <a:gd name="connsiteY6013" fmla="*/ 290036 h 514350"/>
                <a:gd name="connsiteX6014" fmla="*/ 2089309 w 6400800"/>
                <a:gd name="connsiteY6014" fmla="*/ 180499 h 514350"/>
                <a:gd name="connsiteX6015" fmla="*/ 2089309 w 6400800"/>
                <a:gd name="connsiteY6015" fmla="*/ 200501 h 514350"/>
                <a:gd name="connsiteX6016" fmla="*/ 2086451 w 6400800"/>
                <a:gd name="connsiteY6016" fmla="*/ 192881 h 514350"/>
                <a:gd name="connsiteX6017" fmla="*/ 2089309 w 6400800"/>
                <a:gd name="connsiteY6017" fmla="*/ 180499 h 514350"/>
                <a:gd name="connsiteX6018" fmla="*/ 2072164 w 6400800"/>
                <a:gd name="connsiteY6018" fmla="*/ 241459 h 514350"/>
                <a:gd name="connsiteX6019" fmla="*/ 2086451 w 6400800"/>
                <a:gd name="connsiteY6019" fmla="*/ 193834 h 514350"/>
                <a:gd name="connsiteX6020" fmla="*/ 2090261 w 6400800"/>
                <a:gd name="connsiteY6020" fmla="*/ 207169 h 514350"/>
                <a:gd name="connsiteX6021" fmla="*/ 2090261 w 6400800"/>
                <a:gd name="connsiteY6021" fmla="*/ 208121 h 514350"/>
                <a:gd name="connsiteX6022" fmla="*/ 2075974 w 6400800"/>
                <a:gd name="connsiteY6022" fmla="*/ 271939 h 514350"/>
                <a:gd name="connsiteX6023" fmla="*/ 2074069 w 6400800"/>
                <a:gd name="connsiteY6023" fmla="*/ 282416 h 514350"/>
                <a:gd name="connsiteX6024" fmla="*/ 2068354 w 6400800"/>
                <a:gd name="connsiteY6024" fmla="*/ 271939 h 514350"/>
                <a:gd name="connsiteX6025" fmla="*/ 2065496 w 6400800"/>
                <a:gd name="connsiteY6025" fmla="*/ 266224 h 514350"/>
                <a:gd name="connsiteX6026" fmla="*/ 2072164 w 6400800"/>
                <a:gd name="connsiteY6026" fmla="*/ 241459 h 514350"/>
                <a:gd name="connsiteX6027" fmla="*/ 2062639 w 6400800"/>
                <a:gd name="connsiteY6027" fmla="*/ 270034 h 514350"/>
                <a:gd name="connsiteX6028" fmla="*/ 2063591 w 6400800"/>
                <a:gd name="connsiteY6028" fmla="*/ 272891 h 514350"/>
                <a:gd name="connsiteX6029" fmla="*/ 2069306 w 6400800"/>
                <a:gd name="connsiteY6029" fmla="*/ 292894 h 514350"/>
                <a:gd name="connsiteX6030" fmla="*/ 2070259 w 6400800"/>
                <a:gd name="connsiteY6030" fmla="*/ 294799 h 514350"/>
                <a:gd name="connsiteX6031" fmla="*/ 2067401 w 6400800"/>
                <a:gd name="connsiteY6031" fmla="*/ 310039 h 514350"/>
                <a:gd name="connsiteX6032" fmla="*/ 2065496 w 6400800"/>
                <a:gd name="connsiteY6032" fmla="*/ 303371 h 514350"/>
                <a:gd name="connsiteX6033" fmla="*/ 2058829 w 6400800"/>
                <a:gd name="connsiteY6033" fmla="*/ 284321 h 514350"/>
                <a:gd name="connsiteX6034" fmla="*/ 2062639 w 6400800"/>
                <a:gd name="connsiteY6034" fmla="*/ 270034 h 514350"/>
                <a:gd name="connsiteX6035" fmla="*/ 2053114 w 6400800"/>
                <a:gd name="connsiteY6035" fmla="*/ 301466 h 514350"/>
                <a:gd name="connsiteX6036" fmla="*/ 2054066 w 6400800"/>
                <a:gd name="connsiteY6036" fmla="*/ 306229 h 514350"/>
                <a:gd name="connsiteX6037" fmla="*/ 2056924 w 6400800"/>
                <a:gd name="connsiteY6037" fmla="*/ 320516 h 514350"/>
                <a:gd name="connsiteX6038" fmla="*/ 2055971 w 6400800"/>
                <a:gd name="connsiteY6038" fmla="*/ 320516 h 514350"/>
                <a:gd name="connsiteX6039" fmla="*/ 2049304 w 6400800"/>
                <a:gd name="connsiteY6039" fmla="*/ 317659 h 514350"/>
                <a:gd name="connsiteX6040" fmla="*/ 2055971 w 6400800"/>
                <a:gd name="connsiteY6040" fmla="*/ 321469 h 514350"/>
                <a:gd name="connsiteX6041" fmla="*/ 2057876 w 6400800"/>
                <a:gd name="connsiteY6041" fmla="*/ 322421 h 514350"/>
                <a:gd name="connsiteX6042" fmla="*/ 2059781 w 6400800"/>
                <a:gd name="connsiteY6042" fmla="*/ 332899 h 514350"/>
                <a:gd name="connsiteX6043" fmla="*/ 2053114 w 6400800"/>
                <a:gd name="connsiteY6043" fmla="*/ 342424 h 514350"/>
                <a:gd name="connsiteX6044" fmla="*/ 2049304 w 6400800"/>
                <a:gd name="connsiteY6044" fmla="*/ 321469 h 514350"/>
                <a:gd name="connsiteX6045" fmla="*/ 2049304 w 6400800"/>
                <a:gd name="connsiteY6045" fmla="*/ 315754 h 514350"/>
                <a:gd name="connsiteX6046" fmla="*/ 2053114 w 6400800"/>
                <a:gd name="connsiteY6046" fmla="*/ 301466 h 514350"/>
                <a:gd name="connsiteX6047" fmla="*/ 2044541 w 6400800"/>
                <a:gd name="connsiteY6047" fmla="*/ 260509 h 514350"/>
                <a:gd name="connsiteX6048" fmla="*/ 2044541 w 6400800"/>
                <a:gd name="connsiteY6048" fmla="*/ 260509 h 514350"/>
                <a:gd name="connsiteX6049" fmla="*/ 2044541 w 6400800"/>
                <a:gd name="connsiteY6049" fmla="*/ 259556 h 514350"/>
                <a:gd name="connsiteX6050" fmla="*/ 2044541 w 6400800"/>
                <a:gd name="connsiteY6050" fmla="*/ 260509 h 514350"/>
                <a:gd name="connsiteX6051" fmla="*/ 2019776 w 6400800"/>
                <a:gd name="connsiteY6051" fmla="*/ 188119 h 514350"/>
                <a:gd name="connsiteX6052" fmla="*/ 2019776 w 6400800"/>
                <a:gd name="connsiteY6052" fmla="*/ 185261 h 514350"/>
                <a:gd name="connsiteX6053" fmla="*/ 2020729 w 6400800"/>
                <a:gd name="connsiteY6053" fmla="*/ 177641 h 514350"/>
                <a:gd name="connsiteX6054" fmla="*/ 2020729 w 6400800"/>
                <a:gd name="connsiteY6054" fmla="*/ 189071 h 514350"/>
                <a:gd name="connsiteX6055" fmla="*/ 2021681 w 6400800"/>
                <a:gd name="connsiteY6055" fmla="*/ 220504 h 514350"/>
                <a:gd name="connsiteX6056" fmla="*/ 2023586 w 6400800"/>
                <a:gd name="connsiteY6056" fmla="*/ 244316 h 514350"/>
                <a:gd name="connsiteX6057" fmla="*/ 2022634 w 6400800"/>
                <a:gd name="connsiteY6057" fmla="*/ 247174 h 514350"/>
                <a:gd name="connsiteX6058" fmla="*/ 2016919 w 6400800"/>
                <a:gd name="connsiteY6058" fmla="*/ 222409 h 514350"/>
                <a:gd name="connsiteX6059" fmla="*/ 2019776 w 6400800"/>
                <a:gd name="connsiteY6059" fmla="*/ 188119 h 514350"/>
                <a:gd name="connsiteX6060" fmla="*/ 1999774 w 6400800"/>
                <a:gd name="connsiteY6060" fmla="*/ 298609 h 514350"/>
                <a:gd name="connsiteX6061" fmla="*/ 1999774 w 6400800"/>
                <a:gd name="connsiteY6061" fmla="*/ 304324 h 514350"/>
                <a:gd name="connsiteX6062" fmla="*/ 1997869 w 6400800"/>
                <a:gd name="connsiteY6062" fmla="*/ 310039 h 514350"/>
                <a:gd name="connsiteX6063" fmla="*/ 1999774 w 6400800"/>
                <a:gd name="connsiteY6063" fmla="*/ 298609 h 514350"/>
                <a:gd name="connsiteX6064" fmla="*/ 1992154 w 6400800"/>
                <a:gd name="connsiteY6064" fmla="*/ 349091 h 514350"/>
                <a:gd name="connsiteX6065" fmla="*/ 1992154 w 6400800"/>
                <a:gd name="connsiteY6065" fmla="*/ 359569 h 514350"/>
                <a:gd name="connsiteX6066" fmla="*/ 1992154 w 6400800"/>
                <a:gd name="connsiteY6066" fmla="*/ 369094 h 514350"/>
                <a:gd name="connsiteX6067" fmla="*/ 1988344 w 6400800"/>
                <a:gd name="connsiteY6067" fmla="*/ 373856 h 514350"/>
                <a:gd name="connsiteX6068" fmla="*/ 1992154 w 6400800"/>
                <a:gd name="connsiteY6068" fmla="*/ 349091 h 514350"/>
                <a:gd name="connsiteX6069" fmla="*/ 1987391 w 6400800"/>
                <a:gd name="connsiteY6069" fmla="*/ 381476 h 514350"/>
                <a:gd name="connsiteX6070" fmla="*/ 1987391 w 6400800"/>
                <a:gd name="connsiteY6070" fmla="*/ 381476 h 514350"/>
                <a:gd name="connsiteX6071" fmla="*/ 1992154 w 6400800"/>
                <a:gd name="connsiteY6071" fmla="*/ 372904 h 514350"/>
                <a:gd name="connsiteX6072" fmla="*/ 1992154 w 6400800"/>
                <a:gd name="connsiteY6072" fmla="*/ 379571 h 514350"/>
                <a:gd name="connsiteX6073" fmla="*/ 1991201 w 6400800"/>
                <a:gd name="connsiteY6073" fmla="*/ 386239 h 514350"/>
                <a:gd name="connsiteX6074" fmla="*/ 1988344 w 6400800"/>
                <a:gd name="connsiteY6074" fmla="*/ 400526 h 514350"/>
                <a:gd name="connsiteX6075" fmla="*/ 1988344 w 6400800"/>
                <a:gd name="connsiteY6075" fmla="*/ 399574 h 514350"/>
                <a:gd name="connsiteX6076" fmla="*/ 1985486 w 6400800"/>
                <a:gd name="connsiteY6076" fmla="*/ 392906 h 514350"/>
                <a:gd name="connsiteX6077" fmla="*/ 1987391 w 6400800"/>
                <a:gd name="connsiteY6077" fmla="*/ 381476 h 514350"/>
                <a:gd name="connsiteX6078" fmla="*/ 1968341 w 6400800"/>
                <a:gd name="connsiteY6078" fmla="*/ 290989 h 514350"/>
                <a:gd name="connsiteX6079" fmla="*/ 1967389 w 6400800"/>
                <a:gd name="connsiteY6079" fmla="*/ 297656 h 514350"/>
                <a:gd name="connsiteX6080" fmla="*/ 1966436 w 6400800"/>
                <a:gd name="connsiteY6080" fmla="*/ 305276 h 514350"/>
                <a:gd name="connsiteX6081" fmla="*/ 1965484 w 6400800"/>
                <a:gd name="connsiteY6081" fmla="*/ 318611 h 514350"/>
                <a:gd name="connsiteX6082" fmla="*/ 1964531 w 6400800"/>
                <a:gd name="connsiteY6082" fmla="*/ 304324 h 514350"/>
                <a:gd name="connsiteX6083" fmla="*/ 1964531 w 6400800"/>
                <a:gd name="connsiteY6083" fmla="*/ 300514 h 514350"/>
                <a:gd name="connsiteX6084" fmla="*/ 1968341 w 6400800"/>
                <a:gd name="connsiteY6084" fmla="*/ 290989 h 514350"/>
                <a:gd name="connsiteX6085" fmla="*/ 1937861 w 6400800"/>
                <a:gd name="connsiteY6085" fmla="*/ 310039 h 514350"/>
                <a:gd name="connsiteX6086" fmla="*/ 1937861 w 6400800"/>
                <a:gd name="connsiteY6086" fmla="*/ 302419 h 514350"/>
                <a:gd name="connsiteX6087" fmla="*/ 1937861 w 6400800"/>
                <a:gd name="connsiteY6087" fmla="*/ 295751 h 514350"/>
                <a:gd name="connsiteX6088" fmla="*/ 1938814 w 6400800"/>
                <a:gd name="connsiteY6088" fmla="*/ 306229 h 514350"/>
                <a:gd name="connsiteX6089" fmla="*/ 1937861 w 6400800"/>
                <a:gd name="connsiteY6089" fmla="*/ 310039 h 514350"/>
                <a:gd name="connsiteX6090" fmla="*/ 1938814 w 6400800"/>
                <a:gd name="connsiteY6090" fmla="*/ 272891 h 514350"/>
                <a:gd name="connsiteX6091" fmla="*/ 1936909 w 6400800"/>
                <a:gd name="connsiteY6091" fmla="*/ 266224 h 514350"/>
                <a:gd name="connsiteX6092" fmla="*/ 1936909 w 6400800"/>
                <a:gd name="connsiteY6092" fmla="*/ 261461 h 514350"/>
                <a:gd name="connsiteX6093" fmla="*/ 1936909 w 6400800"/>
                <a:gd name="connsiteY6093" fmla="*/ 246221 h 514350"/>
                <a:gd name="connsiteX6094" fmla="*/ 1938814 w 6400800"/>
                <a:gd name="connsiteY6094" fmla="*/ 272891 h 514350"/>
                <a:gd name="connsiteX6095" fmla="*/ 1900714 w 6400800"/>
                <a:gd name="connsiteY6095" fmla="*/ 338614 h 514350"/>
                <a:gd name="connsiteX6096" fmla="*/ 1900714 w 6400800"/>
                <a:gd name="connsiteY6096" fmla="*/ 333851 h 514350"/>
                <a:gd name="connsiteX6097" fmla="*/ 1902619 w 6400800"/>
                <a:gd name="connsiteY6097" fmla="*/ 329089 h 514350"/>
                <a:gd name="connsiteX6098" fmla="*/ 1904524 w 6400800"/>
                <a:gd name="connsiteY6098" fmla="*/ 325279 h 514350"/>
                <a:gd name="connsiteX6099" fmla="*/ 1900714 w 6400800"/>
                <a:gd name="connsiteY6099" fmla="*/ 338614 h 514350"/>
                <a:gd name="connsiteX6100" fmla="*/ 1915954 w 6400800"/>
                <a:gd name="connsiteY6100" fmla="*/ 436721 h 514350"/>
                <a:gd name="connsiteX6101" fmla="*/ 1915954 w 6400800"/>
                <a:gd name="connsiteY6101" fmla="*/ 433864 h 514350"/>
                <a:gd name="connsiteX6102" fmla="*/ 1916906 w 6400800"/>
                <a:gd name="connsiteY6102" fmla="*/ 434816 h 514350"/>
                <a:gd name="connsiteX6103" fmla="*/ 1915954 w 6400800"/>
                <a:gd name="connsiteY6103" fmla="*/ 436721 h 514350"/>
                <a:gd name="connsiteX6104" fmla="*/ 1920716 w 6400800"/>
                <a:gd name="connsiteY6104" fmla="*/ 401479 h 514350"/>
                <a:gd name="connsiteX6105" fmla="*/ 1919764 w 6400800"/>
                <a:gd name="connsiteY6105" fmla="*/ 407194 h 514350"/>
                <a:gd name="connsiteX6106" fmla="*/ 1917859 w 6400800"/>
                <a:gd name="connsiteY6106" fmla="*/ 404336 h 514350"/>
                <a:gd name="connsiteX6107" fmla="*/ 1919764 w 6400800"/>
                <a:gd name="connsiteY6107" fmla="*/ 398621 h 514350"/>
                <a:gd name="connsiteX6108" fmla="*/ 1920716 w 6400800"/>
                <a:gd name="connsiteY6108" fmla="*/ 401479 h 514350"/>
                <a:gd name="connsiteX6109" fmla="*/ 1917859 w 6400800"/>
                <a:gd name="connsiteY6109" fmla="*/ 331946 h 514350"/>
                <a:gd name="connsiteX6110" fmla="*/ 1919764 w 6400800"/>
                <a:gd name="connsiteY6110" fmla="*/ 337661 h 514350"/>
                <a:gd name="connsiteX6111" fmla="*/ 1919764 w 6400800"/>
                <a:gd name="connsiteY6111" fmla="*/ 337661 h 514350"/>
                <a:gd name="connsiteX6112" fmla="*/ 1918811 w 6400800"/>
                <a:gd name="connsiteY6112" fmla="*/ 338614 h 514350"/>
                <a:gd name="connsiteX6113" fmla="*/ 1916906 w 6400800"/>
                <a:gd name="connsiteY6113" fmla="*/ 342424 h 514350"/>
                <a:gd name="connsiteX6114" fmla="*/ 1916906 w 6400800"/>
                <a:gd name="connsiteY6114" fmla="*/ 341471 h 514350"/>
                <a:gd name="connsiteX6115" fmla="*/ 1915954 w 6400800"/>
                <a:gd name="connsiteY6115" fmla="*/ 344329 h 514350"/>
                <a:gd name="connsiteX6116" fmla="*/ 1915001 w 6400800"/>
                <a:gd name="connsiteY6116" fmla="*/ 345281 h 514350"/>
                <a:gd name="connsiteX6117" fmla="*/ 1917859 w 6400800"/>
                <a:gd name="connsiteY6117" fmla="*/ 331946 h 514350"/>
                <a:gd name="connsiteX6118" fmla="*/ 1919764 w 6400800"/>
                <a:gd name="connsiteY6118" fmla="*/ 360521 h 514350"/>
                <a:gd name="connsiteX6119" fmla="*/ 1919764 w 6400800"/>
                <a:gd name="connsiteY6119" fmla="*/ 364331 h 514350"/>
                <a:gd name="connsiteX6120" fmla="*/ 1915001 w 6400800"/>
                <a:gd name="connsiteY6120" fmla="*/ 373856 h 514350"/>
                <a:gd name="connsiteX6121" fmla="*/ 1908334 w 6400800"/>
                <a:gd name="connsiteY6121" fmla="*/ 388144 h 514350"/>
                <a:gd name="connsiteX6122" fmla="*/ 1907381 w 6400800"/>
                <a:gd name="connsiteY6122" fmla="*/ 387191 h 514350"/>
                <a:gd name="connsiteX6123" fmla="*/ 1907381 w 6400800"/>
                <a:gd name="connsiteY6123" fmla="*/ 385286 h 514350"/>
                <a:gd name="connsiteX6124" fmla="*/ 1910239 w 6400800"/>
                <a:gd name="connsiteY6124" fmla="*/ 380524 h 514350"/>
                <a:gd name="connsiteX6125" fmla="*/ 1919764 w 6400800"/>
                <a:gd name="connsiteY6125" fmla="*/ 360521 h 514350"/>
                <a:gd name="connsiteX6126" fmla="*/ 1910239 w 6400800"/>
                <a:gd name="connsiteY6126" fmla="*/ 299561 h 514350"/>
                <a:gd name="connsiteX6127" fmla="*/ 1908334 w 6400800"/>
                <a:gd name="connsiteY6127" fmla="*/ 305276 h 514350"/>
                <a:gd name="connsiteX6128" fmla="*/ 1908334 w 6400800"/>
                <a:gd name="connsiteY6128" fmla="*/ 305276 h 514350"/>
                <a:gd name="connsiteX6129" fmla="*/ 1910239 w 6400800"/>
                <a:gd name="connsiteY6129" fmla="*/ 299561 h 514350"/>
                <a:gd name="connsiteX6130" fmla="*/ 1906429 w 6400800"/>
                <a:gd name="connsiteY6130" fmla="*/ 313849 h 514350"/>
                <a:gd name="connsiteX6131" fmla="*/ 1908334 w 6400800"/>
                <a:gd name="connsiteY6131" fmla="*/ 309086 h 514350"/>
                <a:gd name="connsiteX6132" fmla="*/ 1908334 w 6400800"/>
                <a:gd name="connsiteY6132" fmla="*/ 310039 h 514350"/>
                <a:gd name="connsiteX6133" fmla="*/ 1906429 w 6400800"/>
                <a:gd name="connsiteY6133" fmla="*/ 315754 h 514350"/>
                <a:gd name="connsiteX6134" fmla="*/ 1905476 w 6400800"/>
                <a:gd name="connsiteY6134" fmla="*/ 316706 h 514350"/>
                <a:gd name="connsiteX6135" fmla="*/ 1906429 w 6400800"/>
                <a:gd name="connsiteY6135" fmla="*/ 313849 h 514350"/>
                <a:gd name="connsiteX6136" fmla="*/ 1893094 w 6400800"/>
                <a:gd name="connsiteY6136" fmla="*/ 259556 h 514350"/>
                <a:gd name="connsiteX6137" fmla="*/ 1894046 w 6400800"/>
                <a:gd name="connsiteY6137" fmla="*/ 256699 h 514350"/>
                <a:gd name="connsiteX6138" fmla="*/ 1894999 w 6400800"/>
                <a:gd name="connsiteY6138" fmla="*/ 256699 h 514350"/>
                <a:gd name="connsiteX6139" fmla="*/ 1899761 w 6400800"/>
                <a:gd name="connsiteY6139" fmla="*/ 260509 h 514350"/>
                <a:gd name="connsiteX6140" fmla="*/ 1904524 w 6400800"/>
                <a:gd name="connsiteY6140" fmla="*/ 275749 h 514350"/>
                <a:gd name="connsiteX6141" fmla="*/ 1895951 w 6400800"/>
                <a:gd name="connsiteY6141" fmla="*/ 297656 h 514350"/>
                <a:gd name="connsiteX6142" fmla="*/ 1894046 w 6400800"/>
                <a:gd name="connsiteY6142" fmla="*/ 281464 h 514350"/>
                <a:gd name="connsiteX6143" fmla="*/ 1892141 w 6400800"/>
                <a:gd name="connsiteY6143" fmla="*/ 270034 h 514350"/>
                <a:gd name="connsiteX6144" fmla="*/ 1893094 w 6400800"/>
                <a:gd name="connsiteY6144" fmla="*/ 272891 h 514350"/>
                <a:gd name="connsiteX6145" fmla="*/ 1893094 w 6400800"/>
                <a:gd name="connsiteY6145" fmla="*/ 259556 h 514350"/>
                <a:gd name="connsiteX6146" fmla="*/ 1841659 w 6400800"/>
                <a:gd name="connsiteY6146" fmla="*/ 297656 h 514350"/>
                <a:gd name="connsiteX6147" fmla="*/ 1840706 w 6400800"/>
                <a:gd name="connsiteY6147" fmla="*/ 313849 h 514350"/>
                <a:gd name="connsiteX6148" fmla="*/ 1838801 w 6400800"/>
                <a:gd name="connsiteY6148" fmla="*/ 294799 h 514350"/>
                <a:gd name="connsiteX6149" fmla="*/ 1838801 w 6400800"/>
                <a:gd name="connsiteY6149" fmla="*/ 290989 h 514350"/>
                <a:gd name="connsiteX6150" fmla="*/ 1841659 w 6400800"/>
                <a:gd name="connsiteY6150" fmla="*/ 297656 h 514350"/>
                <a:gd name="connsiteX6151" fmla="*/ 1822609 w 6400800"/>
                <a:gd name="connsiteY6151" fmla="*/ 363379 h 514350"/>
                <a:gd name="connsiteX6152" fmla="*/ 1826419 w 6400800"/>
                <a:gd name="connsiteY6152" fmla="*/ 353854 h 514350"/>
                <a:gd name="connsiteX6153" fmla="*/ 1827371 w 6400800"/>
                <a:gd name="connsiteY6153" fmla="*/ 364331 h 514350"/>
                <a:gd name="connsiteX6154" fmla="*/ 1823561 w 6400800"/>
                <a:gd name="connsiteY6154" fmla="*/ 368141 h 514350"/>
                <a:gd name="connsiteX6155" fmla="*/ 1822609 w 6400800"/>
                <a:gd name="connsiteY6155" fmla="*/ 363379 h 514350"/>
                <a:gd name="connsiteX6156" fmla="*/ 1828324 w 6400800"/>
                <a:gd name="connsiteY6156" fmla="*/ 403384 h 514350"/>
                <a:gd name="connsiteX6157" fmla="*/ 1827371 w 6400800"/>
                <a:gd name="connsiteY6157" fmla="*/ 400526 h 514350"/>
                <a:gd name="connsiteX6158" fmla="*/ 1825466 w 6400800"/>
                <a:gd name="connsiteY6158" fmla="*/ 381476 h 514350"/>
                <a:gd name="connsiteX6159" fmla="*/ 1828324 w 6400800"/>
                <a:gd name="connsiteY6159" fmla="*/ 377666 h 514350"/>
                <a:gd name="connsiteX6160" fmla="*/ 1829276 w 6400800"/>
                <a:gd name="connsiteY6160" fmla="*/ 399574 h 514350"/>
                <a:gd name="connsiteX6161" fmla="*/ 1828324 w 6400800"/>
                <a:gd name="connsiteY6161" fmla="*/ 403384 h 514350"/>
                <a:gd name="connsiteX6162" fmla="*/ 1833086 w 6400800"/>
                <a:gd name="connsiteY6162" fmla="*/ 339566 h 514350"/>
                <a:gd name="connsiteX6163" fmla="*/ 1833086 w 6400800"/>
                <a:gd name="connsiteY6163" fmla="*/ 339566 h 514350"/>
                <a:gd name="connsiteX6164" fmla="*/ 1833086 w 6400800"/>
                <a:gd name="connsiteY6164" fmla="*/ 340519 h 514350"/>
                <a:gd name="connsiteX6165" fmla="*/ 1833086 w 6400800"/>
                <a:gd name="connsiteY6165" fmla="*/ 339566 h 514350"/>
                <a:gd name="connsiteX6166" fmla="*/ 1824514 w 6400800"/>
                <a:gd name="connsiteY6166" fmla="*/ 272891 h 514350"/>
                <a:gd name="connsiteX6167" fmla="*/ 1824514 w 6400800"/>
                <a:gd name="connsiteY6167" fmla="*/ 263366 h 514350"/>
                <a:gd name="connsiteX6168" fmla="*/ 1835944 w 6400800"/>
                <a:gd name="connsiteY6168" fmla="*/ 285274 h 514350"/>
                <a:gd name="connsiteX6169" fmla="*/ 1834991 w 6400800"/>
                <a:gd name="connsiteY6169" fmla="*/ 294799 h 514350"/>
                <a:gd name="connsiteX6170" fmla="*/ 1834039 w 6400800"/>
                <a:gd name="connsiteY6170" fmla="*/ 320516 h 514350"/>
                <a:gd name="connsiteX6171" fmla="*/ 1834039 w 6400800"/>
                <a:gd name="connsiteY6171" fmla="*/ 330994 h 514350"/>
                <a:gd name="connsiteX6172" fmla="*/ 1833086 w 6400800"/>
                <a:gd name="connsiteY6172" fmla="*/ 331946 h 514350"/>
                <a:gd name="connsiteX6173" fmla="*/ 1832134 w 6400800"/>
                <a:gd name="connsiteY6173" fmla="*/ 332899 h 514350"/>
                <a:gd name="connsiteX6174" fmla="*/ 1827371 w 6400800"/>
                <a:gd name="connsiteY6174" fmla="*/ 316706 h 514350"/>
                <a:gd name="connsiteX6175" fmla="*/ 1822609 w 6400800"/>
                <a:gd name="connsiteY6175" fmla="*/ 303371 h 514350"/>
                <a:gd name="connsiteX6176" fmla="*/ 1824514 w 6400800"/>
                <a:gd name="connsiteY6176" fmla="*/ 272891 h 514350"/>
                <a:gd name="connsiteX6177" fmla="*/ 1822609 w 6400800"/>
                <a:gd name="connsiteY6177" fmla="*/ 309086 h 514350"/>
                <a:gd name="connsiteX6178" fmla="*/ 1823561 w 6400800"/>
                <a:gd name="connsiteY6178" fmla="*/ 317659 h 514350"/>
                <a:gd name="connsiteX6179" fmla="*/ 1825466 w 6400800"/>
                <a:gd name="connsiteY6179" fmla="*/ 338614 h 514350"/>
                <a:gd name="connsiteX6180" fmla="*/ 1825466 w 6400800"/>
                <a:gd name="connsiteY6180" fmla="*/ 340519 h 514350"/>
                <a:gd name="connsiteX6181" fmla="*/ 1820704 w 6400800"/>
                <a:gd name="connsiteY6181" fmla="*/ 348139 h 514350"/>
                <a:gd name="connsiteX6182" fmla="*/ 1820704 w 6400800"/>
                <a:gd name="connsiteY6182" fmla="*/ 332899 h 514350"/>
                <a:gd name="connsiteX6183" fmla="*/ 1820704 w 6400800"/>
                <a:gd name="connsiteY6183" fmla="*/ 331946 h 514350"/>
                <a:gd name="connsiteX6184" fmla="*/ 1822609 w 6400800"/>
                <a:gd name="connsiteY6184" fmla="*/ 309086 h 514350"/>
                <a:gd name="connsiteX6185" fmla="*/ 1763554 w 6400800"/>
                <a:gd name="connsiteY6185" fmla="*/ 411956 h 514350"/>
                <a:gd name="connsiteX6186" fmla="*/ 1762601 w 6400800"/>
                <a:gd name="connsiteY6186" fmla="*/ 406241 h 514350"/>
                <a:gd name="connsiteX6187" fmla="*/ 1761649 w 6400800"/>
                <a:gd name="connsiteY6187" fmla="*/ 397669 h 514350"/>
                <a:gd name="connsiteX6188" fmla="*/ 1761649 w 6400800"/>
                <a:gd name="connsiteY6188" fmla="*/ 397669 h 514350"/>
                <a:gd name="connsiteX6189" fmla="*/ 1764506 w 6400800"/>
                <a:gd name="connsiteY6189" fmla="*/ 400526 h 514350"/>
                <a:gd name="connsiteX6190" fmla="*/ 1763554 w 6400800"/>
                <a:gd name="connsiteY6190" fmla="*/ 411956 h 514350"/>
                <a:gd name="connsiteX6191" fmla="*/ 1766411 w 6400800"/>
                <a:gd name="connsiteY6191" fmla="*/ 379571 h 514350"/>
                <a:gd name="connsiteX6192" fmla="*/ 1766411 w 6400800"/>
                <a:gd name="connsiteY6192" fmla="*/ 379571 h 514350"/>
                <a:gd name="connsiteX6193" fmla="*/ 1766411 w 6400800"/>
                <a:gd name="connsiteY6193" fmla="*/ 377666 h 514350"/>
                <a:gd name="connsiteX6194" fmla="*/ 1766411 w 6400800"/>
                <a:gd name="connsiteY6194" fmla="*/ 379571 h 514350"/>
                <a:gd name="connsiteX6195" fmla="*/ 1792129 w 6400800"/>
                <a:gd name="connsiteY6195" fmla="*/ 251936 h 514350"/>
                <a:gd name="connsiteX6196" fmla="*/ 1802606 w 6400800"/>
                <a:gd name="connsiteY6196" fmla="*/ 219551 h 514350"/>
                <a:gd name="connsiteX6197" fmla="*/ 1802606 w 6400800"/>
                <a:gd name="connsiteY6197" fmla="*/ 219551 h 514350"/>
                <a:gd name="connsiteX6198" fmla="*/ 1801654 w 6400800"/>
                <a:gd name="connsiteY6198" fmla="*/ 274796 h 514350"/>
                <a:gd name="connsiteX6199" fmla="*/ 1800701 w 6400800"/>
                <a:gd name="connsiteY6199" fmla="*/ 327184 h 514350"/>
                <a:gd name="connsiteX6200" fmla="*/ 1794034 w 6400800"/>
                <a:gd name="connsiteY6200" fmla="*/ 310991 h 514350"/>
                <a:gd name="connsiteX6201" fmla="*/ 1788319 w 6400800"/>
                <a:gd name="connsiteY6201" fmla="*/ 294799 h 514350"/>
                <a:gd name="connsiteX6202" fmla="*/ 1787366 w 6400800"/>
                <a:gd name="connsiteY6202" fmla="*/ 292894 h 514350"/>
                <a:gd name="connsiteX6203" fmla="*/ 1786414 w 6400800"/>
                <a:gd name="connsiteY6203" fmla="*/ 287179 h 514350"/>
                <a:gd name="connsiteX6204" fmla="*/ 1788319 w 6400800"/>
                <a:gd name="connsiteY6204" fmla="*/ 279559 h 514350"/>
                <a:gd name="connsiteX6205" fmla="*/ 1787366 w 6400800"/>
                <a:gd name="connsiteY6205" fmla="*/ 275749 h 514350"/>
                <a:gd name="connsiteX6206" fmla="*/ 1785461 w 6400800"/>
                <a:gd name="connsiteY6206" fmla="*/ 274796 h 514350"/>
                <a:gd name="connsiteX6207" fmla="*/ 1785461 w 6400800"/>
                <a:gd name="connsiteY6207" fmla="*/ 274796 h 514350"/>
                <a:gd name="connsiteX6208" fmla="*/ 1792129 w 6400800"/>
                <a:gd name="connsiteY6208" fmla="*/ 251936 h 514350"/>
                <a:gd name="connsiteX6209" fmla="*/ 1785461 w 6400800"/>
                <a:gd name="connsiteY6209" fmla="*/ 276701 h 514350"/>
                <a:gd name="connsiteX6210" fmla="*/ 1786414 w 6400800"/>
                <a:gd name="connsiteY6210" fmla="*/ 278606 h 514350"/>
                <a:gd name="connsiteX6211" fmla="*/ 1786414 w 6400800"/>
                <a:gd name="connsiteY6211" fmla="*/ 282416 h 514350"/>
                <a:gd name="connsiteX6212" fmla="*/ 1785461 w 6400800"/>
                <a:gd name="connsiteY6212" fmla="*/ 276701 h 514350"/>
                <a:gd name="connsiteX6213" fmla="*/ 1785461 w 6400800"/>
                <a:gd name="connsiteY6213" fmla="*/ 276701 h 514350"/>
                <a:gd name="connsiteX6214" fmla="*/ 1776889 w 6400800"/>
                <a:gd name="connsiteY6214" fmla="*/ 330994 h 514350"/>
                <a:gd name="connsiteX6215" fmla="*/ 1785461 w 6400800"/>
                <a:gd name="connsiteY6215" fmla="*/ 376714 h 514350"/>
                <a:gd name="connsiteX6216" fmla="*/ 1786414 w 6400800"/>
                <a:gd name="connsiteY6216" fmla="*/ 385286 h 514350"/>
                <a:gd name="connsiteX6217" fmla="*/ 1784509 w 6400800"/>
                <a:gd name="connsiteY6217" fmla="*/ 382429 h 514350"/>
                <a:gd name="connsiteX6218" fmla="*/ 1785461 w 6400800"/>
                <a:gd name="connsiteY6218" fmla="*/ 374809 h 514350"/>
                <a:gd name="connsiteX6219" fmla="*/ 1783556 w 6400800"/>
                <a:gd name="connsiteY6219" fmla="*/ 380524 h 514350"/>
                <a:gd name="connsiteX6220" fmla="*/ 1776889 w 6400800"/>
                <a:gd name="connsiteY6220" fmla="*/ 370999 h 514350"/>
                <a:gd name="connsiteX6221" fmla="*/ 1776889 w 6400800"/>
                <a:gd name="connsiteY6221" fmla="*/ 337661 h 514350"/>
                <a:gd name="connsiteX6222" fmla="*/ 1776889 w 6400800"/>
                <a:gd name="connsiteY6222" fmla="*/ 330994 h 514350"/>
                <a:gd name="connsiteX6223" fmla="*/ 1755934 w 6400800"/>
                <a:gd name="connsiteY6223" fmla="*/ 211931 h 514350"/>
                <a:gd name="connsiteX6224" fmla="*/ 1761649 w 6400800"/>
                <a:gd name="connsiteY6224" fmla="*/ 233839 h 514350"/>
                <a:gd name="connsiteX6225" fmla="*/ 1762601 w 6400800"/>
                <a:gd name="connsiteY6225" fmla="*/ 238601 h 514350"/>
                <a:gd name="connsiteX6226" fmla="*/ 1760696 w 6400800"/>
                <a:gd name="connsiteY6226" fmla="*/ 234791 h 514350"/>
                <a:gd name="connsiteX6227" fmla="*/ 1759744 w 6400800"/>
                <a:gd name="connsiteY6227" fmla="*/ 230981 h 514350"/>
                <a:gd name="connsiteX6228" fmla="*/ 1759744 w 6400800"/>
                <a:gd name="connsiteY6228" fmla="*/ 232886 h 514350"/>
                <a:gd name="connsiteX6229" fmla="*/ 1756886 w 6400800"/>
                <a:gd name="connsiteY6229" fmla="*/ 227171 h 514350"/>
                <a:gd name="connsiteX6230" fmla="*/ 1754981 w 6400800"/>
                <a:gd name="connsiteY6230" fmla="*/ 223361 h 514350"/>
                <a:gd name="connsiteX6231" fmla="*/ 1755934 w 6400800"/>
                <a:gd name="connsiteY6231" fmla="*/ 211931 h 514350"/>
                <a:gd name="connsiteX6232" fmla="*/ 1754981 w 6400800"/>
                <a:gd name="connsiteY6232" fmla="*/ 232886 h 514350"/>
                <a:gd name="connsiteX6233" fmla="*/ 1755934 w 6400800"/>
                <a:gd name="connsiteY6233" fmla="*/ 235744 h 514350"/>
                <a:gd name="connsiteX6234" fmla="*/ 1754981 w 6400800"/>
                <a:gd name="connsiteY6234" fmla="*/ 240506 h 514350"/>
                <a:gd name="connsiteX6235" fmla="*/ 1754981 w 6400800"/>
                <a:gd name="connsiteY6235" fmla="*/ 232886 h 514350"/>
                <a:gd name="connsiteX6236" fmla="*/ 1754029 w 6400800"/>
                <a:gd name="connsiteY6236" fmla="*/ 281464 h 514350"/>
                <a:gd name="connsiteX6237" fmla="*/ 1754981 w 6400800"/>
                <a:gd name="connsiteY6237" fmla="*/ 252889 h 514350"/>
                <a:gd name="connsiteX6238" fmla="*/ 1756886 w 6400800"/>
                <a:gd name="connsiteY6238" fmla="*/ 236696 h 514350"/>
                <a:gd name="connsiteX6239" fmla="*/ 1763554 w 6400800"/>
                <a:gd name="connsiteY6239" fmla="*/ 256699 h 514350"/>
                <a:gd name="connsiteX6240" fmla="*/ 1768316 w 6400800"/>
                <a:gd name="connsiteY6240" fmla="*/ 286226 h 514350"/>
                <a:gd name="connsiteX6241" fmla="*/ 1754981 w 6400800"/>
                <a:gd name="connsiteY6241" fmla="*/ 322421 h 514350"/>
                <a:gd name="connsiteX6242" fmla="*/ 1754029 w 6400800"/>
                <a:gd name="connsiteY6242" fmla="*/ 317659 h 514350"/>
                <a:gd name="connsiteX6243" fmla="*/ 1754029 w 6400800"/>
                <a:gd name="connsiteY6243" fmla="*/ 316706 h 514350"/>
                <a:gd name="connsiteX6244" fmla="*/ 1754029 w 6400800"/>
                <a:gd name="connsiteY6244" fmla="*/ 281464 h 514350"/>
                <a:gd name="connsiteX6245" fmla="*/ 1687354 w 6400800"/>
                <a:gd name="connsiteY6245" fmla="*/ 295751 h 514350"/>
                <a:gd name="connsiteX6246" fmla="*/ 1685449 w 6400800"/>
                <a:gd name="connsiteY6246" fmla="*/ 314801 h 514350"/>
                <a:gd name="connsiteX6247" fmla="*/ 1684496 w 6400800"/>
                <a:gd name="connsiteY6247" fmla="*/ 325279 h 514350"/>
                <a:gd name="connsiteX6248" fmla="*/ 1681639 w 6400800"/>
                <a:gd name="connsiteY6248" fmla="*/ 311944 h 514350"/>
                <a:gd name="connsiteX6249" fmla="*/ 1681639 w 6400800"/>
                <a:gd name="connsiteY6249" fmla="*/ 309086 h 514350"/>
                <a:gd name="connsiteX6250" fmla="*/ 1681639 w 6400800"/>
                <a:gd name="connsiteY6250" fmla="*/ 310039 h 514350"/>
                <a:gd name="connsiteX6251" fmla="*/ 1680686 w 6400800"/>
                <a:gd name="connsiteY6251" fmla="*/ 306229 h 514350"/>
                <a:gd name="connsiteX6252" fmla="*/ 1681639 w 6400800"/>
                <a:gd name="connsiteY6252" fmla="*/ 303371 h 514350"/>
                <a:gd name="connsiteX6253" fmla="*/ 1684496 w 6400800"/>
                <a:gd name="connsiteY6253" fmla="*/ 295751 h 514350"/>
                <a:gd name="connsiteX6254" fmla="*/ 1689259 w 6400800"/>
                <a:gd name="connsiteY6254" fmla="*/ 282416 h 514350"/>
                <a:gd name="connsiteX6255" fmla="*/ 1687354 w 6400800"/>
                <a:gd name="connsiteY6255" fmla="*/ 295751 h 514350"/>
                <a:gd name="connsiteX6256" fmla="*/ 1678781 w 6400800"/>
                <a:gd name="connsiteY6256" fmla="*/ 276701 h 514350"/>
                <a:gd name="connsiteX6257" fmla="*/ 1684496 w 6400800"/>
                <a:gd name="connsiteY6257" fmla="*/ 245269 h 514350"/>
                <a:gd name="connsiteX6258" fmla="*/ 1686401 w 6400800"/>
                <a:gd name="connsiteY6258" fmla="*/ 259556 h 514350"/>
                <a:gd name="connsiteX6259" fmla="*/ 1686401 w 6400800"/>
                <a:gd name="connsiteY6259" fmla="*/ 268129 h 514350"/>
                <a:gd name="connsiteX6260" fmla="*/ 1686401 w 6400800"/>
                <a:gd name="connsiteY6260" fmla="*/ 270986 h 514350"/>
                <a:gd name="connsiteX6261" fmla="*/ 1675924 w 6400800"/>
                <a:gd name="connsiteY6261" fmla="*/ 292894 h 514350"/>
                <a:gd name="connsiteX6262" fmla="*/ 1675924 w 6400800"/>
                <a:gd name="connsiteY6262" fmla="*/ 291941 h 514350"/>
                <a:gd name="connsiteX6263" fmla="*/ 1678781 w 6400800"/>
                <a:gd name="connsiteY6263" fmla="*/ 278606 h 514350"/>
                <a:gd name="connsiteX6264" fmla="*/ 1679734 w 6400800"/>
                <a:gd name="connsiteY6264" fmla="*/ 275749 h 514350"/>
                <a:gd name="connsiteX6265" fmla="*/ 1678781 w 6400800"/>
                <a:gd name="connsiteY6265" fmla="*/ 276701 h 514350"/>
                <a:gd name="connsiteX6266" fmla="*/ 1677829 w 6400800"/>
                <a:gd name="connsiteY6266" fmla="*/ 199549 h 514350"/>
                <a:gd name="connsiteX6267" fmla="*/ 1678781 w 6400800"/>
                <a:gd name="connsiteY6267" fmla="*/ 204311 h 514350"/>
                <a:gd name="connsiteX6268" fmla="*/ 1676876 w 6400800"/>
                <a:gd name="connsiteY6268" fmla="*/ 213836 h 514350"/>
                <a:gd name="connsiteX6269" fmla="*/ 1677829 w 6400800"/>
                <a:gd name="connsiteY6269" fmla="*/ 199549 h 514350"/>
                <a:gd name="connsiteX6270" fmla="*/ 1640681 w 6400800"/>
                <a:gd name="connsiteY6270" fmla="*/ 226219 h 514350"/>
                <a:gd name="connsiteX6271" fmla="*/ 1649254 w 6400800"/>
                <a:gd name="connsiteY6271" fmla="*/ 254794 h 514350"/>
                <a:gd name="connsiteX6272" fmla="*/ 1654016 w 6400800"/>
                <a:gd name="connsiteY6272" fmla="*/ 274796 h 514350"/>
                <a:gd name="connsiteX6273" fmla="*/ 1653064 w 6400800"/>
                <a:gd name="connsiteY6273" fmla="*/ 281464 h 514350"/>
                <a:gd name="connsiteX6274" fmla="*/ 1652111 w 6400800"/>
                <a:gd name="connsiteY6274" fmla="*/ 279559 h 514350"/>
                <a:gd name="connsiteX6275" fmla="*/ 1652111 w 6400800"/>
                <a:gd name="connsiteY6275" fmla="*/ 282416 h 514350"/>
                <a:gd name="connsiteX6276" fmla="*/ 1649254 w 6400800"/>
                <a:gd name="connsiteY6276" fmla="*/ 300514 h 514350"/>
                <a:gd name="connsiteX6277" fmla="*/ 1641634 w 6400800"/>
                <a:gd name="connsiteY6277" fmla="*/ 281464 h 514350"/>
                <a:gd name="connsiteX6278" fmla="*/ 1643539 w 6400800"/>
                <a:gd name="connsiteY6278" fmla="*/ 279559 h 514350"/>
                <a:gd name="connsiteX6279" fmla="*/ 1647349 w 6400800"/>
                <a:gd name="connsiteY6279" fmla="*/ 277654 h 514350"/>
                <a:gd name="connsiteX6280" fmla="*/ 1654016 w 6400800"/>
                <a:gd name="connsiteY6280" fmla="*/ 273844 h 514350"/>
                <a:gd name="connsiteX6281" fmla="*/ 1647349 w 6400800"/>
                <a:gd name="connsiteY6281" fmla="*/ 276701 h 514350"/>
                <a:gd name="connsiteX6282" fmla="*/ 1643539 w 6400800"/>
                <a:gd name="connsiteY6282" fmla="*/ 278606 h 514350"/>
                <a:gd name="connsiteX6283" fmla="*/ 1642586 w 6400800"/>
                <a:gd name="connsiteY6283" fmla="*/ 279559 h 514350"/>
                <a:gd name="connsiteX6284" fmla="*/ 1642586 w 6400800"/>
                <a:gd name="connsiteY6284" fmla="*/ 255746 h 514350"/>
                <a:gd name="connsiteX6285" fmla="*/ 1640681 w 6400800"/>
                <a:gd name="connsiteY6285" fmla="*/ 226219 h 514350"/>
                <a:gd name="connsiteX6286" fmla="*/ 1640681 w 6400800"/>
                <a:gd name="connsiteY6286" fmla="*/ 226219 h 514350"/>
                <a:gd name="connsiteX6287" fmla="*/ 1620679 w 6400800"/>
                <a:gd name="connsiteY6287" fmla="*/ 348139 h 514350"/>
                <a:gd name="connsiteX6288" fmla="*/ 1620679 w 6400800"/>
                <a:gd name="connsiteY6288" fmla="*/ 351949 h 514350"/>
                <a:gd name="connsiteX6289" fmla="*/ 1620679 w 6400800"/>
                <a:gd name="connsiteY6289" fmla="*/ 353854 h 514350"/>
                <a:gd name="connsiteX6290" fmla="*/ 1618774 w 6400800"/>
                <a:gd name="connsiteY6290" fmla="*/ 356711 h 514350"/>
                <a:gd name="connsiteX6291" fmla="*/ 1620679 w 6400800"/>
                <a:gd name="connsiteY6291" fmla="*/ 348139 h 514350"/>
                <a:gd name="connsiteX6292" fmla="*/ 1618774 w 6400800"/>
                <a:gd name="connsiteY6292" fmla="*/ 311944 h 514350"/>
                <a:gd name="connsiteX6293" fmla="*/ 1616869 w 6400800"/>
                <a:gd name="connsiteY6293" fmla="*/ 315754 h 514350"/>
                <a:gd name="connsiteX6294" fmla="*/ 1605439 w 6400800"/>
                <a:gd name="connsiteY6294" fmla="*/ 343376 h 514350"/>
                <a:gd name="connsiteX6295" fmla="*/ 1602581 w 6400800"/>
                <a:gd name="connsiteY6295" fmla="*/ 350996 h 514350"/>
                <a:gd name="connsiteX6296" fmla="*/ 1602581 w 6400800"/>
                <a:gd name="connsiteY6296" fmla="*/ 342424 h 514350"/>
                <a:gd name="connsiteX6297" fmla="*/ 1613059 w 6400800"/>
                <a:gd name="connsiteY6297" fmla="*/ 321469 h 514350"/>
                <a:gd name="connsiteX6298" fmla="*/ 1619726 w 6400800"/>
                <a:gd name="connsiteY6298" fmla="*/ 310039 h 514350"/>
                <a:gd name="connsiteX6299" fmla="*/ 1618774 w 6400800"/>
                <a:gd name="connsiteY6299" fmla="*/ 311944 h 514350"/>
                <a:gd name="connsiteX6300" fmla="*/ 1610201 w 6400800"/>
                <a:gd name="connsiteY6300" fmla="*/ 269081 h 514350"/>
                <a:gd name="connsiteX6301" fmla="*/ 1614011 w 6400800"/>
                <a:gd name="connsiteY6301" fmla="*/ 258604 h 514350"/>
                <a:gd name="connsiteX6302" fmla="*/ 1616869 w 6400800"/>
                <a:gd name="connsiteY6302" fmla="*/ 252889 h 514350"/>
                <a:gd name="connsiteX6303" fmla="*/ 1617821 w 6400800"/>
                <a:gd name="connsiteY6303" fmla="*/ 292894 h 514350"/>
                <a:gd name="connsiteX6304" fmla="*/ 1617821 w 6400800"/>
                <a:gd name="connsiteY6304" fmla="*/ 293846 h 514350"/>
                <a:gd name="connsiteX6305" fmla="*/ 1614011 w 6400800"/>
                <a:gd name="connsiteY6305" fmla="*/ 289084 h 514350"/>
                <a:gd name="connsiteX6306" fmla="*/ 1606391 w 6400800"/>
                <a:gd name="connsiteY6306" fmla="*/ 277654 h 514350"/>
                <a:gd name="connsiteX6307" fmla="*/ 1610201 w 6400800"/>
                <a:gd name="connsiteY6307" fmla="*/ 269081 h 514350"/>
                <a:gd name="connsiteX6308" fmla="*/ 1600676 w 6400800"/>
                <a:gd name="connsiteY6308" fmla="*/ 297656 h 514350"/>
                <a:gd name="connsiteX6309" fmla="*/ 1606391 w 6400800"/>
                <a:gd name="connsiteY6309" fmla="*/ 279559 h 514350"/>
                <a:gd name="connsiteX6310" fmla="*/ 1611154 w 6400800"/>
                <a:gd name="connsiteY6310" fmla="*/ 290989 h 514350"/>
                <a:gd name="connsiteX6311" fmla="*/ 1616869 w 6400800"/>
                <a:gd name="connsiteY6311" fmla="*/ 303371 h 514350"/>
                <a:gd name="connsiteX6312" fmla="*/ 1606391 w 6400800"/>
                <a:gd name="connsiteY6312" fmla="*/ 317659 h 514350"/>
                <a:gd name="connsiteX6313" fmla="*/ 1601629 w 6400800"/>
                <a:gd name="connsiteY6313" fmla="*/ 325279 h 514350"/>
                <a:gd name="connsiteX6314" fmla="*/ 1600676 w 6400800"/>
                <a:gd name="connsiteY6314" fmla="*/ 319564 h 514350"/>
                <a:gd name="connsiteX6315" fmla="*/ 1599724 w 6400800"/>
                <a:gd name="connsiteY6315" fmla="*/ 305276 h 514350"/>
                <a:gd name="connsiteX6316" fmla="*/ 1600676 w 6400800"/>
                <a:gd name="connsiteY6316" fmla="*/ 297656 h 514350"/>
                <a:gd name="connsiteX6317" fmla="*/ 1567339 w 6400800"/>
                <a:gd name="connsiteY6317" fmla="*/ 315754 h 514350"/>
                <a:gd name="connsiteX6318" fmla="*/ 1568291 w 6400800"/>
                <a:gd name="connsiteY6318" fmla="*/ 330041 h 514350"/>
                <a:gd name="connsiteX6319" fmla="*/ 1566386 w 6400800"/>
                <a:gd name="connsiteY6319" fmla="*/ 320516 h 514350"/>
                <a:gd name="connsiteX6320" fmla="*/ 1567339 w 6400800"/>
                <a:gd name="connsiteY6320" fmla="*/ 315754 h 514350"/>
                <a:gd name="connsiteX6321" fmla="*/ 1547336 w 6400800"/>
                <a:gd name="connsiteY6321" fmla="*/ 265271 h 514350"/>
                <a:gd name="connsiteX6322" fmla="*/ 1546384 w 6400800"/>
                <a:gd name="connsiteY6322" fmla="*/ 275749 h 514350"/>
                <a:gd name="connsiteX6323" fmla="*/ 1545431 w 6400800"/>
                <a:gd name="connsiteY6323" fmla="*/ 272891 h 514350"/>
                <a:gd name="connsiteX6324" fmla="*/ 1547336 w 6400800"/>
                <a:gd name="connsiteY6324" fmla="*/ 265271 h 514350"/>
                <a:gd name="connsiteX6325" fmla="*/ 1541621 w 6400800"/>
                <a:gd name="connsiteY6325" fmla="*/ 286226 h 514350"/>
                <a:gd name="connsiteX6326" fmla="*/ 1543526 w 6400800"/>
                <a:gd name="connsiteY6326" fmla="*/ 293846 h 514350"/>
                <a:gd name="connsiteX6327" fmla="*/ 1542574 w 6400800"/>
                <a:gd name="connsiteY6327" fmla="*/ 301466 h 514350"/>
                <a:gd name="connsiteX6328" fmla="*/ 1539716 w 6400800"/>
                <a:gd name="connsiteY6328" fmla="*/ 291941 h 514350"/>
                <a:gd name="connsiteX6329" fmla="*/ 1541621 w 6400800"/>
                <a:gd name="connsiteY6329" fmla="*/ 286226 h 514350"/>
                <a:gd name="connsiteX6330" fmla="*/ 1537811 w 6400800"/>
                <a:gd name="connsiteY6330" fmla="*/ 271939 h 514350"/>
                <a:gd name="connsiteX6331" fmla="*/ 1538764 w 6400800"/>
                <a:gd name="connsiteY6331" fmla="*/ 276701 h 514350"/>
                <a:gd name="connsiteX6332" fmla="*/ 1536859 w 6400800"/>
                <a:gd name="connsiteY6332" fmla="*/ 280511 h 514350"/>
                <a:gd name="connsiteX6333" fmla="*/ 1537811 w 6400800"/>
                <a:gd name="connsiteY6333" fmla="*/ 271939 h 514350"/>
                <a:gd name="connsiteX6334" fmla="*/ 1533049 w 6400800"/>
                <a:gd name="connsiteY6334" fmla="*/ 338614 h 514350"/>
                <a:gd name="connsiteX6335" fmla="*/ 1533049 w 6400800"/>
                <a:gd name="connsiteY6335" fmla="*/ 335756 h 514350"/>
                <a:gd name="connsiteX6336" fmla="*/ 1535906 w 6400800"/>
                <a:gd name="connsiteY6336" fmla="*/ 350044 h 514350"/>
                <a:gd name="connsiteX6337" fmla="*/ 1536859 w 6400800"/>
                <a:gd name="connsiteY6337" fmla="*/ 357664 h 514350"/>
                <a:gd name="connsiteX6338" fmla="*/ 1536859 w 6400800"/>
                <a:gd name="connsiteY6338" fmla="*/ 362426 h 514350"/>
                <a:gd name="connsiteX6339" fmla="*/ 1536859 w 6400800"/>
                <a:gd name="connsiteY6339" fmla="*/ 362426 h 514350"/>
                <a:gd name="connsiteX6340" fmla="*/ 1532096 w 6400800"/>
                <a:gd name="connsiteY6340" fmla="*/ 346234 h 514350"/>
                <a:gd name="connsiteX6341" fmla="*/ 1533049 w 6400800"/>
                <a:gd name="connsiteY6341" fmla="*/ 338614 h 514350"/>
                <a:gd name="connsiteX6342" fmla="*/ 1519714 w 6400800"/>
                <a:gd name="connsiteY6342" fmla="*/ 270986 h 514350"/>
                <a:gd name="connsiteX6343" fmla="*/ 1525429 w 6400800"/>
                <a:gd name="connsiteY6343" fmla="*/ 297656 h 514350"/>
                <a:gd name="connsiteX6344" fmla="*/ 1524476 w 6400800"/>
                <a:gd name="connsiteY6344" fmla="*/ 301466 h 514350"/>
                <a:gd name="connsiteX6345" fmla="*/ 1521619 w 6400800"/>
                <a:gd name="connsiteY6345" fmla="*/ 315754 h 514350"/>
                <a:gd name="connsiteX6346" fmla="*/ 1519714 w 6400800"/>
                <a:gd name="connsiteY6346" fmla="*/ 310991 h 514350"/>
                <a:gd name="connsiteX6347" fmla="*/ 1517809 w 6400800"/>
                <a:gd name="connsiteY6347" fmla="*/ 268129 h 514350"/>
                <a:gd name="connsiteX6348" fmla="*/ 1519714 w 6400800"/>
                <a:gd name="connsiteY6348" fmla="*/ 270986 h 514350"/>
                <a:gd name="connsiteX6349" fmla="*/ 1503521 w 6400800"/>
                <a:gd name="connsiteY6349" fmla="*/ 302419 h 514350"/>
                <a:gd name="connsiteX6350" fmla="*/ 1502569 w 6400800"/>
                <a:gd name="connsiteY6350" fmla="*/ 313849 h 514350"/>
                <a:gd name="connsiteX6351" fmla="*/ 1502569 w 6400800"/>
                <a:gd name="connsiteY6351" fmla="*/ 330041 h 514350"/>
                <a:gd name="connsiteX6352" fmla="*/ 1501616 w 6400800"/>
                <a:gd name="connsiteY6352" fmla="*/ 329089 h 514350"/>
                <a:gd name="connsiteX6353" fmla="*/ 1497806 w 6400800"/>
                <a:gd name="connsiteY6353" fmla="*/ 311944 h 514350"/>
                <a:gd name="connsiteX6354" fmla="*/ 1503521 w 6400800"/>
                <a:gd name="connsiteY6354" fmla="*/ 302419 h 514350"/>
                <a:gd name="connsiteX6355" fmla="*/ 1477804 w 6400800"/>
                <a:gd name="connsiteY6355" fmla="*/ 272891 h 514350"/>
                <a:gd name="connsiteX6356" fmla="*/ 1477804 w 6400800"/>
                <a:gd name="connsiteY6356" fmla="*/ 272891 h 514350"/>
                <a:gd name="connsiteX6357" fmla="*/ 1477804 w 6400800"/>
                <a:gd name="connsiteY6357" fmla="*/ 282416 h 514350"/>
                <a:gd name="connsiteX6358" fmla="*/ 1476851 w 6400800"/>
                <a:gd name="connsiteY6358" fmla="*/ 294799 h 514350"/>
                <a:gd name="connsiteX6359" fmla="*/ 1475899 w 6400800"/>
                <a:gd name="connsiteY6359" fmla="*/ 295751 h 514350"/>
                <a:gd name="connsiteX6360" fmla="*/ 1474946 w 6400800"/>
                <a:gd name="connsiteY6360" fmla="*/ 282416 h 514350"/>
                <a:gd name="connsiteX6361" fmla="*/ 1477804 w 6400800"/>
                <a:gd name="connsiteY6361" fmla="*/ 272891 h 514350"/>
                <a:gd name="connsiteX6362" fmla="*/ 1461611 w 6400800"/>
                <a:gd name="connsiteY6362" fmla="*/ 326231 h 514350"/>
                <a:gd name="connsiteX6363" fmla="*/ 1461611 w 6400800"/>
                <a:gd name="connsiteY6363" fmla="*/ 328136 h 514350"/>
                <a:gd name="connsiteX6364" fmla="*/ 1460659 w 6400800"/>
                <a:gd name="connsiteY6364" fmla="*/ 330041 h 514350"/>
                <a:gd name="connsiteX6365" fmla="*/ 1460659 w 6400800"/>
                <a:gd name="connsiteY6365" fmla="*/ 329089 h 514350"/>
                <a:gd name="connsiteX6366" fmla="*/ 1461611 w 6400800"/>
                <a:gd name="connsiteY6366" fmla="*/ 326231 h 514350"/>
                <a:gd name="connsiteX6367" fmla="*/ 1457801 w 6400800"/>
                <a:gd name="connsiteY6367" fmla="*/ 309086 h 514350"/>
                <a:gd name="connsiteX6368" fmla="*/ 1457801 w 6400800"/>
                <a:gd name="connsiteY6368" fmla="*/ 309086 h 514350"/>
                <a:gd name="connsiteX6369" fmla="*/ 1455896 w 6400800"/>
                <a:gd name="connsiteY6369" fmla="*/ 302419 h 514350"/>
                <a:gd name="connsiteX6370" fmla="*/ 1457801 w 6400800"/>
                <a:gd name="connsiteY6370" fmla="*/ 309086 h 514350"/>
                <a:gd name="connsiteX6371" fmla="*/ 1442561 w 6400800"/>
                <a:gd name="connsiteY6371" fmla="*/ 328136 h 514350"/>
                <a:gd name="connsiteX6372" fmla="*/ 1442561 w 6400800"/>
                <a:gd name="connsiteY6372" fmla="*/ 318611 h 514350"/>
                <a:gd name="connsiteX6373" fmla="*/ 1444466 w 6400800"/>
                <a:gd name="connsiteY6373" fmla="*/ 333851 h 514350"/>
                <a:gd name="connsiteX6374" fmla="*/ 1442561 w 6400800"/>
                <a:gd name="connsiteY6374" fmla="*/ 330041 h 514350"/>
                <a:gd name="connsiteX6375" fmla="*/ 1442561 w 6400800"/>
                <a:gd name="connsiteY6375" fmla="*/ 328136 h 514350"/>
                <a:gd name="connsiteX6376" fmla="*/ 1415891 w 6400800"/>
                <a:gd name="connsiteY6376" fmla="*/ 281464 h 514350"/>
                <a:gd name="connsiteX6377" fmla="*/ 1415891 w 6400800"/>
                <a:gd name="connsiteY6377" fmla="*/ 289084 h 514350"/>
                <a:gd name="connsiteX6378" fmla="*/ 1415891 w 6400800"/>
                <a:gd name="connsiteY6378" fmla="*/ 289084 h 514350"/>
                <a:gd name="connsiteX6379" fmla="*/ 1413034 w 6400800"/>
                <a:gd name="connsiteY6379" fmla="*/ 286226 h 514350"/>
                <a:gd name="connsiteX6380" fmla="*/ 1415891 w 6400800"/>
                <a:gd name="connsiteY6380" fmla="*/ 281464 h 514350"/>
                <a:gd name="connsiteX6381" fmla="*/ 1412081 w 6400800"/>
                <a:gd name="connsiteY6381" fmla="*/ 290036 h 514350"/>
                <a:gd name="connsiteX6382" fmla="*/ 1413986 w 6400800"/>
                <a:gd name="connsiteY6382" fmla="*/ 292894 h 514350"/>
                <a:gd name="connsiteX6383" fmla="*/ 1415891 w 6400800"/>
                <a:gd name="connsiteY6383" fmla="*/ 295751 h 514350"/>
                <a:gd name="connsiteX6384" fmla="*/ 1415891 w 6400800"/>
                <a:gd name="connsiteY6384" fmla="*/ 300514 h 514350"/>
                <a:gd name="connsiteX6385" fmla="*/ 1412081 w 6400800"/>
                <a:gd name="connsiteY6385" fmla="*/ 290036 h 514350"/>
                <a:gd name="connsiteX6386" fmla="*/ 1412081 w 6400800"/>
                <a:gd name="connsiteY6386" fmla="*/ 290036 h 514350"/>
                <a:gd name="connsiteX6387" fmla="*/ 1383506 w 6400800"/>
                <a:gd name="connsiteY6387" fmla="*/ 364331 h 514350"/>
                <a:gd name="connsiteX6388" fmla="*/ 1382554 w 6400800"/>
                <a:gd name="connsiteY6388" fmla="*/ 358616 h 514350"/>
                <a:gd name="connsiteX6389" fmla="*/ 1382554 w 6400800"/>
                <a:gd name="connsiteY6389" fmla="*/ 357664 h 514350"/>
                <a:gd name="connsiteX6390" fmla="*/ 1383506 w 6400800"/>
                <a:gd name="connsiteY6390" fmla="*/ 362426 h 514350"/>
                <a:gd name="connsiteX6391" fmla="*/ 1383506 w 6400800"/>
                <a:gd name="connsiteY6391" fmla="*/ 364331 h 514350"/>
                <a:gd name="connsiteX6392" fmla="*/ 1386364 w 6400800"/>
                <a:gd name="connsiteY6392" fmla="*/ 298609 h 514350"/>
                <a:gd name="connsiteX6393" fmla="*/ 1386364 w 6400800"/>
                <a:gd name="connsiteY6393" fmla="*/ 298609 h 514350"/>
                <a:gd name="connsiteX6394" fmla="*/ 1384459 w 6400800"/>
                <a:gd name="connsiteY6394" fmla="*/ 293846 h 514350"/>
                <a:gd name="connsiteX6395" fmla="*/ 1386364 w 6400800"/>
                <a:gd name="connsiteY6395" fmla="*/ 290989 h 514350"/>
                <a:gd name="connsiteX6396" fmla="*/ 1391126 w 6400800"/>
                <a:gd name="connsiteY6396" fmla="*/ 286226 h 514350"/>
                <a:gd name="connsiteX6397" fmla="*/ 1386364 w 6400800"/>
                <a:gd name="connsiteY6397" fmla="*/ 298609 h 514350"/>
                <a:gd name="connsiteX6398" fmla="*/ 1383506 w 6400800"/>
                <a:gd name="connsiteY6398" fmla="*/ 287179 h 514350"/>
                <a:gd name="connsiteX6399" fmla="*/ 1382554 w 6400800"/>
                <a:gd name="connsiteY6399" fmla="*/ 288131 h 514350"/>
                <a:gd name="connsiteX6400" fmla="*/ 1376839 w 6400800"/>
                <a:gd name="connsiteY6400" fmla="*/ 274796 h 514350"/>
                <a:gd name="connsiteX6401" fmla="*/ 1384459 w 6400800"/>
                <a:gd name="connsiteY6401" fmla="*/ 242411 h 514350"/>
                <a:gd name="connsiteX6402" fmla="*/ 1390174 w 6400800"/>
                <a:gd name="connsiteY6402" fmla="*/ 281464 h 514350"/>
                <a:gd name="connsiteX6403" fmla="*/ 1383506 w 6400800"/>
                <a:gd name="connsiteY6403" fmla="*/ 287179 h 514350"/>
                <a:gd name="connsiteX6404" fmla="*/ 1391126 w 6400800"/>
                <a:gd name="connsiteY6404" fmla="*/ 310991 h 514350"/>
                <a:gd name="connsiteX6405" fmla="*/ 1393031 w 6400800"/>
                <a:gd name="connsiteY6405" fmla="*/ 299561 h 514350"/>
                <a:gd name="connsiteX6406" fmla="*/ 1393031 w 6400800"/>
                <a:gd name="connsiteY6406" fmla="*/ 298609 h 514350"/>
                <a:gd name="connsiteX6407" fmla="*/ 1393984 w 6400800"/>
                <a:gd name="connsiteY6407" fmla="*/ 305276 h 514350"/>
                <a:gd name="connsiteX6408" fmla="*/ 1391126 w 6400800"/>
                <a:gd name="connsiteY6408" fmla="*/ 310991 h 514350"/>
                <a:gd name="connsiteX6409" fmla="*/ 1397794 w 6400800"/>
                <a:gd name="connsiteY6409" fmla="*/ 278606 h 514350"/>
                <a:gd name="connsiteX6410" fmla="*/ 1397794 w 6400800"/>
                <a:gd name="connsiteY6410" fmla="*/ 278606 h 514350"/>
                <a:gd name="connsiteX6411" fmla="*/ 1397794 w 6400800"/>
                <a:gd name="connsiteY6411" fmla="*/ 279559 h 514350"/>
                <a:gd name="connsiteX6412" fmla="*/ 1397794 w 6400800"/>
                <a:gd name="connsiteY6412" fmla="*/ 278606 h 514350"/>
                <a:gd name="connsiteX6413" fmla="*/ 1397794 w 6400800"/>
                <a:gd name="connsiteY6413" fmla="*/ 278606 h 514350"/>
                <a:gd name="connsiteX6414" fmla="*/ 1397794 w 6400800"/>
                <a:gd name="connsiteY6414" fmla="*/ 322421 h 514350"/>
                <a:gd name="connsiteX6415" fmla="*/ 1399699 w 6400800"/>
                <a:gd name="connsiteY6415" fmla="*/ 331946 h 514350"/>
                <a:gd name="connsiteX6416" fmla="*/ 1399699 w 6400800"/>
                <a:gd name="connsiteY6416" fmla="*/ 333851 h 514350"/>
                <a:gd name="connsiteX6417" fmla="*/ 1396841 w 6400800"/>
                <a:gd name="connsiteY6417" fmla="*/ 326231 h 514350"/>
                <a:gd name="connsiteX6418" fmla="*/ 1397794 w 6400800"/>
                <a:gd name="connsiteY6418" fmla="*/ 322421 h 514350"/>
                <a:gd name="connsiteX6419" fmla="*/ 1387316 w 6400800"/>
                <a:gd name="connsiteY6419" fmla="*/ 231934 h 514350"/>
                <a:gd name="connsiteX6420" fmla="*/ 1395889 w 6400800"/>
                <a:gd name="connsiteY6420" fmla="*/ 270986 h 514350"/>
                <a:gd name="connsiteX6421" fmla="*/ 1394936 w 6400800"/>
                <a:gd name="connsiteY6421" fmla="*/ 272891 h 514350"/>
                <a:gd name="connsiteX6422" fmla="*/ 1384459 w 6400800"/>
                <a:gd name="connsiteY6422" fmla="*/ 240506 h 514350"/>
                <a:gd name="connsiteX6423" fmla="*/ 1387316 w 6400800"/>
                <a:gd name="connsiteY6423" fmla="*/ 231934 h 514350"/>
                <a:gd name="connsiteX6424" fmla="*/ 1380649 w 6400800"/>
                <a:gd name="connsiteY6424" fmla="*/ 232886 h 514350"/>
                <a:gd name="connsiteX6425" fmla="*/ 1386364 w 6400800"/>
                <a:gd name="connsiteY6425" fmla="*/ 225266 h 514350"/>
                <a:gd name="connsiteX6426" fmla="*/ 1386364 w 6400800"/>
                <a:gd name="connsiteY6426" fmla="*/ 225266 h 514350"/>
                <a:gd name="connsiteX6427" fmla="*/ 1372076 w 6400800"/>
                <a:gd name="connsiteY6427" fmla="*/ 262414 h 514350"/>
                <a:gd name="connsiteX6428" fmla="*/ 1370171 w 6400800"/>
                <a:gd name="connsiteY6428" fmla="*/ 257651 h 514350"/>
                <a:gd name="connsiteX6429" fmla="*/ 1369219 w 6400800"/>
                <a:gd name="connsiteY6429" fmla="*/ 253841 h 514350"/>
                <a:gd name="connsiteX6430" fmla="*/ 1380649 w 6400800"/>
                <a:gd name="connsiteY6430" fmla="*/ 232886 h 514350"/>
                <a:gd name="connsiteX6431" fmla="*/ 1356836 w 6400800"/>
                <a:gd name="connsiteY6431" fmla="*/ 300514 h 514350"/>
                <a:gd name="connsiteX6432" fmla="*/ 1356836 w 6400800"/>
                <a:gd name="connsiteY6432" fmla="*/ 302419 h 514350"/>
                <a:gd name="connsiteX6433" fmla="*/ 1355884 w 6400800"/>
                <a:gd name="connsiteY6433" fmla="*/ 304324 h 514350"/>
                <a:gd name="connsiteX6434" fmla="*/ 1355884 w 6400800"/>
                <a:gd name="connsiteY6434" fmla="*/ 299561 h 514350"/>
                <a:gd name="connsiteX6435" fmla="*/ 1356836 w 6400800"/>
                <a:gd name="connsiteY6435" fmla="*/ 300514 h 514350"/>
                <a:gd name="connsiteX6436" fmla="*/ 1339691 w 6400800"/>
                <a:gd name="connsiteY6436" fmla="*/ 325279 h 514350"/>
                <a:gd name="connsiteX6437" fmla="*/ 1339691 w 6400800"/>
                <a:gd name="connsiteY6437" fmla="*/ 324326 h 514350"/>
                <a:gd name="connsiteX6438" fmla="*/ 1341596 w 6400800"/>
                <a:gd name="connsiteY6438" fmla="*/ 317659 h 514350"/>
                <a:gd name="connsiteX6439" fmla="*/ 1341596 w 6400800"/>
                <a:gd name="connsiteY6439" fmla="*/ 317659 h 514350"/>
                <a:gd name="connsiteX6440" fmla="*/ 1341596 w 6400800"/>
                <a:gd name="connsiteY6440" fmla="*/ 330994 h 514350"/>
                <a:gd name="connsiteX6441" fmla="*/ 1339691 w 6400800"/>
                <a:gd name="connsiteY6441" fmla="*/ 325279 h 514350"/>
                <a:gd name="connsiteX6442" fmla="*/ 1340644 w 6400800"/>
                <a:gd name="connsiteY6442" fmla="*/ 226219 h 514350"/>
                <a:gd name="connsiteX6443" fmla="*/ 1340644 w 6400800"/>
                <a:gd name="connsiteY6443" fmla="*/ 226219 h 514350"/>
                <a:gd name="connsiteX6444" fmla="*/ 1344454 w 6400800"/>
                <a:gd name="connsiteY6444" fmla="*/ 237649 h 514350"/>
                <a:gd name="connsiteX6445" fmla="*/ 1344454 w 6400800"/>
                <a:gd name="connsiteY6445" fmla="*/ 242411 h 514350"/>
                <a:gd name="connsiteX6446" fmla="*/ 1343501 w 6400800"/>
                <a:gd name="connsiteY6446" fmla="*/ 264319 h 514350"/>
                <a:gd name="connsiteX6447" fmla="*/ 1343501 w 6400800"/>
                <a:gd name="connsiteY6447" fmla="*/ 272891 h 514350"/>
                <a:gd name="connsiteX6448" fmla="*/ 1339691 w 6400800"/>
                <a:gd name="connsiteY6448" fmla="*/ 269081 h 514350"/>
                <a:gd name="connsiteX6449" fmla="*/ 1340644 w 6400800"/>
                <a:gd name="connsiteY6449" fmla="*/ 226219 h 514350"/>
                <a:gd name="connsiteX6450" fmla="*/ 1337786 w 6400800"/>
                <a:gd name="connsiteY6450" fmla="*/ 295751 h 514350"/>
                <a:gd name="connsiteX6451" fmla="*/ 1338739 w 6400800"/>
                <a:gd name="connsiteY6451" fmla="*/ 271939 h 514350"/>
                <a:gd name="connsiteX6452" fmla="*/ 1342549 w 6400800"/>
                <a:gd name="connsiteY6452" fmla="*/ 276701 h 514350"/>
                <a:gd name="connsiteX6453" fmla="*/ 1342549 w 6400800"/>
                <a:gd name="connsiteY6453" fmla="*/ 276701 h 514350"/>
                <a:gd name="connsiteX6454" fmla="*/ 1342549 w 6400800"/>
                <a:gd name="connsiteY6454" fmla="*/ 286226 h 514350"/>
                <a:gd name="connsiteX6455" fmla="*/ 1337786 w 6400800"/>
                <a:gd name="connsiteY6455" fmla="*/ 295751 h 514350"/>
                <a:gd name="connsiteX6456" fmla="*/ 1337786 w 6400800"/>
                <a:gd name="connsiteY6456" fmla="*/ 296704 h 514350"/>
                <a:gd name="connsiteX6457" fmla="*/ 1337786 w 6400800"/>
                <a:gd name="connsiteY6457" fmla="*/ 295751 h 514350"/>
                <a:gd name="connsiteX6458" fmla="*/ 1314926 w 6400800"/>
                <a:gd name="connsiteY6458" fmla="*/ 320516 h 514350"/>
                <a:gd name="connsiteX6459" fmla="*/ 1314926 w 6400800"/>
                <a:gd name="connsiteY6459" fmla="*/ 320516 h 514350"/>
                <a:gd name="connsiteX6460" fmla="*/ 1314926 w 6400800"/>
                <a:gd name="connsiteY6460" fmla="*/ 320516 h 514350"/>
                <a:gd name="connsiteX6461" fmla="*/ 1314926 w 6400800"/>
                <a:gd name="connsiteY6461" fmla="*/ 320516 h 514350"/>
                <a:gd name="connsiteX6462" fmla="*/ 1311116 w 6400800"/>
                <a:gd name="connsiteY6462" fmla="*/ 312896 h 514350"/>
                <a:gd name="connsiteX6463" fmla="*/ 1311116 w 6400800"/>
                <a:gd name="connsiteY6463" fmla="*/ 312896 h 514350"/>
                <a:gd name="connsiteX6464" fmla="*/ 1311116 w 6400800"/>
                <a:gd name="connsiteY6464" fmla="*/ 314801 h 514350"/>
                <a:gd name="connsiteX6465" fmla="*/ 1311116 w 6400800"/>
                <a:gd name="connsiteY6465" fmla="*/ 314801 h 514350"/>
                <a:gd name="connsiteX6466" fmla="*/ 1311116 w 6400800"/>
                <a:gd name="connsiteY6466" fmla="*/ 312896 h 514350"/>
                <a:gd name="connsiteX6467" fmla="*/ 1242536 w 6400800"/>
                <a:gd name="connsiteY6467" fmla="*/ 344329 h 514350"/>
                <a:gd name="connsiteX6468" fmla="*/ 1238726 w 6400800"/>
                <a:gd name="connsiteY6468" fmla="*/ 336709 h 514350"/>
                <a:gd name="connsiteX6469" fmla="*/ 1238726 w 6400800"/>
                <a:gd name="connsiteY6469" fmla="*/ 310991 h 514350"/>
                <a:gd name="connsiteX6470" fmla="*/ 1238726 w 6400800"/>
                <a:gd name="connsiteY6470" fmla="*/ 307181 h 514350"/>
                <a:gd name="connsiteX6471" fmla="*/ 1244441 w 6400800"/>
                <a:gd name="connsiteY6471" fmla="*/ 339566 h 514350"/>
                <a:gd name="connsiteX6472" fmla="*/ 1244441 w 6400800"/>
                <a:gd name="connsiteY6472" fmla="*/ 340519 h 514350"/>
                <a:gd name="connsiteX6473" fmla="*/ 1242536 w 6400800"/>
                <a:gd name="connsiteY6473" fmla="*/ 344329 h 514350"/>
                <a:gd name="connsiteX6474" fmla="*/ 1279684 w 6400800"/>
                <a:gd name="connsiteY6474" fmla="*/ 290989 h 514350"/>
                <a:gd name="connsiteX6475" fmla="*/ 1279684 w 6400800"/>
                <a:gd name="connsiteY6475" fmla="*/ 284321 h 514350"/>
                <a:gd name="connsiteX6476" fmla="*/ 1281589 w 6400800"/>
                <a:gd name="connsiteY6476" fmla="*/ 287179 h 514350"/>
                <a:gd name="connsiteX6477" fmla="*/ 1279684 w 6400800"/>
                <a:gd name="connsiteY6477" fmla="*/ 290989 h 514350"/>
                <a:gd name="connsiteX6478" fmla="*/ 1298734 w 6400800"/>
                <a:gd name="connsiteY6478" fmla="*/ 332899 h 514350"/>
                <a:gd name="connsiteX6479" fmla="*/ 1298734 w 6400800"/>
                <a:gd name="connsiteY6479" fmla="*/ 332899 h 514350"/>
                <a:gd name="connsiteX6480" fmla="*/ 1298734 w 6400800"/>
                <a:gd name="connsiteY6480" fmla="*/ 330994 h 514350"/>
                <a:gd name="connsiteX6481" fmla="*/ 1298734 w 6400800"/>
                <a:gd name="connsiteY6481" fmla="*/ 332899 h 514350"/>
                <a:gd name="connsiteX6482" fmla="*/ 1295876 w 6400800"/>
                <a:gd name="connsiteY6482" fmla="*/ 278606 h 514350"/>
                <a:gd name="connsiteX6483" fmla="*/ 1305401 w 6400800"/>
                <a:gd name="connsiteY6483" fmla="*/ 299561 h 514350"/>
                <a:gd name="connsiteX6484" fmla="*/ 1305401 w 6400800"/>
                <a:gd name="connsiteY6484" fmla="*/ 300514 h 514350"/>
                <a:gd name="connsiteX6485" fmla="*/ 1304449 w 6400800"/>
                <a:gd name="connsiteY6485" fmla="*/ 303371 h 514350"/>
                <a:gd name="connsiteX6486" fmla="*/ 1300639 w 6400800"/>
                <a:gd name="connsiteY6486" fmla="*/ 295751 h 514350"/>
                <a:gd name="connsiteX6487" fmla="*/ 1293971 w 6400800"/>
                <a:gd name="connsiteY6487" fmla="*/ 284321 h 514350"/>
                <a:gd name="connsiteX6488" fmla="*/ 1295876 w 6400800"/>
                <a:gd name="connsiteY6488" fmla="*/ 278606 h 514350"/>
                <a:gd name="connsiteX6489" fmla="*/ 1299686 w 6400800"/>
                <a:gd name="connsiteY6489" fmla="*/ 328136 h 514350"/>
                <a:gd name="connsiteX6490" fmla="*/ 1299686 w 6400800"/>
                <a:gd name="connsiteY6490" fmla="*/ 330041 h 514350"/>
                <a:gd name="connsiteX6491" fmla="*/ 1298734 w 6400800"/>
                <a:gd name="connsiteY6491" fmla="*/ 331946 h 514350"/>
                <a:gd name="connsiteX6492" fmla="*/ 1293019 w 6400800"/>
                <a:gd name="connsiteY6492" fmla="*/ 324326 h 514350"/>
                <a:gd name="connsiteX6493" fmla="*/ 1289209 w 6400800"/>
                <a:gd name="connsiteY6493" fmla="*/ 318611 h 514350"/>
                <a:gd name="connsiteX6494" fmla="*/ 1289209 w 6400800"/>
                <a:gd name="connsiteY6494" fmla="*/ 318611 h 514350"/>
                <a:gd name="connsiteX6495" fmla="*/ 1289209 w 6400800"/>
                <a:gd name="connsiteY6495" fmla="*/ 309086 h 514350"/>
                <a:gd name="connsiteX6496" fmla="*/ 1290161 w 6400800"/>
                <a:gd name="connsiteY6496" fmla="*/ 305276 h 514350"/>
                <a:gd name="connsiteX6497" fmla="*/ 1299686 w 6400800"/>
                <a:gd name="connsiteY6497" fmla="*/ 328136 h 514350"/>
                <a:gd name="connsiteX6498" fmla="*/ 1289209 w 6400800"/>
                <a:gd name="connsiteY6498" fmla="*/ 263366 h 514350"/>
                <a:gd name="connsiteX6499" fmla="*/ 1287304 w 6400800"/>
                <a:gd name="connsiteY6499" fmla="*/ 268129 h 514350"/>
                <a:gd name="connsiteX6500" fmla="*/ 1287304 w 6400800"/>
                <a:gd name="connsiteY6500" fmla="*/ 259556 h 514350"/>
                <a:gd name="connsiteX6501" fmla="*/ 1289209 w 6400800"/>
                <a:gd name="connsiteY6501" fmla="*/ 263366 h 514350"/>
                <a:gd name="connsiteX6502" fmla="*/ 1276826 w 6400800"/>
                <a:gd name="connsiteY6502" fmla="*/ 238601 h 514350"/>
                <a:gd name="connsiteX6503" fmla="*/ 1278731 w 6400800"/>
                <a:gd name="connsiteY6503" fmla="*/ 242411 h 514350"/>
                <a:gd name="connsiteX6504" fmla="*/ 1286351 w 6400800"/>
                <a:gd name="connsiteY6504" fmla="*/ 257651 h 514350"/>
                <a:gd name="connsiteX6505" fmla="*/ 1285399 w 6400800"/>
                <a:gd name="connsiteY6505" fmla="*/ 267176 h 514350"/>
                <a:gd name="connsiteX6506" fmla="*/ 1277779 w 6400800"/>
                <a:gd name="connsiteY6506" fmla="*/ 255746 h 514350"/>
                <a:gd name="connsiteX6507" fmla="*/ 1276826 w 6400800"/>
                <a:gd name="connsiteY6507" fmla="*/ 242411 h 514350"/>
                <a:gd name="connsiteX6508" fmla="*/ 1276826 w 6400800"/>
                <a:gd name="connsiteY6508" fmla="*/ 238601 h 514350"/>
                <a:gd name="connsiteX6509" fmla="*/ 1273016 w 6400800"/>
                <a:gd name="connsiteY6509" fmla="*/ 271939 h 514350"/>
                <a:gd name="connsiteX6510" fmla="*/ 1273969 w 6400800"/>
                <a:gd name="connsiteY6510" fmla="*/ 272891 h 514350"/>
                <a:gd name="connsiteX6511" fmla="*/ 1273016 w 6400800"/>
                <a:gd name="connsiteY6511" fmla="*/ 291941 h 514350"/>
                <a:gd name="connsiteX6512" fmla="*/ 1271111 w 6400800"/>
                <a:gd name="connsiteY6512" fmla="*/ 288131 h 514350"/>
                <a:gd name="connsiteX6513" fmla="*/ 1273016 w 6400800"/>
                <a:gd name="connsiteY6513" fmla="*/ 271939 h 514350"/>
                <a:gd name="connsiteX6514" fmla="*/ 1240631 w 6400800"/>
                <a:gd name="connsiteY6514" fmla="*/ 229076 h 514350"/>
                <a:gd name="connsiteX6515" fmla="*/ 1244441 w 6400800"/>
                <a:gd name="connsiteY6515" fmla="*/ 220504 h 514350"/>
                <a:gd name="connsiteX6516" fmla="*/ 1253966 w 6400800"/>
                <a:gd name="connsiteY6516" fmla="*/ 237649 h 514350"/>
                <a:gd name="connsiteX6517" fmla="*/ 1264444 w 6400800"/>
                <a:gd name="connsiteY6517" fmla="*/ 257651 h 514350"/>
                <a:gd name="connsiteX6518" fmla="*/ 1268254 w 6400800"/>
                <a:gd name="connsiteY6518" fmla="*/ 264319 h 514350"/>
                <a:gd name="connsiteX6519" fmla="*/ 1262539 w 6400800"/>
                <a:gd name="connsiteY6519" fmla="*/ 286226 h 514350"/>
                <a:gd name="connsiteX6520" fmla="*/ 1254919 w 6400800"/>
                <a:gd name="connsiteY6520" fmla="*/ 277654 h 514350"/>
                <a:gd name="connsiteX6521" fmla="*/ 1241584 w 6400800"/>
                <a:gd name="connsiteY6521" fmla="*/ 251936 h 514350"/>
                <a:gd name="connsiteX6522" fmla="*/ 1235869 w 6400800"/>
                <a:gd name="connsiteY6522" fmla="*/ 243364 h 514350"/>
                <a:gd name="connsiteX6523" fmla="*/ 1235869 w 6400800"/>
                <a:gd name="connsiteY6523" fmla="*/ 242411 h 514350"/>
                <a:gd name="connsiteX6524" fmla="*/ 1240631 w 6400800"/>
                <a:gd name="connsiteY6524" fmla="*/ 229076 h 514350"/>
                <a:gd name="connsiteX6525" fmla="*/ 1228249 w 6400800"/>
                <a:gd name="connsiteY6525" fmla="*/ 304324 h 514350"/>
                <a:gd name="connsiteX6526" fmla="*/ 1227296 w 6400800"/>
                <a:gd name="connsiteY6526" fmla="*/ 288131 h 514350"/>
                <a:gd name="connsiteX6527" fmla="*/ 1227296 w 6400800"/>
                <a:gd name="connsiteY6527" fmla="*/ 281464 h 514350"/>
                <a:gd name="connsiteX6528" fmla="*/ 1228249 w 6400800"/>
                <a:gd name="connsiteY6528" fmla="*/ 279559 h 514350"/>
                <a:gd name="connsiteX6529" fmla="*/ 1228249 w 6400800"/>
                <a:gd name="connsiteY6529" fmla="*/ 278606 h 514350"/>
                <a:gd name="connsiteX6530" fmla="*/ 1229201 w 6400800"/>
                <a:gd name="connsiteY6530" fmla="*/ 279559 h 514350"/>
                <a:gd name="connsiteX6531" fmla="*/ 1231106 w 6400800"/>
                <a:gd name="connsiteY6531" fmla="*/ 284321 h 514350"/>
                <a:gd name="connsiteX6532" fmla="*/ 1228249 w 6400800"/>
                <a:gd name="connsiteY6532" fmla="*/ 304324 h 514350"/>
                <a:gd name="connsiteX6533" fmla="*/ 1232059 w 6400800"/>
                <a:gd name="connsiteY6533" fmla="*/ 280511 h 514350"/>
                <a:gd name="connsiteX6534" fmla="*/ 1232059 w 6400800"/>
                <a:gd name="connsiteY6534" fmla="*/ 278606 h 514350"/>
                <a:gd name="connsiteX6535" fmla="*/ 1230154 w 6400800"/>
                <a:gd name="connsiteY6535" fmla="*/ 275749 h 514350"/>
                <a:gd name="connsiteX6536" fmla="*/ 1227296 w 6400800"/>
                <a:gd name="connsiteY6536" fmla="*/ 275749 h 514350"/>
                <a:gd name="connsiteX6537" fmla="*/ 1226344 w 6400800"/>
                <a:gd name="connsiteY6537" fmla="*/ 275749 h 514350"/>
                <a:gd name="connsiteX6538" fmla="*/ 1226344 w 6400800"/>
                <a:gd name="connsiteY6538" fmla="*/ 269081 h 514350"/>
                <a:gd name="connsiteX6539" fmla="*/ 1230154 w 6400800"/>
                <a:gd name="connsiteY6539" fmla="*/ 272891 h 514350"/>
                <a:gd name="connsiteX6540" fmla="*/ 1233011 w 6400800"/>
                <a:gd name="connsiteY6540" fmla="*/ 276701 h 514350"/>
                <a:gd name="connsiteX6541" fmla="*/ 1232059 w 6400800"/>
                <a:gd name="connsiteY6541" fmla="*/ 280511 h 514350"/>
                <a:gd name="connsiteX6542" fmla="*/ 1230154 w 6400800"/>
                <a:gd name="connsiteY6542" fmla="*/ 221456 h 514350"/>
                <a:gd name="connsiteX6543" fmla="*/ 1233964 w 6400800"/>
                <a:gd name="connsiteY6543" fmla="*/ 233839 h 514350"/>
                <a:gd name="connsiteX6544" fmla="*/ 1233964 w 6400800"/>
                <a:gd name="connsiteY6544" fmla="*/ 233839 h 514350"/>
                <a:gd name="connsiteX6545" fmla="*/ 1233011 w 6400800"/>
                <a:gd name="connsiteY6545" fmla="*/ 230029 h 514350"/>
                <a:gd name="connsiteX6546" fmla="*/ 1230154 w 6400800"/>
                <a:gd name="connsiteY6546" fmla="*/ 221456 h 514350"/>
                <a:gd name="connsiteX6547" fmla="*/ 1230154 w 6400800"/>
                <a:gd name="connsiteY6547" fmla="*/ 221456 h 514350"/>
                <a:gd name="connsiteX6548" fmla="*/ 1229201 w 6400800"/>
                <a:gd name="connsiteY6548" fmla="*/ 257651 h 514350"/>
                <a:gd name="connsiteX6549" fmla="*/ 1229201 w 6400800"/>
                <a:gd name="connsiteY6549" fmla="*/ 257651 h 514350"/>
                <a:gd name="connsiteX6550" fmla="*/ 1230154 w 6400800"/>
                <a:gd name="connsiteY6550" fmla="*/ 259556 h 514350"/>
                <a:gd name="connsiteX6551" fmla="*/ 1230154 w 6400800"/>
                <a:gd name="connsiteY6551" fmla="*/ 262414 h 514350"/>
                <a:gd name="connsiteX6552" fmla="*/ 1232059 w 6400800"/>
                <a:gd name="connsiteY6552" fmla="*/ 274796 h 514350"/>
                <a:gd name="connsiteX6553" fmla="*/ 1232059 w 6400800"/>
                <a:gd name="connsiteY6553" fmla="*/ 274796 h 514350"/>
                <a:gd name="connsiteX6554" fmla="*/ 1229201 w 6400800"/>
                <a:gd name="connsiteY6554" fmla="*/ 272891 h 514350"/>
                <a:gd name="connsiteX6555" fmla="*/ 1225391 w 6400800"/>
                <a:gd name="connsiteY6555" fmla="*/ 269081 h 514350"/>
                <a:gd name="connsiteX6556" fmla="*/ 1225391 w 6400800"/>
                <a:gd name="connsiteY6556" fmla="*/ 265271 h 514350"/>
                <a:gd name="connsiteX6557" fmla="*/ 1229201 w 6400800"/>
                <a:gd name="connsiteY6557" fmla="*/ 257651 h 514350"/>
                <a:gd name="connsiteX6558" fmla="*/ 1226344 w 6400800"/>
                <a:gd name="connsiteY6558" fmla="*/ 235744 h 514350"/>
                <a:gd name="connsiteX6559" fmla="*/ 1228249 w 6400800"/>
                <a:gd name="connsiteY6559" fmla="*/ 244316 h 514350"/>
                <a:gd name="connsiteX6560" fmla="*/ 1227296 w 6400800"/>
                <a:gd name="connsiteY6560" fmla="*/ 246221 h 514350"/>
                <a:gd name="connsiteX6561" fmla="*/ 1225391 w 6400800"/>
                <a:gd name="connsiteY6561" fmla="*/ 244316 h 514350"/>
                <a:gd name="connsiteX6562" fmla="*/ 1225391 w 6400800"/>
                <a:gd name="connsiteY6562" fmla="*/ 231934 h 514350"/>
                <a:gd name="connsiteX6563" fmla="*/ 1226344 w 6400800"/>
                <a:gd name="connsiteY6563" fmla="*/ 235744 h 514350"/>
                <a:gd name="connsiteX6564" fmla="*/ 1197769 w 6400800"/>
                <a:gd name="connsiteY6564" fmla="*/ 293846 h 514350"/>
                <a:gd name="connsiteX6565" fmla="*/ 1198721 w 6400800"/>
                <a:gd name="connsiteY6565" fmla="*/ 290036 h 514350"/>
                <a:gd name="connsiteX6566" fmla="*/ 1198721 w 6400800"/>
                <a:gd name="connsiteY6566" fmla="*/ 291941 h 514350"/>
                <a:gd name="connsiteX6567" fmla="*/ 1199674 w 6400800"/>
                <a:gd name="connsiteY6567" fmla="*/ 299561 h 514350"/>
                <a:gd name="connsiteX6568" fmla="*/ 1196816 w 6400800"/>
                <a:gd name="connsiteY6568" fmla="*/ 307181 h 514350"/>
                <a:gd name="connsiteX6569" fmla="*/ 1194911 w 6400800"/>
                <a:gd name="connsiteY6569" fmla="*/ 299561 h 514350"/>
                <a:gd name="connsiteX6570" fmla="*/ 1197769 w 6400800"/>
                <a:gd name="connsiteY6570" fmla="*/ 293846 h 514350"/>
                <a:gd name="connsiteX6571" fmla="*/ 1196816 w 6400800"/>
                <a:gd name="connsiteY6571" fmla="*/ 459581 h 514350"/>
                <a:gd name="connsiteX6572" fmla="*/ 1196816 w 6400800"/>
                <a:gd name="connsiteY6572" fmla="*/ 459581 h 514350"/>
                <a:gd name="connsiteX6573" fmla="*/ 1195864 w 6400800"/>
                <a:gd name="connsiteY6573" fmla="*/ 455771 h 514350"/>
                <a:gd name="connsiteX6574" fmla="*/ 1196816 w 6400800"/>
                <a:gd name="connsiteY6574" fmla="*/ 459581 h 514350"/>
                <a:gd name="connsiteX6575" fmla="*/ 1190149 w 6400800"/>
                <a:gd name="connsiteY6575" fmla="*/ 324326 h 514350"/>
                <a:gd name="connsiteX6576" fmla="*/ 1190149 w 6400800"/>
                <a:gd name="connsiteY6576" fmla="*/ 324326 h 514350"/>
                <a:gd name="connsiteX6577" fmla="*/ 1189196 w 6400800"/>
                <a:gd name="connsiteY6577" fmla="*/ 320516 h 514350"/>
                <a:gd name="connsiteX6578" fmla="*/ 1190149 w 6400800"/>
                <a:gd name="connsiteY6578" fmla="*/ 324326 h 514350"/>
                <a:gd name="connsiteX6579" fmla="*/ 1170146 w 6400800"/>
                <a:gd name="connsiteY6579" fmla="*/ 270986 h 514350"/>
                <a:gd name="connsiteX6580" fmla="*/ 1170146 w 6400800"/>
                <a:gd name="connsiteY6580" fmla="*/ 268129 h 514350"/>
                <a:gd name="connsiteX6581" fmla="*/ 1170146 w 6400800"/>
                <a:gd name="connsiteY6581" fmla="*/ 264319 h 514350"/>
                <a:gd name="connsiteX6582" fmla="*/ 1172051 w 6400800"/>
                <a:gd name="connsiteY6582" fmla="*/ 235744 h 514350"/>
                <a:gd name="connsiteX6583" fmla="*/ 1174909 w 6400800"/>
                <a:gd name="connsiteY6583" fmla="*/ 245269 h 514350"/>
                <a:gd name="connsiteX6584" fmla="*/ 1176814 w 6400800"/>
                <a:gd name="connsiteY6584" fmla="*/ 260509 h 514350"/>
                <a:gd name="connsiteX6585" fmla="*/ 1177766 w 6400800"/>
                <a:gd name="connsiteY6585" fmla="*/ 285274 h 514350"/>
                <a:gd name="connsiteX6586" fmla="*/ 1177766 w 6400800"/>
                <a:gd name="connsiteY6586" fmla="*/ 308134 h 514350"/>
                <a:gd name="connsiteX6587" fmla="*/ 1176814 w 6400800"/>
                <a:gd name="connsiteY6587" fmla="*/ 305276 h 514350"/>
                <a:gd name="connsiteX6588" fmla="*/ 1168241 w 6400800"/>
                <a:gd name="connsiteY6588" fmla="*/ 287179 h 514350"/>
                <a:gd name="connsiteX6589" fmla="*/ 1170146 w 6400800"/>
                <a:gd name="connsiteY6589" fmla="*/ 270986 h 514350"/>
                <a:gd name="connsiteX6590" fmla="*/ 1170146 w 6400800"/>
                <a:gd name="connsiteY6590" fmla="*/ 309086 h 514350"/>
                <a:gd name="connsiteX6591" fmla="*/ 1173956 w 6400800"/>
                <a:gd name="connsiteY6591" fmla="*/ 321469 h 514350"/>
                <a:gd name="connsiteX6592" fmla="*/ 1172051 w 6400800"/>
                <a:gd name="connsiteY6592" fmla="*/ 327184 h 514350"/>
                <a:gd name="connsiteX6593" fmla="*/ 1170146 w 6400800"/>
                <a:gd name="connsiteY6593" fmla="*/ 322421 h 514350"/>
                <a:gd name="connsiteX6594" fmla="*/ 1170146 w 6400800"/>
                <a:gd name="connsiteY6594" fmla="*/ 318611 h 514350"/>
                <a:gd name="connsiteX6595" fmla="*/ 1168241 w 6400800"/>
                <a:gd name="connsiteY6595" fmla="*/ 303371 h 514350"/>
                <a:gd name="connsiteX6596" fmla="*/ 1170146 w 6400800"/>
                <a:gd name="connsiteY6596" fmla="*/ 309086 h 514350"/>
                <a:gd name="connsiteX6597" fmla="*/ 1164431 w 6400800"/>
                <a:gd name="connsiteY6597" fmla="*/ 236696 h 514350"/>
                <a:gd name="connsiteX6598" fmla="*/ 1161574 w 6400800"/>
                <a:gd name="connsiteY6598" fmla="*/ 253841 h 514350"/>
                <a:gd name="connsiteX6599" fmla="*/ 1161574 w 6400800"/>
                <a:gd name="connsiteY6599" fmla="*/ 251936 h 514350"/>
                <a:gd name="connsiteX6600" fmla="*/ 1161574 w 6400800"/>
                <a:gd name="connsiteY6600" fmla="*/ 250984 h 514350"/>
                <a:gd name="connsiteX6601" fmla="*/ 1164431 w 6400800"/>
                <a:gd name="connsiteY6601" fmla="*/ 236696 h 514350"/>
                <a:gd name="connsiteX6602" fmla="*/ 1140619 w 6400800"/>
                <a:gd name="connsiteY6602" fmla="*/ 290036 h 514350"/>
                <a:gd name="connsiteX6603" fmla="*/ 1139666 w 6400800"/>
                <a:gd name="connsiteY6603" fmla="*/ 291941 h 514350"/>
                <a:gd name="connsiteX6604" fmla="*/ 1137761 w 6400800"/>
                <a:gd name="connsiteY6604" fmla="*/ 283369 h 514350"/>
                <a:gd name="connsiteX6605" fmla="*/ 1140619 w 6400800"/>
                <a:gd name="connsiteY6605" fmla="*/ 290036 h 514350"/>
                <a:gd name="connsiteX6606" fmla="*/ 1114901 w 6400800"/>
                <a:gd name="connsiteY6606" fmla="*/ 339566 h 514350"/>
                <a:gd name="connsiteX6607" fmla="*/ 1117759 w 6400800"/>
                <a:gd name="connsiteY6607" fmla="*/ 315754 h 514350"/>
                <a:gd name="connsiteX6608" fmla="*/ 1119664 w 6400800"/>
                <a:gd name="connsiteY6608" fmla="*/ 325279 h 514350"/>
                <a:gd name="connsiteX6609" fmla="*/ 1121569 w 6400800"/>
                <a:gd name="connsiteY6609" fmla="*/ 334804 h 514350"/>
                <a:gd name="connsiteX6610" fmla="*/ 1120616 w 6400800"/>
                <a:gd name="connsiteY6610" fmla="*/ 341471 h 514350"/>
                <a:gd name="connsiteX6611" fmla="*/ 1120616 w 6400800"/>
                <a:gd name="connsiteY6611" fmla="*/ 342424 h 514350"/>
                <a:gd name="connsiteX6612" fmla="*/ 1118711 w 6400800"/>
                <a:gd name="connsiteY6612" fmla="*/ 348139 h 514350"/>
                <a:gd name="connsiteX6613" fmla="*/ 1114901 w 6400800"/>
                <a:gd name="connsiteY6613" fmla="*/ 341471 h 514350"/>
                <a:gd name="connsiteX6614" fmla="*/ 1114901 w 6400800"/>
                <a:gd name="connsiteY6614" fmla="*/ 339566 h 514350"/>
                <a:gd name="connsiteX6615" fmla="*/ 1111091 w 6400800"/>
                <a:gd name="connsiteY6615" fmla="*/ 219551 h 514350"/>
                <a:gd name="connsiteX6616" fmla="*/ 1112044 w 6400800"/>
                <a:gd name="connsiteY6616" fmla="*/ 222409 h 514350"/>
                <a:gd name="connsiteX6617" fmla="*/ 1112996 w 6400800"/>
                <a:gd name="connsiteY6617" fmla="*/ 230029 h 514350"/>
                <a:gd name="connsiteX6618" fmla="*/ 1112996 w 6400800"/>
                <a:gd name="connsiteY6618" fmla="*/ 230029 h 514350"/>
                <a:gd name="connsiteX6619" fmla="*/ 1111091 w 6400800"/>
                <a:gd name="connsiteY6619" fmla="*/ 219551 h 514350"/>
                <a:gd name="connsiteX6620" fmla="*/ 1111091 w 6400800"/>
                <a:gd name="connsiteY6620" fmla="*/ 219551 h 514350"/>
                <a:gd name="connsiteX6621" fmla="*/ 1110139 w 6400800"/>
                <a:gd name="connsiteY6621" fmla="*/ 217646 h 514350"/>
                <a:gd name="connsiteX6622" fmla="*/ 1110139 w 6400800"/>
                <a:gd name="connsiteY6622" fmla="*/ 217646 h 514350"/>
                <a:gd name="connsiteX6623" fmla="*/ 1109186 w 6400800"/>
                <a:gd name="connsiteY6623" fmla="*/ 215741 h 514350"/>
                <a:gd name="connsiteX6624" fmla="*/ 1110139 w 6400800"/>
                <a:gd name="connsiteY6624" fmla="*/ 217646 h 514350"/>
                <a:gd name="connsiteX6625" fmla="*/ 1101566 w 6400800"/>
                <a:gd name="connsiteY6625" fmla="*/ 236696 h 514350"/>
                <a:gd name="connsiteX6626" fmla="*/ 1111091 w 6400800"/>
                <a:gd name="connsiteY6626" fmla="*/ 278606 h 514350"/>
                <a:gd name="connsiteX6627" fmla="*/ 1109186 w 6400800"/>
                <a:gd name="connsiteY6627" fmla="*/ 293846 h 514350"/>
                <a:gd name="connsiteX6628" fmla="*/ 1106329 w 6400800"/>
                <a:gd name="connsiteY6628" fmla="*/ 309086 h 514350"/>
                <a:gd name="connsiteX6629" fmla="*/ 1106329 w 6400800"/>
                <a:gd name="connsiteY6629" fmla="*/ 308134 h 514350"/>
                <a:gd name="connsiteX6630" fmla="*/ 1105376 w 6400800"/>
                <a:gd name="connsiteY6630" fmla="*/ 295751 h 514350"/>
                <a:gd name="connsiteX6631" fmla="*/ 1105376 w 6400800"/>
                <a:gd name="connsiteY6631" fmla="*/ 300514 h 514350"/>
                <a:gd name="connsiteX6632" fmla="*/ 1099661 w 6400800"/>
                <a:gd name="connsiteY6632" fmla="*/ 272891 h 514350"/>
                <a:gd name="connsiteX6633" fmla="*/ 1094899 w 6400800"/>
                <a:gd name="connsiteY6633" fmla="*/ 249079 h 514350"/>
                <a:gd name="connsiteX6634" fmla="*/ 1101566 w 6400800"/>
                <a:gd name="connsiteY6634" fmla="*/ 236696 h 514350"/>
                <a:gd name="connsiteX6635" fmla="*/ 1027271 w 6400800"/>
                <a:gd name="connsiteY6635" fmla="*/ 325279 h 514350"/>
                <a:gd name="connsiteX6636" fmla="*/ 1030129 w 6400800"/>
                <a:gd name="connsiteY6636" fmla="*/ 310991 h 514350"/>
                <a:gd name="connsiteX6637" fmla="*/ 1034891 w 6400800"/>
                <a:gd name="connsiteY6637" fmla="*/ 297656 h 514350"/>
                <a:gd name="connsiteX6638" fmla="*/ 1039654 w 6400800"/>
                <a:gd name="connsiteY6638" fmla="*/ 288131 h 514350"/>
                <a:gd name="connsiteX6639" fmla="*/ 1042511 w 6400800"/>
                <a:gd name="connsiteY6639" fmla="*/ 299561 h 514350"/>
                <a:gd name="connsiteX6640" fmla="*/ 1039654 w 6400800"/>
                <a:gd name="connsiteY6640" fmla="*/ 305276 h 514350"/>
                <a:gd name="connsiteX6641" fmla="*/ 1028224 w 6400800"/>
                <a:gd name="connsiteY6641" fmla="*/ 330994 h 514350"/>
                <a:gd name="connsiteX6642" fmla="*/ 1027271 w 6400800"/>
                <a:gd name="connsiteY6642" fmla="*/ 325279 h 514350"/>
                <a:gd name="connsiteX6643" fmla="*/ 1040606 w 6400800"/>
                <a:gd name="connsiteY6643" fmla="*/ 374809 h 514350"/>
                <a:gd name="connsiteX6644" fmla="*/ 1039654 w 6400800"/>
                <a:gd name="connsiteY6644" fmla="*/ 370999 h 514350"/>
                <a:gd name="connsiteX6645" fmla="*/ 1045369 w 6400800"/>
                <a:gd name="connsiteY6645" fmla="*/ 355759 h 514350"/>
                <a:gd name="connsiteX6646" fmla="*/ 1047274 w 6400800"/>
                <a:gd name="connsiteY6646" fmla="*/ 364331 h 514350"/>
                <a:gd name="connsiteX6647" fmla="*/ 1048226 w 6400800"/>
                <a:gd name="connsiteY6647" fmla="*/ 386239 h 514350"/>
                <a:gd name="connsiteX6648" fmla="*/ 1044416 w 6400800"/>
                <a:gd name="connsiteY6648" fmla="*/ 384334 h 514350"/>
                <a:gd name="connsiteX6649" fmla="*/ 1040606 w 6400800"/>
                <a:gd name="connsiteY6649" fmla="*/ 374809 h 514350"/>
                <a:gd name="connsiteX6650" fmla="*/ 1046321 w 6400800"/>
                <a:gd name="connsiteY6650" fmla="*/ 389096 h 514350"/>
                <a:gd name="connsiteX6651" fmla="*/ 1048226 w 6400800"/>
                <a:gd name="connsiteY6651" fmla="*/ 391001 h 514350"/>
                <a:gd name="connsiteX6652" fmla="*/ 1048226 w 6400800"/>
                <a:gd name="connsiteY6652" fmla="*/ 392906 h 514350"/>
                <a:gd name="connsiteX6653" fmla="*/ 1046321 w 6400800"/>
                <a:gd name="connsiteY6653" fmla="*/ 389096 h 514350"/>
                <a:gd name="connsiteX6654" fmla="*/ 1056799 w 6400800"/>
                <a:gd name="connsiteY6654" fmla="*/ 292894 h 514350"/>
                <a:gd name="connsiteX6655" fmla="*/ 1061561 w 6400800"/>
                <a:gd name="connsiteY6655" fmla="*/ 282416 h 514350"/>
                <a:gd name="connsiteX6656" fmla="*/ 1066324 w 6400800"/>
                <a:gd name="connsiteY6656" fmla="*/ 271939 h 514350"/>
                <a:gd name="connsiteX6657" fmla="*/ 1066324 w 6400800"/>
                <a:gd name="connsiteY6657" fmla="*/ 273844 h 514350"/>
                <a:gd name="connsiteX6658" fmla="*/ 1067276 w 6400800"/>
                <a:gd name="connsiteY6658" fmla="*/ 278606 h 514350"/>
                <a:gd name="connsiteX6659" fmla="*/ 1063466 w 6400800"/>
                <a:gd name="connsiteY6659" fmla="*/ 285274 h 514350"/>
                <a:gd name="connsiteX6660" fmla="*/ 1057751 w 6400800"/>
                <a:gd name="connsiteY6660" fmla="*/ 295751 h 514350"/>
                <a:gd name="connsiteX6661" fmla="*/ 1056799 w 6400800"/>
                <a:gd name="connsiteY6661" fmla="*/ 292894 h 514350"/>
                <a:gd name="connsiteX6662" fmla="*/ 1059656 w 6400800"/>
                <a:gd name="connsiteY6662" fmla="*/ 360521 h 514350"/>
                <a:gd name="connsiteX6663" fmla="*/ 1059656 w 6400800"/>
                <a:gd name="connsiteY6663" fmla="*/ 360521 h 514350"/>
                <a:gd name="connsiteX6664" fmla="*/ 1059656 w 6400800"/>
                <a:gd name="connsiteY6664" fmla="*/ 360521 h 514350"/>
                <a:gd name="connsiteX6665" fmla="*/ 1059656 w 6400800"/>
                <a:gd name="connsiteY6665" fmla="*/ 360521 h 514350"/>
                <a:gd name="connsiteX6666" fmla="*/ 1064419 w 6400800"/>
                <a:gd name="connsiteY6666" fmla="*/ 383381 h 514350"/>
                <a:gd name="connsiteX6667" fmla="*/ 1062514 w 6400800"/>
                <a:gd name="connsiteY6667" fmla="*/ 379571 h 514350"/>
                <a:gd name="connsiteX6668" fmla="*/ 1063466 w 6400800"/>
                <a:gd name="connsiteY6668" fmla="*/ 374809 h 514350"/>
                <a:gd name="connsiteX6669" fmla="*/ 1064419 w 6400800"/>
                <a:gd name="connsiteY6669" fmla="*/ 378619 h 514350"/>
                <a:gd name="connsiteX6670" fmla="*/ 1064419 w 6400800"/>
                <a:gd name="connsiteY6670" fmla="*/ 380524 h 514350"/>
                <a:gd name="connsiteX6671" fmla="*/ 1065371 w 6400800"/>
                <a:gd name="connsiteY6671" fmla="*/ 386239 h 514350"/>
                <a:gd name="connsiteX6672" fmla="*/ 1064419 w 6400800"/>
                <a:gd name="connsiteY6672" fmla="*/ 383381 h 514350"/>
                <a:gd name="connsiteX6673" fmla="*/ 1069181 w 6400800"/>
                <a:gd name="connsiteY6673" fmla="*/ 330994 h 514350"/>
                <a:gd name="connsiteX6674" fmla="*/ 1063466 w 6400800"/>
                <a:gd name="connsiteY6674" fmla="*/ 312896 h 514350"/>
                <a:gd name="connsiteX6675" fmla="*/ 1069181 w 6400800"/>
                <a:gd name="connsiteY6675" fmla="*/ 300514 h 514350"/>
                <a:gd name="connsiteX6676" fmla="*/ 1070134 w 6400800"/>
                <a:gd name="connsiteY6676" fmla="*/ 326231 h 514350"/>
                <a:gd name="connsiteX6677" fmla="*/ 1069181 w 6400800"/>
                <a:gd name="connsiteY6677" fmla="*/ 330994 h 514350"/>
                <a:gd name="connsiteX6678" fmla="*/ 1077754 w 6400800"/>
                <a:gd name="connsiteY6678" fmla="*/ 262414 h 514350"/>
                <a:gd name="connsiteX6679" fmla="*/ 1075849 w 6400800"/>
                <a:gd name="connsiteY6679" fmla="*/ 264319 h 514350"/>
                <a:gd name="connsiteX6680" fmla="*/ 1073944 w 6400800"/>
                <a:gd name="connsiteY6680" fmla="*/ 256699 h 514350"/>
                <a:gd name="connsiteX6681" fmla="*/ 1074896 w 6400800"/>
                <a:gd name="connsiteY6681" fmla="*/ 256699 h 514350"/>
                <a:gd name="connsiteX6682" fmla="*/ 1075849 w 6400800"/>
                <a:gd name="connsiteY6682" fmla="*/ 256699 h 514350"/>
                <a:gd name="connsiteX6683" fmla="*/ 1077754 w 6400800"/>
                <a:gd name="connsiteY6683" fmla="*/ 262414 h 514350"/>
                <a:gd name="connsiteX6684" fmla="*/ 1045369 w 6400800"/>
                <a:gd name="connsiteY6684" fmla="*/ 175736 h 514350"/>
                <a:gd name="connsiteX6685" fmla="*/ 1054894 w 6400800"/>
                <a:gd name="connsiteY6685" fmla="*/ 153829 h 514350"/>
                <a:gd name="connsiteX6686" fmla="*/ 1055846 w 6400800"/>
                <a:gd name="connsiteY6686" fmla="*/ 155734 h 514350"/>
                <a:gd name="connsiteX6687" fmla="*/ 1059656 w 6400800"/>
                <a:gd name="connsiteY6687" fmla="*/ 171926 h 514350"/>
                <a:gd name="connsiteX6688" fmla="*/ 1064419 w 6400800"/>
                <a:gd name="connsiteY6688" fmla="*/ 193834 h 514350"/>
                <a:gd name="connsiteX6689" fmla="*/ 1069181 w 6400800"/>
                <a:gd name="connsiteY6689" fmla="*/ 215741 h 514350"/>
                <a:gd name="connsiteX6690" fmla="*/ 1076801 w 6400800"/>
                <a:gd name="connsiteY6690" fmla="*/ 253841 h 514350"/>
                <a:gd name="connsiteX6691" fmla="*/ 1074896 w 6400800"/>
                <a:gd name="connsiteY6691" fmla="*/ 252889 h 514350"/>
                <a:gd name="connsiteX6692" fmla="*/ 1067276 w 6400800"/>
                <a:gd name="connsiteY6692" fmla="*/ 216694 h 514350"/>
                <a:gd name="connsiteX6693" fmla="*/ 1068229 w 6400800"/>
                <a:gd name="connsiteY6693" fmla="*/ 257651 h 514350"/>
                <a:gd name="connsiteX6694" fmla="*/ 1067276 w 6400800"/>
                <a:gd name="connsiteY6694" fmla="*/ 259556 h 514350"/>
                <a:gd name="connsiteX6695" fmla="*/ 1065371 w 6400800"/>
                <a:gd name="connsiteY6695" fmla="*/ 252889 h 514350"/>
                <a:gd name="connsiteX6696" fmla="*/ 1066324 w 6400800"/>
                <a:gd name="connsiteY6696" fmla="*/ 261461 h 514350"/>
                <a:gd name="connsiteX6697" fmla="*/ 1055846 w 6400800"/>
                <a:gd name="connsiteY6697" fmla="*/ 278606 h 514350"/>
                <a:gd name="connsiteX6698" fmla="*/ 1054894 w 6400800"/>
                <a:gd name="connsiteY6698" fmla="*/ 280511 h 514350"/>
                <a:gd name="connsiteX6699" fmla="*/ 1053941 w 6400800"/>
                <a:gd name="connsiteY6699" fmla="*/ 277654 h 514350"/>
                <a:gd name="connsiteX6700" fmla="*/ 1043464 w 6400800"/>
                <a:gd name="connsiteY6700" fmla="*/ 245269 h 514350"/>
                <a:gd name="connsiteX6701" fmla="*/ 1035844 w 6400800"/>
                <a:gd name="connsiteY6701" fmla="*/ 220504 h 514350"/>
                <a:gd name="connsiteX6702" fmla="*/ 1032034 w 6400800"/>
                <a:gd name="connsiteY6702" fmla="*/ 209074 h 514350"/>
                <a:gd name="connsiteX6703" fmla="*/ 1045369 w 6400800"/>
                <a:gd name="connsiteY6703" fmla="*/ 175736 h 514350"/>
                <a:gd name="connsiteX6704" fmla="*/ 1019651 w 6400800"/>
                <a:gd name="connsiteY6704" fmla="*/ 267176 h 514350"/>
                <a:gd name="connsiteX6705" fmla="*/ 1023461 w 6400800"/>
                <a:gd name="connsiteY6705" fmla="*/ 221456 h 514350"/>
                <a:gd name="connsiteX6706" fmla="*/ 1024414 w 6400800"/>
                <a:gd name="connsiteY6706" fmla="*/ 218599 h 514350"/>
                <a:gd name="connsiteX6707" fmla="*/ 1032034 w 6400800"/>
                <a:gd name="connsiteY6707" fmla="*/ 253841 h 514350"/>
                <a:gd name="connsiteX6708" fmla="*/ 1038701 w 6400800"/>
                <a:gd name="connsiteY6708" fmla="*/ 283369 h 514350"/>
                <a:gd name="connsiteX6709" fmla="*/ 1037749 w 6400800"/>
                <a:gd name="connsiteY6709" fmla="*/ 284321 h 514350"/>
                <a:gd name="connsiteX6710" fmla="*/ 1031081 w 6400800"/>
                <a:gd name="connsiteY6710" fmla="*/ 294799 h 514350"/>
                <a:gd name="connsiteX6711" fmla="*/ 1025366 w 6400800"/>
                <a:gd name="connsiteY6711" fmla="*/ 306229 h 514350"/>
                <a:gd name="connsiteX6712" fmla="*/ 1023461 w 6400800"/>
                <a:gd name="connsiteY6712" fmla="*/ 284321 h 514350"/>
                <a:gd name="connsiteX6713" fmla="*/ 1022509 w 6400800"/>
                <a:gd name="connsiteY6713" fmla="*/ 269081 h 514350"/>
                <a:gd name="connsiteX6714" fmla="*/ 1019651 w 6400800"/>
                <a:gd name="connsiteY6714" fmla="*/ 284321 h 514350"/>
                <a:gd name="connsiteX6715" fmla="*/ 1015841 w 6400800"/>
                <a:gd name="connsiteY6715" fmla="*/ 314801 h 514350"/>
                <a:gd name="connsiteX6716" fmla="*/ 1015841 w 6400800"/>
                <a:gd name="connsiteY6716" fmla="*/ 315754 h 514350"/>
                <a:gd name="connsiteX6717" fmla="*/ 1015841 w 6400800"/>
                <a:gd name="connsiteY6717" fmla="*/ 315754 h 514350"/>
                <a:gd name="connsiteX6718" fmla="*/ 1022509 w 6400800"/>
                <a:gd name="connsiteY6718" fmla="*/ 251936 h 514350"/>
                <a:gd name="connsiteX6719" fmla="*/ 1019651 w 6400800"/>
                <a:gd name="connsiteY6719" fmla="*/ 267176 h 514350"/>
                <a:gd name="connsiteX6720" fmla="*/ 1011079 w 6400800"/>
                <a:gd name="connsiteY6720" fmla="*/ 364331 h 514350"/>
                <a:gd name="connsiteX6721" fmla="*/ 1012031 w 6400800"/>
                <a:gd name="connsiteY6721" fmla="*/ 355759 h 514350"/>
                <a:gd name="connsiteX6722" fmla="*/ 1013936 w 6400800"/>
                <a:gd name="connsiteY6722" fmla="*/ 342424 h 514350"/>
                <a:gd name="connsiteX6723" fmla="*/ 1013936 w 6400800"/>
                <a:gd name="connsiteY6723" fmla="*/ 342424 h 514350"/>
                <a:gd name="connsiteX6724" fmla="*/ 1012031 w 6400800"/>
                <a:gd name="connsiteY6724" fmla="*/ 364331 h 514350"/>
                <a:gd name="connsiteX6725" fmla="*/ 1011079 w 6400800"/>
                <a:gd name="connsiteY6725" fmla="*/ 366236 h 514350"/>
                <a:gd name="connsiteX6726" fmla="*/ 1011079 w 6400800"/>
                <a:gd name="connsiteY6726" fmla="*/ 366236 h 514350"/>
                <a:gd name="connsiteX6727" fmla="*/ 1011079 w 6400800"/>
                <a:gd name="connsiteY6727" fmla="*/ 364331 h 514350"/>
                <a:gd name="connsiteX6728" fmla="*/ 1004411 w 6400800"/>
                <a:gd name="connsiteY6728" fmla="*/ 257651 h 514350"/>
                <a:gd name="connsiteX6729" fmla="*/ 1001554 w 6400800"/>
                <a:gd name="connsiteY6729" fmla="*/ 281464 h 514350"/>
                <a:gd name="connsiteX6730" fmla="*/ 996791 w 6400800"/>
                <a:gd name="connsiteY6730" fmla="*/ 271939 h 514350"/>
                <a:gd name="connsiteX6731" fmla="*/ 1004411 w 6400800"/>
                <a:gd name="connsiteY6731" fmla="*/ 257651 h 514350"/>
                <a:gd name="connsiteX6732" fmla="*/ 991076 w 6400800"/>
                <a:gd name="connsiteY6732" fmla="*/ 283369 h 514350"/>
                <a:gd name="connsiteX6733" fmla="*/ 995839 w 6400800"/>
                <a:gd name="connsiteY6733" fmla="*/ 273844 h 514350"/>
                <a:gd name="connsiteX6734" fmla="*/ 999649 w 6400800"/>
                <a:gd name="connsiteY6734" fmla="*/ 291941 h 514350"/>
                <a:gd name="connsiteX6735" fmla="*/ 995839 w 6400800"/>
                <a:gd name="connsiteY6735" fmla="*/ 326231 h 514350"/>
                <a:gd name="connsiteX6736" fmla="*/ 993934 w 6400800"/>
                <a:gd name="connsiteY6736" fmla="*/ 330994 h 514350"/>
                <a:gd name="connsiteX6737" fmla="*/ 992981 w 6400800"/>
                <a:gd name="connsiteY6737" fmla="*/ 320516 h 514350"/>
                <a:gd name="connsiteX6738" fmla="*/ 991076 w 6400800"/>
                <a:gd name="connsiteY6738" fmla="*/ 338614 h 514350"/>
                <a:gd name="connsiteX6739" fmla="*/ 990124 w 6400800"/>
                <a:gd name="connsiteY6739" fmla="*/ 341471 h 514350"/>
                <a:gd name="connsiteX6740" fmla="*/ 981551 w 6400800"/>
                <a:gd name="connsiteY6740" fmla="*/ 365284 h 514350"/>
                <a:gd name="connsiteX6741" fmla="*/ 980599 w 6400800"/>
                <a:gd name="connsiteY6741" fmla="*/ 363379 h 514350"/>
                <a:gd name="connsiteX6742" fmla="*/ 977741 w 6400800"/>
                <a:gd name="connsiteY6742" fmla="*/ 331946 h 514350"/>
                <a:gd name="connsiteX6743" fmla="*/ 975836 w 6400800"/>
                <a:gd name="connsiteY6743" fmla="*/ 311944 h 514350"/>
                <a:gd name="connsiteX6744" fmla="*/ 991076 w 6400800"/>
                <a:gd name="connsiteY6744" fmla="*/ 283369 h 514350"/>
                <a:gd name="connsiteX6745" fmla="*/ 960596 w 6400800"/>
                <a:gd name="connsiteY6745" fmla="*/ 298609 h 514350"/>
                <a:gd name="connsiteX6746" fmla="*/ 968216 w 6400800"/>
                <a:gd name="connsiteY6746" fmla="*/ 280511 h 514350"/>
                <a:gd name="connsiteX6747" fmla="*/ 967264 w 6400800"/>
                <a:gd name="connsiteY6747" fmla="*/ 294799 h 514350"/>
                <a:gd name="connsiteX6748" fmla="*/ 961549 w 6400800"/>
                <a:gd name="connsiteY6748" fmla="*/ 304324 h 514350"/>
                <a:gd name="connsiteX6749" fmla="*/ 961549 w 6400800"/>
                <a:gd name="connsiteY6749" fmla="*/ 303371 h 514350"/>
                <a:gd name="connsiteX6750" fmla="*/ 960596 w 6400800"/>
                <a:gd name="connsiteY6750" fmla="*/ 301466 h 514350"/>
                <a:gd name="connsiteX6751" fmla="*/ 960596 w 6400800"/>
                <a:gd name="connsiteY6751" fmla="*/ 298609 h 514350"/>
                <a:gd name="connsiteX6752" fmla="*/ 939641 w 6400800"/>
                <a:gd name="connsiteY6752" fmla="*/ 258604 h 514350"/>
                <a:gd name="connsiteX6753" fmla="*/ 939641 w 6400800"/>
                <a:gd name="connsiteY6753" fmla="*/ 258604 h 514350"/>
                <a:gd name="connsiteX6754" fmla="*/ 943451 w 6400800"/>
                <a:gd name="connsiteY6754" fmla="*/ 246221 h 514350"/>
                <a:gd name="connsiteX6755" fmla="*/ 943451 w 6400800"/>
                <a:gd name="connsiteY6755" fmla="*/ 251936 h 514350"/>
                <a:gd name="connsiteX6756" fmla="*/ 939641 w 6400800"/>
                <a:gd name="connsiteY6756" fmla="*/ 258604 h 514350"/>
                <a:gd name="connsiteX6757" fmla="*/ 939641 w 6400800"/>
                <a:gd name="connsiteY6757" fmla="*/ 258604 h 514350"/>
                <a:gd name="connsiteX6758" fmla="*/ 944404 w 6400800"/>
                <a:gd name="connsiteY6758" fmla="*/ 280511 h 514350"/>
                <a:gd name="connsiteX6759" fmla="*/ 943451 w 6400800"/>
                <a:gd name="connsiteY6759" fmla="*/ 273844 h 514350"/>
                <a:gd name="connsiteX6760" fmla="*/ 944404 w 6400800"/>
                <a:gd name="connsiteY6760" fmla="*/ 270986 h 514350"/>
                <a:gd name="connsiteX6761" fmla="*/ 944404 w 6400800"/>
                <a:gd name="connsiteY6761" fmla="*/ 271939 h 514350"/>
                <a:gd name="connsiteX6762" fmla="*/ 944404 w 6400800"/>
                <a:gd name="connsiteY6762" fmla="*/ 275749 h 514350"/>
                <a:gd name="connsiteX6763" fmla="*/ 944404 w 6400800"/>
                <a:gd name="connsiteY6763" fmla="*/ 280511 h 514350"/>
                <a:gd name="connsiteX6764" fmla="*/ 944404 w 6400800"/>
                <a:gd name="connsiteY6764" fmla="*/ 270986 h 514350"/>
                <a:gd name="connsiteX6765" fmla="*/ 944404 w 6400800"/>
                <a:gd name="connsiteY6765" fmla="*/ 270986 h 514350"/>
                <a:gd name="connsiteX6766" fmla="*/ 944404 w 6400800"/>
                <a:gd name="connsiteY6766" fmla="*/ 270986 h 514350"/>
                <a:gd name="connsiteX6767" fmla="*/ 944404 w 6400800"/>
                <a:gd name="connsiteY6767" fmla="*/ 270986 h 514350"/>
                <a:gd name="connsiteX6768" fmla="*/ 933926 w 6400800"/>
                <a:gd name="connsiteY6768" fmla="*/ 227171 h 514350"/>
                <a:gd name="connsiteX6769" fmla="*/ 958691 w 6400800"/>
                <a:gd name="connsiteY6769" fmla="*/ 138589 h 514350"/>
                <a:gd name="connsiteX6770" fmla="*/ 958691 w 6400800"/>
                <a:gd name="connsiteY6770" fmla="*/ 146209 h 514350"/>
                <a:gd name="connsiteX6771" fmla="*/ 953929 w 6400800"/>
                <a:gd name="connsiteY6771" fmla="*/ 203359 h 514350"/>
                <a:gd name="connsiteX6772" fmla="*/ 950119 w 6400800"/>
                <a:gd name="connsiteY6772" fmla="*/ 242411 h 514350"/>
                <a:gd name="connsiteX6773" fmla="*/ 948214 w 6400800"/>
                <a:gd name="connsiteY6773" fmla="*/ 246221 h 514350"/>
                <a:gd name="connsiteX6774" fmla="*/ 947261 w 6400800"/>
                <a:gd name="connsiteY6774" fmla="*/ 240506 h 514350"/>
                <a:gd name="connsiteX6775" fmla="*/ 949166 w 6400800"/>
                <a:gd name="connsiteY6775" fmla="*/ 233839 h 514350"/>
                <a:gd name="connsiteX6776" fmla="*/ 946309 w 6400800"/>
                <a:gd name="connsiteY6776" fmla="*/ 238601 h 514350"/>
                <a:gd name="connsiteX6777" fmla="*/ 944404 w 6400800"/>
                <a:gd name="connsiteY6777" fmla="*/ 230029 h 514350"/>
                <a:gd name="connsiteX6778" fmla="*/ 944404 w 6400800"/>
                <a:gd name="connsiteY6778" fmla="*/ 241459 h 514350"/>
                <a:gd name="connsiteX6779" fmla="*/ 939641 w 6400800"/>
                <a:gd name="connsiteY6779" fmla="*/ 251936 h 514350"/>
                <a:gd name="connsiteX6780" fmla="*/ 938689 w 6400800"/>
                <a:gd name="connsiteY6780" fmla="*/ 248126 h 514350"/>
                <a:gd name="connsiteX6781" fmla="*/ 936784 w 6400800"/>
                <a:gd name="connsiteY6781" fmla="*/ 241459 h 514350"/>
                <a:gd name="connsiteX6782" fmla="*/ 943451 w 6400800"/>
                <a:gd name="connsiteY6782" fmla="*/ 217646 h 514350"/>
                <a:gd name="connsiteX6783" fmla="*/ 934879 w 6400800"/>
                <a:gd name="connsiteY6783" fmla="*/ 235744 h 514350"/>
                <a:gd name="connsiteX6784" fmla="*/ 932974 w 6400800"/>
                <a:gd name="connsiteY6784" fmla="*/ 230029 h 514350"/>
                <a:gd name="connsiteX6785" fmla="*/ 933926 w 6400800"/>
                <a:gd name="connsiteY6785" fmla="*/ 227171 h 514350"/>
                <a:gd name="connsiteX6786" fmla="*/ 921544 w 6400800"/>
                <a:gd name="connsiteY6786" fmla="*/ 452914 h 514350"/>
                <a:gd name="connsiteX6787" fmla="*/ 920591 w 6400800"/>
                <a:gd name="connsiteY6787" fmla="*/ 451961 h 514350"/>
                <a:gd name="connsiteX6788" fmla="*/ 919639 w 6400800"/>
                <a:gd name="connsiteY6788" fmla="*/ 438626 h 514350"/>
                <a:gd name="connsiteX6789" fmla="*/ 921544 w 6400800"/>
                <a:gd name="connsiteY6789" fmla="*/ 452914 h 514350"/>
                <a:gd name="connsiteX6790" fmla="*/ 912019 w 6400800"/>
                <a:gd name="connsiteY6790" fmla="*/ 210979 h 514350"/>
                <a:gd name="connsiteX6791" fmla="*/ 915829 w 6400800"/>
                <a:gd name="connsiteY6791" fmla="*/ 227171 h 514350"/>
                <a:gd name="connsiteX6792" fmla="*/ 914876 w 6400800"/>
                <a:gd name="connsiteY6792" fmla="*/ 230029 h 514350"/>
                <a:gd name="connsiteX6793" fmla="*/ 912971 w 6400800"/>
                <a:gd name="connsiteY6793" fmla="*/ 236696 h 514350"/>
                <a:gd name="connsiteX6794" fmla="*/ 912019 w 6400800"/>
                <a:gd name="connsiteY6794" fmla="*/ 232886 h 514350"/>
                <a:gd name="connsiteX6795" fmla="*/ 912019 w 6400800"/>
                <a:gd name="connsiteY6795" fmla="*/ 228124 h 514350"/>
                <a:gd name="connsiteX6796" fmla="*/ 911066 w 6400800"/>
                <a:gd name="connsiteY6796" fmla="*/ 210979 h 514350"/>
                <a:gd name="connsiteX6797" fmla="*/ 911066 w 6400800"/>
                <a:gd name="connsiteY6797" fmla="*/ 204311 h 514350"/>
                <a:gd name="connsiteX6798" fmla="*/ 912019 w 6400800"/>
                <a:gd name="connsiteY6798" fmla="*/ 210979 h 514350"/>
                <a:gd name="connsiteX6799" fmla="*/ 833914 w 6400800"/>
                <a:gd name="connsiteY6799" fmla="*/ 333851 h 514350"/>
                <a:gd name="connsiteX6800" fmla="*/ 834866 w 6400800"/>
                <a:gd name="connsiteY6800" fmla="*/ 331946 h 514350"/>
                <a:gd name="connsiteX6801" fmla="*/ 834866 w 6400800"/>
                <a:gd name="connsiteY6801" fmla="*/ 337661 h 514350"/>
                <a:gd name="connsiteX6802" fmla="*/ 833914 w 6400800"/>
                <a:gd name="connsiteY6802" fmla="*/ 333851 h 514350"/>
                <a:gd name="connsiteX6803" fmla="*/ 847249 w 6400800"/>
                <a:gd name="connsiteY6803" fmla="*/ 304324 h 514350"/>
                <a:gd name="connsiteX6804" fmla="*/ 846296 w 6400800"/>
                <a:gd name="connsiteY6804" fmla="*/ 301466 h 514350"/>
                <a:gd name="connsiteX6805" fmla="*/ 846296 w 6400800"/>
                <a:gd name="connsiteY6805" fmla="*/ 299561 h 514350"/>
                <a:gd name="connsiteX6806" fmla="*/ 851059 w 6400800"/>
                <a:gd name="connsiteY6806" fmla="*/ 286226 h 514350"/>
                <a:gd name="connsiteX6807" fmla="*/ 847249 w 6400800"/>
                <a:gd name="connsiteY6807" fmla="*/ 304324 h 514350"/>
                <a:gd name="connsiteX6808" fmla="*/ 880586 w 6400800"/>
                <a:gd name="connsiteY6808" fmla="*/ 300514 h 514350"/>
                <a:gd name="connsiteX6809" fmla="*/ 876776 w 6400800"/>
                <a:gd name="connsiteY6809" fmla="*/ 319564 h 514350"/>
                <a:gd name="connsiteX6810" fmla="*/ 872966 w 6400800"/>
                <a:gd name="connsiteY6810" fmla="*/ 343376 h 514350"/>
                <a:gd name="connsiteX6811" fmla="*/ 869156 w 6400800"/>
                <a:gd name="connsiteY6811" fmla="*/ 350996 h 514350"/>
                <a:gd name="connsiteX6812" fmla="*/ 868204 w 6400800"/>
                <a:gd name="connsiteY6812" fmla="*/ 349091 h 514350"/>
                <a:gd name="connsiteX6813" fmla="*/ 867251 w 6400800"/>
                <a:gd name="connsiteY6813" fmla="*/ 348139 h 514350"/>
                <a:gd name="connsiteX6814" fmla="*/ 867251 w 6400800"/>
                <a:gd name="connsiteY6814" fmla="*/ 335756 h 514350"/>
                <a:gd name="connsiteX6815" fmla="*/ 866299 w 6400800"/>
                <a:gd name="connsiteY6815" fmla="*/ 301466 h 514350"/>
                <a:gd name="connsiteX6816" fmla="*/ 863441 w 6400800"/>
                <a:gd name="connsiteY6816" fmla="*/ 272891 h 514350"/>
                <a:gd name="connsiteX6817" fmla="*/ 861536 w 6400800"/>
                <a:gd name="connsiteY6817" fmla="*/ 257651 h 514350"/>
                <a:gd name="connsiteX6818" fmla="*/ 862489 w 6400800"/>
                <a:gd name="connsiteY6818" fmla="*/ 255746 h 514350"/>
                <a:gd name="connsiteX6819" fmla="*/ 862489 w 6400800"/>
                <a:gd name="connsiteY6819" fmla="*/ 255746 h 514350"/>
                <a:gd name="connsiteX6820" fmla="*/ 876776 w 6400800"/>
                <a:gd name="connsiteY6820" fmla="*/ 286226 h 514350"/>
                <a:gd name="connsiteX6821" fmla="*/ 881539 w 6400800"/>
                <a:gd name="connsiteY6821" fmla="*/ 296704 h 514350"/>
                <a:gd name="connsiteX6822" fmla="*/ 880586 w 6400800"/>
                <a:gd name="connsiteY6822" fmla="*/ 300514 h 514350"/>
                <a:gd name="connsiteX6823" fmla="*/ 885349 w 6400800"/>
                <a:gd name="connsiteY6823" fmla="*/ 318611 h 514350"/>
                <a:gd name="connsiteX6824" fmla="*/ 884396 w 6400800"/>
                <a:gd name="connsiteY6824" fmla="*/ 319564 h 514350"/>
                <a:gd name="connsiteX6825" fmla="*/ 883444 w 6400800"/>
                <a:gd name="connsiteY6825" fmla="*/ 320516 h 514350"/>
                <a:gd name="connsiteX6826" fmla="*/ 884396 w 6400800"/>
                <a:gd name="connsiteY6826" fmla="*/ 303371 h 514350"/>
                <a:gd name="connsiteX6827" fmla="*/ 887254 w 6400800"/>
                <a:gd name="connsiteY6827" fmla="*/ 310039 h 514350"/>
                <a:gd name="connsiteX6828" fmla="*/ 885349 w 6400800"/>
                <a:gd name="connsiteY6828" fmla="*/ 318611 h 514350"/>
                <a:gd name="connsiteX6829" fmla="*/ 900589 w 6400800"/>
                <a:gd name="connsiteY6829" fmla="*/ 246221 h 514350"/>
                <a:gd name="connsiteX6830" fmla="*/ 900589 w 6400800"/>
                <a:gd name="connsiteY6830" fmla="*/ 246221 h 514350"/>
                <a:gd name="connsiteX6831" fmla="*/ 898684 w 6400800"/>
                <a:gd name="connsiteY6831" fmla="*/ 234791 h 514350"/>
                <a:gd name="connsiteX6832" fmla="*/ 897731 w 6400800"/>
                <a:gd name="connsiteY6832" fmla="*/ 252889 h 514350"/>
                <a:gd name="connsiteX6833" fmla="*/ 897731 w 6400800"/>
                <a:gd name="connsiteY6833" fmla="*/ 253841 h 514350"/>
                <a:gd name="connsiteX6834" fmla="*/ 894874 w 6400800"/>
                <a:gd name="connsiteY6834" fmla="*/ 250031 h 514350"/>
                <a:gd name="connsiteX6835" fmla="*/ 897731 w 6400800"/>
                <a:gd name="connsiteY6835" fmla="*/ 254794 h 514350"/>
                <a:gd name="connsiteX6836" fmla="*/ 897731 w 6400800"/>
                <a:gd name="connsiteY6836" fmla="*/ 257651 h 514350"/>
                <a:gd name="connsiteX6837" fmla="*/ 896779 w 6400800"/>
                <a:gd name="connsiteY6837" fmla="*/ 264319 h 514350"/>
                <a:gd name="connsiteX6838" fmla="*/ 896779 w 6400800"/>
                <a:gd name="connsiteY6838" fmla="*/ 264319 h 514350"/>
                <a:gd name="connsiteX6839" fmla="*/ 896779 w 6400800"/>
                <a:gd name="connsiteY6839" fmla="*/ 264319 h 514350"/>
                <a:gd name="connsiteX6840" fmla="*/ 896779 w 6400800"/>
                <a:gd name="connsiteY6840" fmla="*/ 265271 h 514350"/>
                <a:gd name="connsiteX6841" fmla="*/ 896779 w 6400800"/>
                <a:gd name="connsiteY6841" fmla="*/ 270986 h 514350"/>
                <a:gd name="connsiteX6842" fmla="*/ 896779 w 6400800"/>
                <a:gd name="connsiteY6842" fmla="*/ 272891 h 514350"/>
                <a:gd name="connsiteX6843" fmla="*/ 895826 w 6400800"/>
                <a:gd name="connsiteY6843" fmla="*/ 285274 h 514350"/>
                <a:gd name="connsiteX6844" fmla="*/ 895826 w 6400800"/>
                <a:gd name="connsiteY6844" fmla="*/ 287179 h 514350"/>
                <a:gd name="connsiteX6845" fmla="*/ 891064 w 6400800"/>
                <a:gd name="connsiteY6845" fmla="*/ 279559 h 514350"/>
                <a:gd name="connsiteX6846" fmla="*/ 873919 w 6400800"/>
                <a:gd name="connsiteY6846" fmla="*/ 250984 h 514350"/>
                <a:gd name="connsiteX6847" fmla="*/ 869156 w 6400800"/>
                <a:gd name="connsiteY6847" fmla="*/ 243364 h 514350"/>
                <a:gd name="connsiteX6848" fmla="*/ 869156 w 6400800"/>
                <a:gd name="connsiteY6848" fmla="*/ 242411 h 514350"/>
                <a:gd name="connsiteX6849" fmla="*/ 878681 w 6400800"/>
                <a:gd name="connsiteY6849" fmla="*/ 215741 h 514350"/>
                <a:gd name="connsiteX6850" fmla="*/ 887254 w 6400800"/>
                <a:gd name="connsiteY6850" fmla="*/ 200501 h 514350"/>
                <a:gd name="connsiteX6851" fmla="*/ 895826 w 6400800"/>
                <a:gd name="connsiteY6851" fmla="*/ 223361 h 514350"/>
                <a:gd name="connsiteX6852" fmla="*/ 901541 w 6400800"/>
                <a:gd name="connsiteY6852" fmla="*/ 240506 h 514350"/>
                <a:gd name="connsiteX6853" fmla="*/ 900589 w 6400800"/>
                <a:gd name="connsiteY6853" fmla="*/ 246221 h 514350"/>
                <a:gd name="connsiteX6854" fmla="*/ 891064 w 6400800"/>
                <a:gd name="connsiteY6854" fmla="*/ 190976 h 514350"/>
                <a:gd name="connsiteX6855" fmla="*/ 892969 w 6400800"/>
                <a:gd name="connsiteY6855" fmla="*/ 187166 h 514350"/>
                <a:gd name="connsiteX6856" fmla="*/ 896779 w 6400800"/>
                <a:gd name="connsiteY6856" fmla="*/ 202406 h 514350"/>
                <a:gd name="connsiteX6857" fmla="*/ 891064 w 6400800"/>
                <a:gd name="connsiteY6857" fmla="*/ 190976 h 514350"/>
                <a:gd name="connsiteX6858" fmla="*/ 904399 w 6400800"/>
                <a:gd name="connsiteY6858" fmla="*/ 181451 h 514350"/>
                <a:gd name="connsiteX6859" fmla="*/ 904399 w 6400800"/>
                <a:gd name="connsiteY6859" fmla="*/ 183356 h 514350"/>
                <a:gd name="connsiteX6860" fmla="*/ 903446 w 6400800"/>
                <a:gd name="connsiteY6860" fmla="*/ 210979 h 514350"/>
                <a:gd name="connsiteX6861" fmla="*/ 903446 w 6400800"/>
                <a:gd name="connsiteY6861" fmla="*/ 210026 h 514350"/>
                <a:gd name="connsiteX6862" fmla="*/ 894874 w 6400800"/>
                <a:gd name="connsiteY6862" fmla="*/ 188119 h 514350"/>
                <a:gd name="connsiteX6863" fmla="*/ 903446 w 6400800"/>
                <a:gd name="connsiteY6863" fmla="*/ 173831 h 514350"/>
                <a:gd name="connsiteX6864" fmla="*/ 904399 w 6400800"/>
                <a:gd name="connsiteY6864" fmla="*/ 181451 h 514350"/>
                <a:gd name="connsiteX6865" fmla="*/ 888206 w 6400800"/>
                <a:gd name="connsiteY6865" fmla="*/ 137636 h 514350"/>
                <a:gd name="connsiteX6866" fmla="*/ 890111 w 6400800"/>
                <a:gd name="connsiteY6866" fmla="*/ 132874 h 514350"/>
                <a:gd name="connsiteX6867" fmla="*/ 898684 w 6400800"/>
                <a:gd name="connsiteY6867" fmla="*/ 161449 h 514350"/>
                <a:gd name="connsiteX6868" fmla="*/ 893921 w 6400800"/>
                <a:gd name="connsiteY6868" fmla="*/ 168116 h 514350"/>
                <a:gd name="connsiteX6869" fmla="*/ 885349 w 6400800"/>
                <a:gd name="connsiteY6869" fmla="*/ 180499 h 514350"/>
                <a:gd name="connsiteX6870" fmla="*/ 874871 w 6400800"/>
                <a:gd name="connsiteY6870" fmla="*/ 163354 h 514350"/>
                <a:gd name="connsiteX6871" fmla="*/ 888206 w 6400800"/>
                <a:gd name="connsiteY6871" fmla="*/ 137636 h 514350"/>
                <a:gd name="connsiteX6872" fmla="*/ 872966 w 6400800"/>
                <a:gd name="connsiteY6872" fmla="*/ 169069 h 514350"/>
                <a:gd name="connsiteX6873" fmla="*/ 881539 w 6400800"/>
                <a:gd name="connsiteY6873" fmla="*/ 188119 h 514350"/>
                <a:gd name="connsiteX6874" fmla="*/ 878681 w 6400800"/>
                <a:gd name="connsiteY6874" fmla="*/ 191929 h 514350"/>
                <a:gd name="connsiteX6875" fmla="*/ 856774 w 6400800"/>
                <a:gd name="connsiteY6875" fmla="*/ 226219 h 514350"/>
                <a:gd name="connsiteX6876" fmla="*/ 851059 w 6400800"/>
                <a:gd name="connsiteY6876" fmla="*/ 217646 h 514350"/>
                <a:gd name="connsiteX6877" fmla="*/ 872966 w 6400800"/>
                <a:gd name="connsiteY6877" fmla="*/ 169069 h 514350"/>
                <a:gd name="connsiteX6878" fmla="*/ 847249 w 6400800"/>
                <a:gd name="connsiteY6878" fmla="*/ 225266 h 514350"/>
                <a:gd name="connsiteX6879" fmla="*/ 848201 w 6400800"/>
                <a:gd name="connsiteY6879" fmla="*/ 223361 h 514350"/>
                <a:gd name="connsiteX6880" fmla="*/ 852011 w 6400800"/>
                <a:gd name="connsiteY6880" fmla="*/ 232886 h 514350"/>
                <a:gd name="connsiteX6881" fmla="*/ 845344 w 6400800"/>
                <a:gd name="connsiteY6881" fmla="*/ 243364 h 514350"/>
                <a:gd name="connsiteX6882" fmla="*/ 837724 w 6400800"/>
                <a:gd name="connsiteY6882" fmla="*/ 256699 h 514350"/>
                <a:gd name="connsiteX6883" fmla="*/ 836771 w 6400800"/>
                <a:gd name="connsiteY6883" fmla="*/ 250984 h 514350"/>
                <a:gd name="connsiteX6884" fmla="*/ 847249 w 6400800"/>
                <a:gd name="connsiteY6884" fmla="*/ 225266 h 514350"/>
                <a:gd name="connsiteX6885" fmla="*/ 835819 w 6400800"/>
                <a:gd name="connsiteY6885" fmla="*/ 195739 h 514350"/>
                <a:gd name="connsiteX6886" fmla="*/ 835819 w 6400800"/>
                <a:gd name="connsiteY6886" fmla="*/ 195739 h 514350"/>
                <a:gd name="connsiteX6887" fmla="*/ 840581 w 6400800"/>
                <a:gd name="connsiteY6887" fmla="*/ 206216 h 514350"/>
                <a:gd name="connsiteX6888" fmla="*/ 833914 w 6400800"/>
                <a:gd name="connsiteY6888" fmla="*/ 219551 h 514350"/>
                <a:gd name="connsiteX6889" fmla="*/ 832961 w 6400800"/>
                <a:gd name="connsiteY6889" fmla="*/ 221456 h 514350"/>
                <a:gd name="connsiteX6890" fmla="*/ 835819 w 6400800"/>
                <a:gd name="connsiteY6890" fmla="*/ 195739 h 514350"/>
                <a:gd name="connsiteX6891" fmla="*/ 826294 w 6400800"/>
                <a:gd name="connsiteY6891" fmla="*/ 274796 h 514350"/>
                <a:gd name="connsiteX6892" fmla="*/ 828199 w 6400800"/>
                <a:gd name="connsiteY6892" fmla="*/ 270986 h 514350"/>
                <a:gd name="connsiteX6893" fmla="*/ 828199 w 6400800"/>
                <a:gd name="connsiteY6893" fmla="*/ 272891 h 514350"/>
                <a:gd name="connsiteX6894" fmla="*/ 826294 w 6400800"/>
                <a:gd name="connsiteY6894" fmla="*/ 276701 h 514350"/>
                <a:gd name="connsiteX6895" fmla="*/ 826294 w 6400800"/>
                <a:gd name="connsiteY6895" fmla="*/ 274796 h 514350"/>
                <a:gd name="connsiteX6896" fmla="*/ 812006 w 6400800"/>
                <a:gd name="connsiteY6896" fmla="*/ 448151 h 514350"/>
                <a:gd name="connsiteX6897" fmla="*/ 812006 w 6400800"/>
                <a:gd name="connsiteY6897" fmla="*/ 448151 h 514350"/>
                <a:gd name="connsiteX6898" fmla="*/ 812006 w 6400800"/>
                <a:gd name="connsiteY6898" fmla="*/ 448151 h 514350"/>
                <a:gd name="connsiteX6899" fmla="*/ 812006 w 6400800"/>
                <a:gd name="connsiteY6899" fmla="*/ 448151 h 514350"/>
                <a:gd name="connsiteX6900" fmla="*/ 785336 w 6400800"/>
                <a:gd name="connsiteY6900" fmla="*/ 330041 h 514350"/>
                <a:gd name="connsiteX6901" fmla="*/ 782479 w 6400800"/>
                <a:gd name="connsiteY6901" fmla="*/ 325279 h 514350"/>
                <a:gd name="connsiteX6902" fmla="*/ 782479 w 6400800"/>
                <a:gd name="connsiteY6902" fmla="*/ 315754 h 514350"/>
                <a:gd name="connsiteX6903" fmla="*/ 786289 w 6400800"/>
                <a:gd name="connsiteY6903" fmla="*/ 326231 h 514350"/>
                <a:gd name="connsiteX6904" fmla="*/ 785336 w 6400800"/>
                <a:gd name="connsiteY6904" fmla="*/ 330041 h 514350"/>
                <a:gd name="connsiteX6905" fmla="*/ 797719 w 6400800"/>
                <a:gd name="connsiteY6905" fmla="*/ 271939 h 514350"/>
                <a:gd name="connsiteX6906" fmla="*/ 803434 w 6400800"/>
                <a:gd name="connsiteY6906" fmla="*/ 286226 h 514350"/>
                <a:gd name="connsiteX6907" fmla="*/ 802481 w 6400800"/>
                <a:gd name="connsiteY6907" fmla="*/ 288131 h 514350"/>
                <a:gd name="connsiteX6908" fmla="*/ 792956 w 6400800"/>
                <a:gd name="connsiteY6908" fmla="*/ 310039 h 514350"/>
                <a:gd name="connsiteX6909" fmla="*/ 792956 w 6400800"/>
                <a:gd name="connsiteY6909" fmla="*/ 309086 h 514350"/>
                <a:gd name="connsiteX6910" fmla="*/ 787241 w 6400800"/>
                <a:gd name="connsiteY6910" fmla="*/ 296704 h 514350"/>
                <a:gd name="connsiteX6911" fmla="*/ 795814 w 6400800"/>
                <a:gd name="connsiteY6911" fmla="*/ 266224 h 514350"/>
                <a:gd name="connsiteX6912" fmla="*/ 797719 w 6400800"/>
                <a:gd name="connsiteY6912" fmla="*/ 271939 h 514350"/>
                <a:gd name="connsiteX6913" fmla="*/ 790099 w 6400800"/>
                <a:gd name="connsiteY6913" fmla="*/ 253841 h 514350"/>
                <a:gd name="connsiteX6914" fmla="*/ 793909 w 6400800"/>
                <a:gd name="connsiteY6914" fmla="*/ 261461 h 514350"/>
                <a:gd name="connsiteX6915" fmla="*/ 793909 w 6400800"/>
                <a:gd name="connsiteY6915" fmla="*/ 262414 h 514350"/>
                <a:gd name="connsiteX6916" fmla="*/ 784384 w 6400800"/>
                <a:gd name="connsiteY6916" fmla="*/ 286226 h 514350"/>
                <a:gd name="connsiteX6917" fmla="*/ 785336 w 6400800"/>
                <a:gd name="connsiteY6917" fmla="*/ 273844 h 514350"/>
                <a:gd name="connsiteX6918" fmla="*/ 790099 w 6400800"/>
                <a:gd name="connsiteY6918" fmla="*/ 253841 h 514350"/>
                <a:gd name="connsiteX6919" fmla="*/ 773906 w 6400800"/>
                <a:gd name="connsiteY6919" fmla="*/ 236696 h 514350"/>
                <a:gd name="connsiteX6920" fmla="*/ 776764 w 6400800"/>
                <a:gd name="connsiteY6920" fmla="*/ 213836 h 514350"/>
                <a:gd name="connsiteX6921" fmla="*/ 783431 w 6400800"/>
                <a:gd name="connsiteY6921" fmla="*/ 229076 h 514350"/>
                <a:gd name="connsiteX6922" fmla="*/ 780574 w 6400800"/>
                <a:gd name="connsiteY6922" fmla="*/ 235744 h 514350"/>
                <a:gd name="connsiteX6923" fmla="*/ 777716 w 6400800"/>
                <a:gd name="connsiteY6923" fmla="*/ 231934 h 514350"/>
                <a:gd name="connsiteX6924" fmla="*/ 780574 w 6400800"/>
                <a:gd name="connsiteY6924" fmla="*/ 236696 h 514350"/>
                <a:gd name="connsiteX6925" fmla="*/ 773906 w 6400800"/>
                <a:gd name="connsiteY6925" fmla="*/ 255746 h 514350"/>
                <a:gd name="connsiteX6926" fmla="*/ 773906 w 6400800"/>
                <a:gd name="connsiteY6926" fmla="*/ 236696 h 514350"/>
                <a:gd name="connsiteX6927" fmla="*/ 724376 w 6400800"/>
                <a:gd name="connsiteY6927" fmla="*/ 219551 h 514350"/>
                <a:gd name="connsiteX6928" fmla="*/ 726281 w 6400800"/>
                <a:gd name="connsiteY6928" fmla="*/ 203359 h 514350"/>
                <a:gd name="connsiteX6929" fmla="*/ 726281 w 6400800"/>
                <a:gd name="connsiteY6929" fmla="*/ 229076 h 514350"/>
                <a:gd name="connsiteX6930" fmla="*/ 723424 w 6400800"/>
                <a:gd name="connsiteY6930" fmla="*/ 223361 h 514350"/>
                <a:gd name="connsiteX6931" fmla="*/ 724376 w 6400800"/>
                <a:gd name="connsiteY6931" fmla="*/ 219551 h 514350"/>
                <a:gd name="connsiteX6932" fmla="*/ 723424 w 6400800"/>
                <a:gd name="connsiteY6932" fmla="*/ 224314 h 514350"/>
                <a:gd name="connsiteX6933" fmla="*/ 724376 w 6400800"/>
                <a:gd name="connsiteY6933" fmla="*/ 235744 h 514350"/>
                <a:gd name="connsiteX6934" fmla="*/ 726281 w 6400800"/>
                <a:gd name="connsiteY6934" fmla="*/ 250984 h 514350"/>
                <a:gd name="connsiteX6935" fmla="*/ 726281 w 6400800"/>
                <a:gd name="connsiteY6935" fmla="*/ 251936 h 514350"/>
                <a:gd name="connsiteX6936" fmla="*/ 727234 w 6400800"/>
                <a:gd name="connsiteY6936" fmla="*/ 276701 h 514350"/>
                <a:gd name="connsiteX6937" fmla="*/ 727234 w 6400800"/>
                <a:gd name="connsiteY6937" fmla="*/ 288131 h 514350"/>
                <a:gd name="connsiteX6938" fmla="*/ 725329 w 6400800"/>
                <a:gd name="connsiteY6938" fmla="*/ 284321 h 514350"/>
                <a:gd name="connsiteX6939" fmla="*/ 717709 w 6400800"/>
                <a:gd name="connsiteY6939" fmla="*/ 260509 h 514350"/>
                <a:gd name="connsiteX6940" fmla="*/ 723424 w 6400800"/>
                <a:gd name="connsiteY6940" fmla="*/ 224314 h 514350"/>
                <a:gd name="connsiteX6941" fmla="*/ 710089 w 6400800"/>
                <a:gd name="connsiteY6941" fmla="*/ 308134 h 514350"/>
                <a:gd name="connsiteX6942" fmla="*/ 711041 w 6400800"/>
                <a:gd name="connsiteY6942" fmla="*/ 320516 h 514350"/>
                <a:gd name="connsiteX6943" fmla="*/ 717709 w 6400800"/>
                <a:gd name="connsiteY6943" fmla="*/ 373856 h 514350"/>
                <a:gd name="connsiteX6944" fmla="*/ 711041 w 6400800"/>
                <a:gd name="connsiteY6944" fmla="*/ 389096 h 514350"/>
                <a:gd name="connsiteX6945" fmla="*/ 709136 w 6400800"/>
                <a:gd name="connsiteY6945" fmla="*/ 383381 h 514350"/>
                <a:gd name="connsiteX6946" fmla="*/ 711041 w 6400800"/>
                <a:gd name="connsiteY6946" fmla="*/ 372904 h 514350"/>
                <a:gd name="connsiteX6947" fmla="*/ 713899 w 6400800"/>
                <a:gd name="connsiteY6947" fmla="*/ 352901 h 514350"/>
                <a:gd name="connsiteX6948" fmla="*/ 707231 w 6400800"/>
                <a:gd name="connsiteY6948" fmla="*/ 372904 h 514350"/>
                <a:gd name="connsiteX6949" fmla="*/ 706279 w 6400800"/>
                <a:gd name="connsiteY6949" fmla="*/ 374809 h 514350"/>
                <a:gd name="connsiteX6950" fmla="*/ 701516 w 6400800"/>
                <a:gd name="connsiteY6950" fmla="*/ 357664 h 514350"/>
                <a:gd name="connsiteX6951" fmla="*/ 701516 w 6400800"/>
                <a:gd name="connsiteY6951" fmla="*/ 357664 h 514350"/>
                <a:gd name="connsiteX6952" fmla="*/ 710089 w 6400800"/>
                <a:gd name="connsiteY6952" fmla="*/ 308134 h 514350"/>
                <a:gd name="connsiteX6953" fmla="*/ 676751 w 6400800"/>
                <a:gd name="connsiteY6953" fmla="*/ 253841 h 514350"/>
                <a:gd name="connsiteX6954" fmla="*/ 676751 w 6400800"/>
                <a:gd name="connsiteY6954" fmla="*/ 246221 h 514350"/>
                <a:gd name="connsiteX6955" fmla="*/ 679609 w 6400800"/>
                <a:gd name="connsiteY6955" fmla="*/ 220504 h 514350"/>
                <a:gd name="connsiteX6956" fmla="*/ 682466 w 6400800"/>
                <a:gd name="connsiteY6956" fmla="*/ 181451 h 514350"/>
                <a:gd name="connsiteX6957" fmla="*/ 682466 w 6400800"/>
                <a:gd name="connsiteY6957" fmla="*/ 178594 h 514350"/>
                <a:gd name="connsiteX6958" fmla="*/ 696754 w 6400800"/>
                <a:gd name="connsiteY6958" fmla="*/ 231934 h 514350"/>
                <a:gd name="connsiteX6959" fmla="*/ 705326 w 6400800"/>
                <a:gd name="connsiteY6959" fmla="*/ 267176 h 514350"/>
                <a:gd name="connsiteX6960" fmla="*/ 703421 w 6400800"/>
                <a:gd name="connsiteY6960" fmla="*/ 273844 h 514350"/>
                <a:gd name="connsiteX6961" fmla="*/ 694849 w 6400800"/>
                <a:gd name="connsiteY6961" fmla="*/ 307181 h 514350"/>
                <a:gd name="connsiteX6962" fmla="*/ 692944 w 6400800"/>
                <a:gd name="connsiteY6962" fmla="*/ 313849 h 514350"/>
                <a:gd name="connsiteX6963" fmla="*/ 690086 w 6400800"/>
                <a:gd name="connsiteY6963" fmla="*/ 322421 h 514350"/>
                <a:gd name="connsiteX6964" fmla="*/ 673894 w 6400800"/>
                <a:gd name="connsiteY6964" fmla="*/ 274796 h 514350"/>
                <a:gd name="connsiteX6965" fmla="*/ 676751 w 6400800"/>
                <a:gd name="connsiteY6965" fmla="*/ 253841 h 514350"/>
                <a:gd name="connsiteX6966" fmla="*/ 668179 w 6400800"/>
                <a:gd name="connsiteY6966" fmla="*/ 331946 h 514350"/>
                <a:gd name="connsiteX6967" fmla="*/ 668179 w 6400800"/>
                <a:gd name="connsiteY6967" fmla="*/ 330041 h 514350"/>
                <a:gd name="connsiteX6968" fmla="*/ 669131 w 6400800"/>
                <a:gd name="connsiteY6968" fmla="*/ 334804 h 514350"/>
                <a:gd name="connsiteX6969" fmla="*/ 671989 w 6400800"/>
                <a:gd name="connsiteY6969" fmla="*/ 346234 h 514350"/>
                <a:gd name="connsiteX6970" fmla="*/ 674846 w 6400800"/>
                <a:gd name="connsiteY6970" fmla="*/ 359569 h 514350"/>
                <a:gd name="connsiteX6971" fmla="*/ 676751 w 6400800"/>
                <a:gd name="connsiteY6971" fmla="*/ 370999 h 514350"/>
                <a:gd name="connsiteX6972" fmla="*/ 675799 w 6400800"/>
                <a:gd name="connsiteY6972" fmla="*/ 373856 h 514350"/>
                <a:gd name="connsiteX6973" fmla="*/ 674846 w 6400800"/>
                <a:gd name="connsiteY6973" fmla="*/ 377666 h 514350"/>
                <a:gd name="connsiteX6974" fmla="*/ 670084 w 6400800"/>
                <a:gd name="connsiteY6974" fmla="*/ 368141 h 514350"/>
                <a:gd name="connsiteX6975" fmla="*/ 664369 w 6400800"/>
                <a:gd name="connsiteY6975" fmla="*/ 358616 h 514350"/>
                <a:gd name="connsiteX6976" fmla="*/ 668179 w 6400800"/>
                <a:gd name="connsiteY6976" fmla="*/ 331946 h 514350"/>
                <a:gd name="connsiteX6977" fmla="*/ 656749 w 6400800"/>
                <a:gd name="connsiteY6977" fmla="*/ 266224 h 514350"/>
                <a:gd name="connsiteX6978" fmla="*/ 656749 w 6400800"/>
                <a:gd name="connsiteY6978" fmla="*/ 267176 h 514350"/>
                <a:gd name="connsiteX6979" fmla="*/ 656749 w 6400800"/>
                <a:gd name="connsiteY6979" fmla="*/ 269081 h 514350"/>
                <a:gd name="connsiteX6980" fmla="*/ 656749 w 6400800"/>
                <a:gd name="connsiteY6980" fmla="*/ 266224 h 514350"/>
                <a:gd name="connsiteX6981" fmla="*/ 608171 w 6400800"/>
                <a:gd name="connsiteY6981" fmla="*/ 318611 h 514350"/>
                <a:gd name="connsiteX6982" fmla="*/ 611981 w 6400800"/>
                <a:gd name="connsiteY6982" fmla="*/ 279559 h 514350"/>
                <a:gd name="connsiteX6983" fmla="*/ 613886 w 6400800"/>
                <a:gd name="connsiteY6983" fmla="*/ 288131 h 514350"/>
                <a:gd name="connsiteX6984" fmla="*/ 615791 w 6400800"/>
                <a:gd name="connsiteY6984" fmla="*/ 327184 h 514350"/>
                <a:gd name="connsiteX6985" fmla="*/ 615791 w 6400800"/>
                <a:gd name="connsiteY6985" fmla="*/ 331946 h 514350"/>
                <a:gd name="connsiteX6986" fmla="*/ 615791 w 6400800"/>
                <a:gd name="connsiteY6986" fmla="*/ 337661 h 514350"/>
                <a:gd name="connsiteX6987" fmla="*/ 613886 w 6400800"/>
                <a:gd name="connsiteY6987" fmla="*/ 333851 h 514350"/>
                <a:gd name="connsiteX6988" fmla="*/ 607219 w 6400800"/>
                <a:gd name="connsiteY6988" fmla="*/ 321469 h 514350"/>
                <a:gd name="connsiteX6989" fmla="*/ 608171 w 6400800"/>
                <a:gd name="connsiteY6989" fmla="*/ 318611 h 514350"/>
                <a:gd name="connsiteX6990" fmla="*/ 606266 w 6400800"/>
                <a:gd name="connsiteY6990" fmla="*/ 341471 h 514350"/>
                <a:gd name="connsiteX6991" fmla="*/ 615791 w 6400800"/>
                <a:gd name="connsiteY6991" fmla="*/ 364331 h 514350"/>
                <a:gd name="connsiteX6992" fmla="*/ 615791 w 6400800"/>
                <a:gd name="connsiteY6992" fmla="*/ 365284 h 514350"/>
                <a:gd name="connsiteX6993" fmla="*/ 611029 w 6400800"/>
                <a:gd name="connsiteY6993" fmla="*/ 375761 h 514350"/>
                <a:gd name="connsiteX6994" fmla="*/ 608171 w 6400800"/>
                <a:gd name="connsiteY6994" fmla="*/ 363379 h 514350"/>
                <a:gd name="connsiteX6995" fmla="*/ 605314 w 6400800"/>
                <a:gd name="connsiteY6995" fmla="*/ 350996 h 514350"/>
                <a:gd name="connsiteX6996" fmla="*/ 606266 w 6400800"/>
                <a:gd name="connsiteY6996" fmla="*/ 341471 h 514350"/>
                <a:gd name="connsiteX6997" fmla="*/ 606266 w 6400800"/>
                <a:gd name="connsiteY6997" fmla="*/ 424339 h 514350"/>
                <a:gd name="connsiteX6998" fmla="*/ 609124 w 6400800"/>
                <a:gd name="connsiteY6998" fmla="*/ 433864 h 514350"/>
                <a:gd name="connsiteX6999" fmla="*/ 607219 w 6400800"/>
                <a:gd name="connsiteY6999" fmla="*/ 436721 h 514350"/>
                <a:gd name="connsiteX7000" fmla="*/ 601504 w 6400800"/>
                <a:gd name="connsiteY7000" fmla="*/ 435769 h 514350"/>
                <a:gd name="connsiteX7001" fmla="*/ 606266 w 6400800"/>
                <a:gd name="connsiteY7001" fmla="*/ 424339 h 514350"/>
                <a:gd name="connsiteX7002" fmla="*/ 599599 w 6400800"/>
                <a:gd name="connsiteY7002" fmla="*/ 401479 h 514350"/>
                <a:gd name="connsiteX7003" fmla="*/ 599599 w 6400800"/>
                <a:gd name="connsiteY7003" fmla="*/ 401479 h 514350"/>
                <a:gd name="connsiteX7004" fmla="*/ 599599 w 6400800"/>
                <a:gd name="connsiteY7004" fmla="*/ 403384 h 514350"/>
                <a:gd name="connsiteX7005" fmla="*/ 599599 w 6400800"/>
                <a:gd name="connsiteY7005" fmla="*/ 401479 h 514350"/>
                <a:gd name="connsiteX7006" fmla="*/ 587216 w 6400800"/>
                <a:gd name="connsiteY7006" fmla="*/ 300514 h 514350"/>
                <a:gd name="connsiteX7007" fmla="*/ 591979 w 6400800"/>
                <a:gd name="connsiteY7007" fmla="*/ 310039 h 514350"/>
                <a:gd name="connsiteX7008" fmla="*/ 591026 w 6400800"/>
                <a:gd name="connsiteY7008" fmla="*/ 316706 h 514350"/>
                <a:gd name="connsiteX7009" fmla="*/ 591026 w 6400800"/>
                <a:gd name="connsiteY7009" fmla="*/ 316706 h 514350"/>
                <a:gd name="connsiteX7010" fmla="*/ 590074 w 6400800"/>
                <a:gd name="connsiteY7010" fmla="*/ 319564 h 514350"/>
                <a:gd name="connsiteX7011" fmla="*/ 587216 w 6400800"/>
                <a:gd name="connsiteY7011" fmla="*/ 311944 h 514350"/>
                <a:gd name="connsiteX7012" fmla="*/ 586264 w 6400800"/>
                <a:gd name="connsiteY7012" fmla="*/ 299561 h 514350"/>
                <a:gd name="connsiteX7013" fmla="*/ 587216 w 6400800"/>
                <a:gd name="connsiteY7013" fmla="*/ 300514 h 514350"/>
                <a:gd name="connsiteX7014" fmla="*/ 553879 w 6400800"/>
                <a:gd name="connsiteY7014" fmla="*/ 257651 h 514350"/>
                <a:gd name="connsiteX7015" fmla="*/ 555784 w 6400800"/>
                <a:gd name="connsiteY7015" fmla="*/ 233839 h 514350"/>
                <a:gd name="connsiteX7016" fmla="*/ 558641 w 6400800"/>
                <a:gd name="connsiteY7016" fmla="*/ 249079 h 514350"/>
                <a:gd name="connsiteX7017" fmla="*/ 556736 w 6400800"/>
                <a:gd name="connsiteY7017" fmla="*/ 247174 h 514350"/>
                <a:gd name="connsiteX7018" fmla="*/ 558641 w 6400800"/>
                <a:gd name="connsiteY7018" fmla="*/ 250984 h 514350"/>
                <a:gd name="connsiteX7019" fmla="*/ 570071 w 6400800"/>
                <a:gd name="connsiteY7019" fmla="*/ 297656 h 514350"/>
                <a:gd name="connsiteX7020" fmla="*/ 571976 w 6400800"/>
                <a:gd name="connsiteY7020" fmla="*/ 303371 h 514350"/>
                <a:gd name="connsiteX7021" fmla="*/ 569119 w 6400800"/>
                <a:gd name="connsiteY7021" fmla="*/ 312896 h 514350"/>
                <a:gd name="connsiteX7022" fmla="*/ 564356 w 6400800"/>
                <a:gd name="connsiteY7022" fmla="*/ 295751 h 514350"/>
                <a:gd name="connsiteX7023" fmla="*/ 553879 w 6400800"/>
                <a:gd name="connsiteY7023" fmla="*/ 266224 h 514350"/>
                <a:gd name="connsiteX7024" fmla="*/ 553879 w 6400800"/>
                <a:gd name="connsiteY7024" fmla="*/ 257651 h 514350"/>
                <a:gd name="connsiteX7025" fmla="*/ 551974 w 6400800"/>
                <a:gd name="connsiteY7025" fmla="*/ 295751 h 514350"/>
                <a:gd name="connsiteX7026" fmla="*/ 551974 w 6400800"/>
                <a:gd name="connsiteY7026" fmla="*/ 295751 h 514350"/>
                <a:gd name="connsiteX7027" fmla="*/ 552926 w 6400800"/>
                <a:gd name="connsiteY7027" fmla="*/ 298609 h 514350"/>
                <a:gd name="connsiteX7028" fmla="*/ 556736 w 6400800"/>
                <a:gd name="connsiteY7028" fmla="*/ 317659 h 514350"/>
                <a:gd name="connsiteX7029" fmla="*/ 557689 w 6400800"/>
                <a:gd name="connsiteY7029" fmla="*/ 321469 h 514350"/>
                <a:gd name="connsiteX7030" fmla="*/ 557689 w 6400800"/>
                <a:gd name="connsiteY7030" fmla="*/ 322421 h 514350"/>
                <a:gd name="connsiteX7031" fmla="*/ 557689 w 6400800"/>
                <a:gd name="connsiteY7031" fmla="*/ 326231 h 514350"/>
                <a:gd name="connsiteX7032" fmla="*/ 552926 w 6400800"/>
                <a:gd name="connsiteY7032" fmla="*/ 306229 h 514350"/>
                <a:gd name="connsiteX7033" fmla="*/ 551974 w 6400800"/>
                <a:gd name="connsiteY7033" fmla="*/ 295751 h 514350"/>
                <a:gd name="connsiteX7034" fmla="*/ 529114 w 6400800"/>
                <a:gd name="connsiteY7034" fmla="*/ 290036 h 514350"/>
                <a:gd name="connsiteX7035" fmla="*/ 529114 w 6400800"/>
                <a:gd name="connsiteY7035" fmla="*/ 290036 h 514350"/>
                <a:gd name="connsiteX7036" fmla="*/ 529114 w 6400800"/>
                <a:gd name="connsiteY7036" fmla="*/ 290036 h 514350"/>
                <a:gd name="connsiteX7037" fmla="*/ 529114 w 6400800"/>
                <a:gd name="connsiteY7037" fmla="*/ 290036 h 514350"/>
                <a:gd name="connsiteX7038" fmla="*/ 522446 w 6400800"/>
                <a:gd name="connsiteY7038" fmla="*/ 336709 h 514350"/>
                <a:gd name="connsiteX7039" fmla="*/ 523399 w 6400800"/>
                <a:gd name="connsiteY7039" fmla="*/ 329089 h 514350"/>
                <a:gd name="connsiteX7040" fmla="*/ 526256 w 6400800"/>
                <a:gd name="connsiteY7040" fmla="*/ 336709 h 514350"/>
                <a:gd name="connsiteX7041" fmla="*/ 531019 w 6400800"/>
                <a:gd name="connsiteY7041" fmla="*/ 350996 h 514350"/>
                <a:gd name="connsiteX7042" fmla="*/ 531971 w 6400800"/>
                <a:gd name="connsiteY7042" fmla="*/ 374809 h 514350"/>
                <a:gd name="connsiteX7043" fmla="*/ 533876 w 6400800"/>
                <a:gd name="connsiteY7043" fmla="*/ 403384 h 514350"/>
                <a:gd name="connsiteX7044" fmla="*/ 528161 w 6400800"/>
                <a:gd name="connsiteY7044" fmla="*/ 394811 h 514350"/>
                <a:gd name="connsiteX7045" fmla="*/ 532924 w 6400800"/>
                <a:gd name="connsiteY7045" fmla="*/ 410051 h 514350"/>
                <a:gd name="connsiteX7046" fmla="*/ 534829 w 6400800"/>
                <a:gd name="connsiteY7046" fmla="*/ 417671 h 514350"/>
                <a:gd name="connsiteX7047" fmla="*/ 535781 w 6400800"/>
                <a:gd name="connsiteY7047" fmla="*/ 430054 h 514350"/>
                <a:gd name="connsiteX7048" fmla="*/ 523399 w 6400800"/>
                <a:gd name="connsiteY7048" fmla="*/ 428149 h 514350"/>
                <a:gd name="connsiteX7049" fmla="*/ 522446 w 6400800"/>
                <a:gd name="connsiteY7049" fmla="*/ 427196 h 514350"/>
                <a:gd name="connsiteX7050" fmla="*/ 522446 w 6400800"/>
                <a:gd name="connsiteY7050" fmla="*/ 423386 h 514350"/>
                <a:gd name="connsiteX7051" fmla="*/ 527209 w 6400800"/>
                <a:gd name="connsiteY7051" fmla="*/ 410051 h 514350"/>
                <a:gd name="connsiteX7052" fmla="*/ 522446 w 6400800"/>
                <a:gd name="connsiteY7052" fmla="*/ 418624 h 514350"/>
                <a:gd name="connsiteX7053" fmla="*/ 521494 w 6400800"/>
                <a:gd name="connsiteY7053" fmla="*/ 405289 h 514350"/>
                <a:gd name="connsiteX7054" fmla="*/ 517684 w 6400800"/>
                <a:gd name="connsiteY7054" fmla="*/ 369094 h 514350"/>
                <a:gd name="connsiteX7055" fmla="*/ 522446 w 6400800"/>
                <a:gd name="connsiteY7055" fmla="*/ 336709 h 514350"/>
                <a:gd name="connsiteX7056" fmla="*/ 512921 w 6400800"/>
                <a:gd name="connsiteY7056" fmla="*/ 271939 h 514350"/>
                <a:gd name="connsiteX7057" fmla="*/ 509111 w 6400800"/>
                <a:gd name="connsiteY7057" fmla="*/ 287179 h 514350"/>
                <a:gd name="connsiteX7058" fmla="*/ 509111 w 6400800"/>
                <a:gd name="connsiteY7058" fmla="*/ 288131 h 514350"/>
                <a:gd name="connsiteX7059" fmla="*/ 507206 w 6400800"/>
                <a:gd name="connsiteY7059" fmla="*/ 275749 h 514350"/>
                <a:gd name="connsiteX7060" fmla="*/ 508159 w 6400800"/>
                <a:gd name="connsiteY7060" fmla="*/ 262414 h 514350"/>
                <a:gd name="connsiteX7061" fmla="*/ 509111 w 6400800"/>
                <a:gd name="connsiteY7061" fmla="*/ 262414 h 514350"/>
                <a:gd name="connsiteX7062" fmla="*/ 512921 w 6400800"/>
                <a:gd name="connsiteY7062" fmla="*/ 271939 h 514350"/>
                <a:gd name="connsiteX7063" fmla="*/ 497681 w 6400800"/>
                <a:gd name="connsiteY7063" fmla="*/ 207169 h 514350"/>
                <a:gd name="connsiteX7064" fmla="*/ 506254 w 6400800"/>
                <a:gd name="connsiteY7064" fmla="*/ 245269 h 514350"/>
                <a:gd name="connsiteX7065" fmla="*/ 509111 w 6400800"/>
                <a:gd name="connsiteY7065" fmla="*/ 256699 h 514350"/>
                <a:gd name="connsiteX7066" fmla="*/ 506254 w 6400800"/>
                <a:gd name="connsiteY7066" fmla="*/ 256699 h 514350"/>
                <a:gd name="connsiteX7067" fmla="*/ 505301 w 6400800"/>
                <a:gd name="connsiteY7067" fmla="*/ 256699 h 514350"/>
                <a:gd name="connsiteX7068" fmla="*/ 505301 w 6400800"/>
                <a:gd name="connsiteY7068" fmla="*/ 256699 h 514350"/>
                <a:gd name="connsiteX7069" fmla="*/ 497681 w 6400800"/>
                <a:gd name="connsiteY7069" fmla="*/ 207169 h 514350"/>
                <a:gd name="connsiteX7070" fmla="*/ 497681 w 6400800"/>
                <a:gd name="connsiteY7070" fmla="*/ 207169 h 514350"/>
                <a:gd name="connsiteX7071" fmla="*/ 487204 w 6400800"/>
                <a:gd name="connsiteY7071" fmla="*/ 419576 h 514350"/>
                <a:gd name="connsiteX7072" fmla="*/ 486251 w 6400800"/>
                <a:gd name="connsiteY7072" fmla="*/ 422434 h 514350"/>
                <a:gd name="connsiteX7073" fmla="*/ 483394 w 6400800"/>
                <a:gd name="connsiteY7073" fmla="*/ 422434 h 514350"/>
                <a:gd name="connsiteX7074" fmla="*/ 483394 w 6400800"/>
                <a:gd name="connsiteY7074" fmla="*/ 418624 h 514350"/>
                <a:gd name="connsiteX7075" fmla="*/ 481489 w 6400800"/>
                <a:gd name="connsiteY7075" fmla="*/ 401479 h 514350"/>
                <a:gd name="connsiteX7076" fmla="*/ 487204 w 6400800"/>
                <a:gd name="connsiteY7076" fmla="*/ 419576 h 514350"/>
                <a:gd name="connsiteX7077" fmla="*/ 437674 w 6400800"/>
                <a:gd name="connsiteY7077" fmla="*/ 390049 h 514350"/>
                <a:gd name="connsiteX7078" fmla="*/ 437674 w 6400800"/>
                <a:gd name="connsiteY7078" fmla="*/ 390049 h 514350"/>
                <a:gd name="connsiteX7079" fmla="*/ 437674 w 6400800"/>
                <a:gd name="connsiteY7079" fmla="*/ 388144 h 514350"/>
                <a:gd name="connsiteX7080" fmla="*/ 437674 w 6400800"/>
                <a:gd name="connsiteY7080" fmla="*/ 388144 h 514350"/>
                <a:gd name="connsiteX7081" fmla="*/ 437674 w 6400800"/>
                <a:gd name="connsiteY7081" fmla="*/ 390049 h 514350"/>
                <a:gd name="connsiteX7082" fmla="*/ 437674 w 6400800"/>
                <a:gd name="connsiteY7082" fmla="*/ 390049 h 514350"/>
                <a:gd name="connsiteX7083" fmla="*/ 448151 w 6400800"/>
                <a:gd name="connsiteY7083" fmla="*/ 362426 h 514350"/>
                <a:gd name="connsiteX7084" fmla="*/ 446246 w 6400800"/>
                <a:gd name="connsiteY7084" fmla="*/ 356711 h 514350"/>
                <a:gd name="connsiteX7085" fmla="*/ 449104 w 6400800"/>
                <a:gd name="connsiteY7085" fmla="*/ 347186 h 514350"/>
                <a:gd name="connsiteX7086" fmla="*/ 448151 w 6400800"/>
                <a:gd name="connsiteY7086" fmla="*/ 362426 h 514350"/>
                <a:gd name="connsiteX7087" fmla="*/ 436721 w 6400800"/>
                <a:gd name="connsiteY7087" fmla="*/ 227171 h 514350"/>
                <a:gd name="connsiteX7088" fmla="*/ 440531 w 6400800"/>
                <a:gd name="connsiteY7088" fmla="*/ 246221 h 514350"/>
                <a:gd name="connsiteX7089" fmla="*/ 434816 w 6400800"/>
                <a:gd name="connsiteY7089" fmla="*/ 234791 h 514350"/>
                <a:gd name="connsiteX7090" fmla="*/ 436721 w 6400800"/>
                <a:gd name="connsiteY7090" fmla="*/ 227171 h 514350"/>
                <a:gd name="connsiteX7091" fmla="*/ 428149 w 6400800"/>
                <a:gd name="connsiteY7091" fmla="*/ 280511 h 514350"/>
                <a:gd name="connsiteX7092" fmla="*/ 431959 w 6400800"/>
                <a:gd name="connsiteY7092" fmla="*/ 253841 h 514350"/>
                <a:gd name="connsiteX7093" fmla="*/ 432911 w 6400800"/>
                <a:gd name="connsiteY7093" fmla="*/ 258604 h 514350"/>
                <a:gd name="connsiteX7094" fmla="*/ 438626 w 6400800"/>
                <a:gd name="connsiteY7094" fmla="*/ 284321 h 514350"/>
                <a:gd name="connsiteX7095" fmla="*/ 439579 w 6400800"/>
                <a:gd name="connsiteY7095" fmla="*/ 290036 h 514350"/>
                <a:gd name="connsiteX7096" fmla="*/ 432911 w 6400800"/>
                <a:gd name="connsiteY7096" fmla="*/ 281464 h 514350"/>
                <a:gd name="connsiteX7097" fmla="*/ 439579 w 6400800"/>
                <a:gd name="connsiteY7097" fmla="*/ 295751 h 514350"/>
                <a:gd name="connsiteX7098" fmla="*/ 441484 w 6400800"/>
                <a:gd name="connsiteY7098" fmla="*/ 299561 h 514350"/>
                <a:gd name="connsiteX7099" fmla="*/ 443389 w 6400800"/>
                <a:gd name="connsiteY7099" fmla="*/ 312896 h 514350"/>
                <a:gd name="connsiteX7100" fmla="*/ 446246 w 6400800"/>
                <a:gd name="connsiteY7100" fmla="*/ 328136 h 514350"/>
                <a:gd name="connsiteX7101" fmla="*/ 447199 w 6400800"/>
                <a:gd name="connsiteY7101" fmla="*/ 335756 h 514350"/>
                <a:gd name="connsiteX7102" fmla="*/ 445294 w 6400800"/>
                <a:gd name="connsiteY7102" fmla="*/ 341471 h 514350"/>
                <a:gd name="connsiteX7103" fmla="*/ 442436 w 6400800"/>
                <a:gd name="connsiteY7103" fmla="*/ 349091 h 514350"/>
                <a:gd name="connsiteX7104" fmla="*/ 434816 w 6400800"/>
                <a:gd name="connsiteY7104" fmla="*/ 331946 h 514350"/>
                <a:gd name="connsiteX7105" fmla="*/ 434816 w 6400800"/>
                <a:gd name="connsiteY7105" fmla="*/ 317659 h 514350"/>
                <a:gd name="connsiteX7106" fmla="*/ 432911 w 6400800"/>
                <a:gd name="connsiteY7106" fmla="*/ 328136 h 514350"/>
                <a:gd name="connsiteX7107" fmla="*/ 423386 w 6400800"/>
                <a:gd name="connsiteY7107" fmla="*/ 303371 h 514350"/>
                <a:gd name="connsiteX7108" fmla="*/ 428149 w 6400800"/>
                <a:gd name="connsiteY7108" fmla="*/ 280511 h 514350"/>
                <a:gd name="connsiteX7109" fmla="*/ 418624 w 6400800"/>
                <a:gd name="connsiteY7109" fmla="*/ 345281 h 514350"/>
                <a:gd name="connsiteX7110" fmla="*/ 422434 w 6400800"/>
                <a:gd name="connsiteY7110" fmla="*/ 322421 h 514350"/>
                <a:gd name="connsiteX7111" fmla="*/ 427196 w 6400800"/>
                <a:gd name="connsiteY7111" fmla="*/ 339566 h 514350"/>
                <a:gd name="connsiteX7112" fmla="*/ 430054 w 6400800"/>
                <a:gd name="connsiteY7112" fmla="*/ 350996 h 514350"/>
                <a:gd name="connsiteX7113" fmla="*/ 428149 w 6400800"/>
                <a:gd name="connsiteY7113" fmla="*/ 362426 h 514350"/>
                <a:gd name="connsiteX7114" fmla="*/ 426244 w 6400800"/>
                <a:gd name="connsiteY7114" fmla="*/ 356711 h 514350"/>
                <a:gd name="connsiteX7115" fmla="*/ 420529 w 6400800"/>
                <a:gd name="connsiteY7115" fmla="*/ 344329 h 514350"/>
                <a:gd name="connsiteX7116" fmla="*/ 422434 w 6400800"/>
                <a:gd name="connsiteY7116" fmla="*/ 357664 h 514350"/>
                <a:gd name="connsiteX7117" fmla="*/ 424339 w 6400800"/>
                <a:gd name="connsiteY7117" fmla="*/ 372904 h 514350"/>
                <a:gd name="connsiteX7118" fmla="*/ 425291 w 6400800"/>
                <a:gd name="connsiteY7118" fmla="*/ 377666 h 514350"/>
                <a:gd name="connsiteX7119" fmla="*/ 424339 w 6400800"/>
                <a:gd name="connsiteY7119" fmla="*/ 375761 h 514350"/>
                <a:gd name="connsiteX7120" fmla="*/ 424339 w 6400800"/>
                <a:gd name="connsiteY7120" fmla="*/ 374809 h 514350"/>
                <a:gd name="connsiteX7121" fmla="*/ 418624 w 6400800"/>
                <a:gd name="connsiteY7121" fmla="*/ 351949 h 514350"/>
                <a:gd name="connsiteX7122" fmla="*/ 418624 w 6400800"/>
                <a:gd name="connsiteY7122" fmla="*/ 345281 h 514350"/>
                <a:gd name="connsiteX7123" fmla="*/ 406241 w 6400800"/>
                <a:gd name="connsiteY7123" fmla="*/ 261461 h 514350"/>
                <a:gd name="connsiteX7124" fmla="*/ 411956 w 6400800"/>
                <a:gd name="connsiteY7124" fmla="*/ 285274 h 514350"/>
                <a:gd name="connsiteX7125" fmla="*/ 407194 w 6400800"/>
                <a:gd name="connsiteY7125" fmla="*/ 310039 h 514350"/>
                <a:gd name="connsiteX7126" fmla="*/ 405289 w 6400800"/>
                <a:gd name="connsiteY7126" fmla="*/ 302419 h 514350"/>
                <a:gd name="connsiteX7127" fmla="*/ 406241 w 6400800"/>
                <a:gd name="connsiteY7127" fmla="*/ 261461 h 514350"/>
                <a:gd name="connsiteX7128" fmla="*/ 382429 w 6400800"/>
                <a:gd name="connsiteY7128" fmla="*/ 290036 h 514350"/>
                <a:gd name="connsiteX7129" fmla="*/ 381476 w 6400800"/>
                <a:gd name="connsiteY7129" fmla="*/ 293846 h 514350"/>
                <a:gd name="connsiteX7130" fmla="*/ 381476 w 6400800"/>
                <a:gd name="connsiteY7130" fmla="*/ 285274 h 514350"/>
                <a:gd name="connsiteX7131" fmla="*/ 382429 w 6400800"/>
                <a:gd name="connsiteY7131" fmla="*/ 290036 h 514350"/>
                <a:gd name="connsiteX7132" fmla="*/ 361474 w 6400800"/>
                <a:gd name="connsiteY7132" fmla="*/ 394811 h 514350"/>
                <a:gd name="connsiteX7133" fmla="*/ 361474 w 6400800"/>
                <a:gd name="connsiteY7133" fmla="*/ 404336 h 514350"/>
                <a:gd name="connsiteX7134" fmla="*/ 361474 w 6400800"/>
                <a:gd name="connsiteY7134" fmla="*/ 407194 h 514350"/>
                <a:gd name="connsiteX7135" fmla="*/ 354806 w 6400800"/>
                <a:gd name="connsiteY7135" fmla="*/ 383381 h 514350"/>
                <a:gd name="connsiteX7136" fmla="*/ 354806 w 6400800"/>
                <a:gd name="connsiteY7136" fmla="*/ 382429 h 514350"/>
                <a:gd name="connsiteX7137" fmla="*/ 352901 w 6400800"/>
                <a:gd name="connsiteY7137" fmla="*/ 373856 h 514350"/>
                <a:gd name="connsiteX7138" fmla="*/ 361474 w 6400800"/>
                <a:gd name="connsiteY7138" fmla="*/ 394811 h 514350"/>
                <a:gd name="connsiteX7139" fmla="*/ 347186 w 6400800"/>
                <a:gd name="connsiteY7139" fmla="*/ 307181 h 514350"/>
                <a:gd name="connsiteX7140" fmla="*/ 349091 w 6400800"/>
                <a:gd name="connsiteY7140" fmla="*/ 311944 h 514350"/>
                <a:gd name="connsiteX7141" fmla="*/ 347186 w 6400800"/>
                <a:gd name="connsiteY7141" fmla="*/ 309086 h 514350"/>
                <a:gd name="connsiteX7142" fmla="*/ 347186 w 6400800"/>
                <a:gd name="connsiteY7142" fmla="*/ 307181 h 514350"/>
                <a:gd name="connsiteX7143" fmla="*/ 347186 w 6400800"/>
                <a:gd name="connsiteY7143" fmla="*/ 429101 h 514350"/>
                <a:gd name="connsiteX7144" fmla="*/ 348139 w 6400800"/>
                <a:gd name="connsiteY7144" fmla="*/ 432911 h 514350"/>
                <a:gd name="connsiteX7145" fmla="*/ 346234 w 6400800"/>
                <a:gd name="connsiteY7145" fmla="*/ 432911 h 514350"/>
                <a:gd name="connsiteX7146" fmla="*/ 347186 w 6400800"/>
                <a:gd name="connsiteY7146" fmla="*/ 429101 h 514350"/>
                <a:gd name="connsiteX7147" fmla="*/ 310991 w 6400800"/>
                <a:gd name="connsiteY7147" fmla="*/ 439579 h 514350"/>
                <a:gd name="connsiteX7148" fmla="*/ 311944 w 6400800"/>
                <a:gd name="connsiteY7148" fmla="*/ 424339 h 514350"/>
                <a:gd name="connsiteX7149" fmla="*/ 317659 w 6400800"/>
                <a:gd name="connsiteY7149" fmla="*/ 438626 h 514350"/>
                <a:gd name="connsiteX7150" fmla="*/ 310991 w 6400800"/>
                <a:gd name="connsiteY7150" fmla="*/ 439579 h 514350"/>
                <a:gd name="connsiteX7151" fmla="*/ 302419 w 6400800"/>
                <a:gd name="connsiteY7151" fmla="*/ 230981 h 514350"/>
                <a:gd name="connsiteX7152" fmla="*/ 304324 w 6400800"/>
                <a:gd name="connsiteY7152" fmla="*/ 237649 h 514350"/>
                <a:gd name="connsiteX7153" fmla="*/ 307181 w 6400800"/>
                <a:gd name="connsiteY7153" fmla="*/ 252889 h 514350"/>
                <a:gd name="connsiteX7154" fmla="*/ 300514 w 6400800"/>
                <a:gd name="connsiteY7154" fmla="*/ 244316 h 514350"/>
                <a:gd name="connsiteX7155" fmla="*/ 302419 w 6400800"/>
                <a:gd name="connsiteY7155" fmla="*/ 230981 h 514350"/>
                <a:gd name="connsiteX7156" fmla="*/ 295751 w 6400800"/>
                <a:gd name="connsiteY7156" fmla="*/ 269081 h 514350"/>
                <a:gd name="connsiteX7157" fmla="*/ 297656 w 6400800"/>
                <a:gd name="connsiteY7157" fmla="*/ 262414 h 514350"/>
                <a:gd name="connsiteX7158" fmla="*/ 295751 w 6400800"/>
                <a:gd name="connsiteY7158" fmla="*/ 265271 h 514350"/>
                <a:gd name="connsiteX7159" fmla="*/ 297656 w 6400800"/>
                <a:gd name="connsiteY7159" fmla="*/ 251936 h 514350"/>
                <a:gd name="connsiteX7160" fmla="*/ 299561 w 6400800"/>
                <a:gd name="connsiteY7160" fmla="*/ 243364 h 514350"/>
                <a:gd name="connsiteX7161" fmla="*/ 301466 w 6400800"/>
                <a:gd name="connsiteY7161" fmla="*/ 247174 h 514350"/>
                <a:gd name="connsiteX7162" fmla="*/ 310039 w 6400800"/>
                <a:gd name="connsiteY7162" fmla="*/ 270986 h 514350"/>
                <a:gd name="connsiteX7163" fmla="*/ 319564 w 6400800"/>
                <a:gd name="connsiteY7163" fmla="*/ 312896 h 514350"/>
                <a:gd name="connsiteX7164" fmla="*/ 330041 w 6400800"/>
                <a:gd name="connsiteY7164" fmla="*/ 358616 h 514350"/>
                <a:gd name="connsiteX7165" fmla="*/ 330041 w 6400800"/>
                <a:gd name="connsiteY7165" fmla="*/ 362426 h 514350"/>
                <a:gd name="connsiteX7166" fmla="*/ 327184 w 6400800"/>
                <a:gd name="connsiteY7166" fmla="*/ 404336 h 514350"/>
                <a:gd name="connsiteX7167" fmla="*/ 327184 w 6400800"/>
                <a:gd name="connsiteY7167" fmla="*/ 404336 h 514350"/>
                <a:gd name="connsiteX7168" fmla="*/ 321469 w 6400800"/>
                <a:gd name="connsiteY7168" fmla="*/ 392906 h 514350"/>
                <a:gd name="connsiteX7169" fmla="*/ 310991 w 6400800"/>
                <a:gd name="connsiteY7169" fmla="*/ 362426 h 514350"/>
                <a:gd name="connsiteX7170" fmla="*/ 296704 w 6400800"/>
                <a:gd name="connsiteY7170" fmla="*/ 318611 h 514350"/>
                <a:gd name="connsiteX7171" fmla="*/ 291941 w 6400800"/>
                <a:gd name="connsiteY7171" fmla="*/ 302419 h 514350"/>
                <a:gd name="connsiteX7172" fmla="*/ 295751 w 6400800"/>
                <a:gd name="connsiteY7172" fmla="*/ 269081 h 514350"/>
                <a:gd name="connsiteX7173" fmla="*/ 283369 w 6400800"/>
                <a:gd name="connsiteY7173" fmla="*/ 378619 h 514350"/>
                <a:gd name="connsiteX7174" fmla="*/ 284321 w 6400800"/>
                <a:gd name="connsiteY7174" fmla="*/ 365284 h 514350"/>
                <a:gd name="connsiteX7175" fmla="*/ 285274 w 6400800"/>
                <a:gd name="connsiteY7175" fmla="*/ 363379 h 514350"/>
                <a:gd name="connsiteX7176" fmla="*/ 295751 w 6400800"/>
                <a:gd name="connsiteY7176" fmla="*/ 387191 h 514350"/>
                <a:gd name="connsiteX7177" fmla="*/ 302419 w 6400800"/>
                <a:gd name="connsiteY7177" fmla="*/ 400526 h 514350"/>
                <a:gd name="connsiteX7178" fmla="*/ 303371 w 6400800"/>
                <a:gd name="connsiteY7178" fmla="*/ 404336 h 514350"/>
                <a:gd name="connsiteX7179" fmla="*/ 301466 w 6400800"/>
                <a:gd name="connsiteY7179" fmla="*/ 412909 h 514350"/>
                <a:gd name="connsiteX7180" fmla="*/ 295751 w 6400800"/>
                <a:gd name="connsiteY7180" fmla="*/ 442436 h 514350"/>
                <a:gd name="connsiteX7181" fmla="*/ 283369 w 6400800"/>
                <a:gd name="connsiteY7181" fmla="*/ 444341 h 514350"/>
                <a:gd name="connsiteX7182" fmla="*/ 281464 w 6400800"/>
                <a:gd name="connsiteY7182" fmla="*/ 435769 h 514350"/>
                <a:gd name="connsiteX7183" fmla="*/ 281464 w 6400800"/>
                <a:gd name="connsiteY7183" fmla="*/ 407194 h 514350"/>
                <a:gd name="connsiteX7184" fmla="*/ 283369 w 6400800"/>
                <a:gd name="connsiteY7184" fmla="*/ 378619 h 514350"/>
                <a:gd name="connsiteX7185" fmla="*/ 237649 w 6400800"/>
                <a:gd name="connsiteY7185" fmla="*/ 415766 h 514350"/>
                <a:gd name="connsiteX7186" fmla="*/ 228124 w 6400800"/>
                <a:gd name="connsiteY7186" fmla="*/ 395764 h 514350"/>
                <a:gd name="connsiteX7187" fmla="*/ 229076 w 6400800"/>
                <a:gd name="connsiteY7187" fmla="*/ 383381 h 514350"/>
                <a:gd name="connsiteX7188" fmla="*/ 239554 w 6400800"/>
                <a:gd name="connsiteY7188" fmla="*/ 406241 h 514350"/>
                <a:gd name="connsiteX7189" fmla="*/ 237649 w 6400800"/>
                <a:gd name="connsiteY7189" fmla="*/ 415766 h 514350"/>
                <a:gd name="connsiteX7190" fmla="*/ 247174 w 6400800"/>
                <a:gd name="connsiteY7190" fmla="*/ 431006 h 514350"/>
                <a:gd name="connsiteX7191" fmla="*/ 248126 w 6400800"/>
                <a:gd name="connsiteY7191" fmla="*/ 425291 h 514350"/>
                <a:gd name="connsiteX7192" fmla="*/ 248126 w 6400800"/>
                <a:gd name="connsiteY7192" fmla="*/ 425291 h 514350"/>
                <a:gd name="connsiteX7193" fmla="*/ 247174 w 6400800"/>
                <a:gd name="connsiteY7193" fmla="*/ 431006 h 514350"/>
                <a:gd name="connsiteX7194" fmla="*/ 264319 w 6400800"/>
                <a:gd name="connsiteY7194" fmla="*/ 204311 h 514350"/>
                <a:gd name="connsiteX7195" fmla="*/ 270986 w 6400800"/>
                <a:gd name="connsiteY7195" fmla="*/ 185261 h 514350"/>
                <a:gd name="connsiteX7196" fmla="*/ 267176 w 6400800"/>
                <a:gd name="connsiteY7196" fmla="*/ 214789 h 514350"/>
                <a:gd name="connsiteX7197" fmla="*/ 266224 w 6400800"/>
                <a:gd name="connsiteY7197" fmla="*/ 210026 h 514350"/>
                <a:gd name="connsiteX7198" fmla="*/ 264319 w 6400800"/>
                <a:gd name="connsiteY7198" fmla="*/ 204311 h 514350"/>
                <a:gd name="connsiteX7199" fmla="*/ 264319 w 6400800"/>
                <a:gd name="connsiteY7199" fmla="*/ 204311 h 514350"/>
                <a:gd name="connsiteX7200" fmla="*/ 254794 w 6400800"/>
                <a:gd name="connsiteY7200" fmla="*/ 235744 h 514350"/>
                <a:gd name="connsiteX7201" fmla="*/ 258604 w 6400800"/>
                <a:gd name="connsiteY7201" fmla="*/ 220504 h 514350"/>
                <a:gd name="connsiteX7202" fmla="*/ 261461 w 6400800"/>
                <a:gd name="connsiteY7202" fmla="*/ 242411 h 514350"/>
                <a:gd name="connsiteX7203" fmla="*/ 262414 w 6400800"/>
                <a:gd name="connsiteY7203" fmla="*/ 245269 h 514350"/>
                <a:gd name="connsiteX7204" fmla="*/ 260509 w 6400800"/>
                <a:gd name="connsiteY7204" fmla="*/ 270034 h 514350"/>
                <a:gd name="connsiteX7205" fmla="*/ 257651 w 6400800"/>
                <a:gd name="connsiteY7205" fmla="*/ 264319 h 514350"/>
                <a:gd name="connsiteX7206" fmla="*/ 250984 w 6400800"/>
                <a:gd name="connsiteY7206" fmla="*/ 249079 h 514350"/>
                <a:gd name="connsiteX7207" fmla="*/ 254794 w 6400800"/>
                <a:gd name="connsiteY7207" fmla="*/ 235744 h 514350"/>
                <a:gd name="connsiteX7208" fmla="*/ 245269 w 6400800"/>
                <a:gd name="connsiteY7208" fmla="*/ 276701 h 514350"/>
                <a:gd name="connsiteX7209" fmla="*/ 249079 w 6400800"/>
                <a:gd name="connsiteY7209" fmla="*/ 260509 h 514350"/>
                <a:gd name="connsiteX7210" fmla="*/ 250984 w 6400800"/>
                <a:gd name="connsiteY7210" fmla="*/ 268129 h 514350"/>
                <a:gd name="connsiteX7211" fmla="*/ 258604 w 6400800"/>
                <a:gd name="connsiteY7211" fmla="*/ 292894 h 514350"/>
                <a:gd name="connsiteX7212" fmla="*/ 259556 w 6400800"/>
                <a:gd name="connsiteY7212" fmla="*/ 294799 h 514350"/>
                <a:gd name="connsiteX7213" fmla="*/ 259556 w 6400800"/>
                <a:gd name="connsiteY7213" fmla="*/ 297656 h 514350"/>
                <a:gd name="connsiteX7214" fmla="*/ 257651 w 6400800"/>
                <a:gd name="connsiteY7214" fmla="*/ 333851 h 514350"/>
                <a:gd name="connsiteX7215" fmla="*/ 250984 w 6400800"/>
                <a:gd name="connsiteY7215" fmla="*/ 309086 h 514350"/>
                <a:gd name="connsiteX7216" fmla="*/ 253841 w 6400800"/>
                <a:gd name="connsiteY7216" fmla="*/ 301466 h 514350"/>
                <a:gd name="connsiteX7217" fmla="*/ 250984 w 6400800"/>
                <a:gd name="connsiteY7217" fmla="*/ 307181 h 514350"/>
                <a:gd name="connsiteX7218" fmla="*/ 244316 w 6400800"/>
                <a:gd name="connsiteY7218" fmla="*/ 284321 h 514350"/>
                <a:gd name="connsiteX7219" fmla="*/ 245269 w 6400800"/>
                <a:gd name="connsiteY7219" fmla="*/ 276701 h 514350"/>
                <a:gd name="connsiteX7220" fmla="*/ 236696 w 6400800"/>
                <a:gd name="connsiteY7220" fmla="*/ 325279 h 514350"/>
                <a:gd name="connsiteX7221" fmla="*/ 237649 w 6400800"/>
                <a:gd name="connsiteY7221" fmla="*/ 322421 h 514350"/>
                <a:gd name="connsiteX7222" fmla="*/ 238601 w 6400800"/>
                <a:gd name="connsiteY7222" fmla="*/ 329089 h 514350"/>
                <a:gd name="connsiteX7223" fmla="*/ 235744 w 6400800"/>
                <a:gd name="connsiteY7223" fmla="*/ 335756 h 514350"/>
                <a:gd name="connsiteX7224" fmla="*/ 236696 w 6400800"/>
                <a:gd name="connsiteY7224" fmla="*/ 325279 h 514350"/>
                <a:gd name="connsiteX7225" fmla="*/ 234791 w 6400800"/>
                <a:gd name="connsiteY7225" fmla="*/ 353854 h 514350"/>
                <a:gd name="connsiteX7226" fmla="*/ 240506 w 6400800"/>
                <a:gd name="connsiteY7226" fmla="*/ 337661 h 514350"/>
                <a:gd name="connsiteX7227" fmla="*/ 241459 w 6400800"/>
                <a:gd name="connsiteY7227" fmla="*/ 342424 h 514350"/>
                <a:gd name="connsiteX7228" fmla="*/ 248126 w 6400800"/>
                <a:gd name="connsiteY7228" fmla="*/ 372904 h 514350"/>
                <a:gd name="connsiteX7229" fmla="*/ 247174 w 6400800"/>
                <a:gd name="connsiteY7229" fmla="*/ 378619 h 514350"/>
                <a:gd name="connsiteX7230" fmla="*/ 242411 w 6400800"/>
                <a:gd name="connsiteY7230" fmla="*/ 369094 h 514350"/>
                <a:gd name="connsiteX7231" fmla="*/ 234791 w 6400800"/>
                <a:gd name="connsiteY7231" fmla="*/ 353854 h 514350"/>
                <a:gd name="connsiteX7232" fmla="*/ 234791 w 6400800"/>
                <a:gd name="connsiteY7232" fmla="*/ 353854 h 514350"/>
                <a:gd name="connsiteX7233" fmla="*/ 222409 w 6400800"/>
                <a:gd name="connsiteY7233" fmla="*/ 297656 h 514350"/>
                <a:gd name="connsiteX7234" fmla="*/ 227171 w 6400800"/>
                <a:gd name="connsiteY7234" fmla="*/ 278606 h 514350"/>
                <a:gd name="connsiteX7235" fmla="*/ 228124 w 6400800"/>
                <a:gd name="connsiteY7235" fmla="*/ 284321 h 514350"/>
                <a:gd name="connsiteX7236" fmla="*/ 230029 w 6400800"/>
                <a:gd name="connsiteY7236" fmla="*/ 290989 h 514350"/>
                <a:gd name="connsiteX7237" fmla="*/ 222409 w 6400800"/>
                <a:gd name="connsiteY7237" fmla="*/ 324326 h 514350"/>
                <a:gd name="connsiteX7238" fmla="*/ 221456 w 6400800"/>
                <a:gd name="connsiteY7238" fmla="*/ 330041 h 514350"/>
                <a:gd name="connsiteX7239" fmla="*/ 220504 w 6400800"/>
                <a:gd name="connsiteY7239" fmla="*/ 329089 h 514350"/>
                <a:gd name="connsiteX7240" fmla="*/ 218599 w 6400800"/>
                <a:gd name="connsiteY7240" fmla="*/ 312896 h 514350"/>
                <a:gd name="connsiteX7241" fmla="*/ 222409 w 6400800"/>
                <a:gd name="connsiteY7241" fmla="*/ 297656 h 514350"/>
                <a:gd name="connsiteX7242" fmla="*/ 169069 w 6400800"/>
                <a:gd name="connsiteY7242" fmla="*/ 411956 h 514350"/>
                <a:gd name="connsiteX7243" fmla="*/ 169069 w 6400800"/>
                <a:gd name="connsiteY7243" fmla="*/ 412909 h 514350"/>
                <a:gd name="connsiteX7244" fmla="*/ 165259 w 6400800"/>
                <a:gd name="connsiteY7244" fmla="*/ 396716 h 514350"/>
                <a:gd name="connsiteX7245" fmla="*/ 164306 w 6400800"/>
                <a:gd name="connsiteY7245" fmla="*/ 375761 h 514350"/>
                <a:gd name="connsiteX7246" fmla="*/ 161449 w 6400800"/>
                <a:gd name="connsiteY7246" fmla="*/ 345281 h 514350"/>
                <a:gd name="connsiteX7247" fmla="*/ 158591 w 6400800"/>
                <a:gd name="connsiteY7247" fmla="*/ 321469 h 514350"/>
                <a:gd name="connsiteX7248" fmla="*/ 159544 w 6400800"/>
                <a:gd name="connsiteY7248" fmla="*/ 323374 h 514350"/>
                <a:gd name="connsiteX7249" fmla="*/ 162401 w 6400800"/>
                <a:gd name="connsiteY7249" fmla="*/ 328136 h 514350"/>
                <a:gd name="connsiteX7250" fmla="*/ 167164 w 6400800"/>
                <a:gd name="connsiteY7250" fmla="*/ 376714 h 514350"/>
                <a:gd name="connsiteX7251" fmla="*/ 170021 w 6400800"/>
                <a:gd name="connsiteY7251" fmla="*/ 402431 h 514350"/>
                <a:gd name="connsiteX7252" fmla="*/ 169069 w 6400800"/>
                <a:gd name="connsiteY7252" fmla="*/ 411956 h 514350"/>
                <a:gd name="connsiteX7253" fmla="*/ 209074 w 6400800"/>
                <a:gd name="connsiteY7253" fmla="*/ 350044 h 514350"/>
                <a:gd name="connsiteX7254" fmla="*/ 209074 w 6400800"/>
                <a:gd name="connsiteY7254" fmla="*/ 359569 h 514350"/>
                <a:gd name="connsiteX7255" fmla="*/ 207169 w 6400800"/>
                <a:gd name="connsiteY7255" fmla="*/ 356711 h 514350"/>
                <a:gd name="connsiteX7256" fmla="*/ 209074 w 6400800"/>
                <a:gd name="connsiteY7256" fmla="*/ 350044 h 514350"/>
                <a:gd name="connsiteX7257" fmla="*/ 170974 w 6400800"/>
                <a:gd name="connsiteY7257" fmla="*/ 259556 h 514350"/>
                <a:gd name="connsiteX7258" fmla="*/ 178594 w 6400800"/>
                <a:gd name="connsiteY7258" fmla="*/ 274796 h 514350"/>
                <a:gd name="connsiteX7259" fmla="*/ 187166 w 6400800"/>
                <a:gd name="connsiteY7259" fmla="*/ 291941 h 514350"/>
                <a:gd name="connsiteX7260" fmla="*/ 205264 w 6400800"/>
                <a:gd name="connsiteY7260" fmla="*/ 330041 h 514350"/>
                <a:gd name="connsiteX7261" fmla="*/ 200501 w 6400800"/>
                <a:gd name="connsiteY7261" fmla="*/ 343376 h 514350"/>
                <a:gd name="connsiteX7262" fmla="*/ 199549 w 6400800"/>
                <a:gd name="connsiteY7262" fmla="*/ 342424 h 514350"/>
                <a:gd name="connsiteX7263" fmla="*/ 180499 w 6400800"/>
                <a:gd name="connsiteY7263" fmla="*/ 310039 h 514350"/>
                <a:gd name="connsiteX7264" fmla="*/ 176689 w 6400800"/>
                <a:gd name="connsiteY7264" fmla="*/ 296704 h 514350"/>
                <a:gd name="connsiteX7265" fmla="*/ 176689 w 6400800"/>
                <a:gd name="connsiteY7265" fmla="*/ 305276 h 514350"/>
                <a:gd name="connsiteX7266" fmla="*/ 172879 w 6400800"/>
                <a:gd name="connsiteY7266" fmla="*/ 299561 h 514350"/>
                <a:gd name="connsiteX7267" fmla="*/ 171926 w 6400800"/>
                <a:gd name="connsiteY7267" fmla="*/ 298609 h 514350"/>
                <a:gd name="connsiteX7268" fmla="*/ 168116 w 6400800"/>
                <a:gd name="connsiteY7268" fmla="*/ 279559 h 514350"/>
                <a:gd name="connsiteX7269" fmla="*/ 158591 w 6400800"/>
                <a:gd name="connsiteY7269" fmla="*/ 235744 h 514350"/>
                <a:gd name="connsiteX7270" fmla="*/ 170974 w 6400800"/>
                <a:gd name="connsiteY7270" fmla="*/ 259556 h 514350"/>
                <a:gd name="connsiteX7271" fmla="*/ 161449 w 6400800"/>
                <a:gd name="connsiteY7271" fmla="*/ 307181 h 514350"/>
                <a:gd name="connsiteX7272" fmla="*/ 156686 w 6400800"/>
                <a:gd name="connsiteY7272" fmla="*/ 301466 h 514350"/>
                <a:gd name="connsiteX7273" fmla="*/ 155734 w 6400800"/>
                <a:gd name="connsiteY7273" fmla="*/ 297656 h 514350"/>
                <a:gd name="connsiteX7274" fmla="*/ 161449 w 6400800"/>
                <a:gd name="connsiteY7274" fmla="*/ 307181 h 514350"/>
                <a:gd name="connsiteX7275" fmla="*/ 130969 w 6400800"/>
                <a:gd name="connsiteY7275" fmla="*/ 280511 h 514350"/>
                <a:gd name="connsiteX7276" fmla="*/ 133826 w 6400800"/>
                <a:gd name="connsiteY7276" fmla="*/ 284321 h 514350"/>
                <a:gd name="connsiteX7277" fmla="*/ 145256 w 6400800"/>
                <a:gd name="connsiteY7277" fmla="*/ 301466 h 514350"/>
                <a:gd name="connsiteX7278" fmla="*/ 150971 w 6400800"/>
                <a:gd name="connsiteY7278" fmla="*/ 310039 h 514350"/>
                <a:gd name="connsiteX7279" fmla="*/ 150019 w 6400800"/>
                <a:gd name="connsiteY7279" fmla="*/ 341471 h 514350"/>
                <a:gd name="connsiteX7280" fmla="*/ 149066 w 6400800"/>
                <a:gd name="connsiteY7280" fmla="*/ 339566 h 514350"/>
                <a:gd name="connsiteX7281" fmla="*/ 145256 w 6400800"/>
                <a:gd name="connsiteY7281" fmla="*/ 328136 h 514350"/>
                <a:gd name="connsiteX7282" fmla="*/ 140494 w 6400800"/>
                <a:gd name="connsiteY7282" fmla="*/ 317659 h 514350"/>
                <a:gd name="connsiteX7283" fmla="*/ 132874 w 6400800"/>
                <a:gd name="connsiteY7283" fmla="*/ 301466 h 514350"/>
                <a:gd name="connsiteX7284" fmla="*/ 127159 w 6400800"/>
                <a:gd name="connsiteY7284" fmla="*/ 290989 h 514350"/>
                <a:gd name="connsiteX7285" fmla="*/ 130969 w 6400800"/>
                <a:gd name="connsiteY7285" fmla="*/ 280511 h 514350"/>
                <a:gd name="connsiteX7286" fmla="*/ 121444 w 6400800"/>
                <a:gd name="connsiteY7286" fmla="*/ 318611 h 514350"/>
                <a:gd name="connsiteX7287" fmla="*/ 127159 w 6400800"/>
                <a:gd name="connsiteY7287" fmla="*/ 294799 h 514350"/>
                <a:gd name="connsiteX7288" fmla="*/ 127159 w 6400800"/>
                <a:gd name="connsiteY7288" fmla="*/ 293846 h 514350"/>
                <a:gd name="connsiteX7289" fmla="*/ 129064 w 6400800"/>
                <a:gd name="connsiteY7289" fmla="*/ 303371 h 514350"/>
                <a:gd name="connsiteX7290" fmla="*/ 133826 w 6400800"/>
                <a:gd name="connsiteY7290" fmla="*/ 320516 h 514350"/>
                <a:gd name="connsiteX7291" fmla="*/ 138589 w 6400800"/>
                <a:gd name="connsiteY7291" fmla="*/ 342424 h 514350"/>
                <a:gd name="connsiteX7292" fmla="*/ 143351 w 6400800"/>
                <a:gd name="connsiteY7292" fmla="*/ 369094 h 514350"/>
                <a:gd name="connsiteX7293" fmla="*/ 148114 w 6400800"/>
                <a:gd name="connsiteY7293" fmla="*/ 398621 h 514350"/>
                <a:gd name="connsiteX7294" fmla="*/ 149066 w 6400800"/>
                <a:gd name="connsiteY7294" fmla="*/ 403384 h 514350"/>
                <a:gd name="connsiteX7295" fmla="*/ 149066 w 6400800"/>
                <a:gd name="connsiteY7295" fmla="*/ 411004 h 514350"/>
                <a:gd name="connsiteX7296" fmla="*/ 149066 w 6400800"/>
                <a:gd name="connsiteY7296" fmla="*/ 416719 h 514350"/>
                <a:gd name="connsiteX7297" fmla="*/ 138589 w 6400800"/>
                <a:gd name="connsiteY7297" fmla="*/ 388144 h 514350"/>
                <a:gd name="connsiteX7298" fmla="*/ 129064 w 6400800"/>
                <a:gd name="connsiteY7298" fmla="*/ 363379 h 514350"/>
                <a:gd name="connsiteX7299" fmla="*/ 131921 w 6400800"/>
                <a:gd name="connsiteY7299" fmla="*/ 358616 h 514350"/>
                <a:gd name="connsiteX7300" fmla="*/ 129064 w 6400800"/>
                <a:gd name="connsiteY7300" fmla="*/ 361474 h 514350"/>
                <a:gd name="connsiteX7301" fmla="*/ 124301 w 6400800"/>
                <a:gd name="connsiteY7301" fmla="*/ 350044 h 514350"/>
                <a:gd name="connsiteX7302" fmla="*/ 125254 w 6400800"/>
                <a:gd name="connsiteY7302" fmla="*/ 344329 h 514350"/>
                <a:gd name="connsiteX7303" fmla="*/ 129064 w 6400800"/>
                <a:gd name="connsiteY7303" fmla="*/ 328136 h 514350"/>
                <a:gd name="connsiteX7304" fmla="*/ 121444 w 6400800"/>
                <a:gd name="connsiteY7304" fmla="*/ 343376 h 514350"/>
                <a:gd name="connsiteX7305" fmla="*/ 121444 w 6400800"/>
                <a:gd name="connsiteY7305" fmla="*/ 343376 h 514350"/>
                <a:gd name="connsiteX7306" fmla="*/ 120491 w 6400800"/>
                <a:gd name="connsiteY7306" fmla="*/ 341471 h 514350"/>
                <a:gd name="connsiteX7307" fmla="*/ 117634 w 6400800"/>
                <a:gd name="connsiteY7307" fmla="*/ 334804 h 514350"/>
                <a:gd name="connsiteX7308" fmla="*/ 121444 w 6400800"/>
                <a:gd name="connsiteY7308" fmla="*/ 318611 h 514350"/>
                <a:gd name="connsiteX7309" fmla="*/ 116681 w 6400800"/>
                <a:gd name="connsiteY7309" fmla="*/ 393859 h 514350"/>
                <a:gd name="connsiteX7310" fmla="*/ 127159 w 6400800"/>
                <a:gd name="connsiteY7310" fmla="*/ 419576 h 514350"/>
                <a:gd name="connsiteX7311" fmla="*/ 113824 w 6400800"/>
                <a:gd name="connsiteY7311" fmla="*/ 414814 h 514350"/>
                <a:gd name="connsiteX7312" fmla="*/ 116681 w 6400800"/>
                <a:gd name="connsiteY7312" fmla="*/ 393859 h 514350"/>
                <a:gd name="connsiteX7313" fmla="*/ 91916 w 6400800"/>
                <a:gd name="connsiteY7313" fmla="*/ 341471 h 514350"/>
                <a:gd name="connsiteX7314" fmla="*/ 92869 w 6400800"/>
                <a:gd name="connsiteY7314" fmla="*/ 335756 h 514350"/>
                <a:gd name="connsiteX7315" fmla="*/ 94774 w 6400800"/>
                <a:gd name="connsiteY7315" fmla="*/ 340519 h 514350"/>
                <a:gd name="connsiteX7316" fmla="*/ 102394 w 6400800"/>
                <a:gd name="connsiteY7316" fmla="*/ 358616 h 514350"/>
                <a:gd name="connsiteX7317" fmla="*/ 96679 w 6400800"/>
                <a:gd name="connsiteY7317" fmla="*/ 384334 h 514350"/>
                <a:gd name="connsiteX7318" fmla="*/ 94774 w 6400800"/>
                <a:gd name="connsiteY7318" fmla="*/ 399574 h 514350"/>
                <a:gd name="connsiteX7319" fmla="*/ 93821 w 6400800"/>
                <a:gd name="connsiteY7319" fmla="*/ 400526 h 514350"/>
                <a:gd name="connsiteX7320" fmla="*/ 90964 w 6400800"/>
                <a:gd name="connsiteY7320" fmla="*/ 404336 h 514350"/>
                <a:gd name="connsiteX7321" fmla="*/ 88106 w 6400800"/>
                <a:gd name="connsiteY7321" fmla="*/ 382429 h 514350"/>
                <a:gd name="connsiteX7322" fmla="*/ 85249 w 6400800"/>
                <a:gd name="connsiteY7322" fmla="*/ 365284 h 514350"/>
                <a:gd name="connsiteX7323" fmla="*/ 91916 w 6400800"/>
                <a:gd name="connsiteY7323" fmla="*/ 341471 h 514350"/>
                <a:gd name="connsiteX7324" fmla="*/ 72866 w 6400800"/>
                <a:gd name="connsiteY7324" fmla="*/ 407194 h 514350"/>
                <a:gd name="connsiteX7325" fmla="*/ 72866 w 6400800"/>
                <a:gd name="connsiteY7325" fmla="*/ 409099 h 514350"/>
                <a:gd name="connsiteX7326" fmla="*/ 71914 w 6400800"/>
                <a:gd name="connsiteY7326" fmla="*/ 409099 h 514350"/>
                <a:gd name="connsiteX7327" fmla="*/ 72866 w 6400800"/>
                <a:gd name="connsiteY7327" fmla="*/ 4071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</a:cxnLst>
              <a:rect l="l" t="t" r="r" b="b"/>
              <a:pathLst>
                <a:path w="6400800" h="514350">
                  <a:moveTo>
                    <a:pt x="7144" y="511016"/>
                  </a:moveTo>
                  <a:lnTo>
                    <a:pt x="6354604" y="511016"/>
                  </a:lnTo>
                  <a:lnTo>
                    <a:pt x="6354604" y="409099"/>
                  </a:lnTo>
                  <a:cubicBezTo>
                    <a:pt x="6346031" y="411004"/>
                    <a:pt x="6337459" y="413861"/>
                    <a:pt x="6327934" y="415766"/>
                  </a:cubicBezTo>
                  <a:cubicBezTo>
                    <a:pt x="6327934" y="411956"/>
                    <a:pt x="6327934" y="408146"/>
                    <a:pt x="6327934" y="404336"/>
                  </a:cubicBezTo>
                  <a:cubicBezTo>
                    <a:pt x="6328887" y="396716"/>
                    <a:pt x="6327934" y="389096"/>
                    <a:pt x="6328887" y="383381"/>
                  </a:cubicBezTo>
                  <a:cubicBezTo>
                    <a:pt x="6329839" y="371951"/>
                    <a:pt x="6329839" y="365284"/>
                    <a:pt x="6329839" y="365284"/>
                  </a:cubicBezTo>
                  <a:cubicBezTo>
                    <a:pt x="6329839" y="365284"/>
                    <a:pt x="6327934" y="371951"/>
                    <a:pt x="6324124" y="383381"/>
                  </a:cubicBezTo>
                  <a:cubicBezTo>
                    <a:pt x="6322219" y="389096"/>
                    <a:pt x="6321267" y="395764"/>
                    <a:pt x="6319362" y="404336"/>
                  </a:cubicBezTo>
                  <a:cubicBezTo>
                    <a:pt x="6318409" y="409099"/>
                    <a:pt x="6317456" y="413861"/>
                    <a:pt x="6316504" y="419576"/>
                  </a:cubicBezTo>
                  <a:cubicBezTo>
                    <a:pt x="6311742" y="420529"/>
                    <a:pt x="6306979" y="421481"/>
                    <a:pt x="6303169" y="423386"/>
                  </a:cubicBezTo>
                  <a:cubicBezTo>
                    <a:pt x="6303169" y="416719"/>
                    <a:pt x="6303169" y="411004"/>
                    <a:pt x="6304121" y="405289"/>
                  </a:cubicBezTo>
                  <a:cubicBezTo>
                    <a:pt x="6308884" y="390049"/>
                    <a:pt x="6314599" y="373856"/>
                    <a:pt x="6319362" y="358616"/>
                  </a:cubicBezTo>
                  <a:cubicBezTo>
                    <a:pt x="6320314" y="355759"/>
                    <a:pt x="6321267" y="352901"/>
                    <a:pt x="6322219" y="349091"/>
                  </a:cubicBezTo>
                  <a:cubicBezTo>
                    <a:pt x="6326029" y="336709"/>
                    <a:pt x="6330792" y="325279"/>
                    <a:pt x="6334601" y="312896"/>
                  </a:cubicBezTo>
                  <a:cubicBezTo>
                    <a:pt x="6340317" y="297656"/>
                    <a:pt x="6345079" y="283369"/>
                    <a:pt x="6349842" y="269081"/>
                  </a:cubicBezTo>
                  <a:cubicBezTo>
                    <a:pt x="6354604" y="254794"/>
                    <a:pt x="6359367" y="240506"/>
                    <a:pt x="6363176" y="228124"/>
                  </a:cubicBezTo>
                  <a:cubicBezTo>
                    <a:pt x="6367939" y="214789"/>
                    <a:pt x="6371749" y="202406"/>
                    <a:pt x="6375559" y="190976"/>
                  </a:cubicBezTo>
                  <a:cubicBezTo>
                    <a:pt x="6383179" y="168116"/>
                    <a:pt x="6388894" y="149066"/>
                    <a:pt x="6393656" y="134779"/>
                  </a:cubicBezTo>
                  <a:cubicBezTo>
                    <a:pt x="6397467" y="121444"/>
                    <a:pt x="6400324" y="113824"/>
                    <a:pt x="6400324" y="113824"/>
                  </a:cubicBezTo>
                  <a:cubicBezTo>
                    <a:pt x="6400324" y="113824"/>
                    <a:pt x="6396514" y="121444"/>
                    <a:pt x="6389846" y="133826"/>
                  </a:cubicBezTo>
                  <a:cubicBezTo>
                    <a:pt x="6386989" y="139541"/>
                    <a:pt x="6384131" y="146209"/>
                    <a:pt x="6380321" y="153829"/>
                  </a:cubicBezTo>
                  <a:cubicBezTo>
                    <a:pt x="6385084" y="136684"/>
                    <a:pt x="6389846" y="121444"/>
                    <a:pt x="6392704" y="110966"/>
                  </a:cubicBezTo>
                  <a:cubicBezTo>
                    <a:pt x="6396514" y="95726"/>
                    <a:pt x="6399371" y="87154"/>
                    <a:pt x="6399371" y="87154"/>
                  </a:cubicBezTo>
                  <a:cubicBezTo>
                    <a:pt x="6399371" y="87154"/>
                    <a:pt x="6395562" y="95726"/>
                    <a:pt x="6388894" y="109061"/>
                  </a:cubicBezTo>
                  <a:cubicBezTo>
                    <a:pt x="6386037" y="115729"/>
                    <a:pt x="6382226" y="125254"/>
                    <a:pt x="6377464" y="134779"/>
                  </a:cubicBezTo>
                  <a:cubicBezTo>
                    <a:pt x="6372701" y="144304"/>
                    <a:pt x="6367939" y="155734"/>
                    <a:pt x="6364129" y="168116"/>
                  </a:cubicBezTo>
                  <a:cubicBezTo>
                    <a:pt x="6354604" y="192881"/>
                    <a:pt x="6343174" y="222409"/>
                    <a:pt x="6332696" y="253841"/>
                  </a:cubicBezTo>
                  <a:cubicBezTo>
                    <a:pt x="6326981" y="270034"/>
                    <a:pt x="6321267" y="286226"/>
                    <a:pt x="6316504" y="302419"/>
                  </a:cubicBezTo>
                  <a:cubicBezTo>
                    <a:pt x="6315551" y="304324"/>
                    <a:pt x="6315551" y="306229"/>
                    <a:pt x="6314599" y="308134"/>
                  </a:cubicBezTo>
                  <a:cubicBezTo>
                    <a:pt x="6315551" y="300514"/>
                    <a:pt x="6316504" y="293846"/>
                    <a:pt x="6317456" y="287179"/>
                  </a:cubicBezTo>
                  <a:cubicBezTo>
                    <a:pt x="6318409" y="279559"/>
                    <a:pt x="6319362" y="272891"/>
                    <a:pt x="6319362" y="267176"/>
                  </a:cubicBezTo>
                  <a:cubicBezTo>
                    <a:pt x="6320314" y="256699"/>
                    <a:pt x="6320314" y="250031"/>
                    <a:pt x="6320314" y="250031"/>
                  </a:cubicBezTo>
                  <a:cubicBezTo>
                    <a:pt x="6320314" y="250031"/>
                    <a:pt x="6318409" y="255746"/>
                    <a:pt x="6314599" y="266224"/>
                  </a:cubicBezTo>
                  <a:cubicBezTo>
                    <a:pt x="6311742" y="276701"/>
                    <a:pt x="6306979" y="291941"/>
                    <a:pt x="6302217" y="310039"/>
                  </a:cubicBezTo>
                  <a:cubicBezTo>
                    <a:pt x="6299359" y="318611"/>
                    <a:pt x="6296501" y="329089"/>
                    <a:pt x="6293644" y="339566"/>
                  </a:cubicBezTo>
                  <a:cubicBezTo>
                    <a:pt x="6291739" y="347186"/>
                    <a:pt x="6288881" y="354806"/>
                    <a:pt x="6286976" y="362426"/>
                  </a:cubicBezTo>
                  <a:cubicBezTo>
                    <a:pt x="6286024" y="352901"/>
                    <a:pt x="6285071" y="343376"/>
                    <a:pt x="6284119" y="335756"/>
                  </a:cubicBezTo>
                  <a:cubicBezTo>
                    <a:pt x="6286024" y="330041"/>
                    <a:pt x="6286976" y="324326"/>
                    <a:pt x="6288881" y="318611"/>
                  </a:cubicBezTo>
                  <a:cubicBezTo>
                    <a:pt x="6293644" y="303371"/>
                    <a:pt x="6298406" y="289084"/>
                    <a:pt x="6302217" y="274796"/>
                  </a:cubicBezTo>
                  <a:cubicBezTo>
                    <a:pt x="6304121" y="268129"/>
                    <a:pt x="6306026" y="261461"/>
                    <a:pt x="6307931" y="255746"/>
                  </a:cubicBezTo>
                  <a:cubicBezTo>
                    <a:pt x="6309837" y="250031"/>
                    <a:pt x="6311742" y="244316"/>
                    <a:pt x="6313646" y="238601"/>
                  </a:cubicBezTo>
                  <a:cubicBezTo>
                    <a:pt x="6317456" y="228124"/>
                    <a:pt x="6320314" y="218599"/>
                    <a:pt x="6323171" y="210026"/>
                  </a:cubicBezTo>
                  <a:cubicBezTo>
                    <a:pt x="6327934" y="193834"/>
                    <a:pt x="6330792" y="185261"/>
                    <a:pt x="6330792" y="185261"/>
                  </a:cubicBezTo>
                  <a:cubicBezTo>
                    <a:pt x="6330792" y="185261"/>
                    <a:pt x="6326981" y="193834"/>
                    <a:pt x="6319362" y="208121"/>
                  </a:cubicBezTo>
                  <a:cubicBezTo>
                    <a:pt x="6315551" y="215741"/>
                    <a:pt x="6311742" y="224314"/>
                    <a:pt x="6306026" y="234791"/>
                  </a:cubicBezTo>
                  <a:cubicBezTo>
                    <a:pt x="6303169" y="239554"/>
                    <a:pt x="6301264" y="245269"/>
                    <a:pt x="6298406" y="250984"/>
                  </a:cubicBezTo>
                  <a:cubicBezTo>
                    <a:pt x="6295549" y="256699"/>
                    <a:pt x="6293644" y="263366"/>
                    <a:pt x="6290787" y="270034"/>
                  </a:cubicBezTo>
                  <a:cubicBezTo>
                    <a:pt x="6286976" y="279559"/>
                    <a:pt x="6282214" y="290036"/>
                    <a:pt x="6278404" y="301466"/>
                  </a:cubicBezTo>
                  <a:cubicBezTo>
                    <a:pt x="6277451" y="295751"/>
                    <a:pt x="6277451" y="292894"/>
                    <a:pt x="6277451" y="292894"/>
                  </a:cubicBezTo>
                  <a:cubicBezTo>
                    <a:pt x="6277451" y="292894"/>
                    <a:pt x="6277451" y="297656"/>
                    <a:pt x="6276499" y="306229"/>
                  </a:cubicBezTo>
                  <a:cubicBezTo>
                    <a:pt x="6275546" y="308134"/>
                    <a:pt x="6274594" y="310991"/>
                    <a:pt x="6273642" y="312896"/>
                  </a:cubicBezTo>
                  <a:cubicBezTo>
                    <a:pt x="6272689" y="315754"/>
                    <a:pt x="6271737" y="319564"/>
                    <a:pt x="6269831" y="322421"/>
                  </a:cubicBezTo>
                  <a:cubicBezTo>
                    <a:pt x="6270784" y="314801"/>
                    <a:pt x="6272689" y="308134"/>
                    <a:pt x="6273642" y="300514"/>
                  </a:cubicBezTo>
                  <a:cubicBezTo>
                    <a:pt x="6277451" y="283369"/>
                    <a:pt x="6280309" y="267176"/>
                    <a:pt x="6283167" y="252889"/>
                  </a:cubicBezTo>
                  <a:cubicBezTo>
                    <a:pt x="6285071" y="245269"/>
                    <a:pt x="6286024" y="238601"/>
                    <a:pt x="6287929" y="231934"/>
                  </a:cubicBezTo>
                  <a:cubicBezTo>
                    <a:pt x="6289834" y="225266"/>
                    <a:pt x="6290787" y="218599"/>
                    <a:pt x="6292692" y="212884"/>
                  </a:cubicBezTo>
                  <a:cubicBezTo>
                    <a:pt x="6295549" y="200501"/>
                    <a:pt x="6298406" y="190024"/>
                    <a:pt x="6300312" y="181451"/>
                  </a:cubicBezTo>
                  <a:cubicBezTo>
                    <a:pt x="6304121" y="164306"/>
                    <a:pt x="6306026" y="153829"/>
                    <a:pt x="6306026" y="153829"/>
                  </a:cubicBezTo>
                  <a:cubicBezTo>
                    <a:pt x="6306026" y="153829"/>
                    <a:pt x="6302217" y="163354"/>
                    <a:pt x="6296501" y="180499"/>
                  </a:cubicBezTo>
                  <a:cubicBezTo>
                    <a:pt x="6293644" y="189071"/>
                    <a:pt x="6289834" y="199549"/>
                    <a:pt x="6286024" y="210979"/>
                  </a:cubicBezTo>
                  <a:cubicBezTo>
                    <a:pt x="6284119" y="216694"/>
                    <a:pt x="6282214" y="223361"/>
                    <a:pt x="6279356" y="230029"/>
                  </a:cubicBezTo>
                  <a:cubicBezTo>
                    <a:pt x="6277451" y="236696"/>
                    <a:pt x="6275546" y="243364"/>
                    <a:pt x="6273642" y="250984"/>
                  </a:cubicBezTo>
                  <a:cubicBezTo>
                    <a:pt x="6269831" y="265271"/>
                    <a:pt x="6265069" y="281464"/>
                    <a:pt x="6260306" y="298609"/>
                  </a:cubicBezTo>
                  <a:cubicBezTo>
                    <a:pt x="6255544" y="315754"/>
                    <a:pt x="6251734" y="333851"/>
                    <a:pt x="6246971" y="351949"/>
                  </a:cubicBezTo>
                  <a:cubicBezTo>
                    <a:pt x="6244114" y="366236"/>
                    <a:pt x="6240304" y="381476"/>
                    <a:pt x="6236494" y="396716"/>
                  </a:cubicBezTo>
                  <a:cubicBezTo>
                    <a:pt x="6236494" y="395764"/>
                    <a:pt x="6235542" y="395764"/>
                    <a:pt x="6235542" y="394811"/>
                  </a:cubicBezTo>
                  <a:cubicBezTo>
                    <a:pt x="6235542" y="379571"/>
                    <a:pt x="6234589" y="370046"/>
                    <a:pt x="6234589" y="370046"/>
                  </a:cubicBezTo>
                  <a:cubicBezTo>
                    <a:pt x="6234589" y="370046"/>
                    <a:pt x="6233637" y="376714"/>
                    <a:pt x="6230779" y="389096"/>
                  </a:cubicBezTo>
                  <a:cubicBezTo>
                    <a:pt x="6229826" y="387191"/>
                    <a:pt x="6228874" y="386239"/>
                    <a:pt x="6227921" y="384334"/>
                  </a:cubicBezTo>
                  <a:cubicBezTo>
                    <a:pt x="6224112" y="378619"/>
                    <a:pt x="6220301" y="372904"/>
                    <a:pt x="6216492" y="367189"/>
                  </a:cubicBezTo>
                  <a:cubicBezTo>
                    <a:pt x="6218396" y="360521"/>
                    <a:pt x="6220301" y="354806"/>
                    <a:pt x="6223159" y="348139"/>
                  </a:cubicBezTo>
                  <a:cubicBezTo>
                    <a:pt x="6227921" y="334804"/>
                    <a:pt x="6232684" y="322421"/>
                    <a:pt x="6236494" y="310991"/>
                  </a:cubicBezTo>
                  <a:cubicBezTo>
                    <a:pt x="6240304" y="299561"/>
                    <a:pt x="6244114" y="289084"/>
                    <a:pt x="6247924" y="279559"/>
                  </a:cubicBezTo>
                  <a:cubicBezTo>
                    <a:pt x="6251734" y="270034"/>
                    <a:pt x="6254592" y="262414"/>
                    <a:pt x="6256496" y="254794"/>
                  </a:cubicBezTo>
                  <a:cubicBezTo>
                    <a:pt x="6261259" y="241459"/>
                    <a:pt x="6264117" y="233839"/>
                    <a:pt x="6264117" y="233839"/>
                  </a:cubicBezTo>
                  <a:cubicBezTo>
                    <a:pt x="6264117" y="233839"/>
                    <a:pt x="6260306" y="241459"/>
                    <a:pt x="6252687" y="253841"/>
                  </a:cubicBezTo>
                  <a:cubicBezTo>
                    <a:pt x="6248876" y="260509"/>
                    <a:pt x="6245067" y="268129"/>
                    <a:pt x="6240304" y="276701"/>
                  </a:cubicBezTo>
                  <a:cubicBezTo>
                    <a:pt x="6235542" y="285274"/>
                    <a:pt x="6230779" y="295751"/>
                    <a:pt x="6225064" y="307181"/>
                  </a:cubicBezTo>
                  <a:cubicBezTo>
                    <a:pt x="6220301" y="318611"/>
                    <a:pt x="6214587" y="330994"/>
                    <a:pt x="6208871" y="343376"/>
                  </a:cubicBezTo>
                  <a:cubicBezTo>
                    <a:pt x="6207919" y="346234"/>
                    <a:pt x="6206014" y="349091"/>
                    <a:pt x="6205062" y="351949"/>
                  </a:cubicBezTo>
                  <a:cubicBezTo>
                    <a:pt x="6205062" y="351949"/>
                    <a:pt x="6204109" y="350996"/>
                    <a:pt x="6204109" y="350996"/>
                  </a:cubicBezTo>
                  <a:cubicBezTo>
                    <a:pt x="6206967" y="340519"/>
                    <a:pt x="6208871" y="330041"/>
                    <a:pt x="6210776" y="320516"/>
                  </a:cubicBezTo>
                  <a:cubicBezTo>
                    <a:pt x="6214587" y="298609"/>
                    <a:pt x="6219349" y="280511"/>
                    <a:pt x="6222206" y="268129"/>
                  </a:cubicBezTo>
                  <a:cubicBezTo>
                    <a:pt x="6225064" y="255746"/>
                    <a:pt x="6226017" y="248126"/>
                    <a:pt x="6226017" y="248126"/>
                  </a:cubicBezTo>
                  <a:cubicBezTo>
                    <a:pt x="6226017" y="248126"/>
                    <a:pt x="6223159" y="254794"/>
                    <a:pt x="6218396" y="267176"/>
                  </a:cubicBezTo>
                  <a:cubicBezTo>
                    <a:pt x="6216492" y="272891"/>
                    <a:pt x="6213634" y="280511"/>
                    <a:pt x="6209824" y="289084"/>
                  </a:cubicBezTo>
                  <a:cubicBezTo>
                    <a:pt x="6206967" y="297656"/>
                    <a:pt x="6203156" y="307181"/>
                    <a:pt x="6199346" y="317659"/>
                  </a:cubicBezTo>
                  <a:cubicBezTo>
                    <a:pt x="6197442" y="323374"/>
                    <a:pt x="6195537" y="330041"/>
                    <a:pt x="6193631" y="335756"/>
                  </a:cubicBezTo>
                  <a:cubicBezTo>
                    <a:pt x="6190774" y="330994"/>
                    <a:pt x="6186964" y="326231"/>
                    <a:pt x="6184106" y="322421"/>
                  </a:cubicBezTo>
                  <a:cubicBezTo>
                    <a:pt x="6183154" y="321469"/>
                    <a:pt x="6182201" y="320516"/>
                    <a:pt x="6181249" y="318611"/>
                  </a:cubicBezTo>
                  <a:cubicBezTo>
                    <a:pt x="6182201" y="312896"/>
                    <a:pt x="6183154" y="307181"/>
                    <a:pt x="6184106" y="302419"/>
                  </a:cubicBezTo>
                  <a:cubicBezTo>
                    <a:pt x="6186012" y="291941"/>
                    <a:pt x="6186964" y="282416"/>
                    <a:pt x="6189821" y="274796"/>
                  </a:cubicBezTo>
                  <a:cubicBezTo>
                    <a:pt x="6193631" y="259556"/>
                    <a:pt x="6195537" y="250984"/>
                    <a:pt x="6195537" y="250984"/>
                  </a:cubicBezTo>
                  <a:cubicBezTo>
                    <a:pt x="6195537" y="250984"/>
                    <a:pt x="6191726" y="259556"/>
                    <a:pt x="6186012" y="273844"/>
                  </a:cubicBezTo>
                  <a:cubicBezTo>
                    <a:pt x="6183154" y="280511"/>
                    <a:pt x="6180296" y="290036"/>
                    <a:pt x="6176487" y="300514"/>
                  </a:cubicBezTo>
                  <a:cubicBezTo>
                    <a:pt x="6175534" y="303371"/>
                    <a:pt x="6174581" y="306229"/>
                    <a:pt x="6173629" y="309086"/>
                  </a:cubicBezTo>
                  <a:cubicBezTo>
                    <a:pt x="6173629" y="309086"/>
                    <a:pt x="6172676" y="308134"/>
                    <a:pt x="6172676" y="308134"/>
                  </a:cubicBezTo>
                  <a:cubicBezTo>
                    <a:pt x="6173629" y="303371"/>
                    <a:pt x="6174581" y="298609"/>
                    <a:pt x="6174581" y="294799"/>
                  </a:cubicBezTo>
                  <a:cubicBezTo>
                    <a:pt x="6176487" y="283369"/>
                    <a:pt x="6178392" y="272891"/>
                    <a:pt x="6180296" y="263366"/>
                  </a:cubicBezTo>
                  <a:cubicBezTo>
                    <a:pt x="6182201" y="253841"/>
                    <a:pt x="6184106" y="244316"/>
                    <a:pt x="6185059" y="236696"/>
                  </a:cubicBezTo>
                  <a:cubicBezTo>
                    <a:pt x="6186964" y="229076"/>
                    <a:pt x="6187917" y="221456"/>
                    <a:pt x="6188869" y="215741"/>
                  </a:cubicBezTo>
                  <a:cubicBezTo>
                    <a:pt x="6190774" y="204311"/>
                    <a:pt x="6192679" y="197644"/>
                    <a:pt x="6192679" y="197644"/>
                  </a:cubicBezTo>
                  <a:cubicBezTo>
                    <a:pt x="6192679" y="197644"/>
                    <a:pt x="6189821" y="203359"/>
                    <a:pt x="6185059" y="214789"/>
                  </a:cubicBezTo>
                  <a:cubicBezTo>
                    <a:pt x="6180296" y="225266"/>
                    <a:pt x="6174581" y="241459"/>
                    <a:pt x="6168867" y="260509"/>
                  </a:cubicBezTo>
                  <a:cubicBezTo>
                    <a:pt x="6166962" y="267176"/>
                    <a:pt x="6165056" y="273844"/>
                    <a:pt x="6163151" y="280511"/>
                  </a:cubicBezTo>
                  <a:cubicBezTo>
                    <a:pt x="6161246" y="270034"/>
                    <a:pt x="6160294" y="261461"/>
                    <a:pt x="6159342" y="253841"/>
                  </a:cubicBezTo>
                  <a:cubicBezTo>
                    <a:pt x="6156484" y="235744"/>
                    <a:pt x="6154579" y="225266"/>
                    <a:pt x="6154579" y="225266"/>
                  </a:cubicBezTo>
                  <a:cubicBezTo>
                    <a:pt x="6154579" y="225266"/>
                    <a:pt x="6155531" y="248126"/>
                    <a:pt x="6156484" y="285274"/>
                  </a:cubicBezTo>
                  <a:cubicBezTo>
                    <a:pt x="6151721" y="278606"/>
                    <a:pt x="6146959" y="272891"/>
                    <a:pt x="6143149" y="268129"/>
                  </a:cubicBezTo>
                  <a:cubicBezTo>
                    <a:pt x="6143149" y="268129"/>
                    <a:pt x="6143149" y="267176"/>
                    <a:pt x="6143149" y="267176"/>
                  </a:cubicBezTo>
                  <a:cubicBezTo>
                    <a:pt x="6144101" y="263366"/>
                    <a:pt x="6145054" y="259556"/>
                    <a:pt x="6146006" y="256699"/>
                  </a:cubicBezTo>
                  <a:cubicBezTo>
                    <a:pt x="6156484" y="210026"/>
                    <a:pt x="6161246" y="178594"/>
                    <a:pt x="6161246" y="178594"/>
                  </a:cubicBezTo>
                  <a:cubicBezTo>
                    <a:pt x="6161246" y="178594"/>
                    <a:pt x="6158389" y="186214"/>
                    <a:pt x="6152674" y="200501"/>
                  </a:cubicBezTo>
                  <a:cubicBezTo>
                    <a:pt x="6152674" y="199549"/>
                    <a:pt x="6152674" y="198596"/>
                    <a:pt x="6152674" y="197644"/>
                  </a:cubicBezTo>
                  <a:cubicBezTo>
                    <a:pt x="6154579" y="188119"/>
                    <a:pt x="6155531" y="179546"/>
                    <a:pt x="6156484" y="172879"/>
                  </a:cubicBezTo>
                  <a:cubicBezTo>
                    <a:pt x="6158389" y="158591"/>
                    <a:pt x="6160294" y="150971"/>
                    <a:pt x="6160294" y="150971"/>
                  </a:cubicBezTo>
                  <a:cubicBezTo>
                    <a:pt x="6160294" y="150971"/>
                    <a:pt x="6157437" y="158591"/>
                    <a:pt x="6152674" y="171926"/>
                  </a:cubicBezTo>
                  <a:cubicBezTo>
                    <a:pt x="6150769" y="178594"/>
                    <a:pt x="6147912" y="187166"/>
                    <a:pt x="6145054" y="196691"/>
                  </a:cubicBezTo>
                  <a:cubicBezTo>
                    <a:pt x="6143149" y="204311"/>
                    <a:pt x="6140292" y="211931"/>
                    <a:pt x="6138387" y="220504"/>
                  </a:cubicBezTo>
                  <a:cubicBezTo>
                    <a:pt x="6136481" y="209074"/>
                    <a:pt x="6135529" y="202406"/>
                    <a:pt x="6135529" y="202406"/>
                  </a:cubicBezTo>
                  <a:cubicBezTo>
                    <a:pt x="6135529" y="202406"/>
                    <a:pt x="6135529" y="209074"/>
                    <a:pt x="6134576" y="221456"/>
                  </a:cubicBezTo>
                  <a:cubicBezTo>
                    <a:pt x="6134576" y="227171"/>
                    <a:pt x="6132671" y="234791"/>
                    <a:pt x="6132671" y="242411"/>
                  </a:cubicBezTo>
                  <a:cubicBezTo>
                    <a:pt x="6132671" y="244316"/>
                    <a:pt x="6131719" y="246221"/>
                    <a:pt x="6131719" y="249079"/>
                  </a:cubicBezTo>
                  <a:cubicBezTo>
                    <a:pt x="6131719" y="250984"/>
                    <a:pt x="6130767" y="251936"/>
                    <a:pt x="6130767" y="253841"/>
                  </a:cubicBezTo>
                  <a:cubicBezTo>
                    <a:pt x="6129814" y="252889"/>
                    <a:pt x="6129814" y="251936"/>
                    <a:pt x="6129814" y="251936"/>
                  </a:cubicBezTo>
                  <a:cubicBezTo>
                    <a:pt x="6129814" y="251936"/>
                    <a:pt x="6129814" y="252889"/>
                    <a:pt x="6130767" y="254794"/>
                  </a:cubicBezTo>
                  <a:cubicBezTo>
                    <a:pt x="6130767" y="256699"/>
                    <a:pt x="6129814" y="258604"/>
                    <a:pt x="6129814" y="261461"/>
                  </a:cubicBezTo>
                  <a:cubicBezTo>
                    <a:pt x="6129814" y="250031"/>
                    <a:pt x="6129814" y="243364"/>
                    <a:pt x="6129814" y="243364"/>
                  </a:cubicBezTo>
                  <a:cubicBezTo>
                    <a:pt x="6129814" y="243364"/>
                    <a:pt x="6127909" y="254794"/>
                    <a:pt x="6126004" y="274796"/>
                  </a:cubicBezTo>
                  <a:cubicBezTo>
                    <a:pt x="6126004" y="276701"/>
                    <a:pt x="6126004" y="279559"/>
                    <a:pt x="6125051" y="281464"/>
                  </a:cubicBezTo>
                  <a:cubicBezTo>
                    <a:pt x="6124099" y="275749"/>
                    <a:pt x="6123146" y="270986"/>
                    <a:pt x="6122194" y="267176"/>
                  </a:cubicBezTo>
                  <a:cubicBezTo>
                    <a:pt x="6119337" y="251936"/>
                    <a:pt x="6117431" y="243364"/>
                    <a:pt x="6117431" y="243364"/>
                  </a:cubicBezTo>
                  <a:cubicBezTo>
                    <a:pt x="6117431" y="243364"/>
                    <a:pt x="6117431" y="251936"/>
                    <a:pt x="6118384" y="267176"/>
                  </a:cubicBezTo>
                  <a:cubicBezTo>
                    <a:pt x="6118384" y="275749"/>
                    <a:pt x="6119337" y="287179"/>
                    <a:pt x="6119337" y="300514"/>
                  </a:cubicBezTo>
                  <a:cubicBezTo>
                    <a:pt x="6117431" y="306229"/>
                    <a:pt x="6115526" y="311944"/>
                    <a:pt x="6114574" y="317659"/>
                  </a:cubicBezTo>
                  <a:cubicBezTo>
                    <a:pt x="6114574" y="313849"/>
                    <a:pt x="6114574" y="310991"/>
                    <a:pt x="6114574" y="307181"/>
                  </a:cubicBezTo>
                  <a:cubicBezTo>
                    <a:pt x="6113621" y="299561"/>
                    <a:pt x="6113621" y="292894"/>
                    <a:pt x="6112669" y="286226"/>
                  </a:cubicBezTo>
                  <a:cubicBezTo>
                    <a:pt x="6111717" y="279559"/>
                    <a:pt x="6110764" y="274796"/>
                    <a:pt x="6109812" y="270986"/>
                  </a:cubicBezTo>
                  <a:cubicBezTo>
                    <a:pt x="6106954" y="262414"/>
                    <a:pt x="6105049" y="258604"/>
                    <a:pt x="6105049" y="258604"/>
                  </a:cubicBezTo>
                  <a:cubicBezTo>
                    <a:pt x="6105049" y="258604"/>
                    <a:pt x="6105049" y="263366"/>
                    <a:pt x="6106001" y="272891"/>
                  </a:cubicBezTo>
                  <a:cubicBezTo>
                    <a:pt x="6106001" y="275749"/>
                    <a:pt x="6106001" y="278606"/>
                    <a:pt x="6106001" y="282416"/>
                  </a:cubicBezTo>
                  <a:cubicBezTo>
                    <a:pt x="6105049" y="279559"/>
                    <a:pt x="6105049" y="276701"/>
                    <a:pt x="6104096" y="273844"/>
                  </a:cubicBezTo>
                  <a:cubicBezTo>
                    <a:pt x="6103144" y="271939"/>
                    <a:pt x="6103144" y="270034"/>
                    <a:pt x="6102192" y="268129"/>
                  </a:cubicBezTo>
                  <a:cubicBezTo>
                    <a:pt x="6102192" y="263366"/>
                    <a:pt x="6101239" y="258604"/>
                    <a:pt x="6101239" y="253841"/>
                  </a:cubicBezTo>
                  <a:cubicBezTo>
                    <a:pt x="6102192" y="251936"/>
                    <a:pt x="6102192" y="249079"/>
                    <a:pt x="6103144" y="247174"/>
                  </a:cubicBezTo>
                  <a:cubicBezTo>
                    <a:pt x="6105049" y="238601"/>
                    <a:pt x="6106954" y="230981"/>
                    <a:pt x="6107906" y="225266"/>
                  </a:cubicBezTo>
                  <a:cubicBezTo>
                    <a:pt x="6110764" y="212884"/>
                    <a:pt x="6111717" y="205264"/>
                    <a:pt x="6111717" y="205264"/>
                  </a:cubicBezTo>
                  <a:cubicBezTo>
                    <a:pt x="6111717" y="205264"/>
                    <a:pt x="6108859" y="211931"/>
                    <a:pt x="6104096" y="223361"/>
                  </a:cubicBezTo>
                  <a:cubicBezTo>
                    <a:pt x="6103144" y="227171"/>
                    <a:pt x="6101239" y="230981"/>
                    <a:pt x="6099334" y="234791"/>
                  </a:cubicBezTo>
                  <a:cubicBezTo>
                    <a:pt x="6098381" y="220504"/>
                    <a:pt x="6097429" y="210026"/>
                    <a:pt x="6096476" y="206216"/>
                  </a:cubicBezTo>
                  <a:cubicBezTo>
                    <a:pt x="6096476" y="204311"/>
                    <a:pt x="6097429" y="201454"/>
                    <a:pt x="6097429" y="199549"/>
                  </a:cubicBezTo>
                  <a:cubicBezTo>
                    <a:pt x="6099334" y="191929"/>
                    <a:pt x="6100287" y="184309"/>
                    <a:pt x="6101239" y="177641"/>
                  </a:cubicBezTo>
                  <a:cubicBezTo>
                    <a:pt x="6102192" y="170974"/>
                    <a:pt x="6103144" y="163354"/>
                    <a:pt x="6104096" y="157639"/>
                  </a:cubicBezTo>
                  <a:cubicBezTo>
                    <a:pt x="6106001" y="145256"/>
                    <a:pt x="6106954" y="133826"/>
                    <a:pt x="6107906" y="124301"/>
                  </a:cubicBezTo>
                  <a:cubicBezTo>
                    <a:pt x="6109812" y="106204"/>
                    <a:pt x="6110764" y="95726"/>
                    <a:pt x="6110764" y="95726"/>
                  </a:cubicBezTo>
                  <a:cubicBezTo>
                    <a:pt x="6110764" y="95726"/>
                    <a:pt x="6107906" y="106204"/>
                    <a:pt x="6104096" y="124301"/>
                  </a:cubicBezTo>
                  <a:cubicBezTo>
                    <a:pt x="6102192" y="132874"/>
                    <a:pt x="6099334" y="144304"/>
                    <a:pt x="6096476" y="156686"/>
                  </a:cubicBezTo>
                  <a:cubicBezTo>
                    <a:pt x="6095524" y="163354"/>
                    <a:pt x="6093619" y="170021"/>
                    <a:pt x="6091714" y="176689"/>
                  </a:cubicBezTo>
                  <a:cubicBezTo>
                    <a:pt x="6089809" y="183356"/>
                    <a:pt x="6087904" y="190976"/>
                    <a:pt x="6085999" y="198596"/>
                  </a:cubicBezTo>
                  <a:cubicBezTo>
                    <a:pt x="6085046" y="203359"/>
                    <a:pt x="6083142" y="209074"/>
                    <a:pt x="6081237" y="214789"/>
                  </a:cubicBezTo>
                  <a:cubicBezTo>
                    <a:pt x="6077426" y="206216"/>
                    <a:pt x="6074569" y="201454"/>
                    <a:pt x="6074569" y="201454"/>
                  </a:cubicBezTo>
                  <a:cubicBezTo>
                    <a:pt x="6074569" y="201454"/>
                    <a:pt x="6076474" y="208121"/>
                    <a:pt x="6079331" y="219551"/>
                  </a:cubicBezTo>
                  <a:cubicBezTo>
                    <a:pt x="6078379" y="222409"/>
                    <a:pt x="6076474" y="225266"/>
                    <a:pt x="6073617" y="230029"/>
                  </a:cubicBezTo>
                  <a:cubicBezTo>
                    <a:pt x="6072664" y="231934"/>
                    <a:pt x="6071712" y="234791"/>
                    <a:pt x="6069806" y="237649"/>
                  </a:cubicBezTo>
                  <a:cubicBezTo>
                    <a:pt x="6069806" y="233839"/>
                    <a:pt x="6069806" y="230981"/>
                    <a:pt x="6069806" y="228124"/>
                  </a:cubicBezTo>
                  <a:cubicBezTo>
                    <a:pt x="6069806" y="213836"/>
                    <a:pt x="6069806" y="205264"/>
                    <a:pt x="6069806" y="205264"/>
                  </a:cubicBezTo>
                  <a:cubicBezTo>
                    <a:pt x="6069806" y="205264"/>
                    <a:pt x="6067901" y="213836"/>
                    <a:pt x="6065996" y="228124"/>
                  </a:cubicBezTo>
                  <a:cubicBezTo>
                    <a:pt x="6065044" y="235744"/>
                    <a:pt x="6063139" y="243364"/>
                    <a:pt x="6061234" y="253841"/>
                  </a:cubicBezTo>
                  <a:cubicBezTo>
                    <a:pt x="6060281" y="256699"/>
                    <a:pt x="6060281" y="259556"/>
                    <a:pt x="6059329" y="263366"/>
                  </a:cubicBezTo>
                  <a:cubicBezTo>
                    <a:pt x="6058376" y="265271"/>
                    <a:pt x="6058376" y="267176"/>
                    <a:pt x="6057424" y="268129"/>
                  </a:cubicBezTo>
                  <a:cubicBezTo>
                    <a:pt x="6054567" y="275749"/>
                    <a:pt x="6051709" y="285274"/>
                    <a:pt x="6048851" y="294799"/>
                  </a:cubicBezTo>
                  <a:cubicBezTo>
                    <a:pt x="6045994" y="304324"/>
                    <a:pt x="6044089" y="313849"/>
                    <a:pt x="6041231" y="324326"/>
                  </a:cubicBezTo>
                  <a:cubicBezTo>
                    <a:pt x="6041231" y="324326"/>
                    <a:pt x="6041231" y="325279"/>
                    <a:pt x="6041231" y="325279"/>
                  </a:cubicBezTo>
                  <a:cubicBezTo>
                    <a:pt x="6038374" y="318611"/>
                    <a:pt x="6036469" y="311944"/>
                    <a:pt x="6033612" y="306229"/>
                  </a:cubicBezTo>
                  <a:cubicBezTo>
                    <a:pt x="6032659" y="303371"/>
                    <a:pt x="6030754" y="299561"/>
                    <a:pt x="6029801" y="296704"/>
                  </a:cubicBezTo>
                  <a:cubicBezTo>
                    <a:pt x="6029801" y="296704"/>
                    <a:pt x="6029801" y="295751"/>
                    <a:pt x="6029801" y="295751"/>
                  </a:cubicBezTo>
                  <a:cubicBezTo>
                    <a:pt x="6030754" y="290036"/>
                    <a:pt x="6031706" y="285274"/>
                    <a:pt x="6031706" y="281464"/>
                  </a:cubicBezTo>
                  <a:cubicBezTo>
                    <a:pt x="6032659" y="272891"/>
                    <a:pt x="6033612" y="269081"/>
                    <a:pt x="6033612" y="269081"/>
                  </a:cubicBezTo>
                  <a:cubicBezTo>
                    <a:pt x="6033612" y="269081"/>
                    <a:pt x="6031706" y="272891"/>
                    <a:pt x="6027896" y="280511"/>
                  </a:cubicBezTo>
                  <a:cubicBezTo>
                    <a:pt x="6026944" y="282416"/>
                    <a:pt x="6025992" y="284321"/>
                    <a:pt x="6025039" y="286226"/>
                  </a:cubicBezTo>
                  <a:cubicBezTo>
                    <a:pt x="6023134" y="281464"/>
                    <a:pt x="6021229" y="276701"/>
                    <a:pt x="6020276" y="272891"/>
                  </a:cubicBezTo>
                  <a:cubicBezTo>
                    <a:pt x="6013609" y="254794"/>
                    <a:pt x="6008846" y="244316"/>
                    <a:pt x="6008846" y="244316"/>
                  </a:cubicBezTo>
                  <a:cubicBezTo>
                    <a:pt x="6008846" y="244316"/>
                    <a:pt x="6011704" y="254794"/>
                    <a:pt x="6016467" y="273844"/>
                  </a:cubicBezTo>
                  <a:cubicBezTo>
                    <a:pt x="6018371" y="279559"/>
                    <a:pt x="6020276" y="286226"/>
                    <a:pt x="6022181" y="293846"/>
                  </a:cubicBezTo>
                  <a:cubicBezTo>
                    <a:pt x="6021229" y="296704"/>
                    <a:pt x="6020276" y="299561"/>
                    <a:pt x="6019324" y="302419"/>
                  </a:cubicBezTo>
                  <a:cubicBezTo>
                    <a:pt x="6018371" y="305276"/>
                    <a:pt x="6017419" y="309086"/>
                    <a:pt x="6016467" y="311944"/>
                  </a:cubicBezTo>
                  <a:cubicBezTo>
                    <a:pt x="6014562" y="318611"/>
                    <a:pt x="6012656" y="326231"/>
                    <a:pt x="6010751" y="333851"/>
                  </a:cubicBezTo>
                  <a:cubicBezTo>
                    <a:pt x="6010751" y="333851"/>
                    <a:pt x="6010751" y="334804"/>
                    <a:pt x="6010751" y="334804"/>
                  </a:cubicBezTo>
                  <a:cubicBezTo>
                    <a:pt x="6007894" y="330041"/>
                    <a:pt x="6005989" y="325279"/>
                    <a:pt x="6003131" y="320516"/>
                  </a:cubicBezTo>
                  <a:cubicBezTo>
                    <a:pt x="6001226" y="316706"/>
                    <a:pt x="5999321" y="312896"/>
                    <a:pt x="5996464" y="308134"/>
                  </a:cubicBezTo>
                  <a:cubicBezTo>
                    <a:pt x="5997417" y="306229"/>
                    <a:pt x="5998369" y="304324"/>
                    <a:pt x="5999321" y="302419"/>
                  </a:cubicBezTo>
                  <a:cubicBezTo>
                    <a:pt x="6002179" y="294799"/>
                    <a:pt x="6005037" y="289084"/>
                    <a:pt x="6007894" y="283369"/>
                  </a:cubicBezTo>
                  <a:cubicBezTo>
                    <a:pt x="6012656" y="272891"/>
                    <a:pt x="6014562" y="267176"/>
                    <a:pt x="6014562" y="267176"/>
                  </a:cubicBezTo>
                  <a:cubicBezTo>
                    <a:pt x="6014562" y="267176"/>
                    <a:pt x="6010751" y="272891"/>
                    <a:pt x="6004084" y="281464"/>
                  </a:cubicBezTo>
                  <a:cubicBezTo>
                    <a:pt x="6001226" y="286226"/>
                    <a:pt x="5997417" y="291941"/>
                    <a:pt x="5993606" y="297656"/>
                  </a:cubicBezTo>
                  <a:cubicBezTo>
                    <a:pt x="5992654" y="289084"/>
                    <a:pt x="5990749" y="281464"/>
                    <a:pt x="5989796" y="273844"/>
                  </a:cubicBezTo>
                  <a:cubicBezTo>
                    <a:pt x="5990749" y="266224"/>
                    <a:pt x="5990749" y="258604"/>
                    <a:pt x="5991701" y="250984"/>
                  </a:cubicBezTo>
                  <a:cubicBezTo>
                    <a:pt x="5992654" y="235744"/>
                    <a:pt x="5995512" y="223361"/>
                    <a:pt x="5997417" y="212884"/>
                  </a:cubicBezTo>
                  <a:cubicBezTo>
                    <a:pt x="6001226" y="191929"/>
                    <a:pt x="6003131" y="179546"/>
                    <a:pt x="6003131" y="179546"/>
                  </a:cubicBezTo>
                  <a:cubicBezTo>
                    <a:pt x="6003131" y="179546"/>
                    <a:pt x="5999321" y="190976"/>
                    <a:pt x="5993606" y="211931"/>
                  </a:cubicBezTo>
                  <a:cubicBezTo>
                    <a:pt x="5990749" y="222409"/>
                    <a:pt x="5986939" y="233839"/>
                    <a:pt x="5985034" y="248126"/>
                  </a:cubicBezTo>
                  <a:cubicBezTo>
                    <a:pt x="5981224" y="233839"/>
                    <a:pt x="5978367" y="219551"/>
                    <a:pt x="5974556" y="206216"/>
                  </a:cubicBezTo>
                  <a:cubicBezTo>
                    <a:pt x="5974556" y="206216"/>
                    <a:pt x="5974556" y="206216"/>
                    <a:pt x="5974556" y="206216"/>
                  </a:cubicBezTo>
                  <a:cubicBezTo>
                    <a:pt x="5975509" y="195739"/>
                    <a:pt x="5976462" y="186214"/>
                    <a:pt x="5977414" y="178594"/>
                  </a:cubicBezTo>
                  <a:cubicBezTo>
                    <a:pt x="5978367" y="163354"/>
                    <a:pt x="5979319" y="153829"/>
                    <a:pt x="5979319" y="153829"/>
                  </a:cubicBezTo>
                  <a:cubicBezTo>
                    <a:pt x="5979319" y="153829"/>
                    <a:pt x="5977414" y="162401"/>
                    <a:pt x="5973604" y="177641"/>
                  </a:cubicBezTo>
                  <a:cubicBezTo>
                    <a:pt x="5972651" y="181451"/>
                    <a:pt x="5971699" y="186214"/>
                    <a:pt x="5969794" y="191929"/>
                  </a:cubicBezTo>
                  <a:cubicBezTo>
                    <a:pt x="5965984" y="180499"/>
                    <a:pt x="5963126" y="170021"/>
                    <a:pt x="5959317" y="160496"/>
                  </a:cubicBezTo>
                  <a:cubicBezTo>
                    <a:pt x="5954554" y="148114"/>
                    <a:pt x="5950744" y="137636"/>
                    <a:pt x="5946934" y="130016"/>
                  </a:cubicBezTo>
                  <a:cubicBezTo>
                    <a:pt x="5939314" y="112871"/>
                    <a:pt x="5934551" y="104299"/>
                    <a:pt x="5934551" y="104299"/>
                  </a:cubicBezTo>
                  <a:cubicBezTo>
                    <a:pt x="5934551" y="104299"/>
                    <a:pt x="5937409" y="113824"/>
                    <a:pt x="5943124" y="131921"/>
                  </a:cubicBezTo>
                  <a:cubicBezTo>
                    <a:pt x="5945981" y="140494"/>
                    <a:pt x="5948839" y="150971"/>
                    <a:pt x="5951696" y="163354"/>
                  </a:cubicBezTo>
                  <a:cubicBezTo>
                    <a:pt x="5955506" y="175736"/>
                    <a:pt x="5957412" y="189071"/>
                    <a:pt x="5961221" y="204311"/>
                  </a:cubicBezTo>
                  <a:cubicBezTo>
                    <a:pt x="5962174" y="208121"/>
                    <a:pt x="5963126" y="212884"/>
                    <a:pt x="5964079" y="216694"/>
                  </a:cubicBezTo>
                  <a:cubicBezTo>
                    <a:pt x="5964079" y="218599"/>
                    <a:pt x="5963126" y="220504"/>
                    <a:pt x="5962174" y="222409"/>
                  </a:cubicBezTo>
                  <a:cubicBezTo>
                    <a:pt x="5961221" y="226219"/>
                    <a:pt x="5959317" y="230981"/>
                    <a:pt x="5958364" y="235744"/>
                  </a:cubicBezTo>
                  <a:cubicBezTo>
                    <a:pt x="5957412" y="234791"/>
                    <a:pt x="5957412" y="233839"/>
                    <a:pt x="5956459" y="232886"/>
                  </a:cubicBezTo>
                  <a:cubicBezTo>
                    <a:pt x="5956459" y="231934"/>
                    <a:pt x="5956459" y="231934"/>
                    <a:pt x="5956459" y="231934"/>
                  </a:cubicBezTo>
                  <a:cubicBezTo>
                    <a:pt x="5956459" y="231934"/>
                    <a:pt x="5956459" y="231934"/>
                    <a:pt x="5956459" y="232886"/>
                  </a:cubicBezTo>
                  <a:cubicBezTo>
                    <a:pt x="5948839" y="219551"/>
                    <a:pt x="5943124" y="208121"/>
                    <a:pt x="5938362" y="199549"/>
                  </a:cubicBezTo>
                  <a:cubicBezTo>
                    <a:pt x="5931694" y="187166"/>
                    <a:pt x="5927884" y="180499"/>
                    <a:pt x="5927884" y="180499"/>
                  </a:cubicBezTo>
                  <a:cubicBezTo>
                    <a:pt x="5927884" y="180499"/>
                    <a:pt x="5937409" y="209074"/>
                    <a:pt x="5953601" y="250984"/>
                  </a:cubicBezTo>
                  <a:cubicBezTo>
                    <a:pt x="5953601" y="252889"/>
                    <a:pt x="5952649" y="253841"/>
                    <a:pt x="5952649" y="255746"/>
                  </a:cubicBezTo>
                  <a:cubicBezTo>
                    <a:pt x="5949792" y="264319"/>
                    <a:pt x="5947887" y="272891"/>
                    <a:pt x="5945029" y="282416"/>
                  </a:cubicBezTo>
                  <a:cubicBezTo>
                    <a:pt x="5945029" y="283369"/>
                    <a:pt x="5944076" y="284321"/>
                    <a:pt x="5944076" y="285274"/>
                  </a:cubicBezTo>
                  <a:cubicBezTo>
                    <a:pt x="5943124" y="280511"/>
                    <a:pt x="5941219" y="275749"/>
                    <a:pt x="5940267" y="271939"/>
                  </a:cubicBezTo>
                  <a:cubicBezTo>
                    <a:pt x="5936456" y="259556"/>
                    <a:pt x="5932646" y="247174"/>
                    <a:pt x="5928837" y="237649"/>
                  </a:cubicBezTo>
                  <a:cubicBezTo>
                    <a:pt x="5925979" y="230981"/>
                    <a:pt x="5924074" y="225266"/>
                    <a:pt x="5922169" y="220504"/>
                  </a:cubicBezTo>
                  <a:cubicBezTo>
                    <a:pt x="5923121" y="217646"/>
                    <a:pt x="5923121" y="216694"/>
                    <a:pt x="5923121" y="216694"/>
                  </a:cubicBezTo>
                  <a:cubicBezTo>
                    <a:pt x="5923121" y="216694"/>
                    <a:pt x="5922169" y="217646"/>
                    <a:pt x="5921217" y="219551"/>
                  </a:cubicBezTo>
                  <a:cubicBezTo>
                    <a:pt x="5920264" y="216694"/>
                    <a:pt x="5919312" y="213836"/>
                    <a:pt x="5917406" y="211931"/>
                  </a:cubicBezTo>
                  <a:cubicBezTo>
                    <a:pt x="5913596" y="204311"/>
                    <a:pt x="5910739" y="198596"/>
                    <a:pt x="5908834" y="194786"/>
                  </a:cubicBezTo>
                  <a:cubicBezTo>
                    <a:pt x="5908834" y="190976"/>
                    <a:pt x="5907881" y="187166"/>
                    <a:pt x="5907881" y="183356"/>
                  </a:cubicBezTo>
                  <a:cubicBezTo>
                    <a:pt x="5905976" y="168116"/>
                    <a:pt x="5905024" y="159544"/>
                    <a:pt x="5905024" y="159544"/>
                  </a:cubicBezTo>
                  <a:cubicBezTo>
                    <a:pt x="5905024" y="159544"/>
                    <a:pt x="5904071" y="168116"/>
                    <a:pt x="5904071" y="184309"/>
                  </a:cubicBezTo>
                  <a:cubicBezTo>
                    <a:pt x="5904071" y="191929"/>
                    <a:pt x="5903119" y="201454"/>
                    <a:pt x="5903119" y="211931"/>
                  </a:cubicBezTo>
                  <a:cubicBezTo>
                    <a:pt x="5903119" y="217646"/>
                    <a:pt x="5903119" y="223361"/>
                    <a:pt x="5902167" y="229076"/>
                  </a:cubicBezTo>
                  <a:cubicBezTo>
                    <a:pt x="5902167" y="234791"/>
                    <a:pt x="5902167" y="241459"/>
                    <a:pt x="5902167" y="248126"/>
                  </a:cubicBezTo>
                  <a:cubicBezTo>
                    <a:pt x="5902167" y="254794"/>
                    <a:pt x="5902167" y="262414"/>
                    <a:pt x="5903119" y="270034"/>
                  </a:cubicBezTo>
                  <a:cubicBezTo>
                    <a:pt x="5902167" y="274796"/>
                    <a:pt x="5901214" y="279559"/>
                    <a:pt x="5900262" y="285274"/>
                  </a:cubicBezTo>
                  <a:cubicBezTo>
                    <a:pt x="5900262" y="284321"/>
                    <a:pt x="5900262" y="283369"/>
                    <a:pt x="5899309" y="282416"/>
                  </a:cubicBezTo>
                  <a:cubicBezTo>
                    <a:pt x="5897404" y="274796"/>
                    <a:pt x="5896451" y="268129"/>
                    <a:pt x="5895499" y="263366"/>
                  </a:cubicBezTo>
                  <a:cubicBezTo>
                    <a:pt x="5893594" y="255746"/>
                    <a:pt x="5892642" y="250031"/>
                    <a:pt x="5891689" y="248126"/>
                  </a:cubicBezTo>
                  <a:cubicBezTo>
                    <a:pt x="5891689" y="246221"/>
                    <a:pt x="5891689" y="245269"/>
                    <a:pt x="5891689" y="245269"/>
                  </a:cubicBezTo>
                  <a:cubicBezTo>
                    <a:pt x="5891689" y="245269"/>
                    <a:pt x="5891689" y="246221"/>
                    <a:pt x="5890737" y="247174"/>
                  </a:cubicBezTo>
                  <a:cubicBezTo>
                    <a:pt x="5890737" y="247174"/>
                    <a:pt x="5890737" y="247174"/>
                    <a:pt x="5890737" y="247174"/>
                  </a:cubicBezTo>
                  <a:cubicBezTo>
                    <a:pt x="5890737" y="247174"/>
                    <a:pt x="5890737" y="247174"/>
                    <a:pt x="5890737" y="248126"/>
                  </a:cubicBezTo>
                  <a:cubicBezTo>
                    <a:pt x="5889784" y="251936"/>
                    <a:pt x="5885974" y="261461"/>
                    <a:pt x="5881212" y="275749"/>
                  </a:cubicBezTo>
                  <a:cubicBezTo>
                    <a:pt x="5880259" y="270986"/>
                    <a:pt x="5879306" y="266224"/>
                    <a:pt x="5878354" y="262414"/>
                  </a:cubicBezTo>
                  <a:cubicBezTo>
                    <a:pt x="5875496" y="248126"/>
                    <a:pt x="5874544" y="240506"/>
                    <a:pt x="5874544" y="240506"/>
                  </a:cubicBezTo>
                  <a:cubicBezTo>
                    <a:pt x="5874544" y="240506"/>
                    <a:pt x="5874544" y="248126"/>
                    <a:pt x="5874544" y="262414"/>
                  </a:cubicBezTo>
                  <a:cubicBezTo>
                    <a:pt x="5874544" y="270034"/>
                    <a:pt x="5875496" y="279559"/>
                    <a:pt x="5875496" y="290989"/>
                  </a:cubicBezTo>
                  <a:cubicBezTo>
                    <a:pt x="5874544" y="293846"/>
                    <a:pt x="5873592" y="295751"/>
                    <a:pt x="5873592" y="298609"/>
                  </a:cubicBezTo>
                  <a:cubicBezTo>
                    <a:pt x="5872639" y="290036"/>
                    <a:pt x="5872639" y="280511"/>
                    <a:pt x="5870734" y="271939"/>
                  </a:cubicBezTo>
                  <a:cubicBezTo>
                    <a:pt x="5869781" y="278606"/>
                    <a:pt x="5868829" y="286226"/>
                    <a:pt x="5867876" y="292894"/>
                  </a:cubicBezTo>
                  <a:cubicBezTo>
                    <a:pt x="5867876" y="285274"/>
                    <a:pt x="5867876" y="276701"/>
                    <a:pt x="5866924" y="269081"/>
                  </a:cubicBezTo>
                  <a:cubicBezTo>
                    <a:pt x="5866924" y="260509"/>
                    <a:pt x="5865971" y="251936"/>
                    <a:pt x="5865971" y="243364"/>
                  </a:cubicBezTo>
                  <a:cubicBezTo>
                    <a:pt x="5870734" y="231934"/>
                    <a:pt x="5873592" y="225266"/>
                    <a:pt x="5873592" y="225266"/>
                  </a:cubicBezTo>
                  <a:cubicBezTo>
                    <a:pt x="5873592" y="225266"/>
                    <a:pt x="5870734" y="230029"/>
                    <a:pt x="5865971" y="237649"/>
                  </a:cubicBezTo>
                  <a:cubicBezTo>
                    <a:pt x="5865971" y="234791"/>
                    <a:pt x="5865971" y="232886"/>
                    <a:pt x="5865971" y="230029"/>
                  </a:cubicBezTo>
                  <a:cubicBezTo>
                    <a:pt x="5865971" y="217646"/>
                    <a:pt x="5865019" y="205264"/>
                    <a:pt x="5865019" y="194786"/>
                  </a:cubicBezTo>
                  <a:cubicBezTo>
                    <a:pt x="5864067" y="172879"/>
                    <a:pt x="5863114" y="154781"/>
                    <a:pt x="5863114" y="141446"/>
                  </a:cubicBezTo>
                  <a:cubicBezTo>
                    <a:pt x="5862162" y="128111"/>
                    <a:pt x="5862162" y="121444"/>
                    <a:pt x="5862162" y="121444"/>
                  </a:cubicBezTo>
                  <a:cubicBezTo>
                    <a:pt x="5862162" y="121444"/>
                    <a:pt x="5861209" y="129064"/>
                    <a:pt x="5859304" y="141446"/>
                  </a:cubicBezTo>
                  <a:cubicBezTo>
                    <a:pt x="5858351" y="147161"/>
                    <a:pt x="5857399" y="153829"/>
                    <a:pt x="5856446" y="161449"/>
                  </a:cubicBezTo>
                  <a:cubicBezTo>
                    <a:pt x="5855494" y="145256"/>
                    <a:pt x="5854542" y="130969"/>
                    <a:pt x="5853589" y="120491"/>
                  </a:cubicBezTo>
                  <a:cubicBezTo>
                    <a:pt x="5852637" y="106204"/>
                    <a:pt x="5851684" y="98584"/>
                    <a:pt x="5851684" y="98584"/>
                  </a:cubicBezTo>
                  <a:cubicBezTo>
                    <a:pt x="5851684" y="98584"/>
                    <a:pt x="5850731" y="106204"/>
                    <a:pt x="5849779" y="120491"/>
                  </a:cubicBezTo>
                  <a:cubicBezTo>
                    <a:pt x="5848826" y="127159"/>
                    <a:pt x="5848826" y="135731"/>
                    <a:pt x="5847874" y="146209"/>
                  </a:cubicBezTo>
                  <a:cubicBezTo>
                    <a:pt x="5846921" y="155734"/>
                    <a:pt x="5846921" y="167164"/>
                    <a:pt x="5846921" y="179546"/>
                  </a:cubicBezTo>
                  <a:cubicBezTo>
                    <a:pt x="5845969" y="203359"/>
                    <a:pt x="5845969" y="231934"/>
                    <a:pt x="5846921" y="262414"/>
                  </a:cubicBezTo>
                  <a:cubicBezTo>
                    <a:pt x="5846921" y="264319"/>
                    <a:pt x="5846921" y="267176"/>
                    <a:pt x="5846921" y="269081"/>
                  </a:cubicBezTo>
                  <a:cubicBezTo>
                    <a:pt x="5845969" y="270986"/>
                    <a:pt x="5844064" y="272891"/>
                    <a:pt x="5843112" y="274796"/>
                  </a:cubicBezTo>
                  <a:cubicBezTo>
                    <a:pt x="5842159" y="270034"/>
                    <a:pt x="5841206" y="265271"/>
                    <a:pt x="5840254" y="261461"/>
                  </a:cubicBezTo>
                  <a:cubicBezTo>
                    <a:pt x="5840254" y="254794"/>
                    <a:pt x="5840254" y="248126"/>
                    <a:pt x="5841206" y="242411"/>
                  </a:cubicBezTo>
                  <a:cubicBezTo>
                    <a:pt x="5841206" y="230029"/>
                    <a:pt x="5841206" y="223361"/>
                    <a:pt x="5841206" y="223361"/>
                  </a:cubicBezTo>
                  <a:cubicBezTo>
                    <a:pt x="5841206" y="223361"/>
                    <a:pt x="5839301" y="230029"/>
                    <a:pt x="5837396" y="242411"/>
                  </a:cubicBezTo>
                  <a:cubicBezTo>
                    <a:pt x="5837396" y="243364"/>
                    <a:pt x="5837396" y="244316"/>
                    <a:pt x="5836444" y="245269"/>
                  </a:cubicBezTo>
                  <a:cubicBezTo>
                    <a:pt x="5833587" y="233839"/>
                    <a:pt x="5831681" y="224314"/>
                    <a:pt x="5829776" y="215741"/>
                  </a:cubicBezTo>
                  <a:cubicBezTo>
                    <a:pt x="5825967" y="198596"/>
                    <a:pt x="5824062" y="189071"/>
                    <a:pt x="5824062" y="189071"/>
                  </a:cubicBezTo>
                  <a:cubicBezTo>
                    <a:pt x="5824062" y="189071"/>
                    <a:pt x="5825014" y="198596"/>
                    <a:pt x="5825967" y="215741"/>
                  </a:cubicBezTo>
                  <a:cubicBezTo>
                    <a:pt x="5826919" y="224314"/>
                    <a:pt x="5827871" y="234791"/>
                    <a:pt x="5828824" y="246221"/>
                  </a:cubicBezTo>
                  <a:cubicBezTo>
                    <a:pt x="5829776" y="252889"/>
                    <a:pt x="5830729" y="260509"/>
                    <a:pt x="5831681" y="268129"/>
                  </a:cubicBezTo>
                  <a:cubicBezTo>
                    <a:pt x="5830729" y="270034"/>
                    <a:pt x="5828824" y="272891"/>
                    <a:pt x="5826919" y="276701"/>
                  </a:cubicBezTo>
                  <a:cubicBezTo>
                    <a:pt x="5826919" y="274796"/>
                    <a:pt x="5825967" y="272891"/>
                    <a:pt x="5825967" y="270986"/>
                  </a:cubicBezTo>
                  <a:cubicBezTo>
                    <a:pt x="5825014" y="263366"/>
                    <a:pt x="5823109" y="255746"/>
                    <a:pt x="5822156" y="250031"/>
                  </a:cubicBezTo>
                  <a:cubicBezTo>
                    <a:pt x="5820251" y="238601"/>
                    <a:pt x="5818346" y="231934"/>
                    <a:pt x="5818346" y="231934"/>
                  </a:cubicBezTo>
                  <a:cubicBezTo>
                    <a:pt x="5818346" y="231934"/>
                    <a:pt x="5818346" y="238601"/>
                    <a:pt x="5818346" y="250031"/>
                  </a:cubicBezTo>
                  <a:cubicBezTo>
                    <a:pt x="5818346" y="255746"/>
                    <a:pt x="5818346" y="262414"/>
                    <a:pt x="5818346" y="270986"/>
                  </a:cubicBezTo>
                  <a:cubicBezTo>
                    <a:pt x="5816442" y="267176"/>
                    <a:pt x="5814537" y="264319"/>
                    <a:pt x="5812631" y="262414"/>
                  </a:cubicBezTo>
                  <a:lnTo>
                    <a:pt x="5812631" y="246221"/>
                  </a:lnTo>
                  <a:lnTo>
                    <a:pt x="5814537" y="220504"/>
                  </a:lnTo>
                  <a:cubicBezTo>
                    <a:pt x="5815489" y="220504"/>
                    <a:pt x="5815489" y="220504"/>
                    <a:pt x="5816442" y="221456"/>
                  </a:cubicBezTo>
                  <a:cubicBezTo>
                    <a:pt x="5817394" y="222409"/>
                    <a:pt x="5818346" y="222409"/>
                    <a:pt x="5819299" y="224314"/>
                  </a:cubicBezTo>
                  <a:cubicBezTo>
                    <a:pt x="5821204" y="226219"/>
                    <a:pt x="5821204" y="229076"/>
                    <a:pt x="5822156" y="231934"/>
                  </a:cubicBezTo>
                  <a:cubicBezTo>
                    <a:pt x="5822156" y="229076"/>
                    <a:pt x="5822156" y="226219"/>
                    <a:pt x="5821204" y="223361"/>
                  </a:cubicBezTo>
                  <a:cubicBezTo>
                    <a:pt x="5820251" y="222409"/>
                    <a:pt x="5819299" y="220504"/>
                    <a:pt x="5818346" y="219551"/>
                  </a:cubicBezTo>
                  <a:cubicBezTo>
                    <a:pt x="5817394" y="218599"/>
                    <a:pt x="5815489" y="217646"/>
                    <a:pt x="5813584" y="217646"/>
                  </a:cubicBezTo>
                  <a:lnTo>
                    <a:pt x="5811679" y="217646"/>
                  </a:lnTo>
                  <a:lnTo>
                    <a:pt x="5811679" y="219551"/>
                  </a:lnTo>
                  <a:cubicBezTo>
                    <a:pt x="5809774" y="228124"/>
                    <a:pt x="5806917" y="237649"/>
                    <a:pt x="5805012" y="246221"/>
                  </a:cubicBezTo>
                  <a:cubicBezTo>
                    <a:pt x="5804059" y="250031"/>
                    <a:pt x="5804059" y="252889"/>
                    <a:pt x="5803106" y="256699"/>
                  </a:cubicBezTo>
                  <a:cubicBezTo>
                    <a:pt x="5801201" y="258604"/>
                    <a:pt x="5799296" y="261461"/>
                    <a:pt x="5796439" y="264319"/>
                  </a:cubicBezTo>
                  <a:cubicBezTo>
                    <a:pt x="5796439" y="259556"/>
                    <a:pt x="5795487" y="256699"/>
                    <a:pt x="5795487" y="253841"/>
                  </a:cubicBezTo>
                  <a:cubicBezTo>
                    <a:pt x="5794534" y="250031"/>
                    <a:pt x="5794534" y="248126"/>
                    <a:pt x="5794534" y="248126"/>
                  </a:cubicBezTo>
                  <a:cubicBezTo>
                    <a:pt x="5794534" y="248126"/>
                    <a:pt x="5794534" y="250031"/>
                    <a:pt x="5794534" y="253841"/>
                  </a:cubicBezTo>
                  <a:cubicBezTo>
                    <a:pt x="5794534" y="257651"/>
                    <a:pt x="5794534" y="262414"/>
                    <a:pt x="5793581" y="268129"/>
                  </a:cubicBezTo>
                  <a:cubicBezTo>
                    <a:pt x="5792629" y="269081"/>
                    <a:pt x="5792629" y="269081"/>
                    <a:pt x="5791676" y="270034"/>
                  </a:cubicBezTo>
                  <a:cubicBezTo>
                    <a:pt x="5791676" y="270034"/>
                    <a:pt x="5791676" y="270034"/>
                    <a:pt x="5791676" y="270034"/>
                  </a:cubicBezTo>
                  <a:lnTo>
                    <a:pt x="5787867" y="239554"/>
                  </a:lnTo>
                  <a:cubicBezTo>
                    <a:pt x="5791676" y="229076"/>
                    <a:pt x="5793581" y="224314"/>
                    <a:pt x="5793581" y="224314"/>
                  </a:cubicBezTo>
                  <a:cubicBezTo>
                    <a:pt x="5793581" y="224314"/>
                    <a:pt x="5791676" y="228124"/>
                    <a:pt x="5786914" y="234791"/>
                  </a:cubicBezTo>
                  <a:lnTo>
                    <a:pt x="5785009" y="205264"/>
                  </a:lnTo>
                  <a:cubicBezTo>
                    <a:pt x="5788819" y="197644"/>
                    <a:pt x="5791676" y="190024"/>
                    <a:pt x="5795487" y="183356"/>
                  </a:cubicBezTo>
                  <a:cubicBezTo>
                    <a:pt x="5795487" y="183356"/>
                    <a:pt x="5795487" y="184309"/>
                    <a:pt x="5795487" y="184309"/>
                  </a:cubicBezTo>
                  <a:cubicBezTo>
                    <a:pt x="5795487" y="184309"/>
                    <a:pt x="5795487" y="183356"/>
                    <a:pt x="5795487" y="183356"/>
                  </a:cubicBezTo>
                  <a:cubicBezTo>
                    <a:pt x="5796439" y="181451"/>
                    <a:pt x="5797392" y="179546"/>
                    <a:pt x="5797392" y="178594"/>
                  </a:cubicBezTo>
                  <a:cubicBezTo>
                    <a:pt x="5803106" y="165259"/>
                    <a:pt x="5808821" y="153829"/>
                    <a:pt x="5812631" y="145256"/>
                  </a:cubicBezTo>
                  <a:cubicBezTo>
                    <a:pt x="5821204" y="126206"/>
                    <a:pt x="5825967" y="115729"/>
                    <a:pt x="5825967" y="115729"/>
                  </a:cubicBezTo>
                  <a:cubicBezTo>
                    <a:pt x="5825967" y="115729"/>
                    <a:pt x="5820251" y="125254"/>
                    <a:pt x="5809774" y="143351"/>
                  </a:cubicBezTo>
                  <a:cubicBezTo>
                    <a:pt x="5805012" y="151924"/>
                    <a:pt x="5798344" y="162401"/>
                    <a:pt x="5791676" y="173831"/>
                  </a:cubicBezTo>
                  <a:cubicBezTo>
                    <a:pt x="5790724" y="172879"/>
                    <a:pt x="5789771" y="171926"/>
                    <a:pt x="5788819" y="170974"/>
                  </a:cubicBezTo>
                  <a:cubicBezTo>
                    <a:pt x="5786914" y="170021"/>
                    <a:pt x="5785009" y="169069"/>
                    <a:pt x="5783104" y="169069"/>
                  </a:cubicBezTo>
                  <a:lnTo>
                    <a:pt x="5781199" y="169069"/>
                  </a:lnTo>
                  <a:lnTo>
                    <a:pt x="5781199" y="170974"/>
                  </a:lnTo>
                  <a:lnTo>
                    <a:pt x="5777389" y="197644"/>
                  </a:lnTo>
                  <a:cubicBezTo>
                    <a:pt x="5774531" y="204311"/>
                    <a:pt x="5770721" y="210026"/>
                    <a:pt x="5766912" y="217646"/>
                  </a:cubicBezTo>
                  <a:cubicBezTo>
                    <a:pt x="5762149" y="226219"/>
                    <a:pt x="5757387" y="234791"/>
                    <a:pt x="5752624" y="244316"/>
                  </a:cubicBezTo>
                  <a:cubicBezTo>
                    <a:pt x="5752624" y="240506"/>
                    <a:pt x="5751671" y="236696"/>
                    <a:pt x="5751671" y="233839"/>
                  </a:cubicBezTo>
                  <a:cubicBezTo>
                    <a:pt x="5750719" y="228124"/>
                    <a:pt x="5749767" y="222409"/>
                    <a:pt x="5749767" y="216694"/>
                  </a:cubicBezTo>
                  <a:cubicBezTo>
                    <a:pt x="5754529" y="199549"/>
                    <a:pt x="5757387" y="190024"/>
                    <a:pt x="5757387" y="190024"/>
                  </a:cubicBezTo>
                  <a:cubicBezTo>
                    <a:pt x="5757387" y="190024"/>
                    <a:pt x="5754529" y="197644"/>
                    <a:pt x="5749767" y="210979"/>
                  </a:cubicBezTo>
                  <a:cubicBezTo>
                    <a:pt x="5749767" y="209074"/>
                    <a:pt x="5748814" y="206216"/>
                    <a:pt x="5748814" y="204311"/>
                  </a:cubicBezTo>
                  <a:cubicBezTo>
                    <a:pt x="5746909" y="188119"/>
                    <a:pt x="5745004" y="178594"/>
                    <a:pt x="5745004" y="178594"/>
                  </a:cubicBezTo>
                  <a:cubicBezTo>
                    <a:pt x="5745004" y="178594"/>
                    <a:pt x="5745004" y="188119"/>
                    <a:pt x="5745004" y="204311"/>
                  </a:cubicBezTo>
                  <a:cubicBezTo>
                    <a:pt x="5745004" y="210026"/>
                    <a:pt x="5745004" y="215741"/>
                    <a:pt x="5745004" y="222409"/>
                  </a:cubicBezTo>
                  <a:cubicBezTo>
                    <a:pt x="5745004" y="223361"/>
                    <a:pt x="5744051" y="224314"/>
                    <a:pt x="5744051" y="225266"/>
                  </a:cubicBezTo>
                  <a:cubicBezTo>
                    <a:pt x="5740242" y="234791"/>
                    <a:pt x="5736431" y="247174"/>
                    <a:pt x="5731669" y="259556"/>
                  </a:cubicBezTo>
                  <a:cubicBezTo>
                    <a:pt x="5731669" y="259556"/>
                    <a:pt x="5731669" y="258604"/>
                    <a:pt x="5731669" y="258604"/>
                  </a:cubicBezTo>
                  <a:cubicBezTo>
                    <a:pt x="5733574" y="245269"/>
                    <a:pt x="5734526" y="238601"/>
                    <a:pt x="5734526" y="238601"/>
                  </a:cubicBezTo>
                  <a:cubicBezTo>
                    <a:pt x="5734526" y="238601"/>
                    <a:pt x="5732621" y="246221"/>
                    <a:pt x="5727859" y="258604"/>
                  </a:cubicBezTo>
                  <a:cubicBezTo>
                    <a:pt x="5726906" y="260509"/>
                    <a:pt x="5726906" y="262414"/>
                    <a:pt x="5725954" y="264319"/>
                  </a:cubicBezTo>
                  <a:cubicBezTo>
                    <a:pt x="5725954" y="264319"/>
                    <a:pt x="5725954" y="263366"/>
                    <a:pt x="5725954" y="263366"/>
                  </a:cubicBezTo>
                  <a:cubicBezTo>
                    <a:pt x="5725954" y="263366"/>
                    <a:pt x="5725954" y="262414"/>
                    <a:pt x="5725954" y="262414"/>
                  </a:cubicBezTo>
                  <a:cubicBezTo>
                    <a:pt x="5725954" y="260509"/>
                    <a:pt x="5726906" y="258604"/>
                    <a:pt x="5726906" y="256699"/>
                  </a:cubicBezTo>
                  <a:cubicBezTo>
                    <a:pt x="5727859" y="251936"/>
                    <a:pt x="5728812" y="247174"/>
                    <a:pt x="5729764" y="242411"/>
                  </a:cubicBezTo>
                  <a:cubicBezTo>
                    <a:pt x="5730717" y="237649"/>
                    <a:pt x="5731669" y="233839"/>
                    <a:pt x="5732621" y="230029"/>
                  </a:cubicBezTo>
                  <a:cubicBezTo>
                    <a:pt x="5734526" y="222409"/>
                    <a:pt x="5736431" y="215741"/>
                    <a:pt x="5737384" y="210026"/>
                  </a:cubicBezTo>
                  <a:cubicBezTo>
                    <a:pt x="5740242" y="198596"/>
                    <a:pt x="5741194" y="191929"/>
                    <a:pt x="5741194" y="191929"/>
                  </a:cubicBezTo>
                  <a:cubicBezTo>
                    <a:pt x="5741194" y="191929"/>
                    <a:pt x="5740242" y="193834"/>
                    <a:pt x="5739289" y="196691"/>
                  </a:cubicBezTo>
                  <a:cubicBezTo>
                    <a:pt x="5740242" y="192881"/>
                    <a:pt x="5740242" y="190024"/>
                    <a:pt x="5740242" y="190024"/>
                  </a:cubicBezTo>
                  <a:cubicBezTo>
                    <a:pt x="5740242" y="190024"/>
                    <a:pt x="5737384" y="197644"/>
                    <a:pt x="5731669" y="211931"/>
                  </a:cubicBezTo>
                  <a:cubicBezTo>
                    <a:pt x="5730717" y="215741"/>
                    <a:pt x="5728812" y="219551"/>
                    <a:pt x="5726906" y="224314"/>
                  </a:cubicBezTo>
                  <a:cubicBezTo>
                    <a:pt x="5725954" y="225266"/>
                    <a:pt x="5725954" y="227171"/>
                    <a:pt x="5725001" y="228124"/>
                  </a:cubicBezTo>
                  <a:cubicBezTo>
                    <a:pt x="5723096" y="231934"/>
                    <a:pt x="5722144" y="235744"/>
                    <a:pt x="5720239" y="240506"/>
                  </a:cubicBezTo>
                  <a:cubicBezTo>
                    <a:pt x="5719287" y="243364"/>
                    <a:pt x="5718334" y="246221"/>
                    <a:pt x="5717381" y="250031"/>
                  </a:cubicBezTo>
                  <a:cubicBezTo>
                    <a:pt x="5716429" y="251936"/>
                    <a:pt x="5716429" y="252889"/>
                    <a:pt x="5715476" y="254794"/>
                  </a:cubicBezTo>
                  <a:cubicBezTo>
                    <a:pt x="5713571" y="260509"/>
                    <a:pt x="5711667" y="266224"/>
                    <a:pt x="5709762" y="272891"/>
                  </a:cubicBezTo>
                  <a:cubicBezTo>
                    <a:pt x="5707856" y="278606"/>
                    <a:pt x="5705951" y="284321"/>
                    <a:pt x="5704046" y="290989"/>
                  </a:cubicBezTo>
                  <a:cubicBezTo>
                    <a:pt x="5701189" y="285274"/>
                    <a:pt x="5699284" y="280511"/>
                    <a:pt x="5696426" y="275749"/>
                  </a:cubicBezTo>
                  <a:cubicBezTo>
                    <a:pt x="5695474" y="271939"/>
                    <a:pt x="5695474" y="269081"/>
                    <a:pt x="5695474" y="269081"/>
                  </a:cubicBezTo>
                  <a:cubicBezTo>
                    <a:pt x="5695474" y="269081"/>
                    <a:pt x="5695474" y="270034"/>
                    <a:pt x="5695474" y="272891"/>
                  </a:cubicBezTo>
                  <a:cubicBezTo>
                    <a:pt x="5692617" y="268129"/>
                    <a:pt x="5690712" y="263366"/>
                    <a:pt x="5688806" y="259556"/>
                  </a:cubicBezTo>
                  <a:cubicBezTo>
                    <a:pt x="5683092" y="249079"/>
                    <a:pt x="5680234" y="243364"/>
                    <a:pt x="5680234" y="243364"/>
                  </a:cubicBezTo>
                  <a:cubicBezTo>
                    <a:pt x="5680234" y="243364"/>
                    <a:pt x="5682139" y="250031"/>
                    <a:pt x="5684996" y="260509"/>
                  </a:cubicBezTo>
                  <a:cubicBezTo>
                    <a:pt x="5687854" y="269081"/>
                    <a:pt x="5690712" y="279559"/>
                    <a:pt x="5694521" y="292894"/>
                  </a:cubicBezTo>
                  <a:cubicBezTo>
                    <a:pt x="5694521" y="297656"/>
                    <a:pt x="5694521" y="302419"/>
                    <a:pt x="5694521" y="309086"/>
                  </a:cubicBezTo>
                  <a:cubicBezTo>
                    <a:pt x="5694521" y="313849"/>
                    <a:pt x="5694521" y="318611"/>
                    <a:pt x="5694521" y="323374"/>
                  </a:cubicBezTo>
                  <a:cubicBezTo>
                    <a:pt x="5693569" y="326231"/>
                    <a:pt x="5692617" y="329089"/>
                    <a:pt x="5691664" y="331946"/>
                  </a:cubicBezTo>
                  <a:cubicBezTo>
                    <a:pt x="5690712" y="330994"/>
                    <a:pt x="5690712" y="330041"/>
                    <a:pt x="5689759" y="329089"/>
                  </a:cubicBezTo>
                  <a:lnTo>
                    <a:pt x="5689759" y="320516"/>
                  </a:lnTo>
                  <a:cubicBezTo>
                    <a:pt x="5688806" y="309086"/>
                    <a:pt x="5688806" y="297656"/>
                    <a:pt x="5687854" y="286226"/>
                  </a:cubicBezTo>
                  <a:cubicBezTo>
                    <a:pt x="5686901" y="297656"/>
                    <a:pt x="5685949" y="308134"/>
                    <a:pt x="5684996" y="319564"/>
                  </a:cubicBezTo>
                  <a:cubicBezTo>
                    <a:pt x="5684044" y="317659"/>
                    <a:pt x="5683092" y="315754"/>
                    <a:pt x="5681187" y="312896"/>
                  </a:cubicBezTo>
                  <a:cubicBezTo>
                    <a:pt x="5679281" y="299561"/>
                    <a:pt x="5677376" y="286226"/>
                    <a:pt x="5675471" y="273844"/>
                  </a:cubicBezTo>
                  <a:cubicBezTo>
                    <a:pt x="5674519" y="267176"/>
                    <a:pt x="5673567" y="260509"/>
                    <a:pt x="5672614" y="253841"/>
                  </a:cubicBezTo>
                  <a:cubicBezTo>
                    <a:pt x="5671662" y="247174"/>
                    <a:pt x="5671662" y="241459"/>
                    <a:pt x="5670709" y="235744"/>
                  </a:cubicBezTo>
                  <a:cubicBezTo>
                    <a:pt x="5669756" y="224314"/>
                    <a:pt x="5668804" y="214789"/>
                    <a:pt x="5667851" y="207169"/>
                  </a:cubicBezTo>
                  <a:cubicBezTo>
                    <a:pt x="5666899" y="198596"/>
                    <a:pt x="5665946" y="192881"/>
                    <a:pt x="5665946" y="188119"/>
                  </a:cubicBezTo>
                  <a:cubicBezTo>
                    <a:pt x="5666899" y="185261"/>
                    <a:pt x="5666899" y="183356"/>
                    <a:pt x="5666899" y="183356"/>
                  </a:cubicBezTo>
                  <a:cubicBezTo>
                    <a:pt x="5666899" y="183356"/>
                    <a:pt x="5665946" y="184309"/>
                    <a:pt x="5665946" y="186214"/>
                  </a:cubicBezTo>
                  <a:cubicBezTo>
                    <a:pt x="5665946" y="183356"/>
                    <a:pt x="5664994" y="181451"/>
                    <a:pt x="5664994" y="181451"/>
                  </a:cubicBezTo>
                  <a:cubicBezTo>
                    <a:pt x="5664994" y="181451"/>
                    <a:pt x="5664994" y="184309"/>
                    <a:pt x="5664994" y="188119"/>
                  </a:cubicBezTo>
                  <a:cubicBezTo>
                    <a:pt x="5663089" y="192881"/>
                    <a:pt x="5659279" y="201454"/>
                    <a:pt x="5654517" y="211931"/>
                  </a:cubicBezTo>
                  <a:cubicBezTo>
                    <a:pt x="5654517" y="210026"/>
                    <a:pt x="5654517" y="207169"/>
                    <a:pt x="5653564" y="205264"/>
                  </a:cubicBezTo>
                  <a:cubicBezTo>
                    <a:pt x="5652612" y="199549"/>
                    <a:pt x="5652612" y="193834"/>
                    <a:pt x="5652612" y="189071"/>
                  </a:cubicBezTo>
                  <a:cubicBezTo>
                    <a:pt x="5655469" y="183356"/>
                    <a:pt x="5657374" y="179546"/>
                    <a:pt x="5657374" y="179546"/>
                  </a:cubicBezTo>
                  <a:cubicBezTo>
                    <a:pt x="5657374" y="179546"/>
                    <a:pt x="5655469" y="182404"/>
                    <a:pt x="5652612" y="187166"/>
                  </a:cubicBezTo>
                  <a:cubicBezTo>
                    <a:pt x="5652612" y="186214"/>
                    <a:pt x="5652612" y="186214"/>
                    <a:pt x="5652612" y="185261"/>
                  </a:cubicBezTo>
                  <a:cubicBezTo>
                    <a:pt x="5651659" y="173831"/>
                    <a:pt x="5651659" y="167164"/>
                    <a:pt x="5651659" y="167164"/>
                  </a:cubicBezTo>
                  <a:cubicBezTo>
                    <a:pt x="5651659" y="167164"/>
                    <a:pt x="5650706" y="171926"/>
                    <a:pt x="5649754" y="179546"/>
                  </a:cubicBezTo>
                  <a:cubicBezTo>
                    <a:pt x="5649754" y="179546"/>
                    <a:pt x="5649754" y="178594"/>
                    <a:pt x="5649754" y="178594"/>
                  </a:cubicBezTo>
                  <a:cubicBezTo>
                    <a:pt x="5648801" y="171926"/>
                    <a:pt x="5648801" y="166211"/>
                    <a:pt x="5647849" y="159544"/>
                  </a:cubicBezTo>
                  <a:cubicBezTo>
                    <a:pt x="5647849" y="153829"/>
                    <a:pt x="5646896" y="148114"/>
                    <a:pt x="5646896" y="142399"/>
                  </a:cubicBezTo>
                  <a:cubicBezTo>
                    <a:pt x="5645944" y="131921"/>
                    <a:pt x="5644992" y="122396"/>
                    <a:pt x="5645944" y="114776"/>
                  </a:cubicBezTo>
                  <a:cubicBezTo>
                    <a:pt x="5645944" y="99536"/>
                    <a:pt x="5644992" y="90011"/>
                    <a:pt x="5644992" y="90011"/>
                  </a:cubicBezTo>
                  <a:cubicBezTo>
                    <a:pt x="5644992" y="90011"/>
                    <a:pt x="5644039" y="98584"/>
                    <a:pt x="5641181" y="113824"/>
                  </a:cubicBezTo>
                  <a:cubicBezTo>
                    <a:pt x="5640229" y="121444"/>
                    <a:pt x="5639276" y="130969"/>
                    <a:pt x="5639276" y="141446"/>
                  </a:cubicBezTo>
                  <a:cubicBezTo>
                    <a:pt x="5639276" y="147161"/>
                    <a:pt x="5638324" y="152876"/>
                    <a:pt x="5638324" y="158591"/>
                  </a:cubicBezTo>
                  <a:cubicBezTo>
                    <a:pt x="5638324" y="164306"/>
                    <a:pt x="5638324" y="170974"/>
                    <a:pt x="5638324" y="177641"/>
                  </a:cubicBezTo>
                  <a:cubicBezTo>
                    <a:pt x="5638324" y="186214"/>
                    <a:pt x="5638324" y="195739"/>
                    <a:pt x="5639276" y="205264"/>
                  </a:cubicBezTo>
                  <a:cubicBezTo>
                    <a:pt x="5638324" y="206216"/>
                    <a:pt x="5638324" y="207169"/>
                    <a:pt x="5637371" y="208121"/>
                  </a:cubicBezTo>
                  <a:cubicBezTo>
                    <a:pt x="5637371" y="208121"/>
                    <a:pt x="5636419" y="209074"/>
                    <a:pt x="5636419" y="209074"/>
                  </a:cubicBezTo>
                  <a:cubicBezTo>
                    <a:pt x="5636419" y="208121"/>
                    <a:pt x="5636419" y="208121"/>
                    <a:pt x="5636419" y="208121"/>
                  </a:cubicBezTo>
                  <a:cubicBezTo>
                    <a:pt x="5636419" y="208121"/>
                    <a:pt x="5636419" y="208121"/>
                    <a:pt x="5636419" y="209074"/>
                  </a:cubicBezTo>
                  <a:cubicBezTo>
                    <a:pt x="5635467" y="210979"/>
                    <a:pt x="5633562" y="212884"/>
                    <a:pt x="5631656" y="215741"/>
                  </a:cubicBezTo>
                  <a:cubicBezTo>
                    <a:pt x="5628799" y="201454"/>
                    <a:pt x="5626894" y="192881"/>
                    <a:pt x="5626894" y="192881"/>
                  </a:cubicBezTo>
                  <a:cubicBezTo>
                    <a:pt x="5626894" y="192881"/>
                    <a:pt x="5626894" y="204311"/>
                    <a:pt x="5626894" y="222409"/>
                  </a:cubicBezTo>
                  <a:cubicBezTo>
                    <a:pt x="5626894" y="222409"/>
                    <a:pt x="5626894" y="222409"/>
                    <a:pt x="5626894" y="223361"/>
                  </a:cubicBezTo>
                  <a:cubicBezTo>
                    <a:pt x="5624037" y="219551"/>
                    <a:pt x="5621179" y="215741"/>
                    <a:pt x="5618321" y="211931"/>
                  </a:cubicBezTo>
                  <a:cubicBezTo>
                    <a:pt x="5608796" y="199549"/>
                    <a:pt x="5601176" y="189071"/>
                    <a:pt x="5593556" y="181451"/>
                  </a:cubicBezTo>
                  <a:cubicBezTo>
                    <a:pt x="5579269" y="165259"/>
                    <a:pt x="5570696" y="155734"/>
                    <a:pt x="5570696" y="155734"/>
                  </a:cubicBezTo>
                  <a:cubicBezTo>
                    <a:pt x="5570696" y="155734"/>
                    <a:pt x="5577364" y="166211"/>
                    <a:pt x="5590699" y="184309"/>
                  </a:cubicBezTo>
                  <a:cubicBezTo>
                    <a:pt x="5597367" y="192881"/>
                    <a:pt x="5604034" y="204311"/>
                    <a:pt x="5612606" y="217646"/>
                  </a:cubicBezTo>
                  <a:cubicBezTo>
                    <a:pt x="5613559" y="219551"/>
                    <a:pt x="5614512" y="221456"/>
                    <a:pt x="5616417" y="223361"/>
                  </a:cubicBezTo>
                  <a:cubicBezTo>
                    <a:pt x="5617369" y="226219"/>
                    <a:pt x="5618321" y="230029"/>
                    <a:pt x="5620226" y="233839"/>
                  </a:cubicBezTo>
                  <a:cubicBezTo>
                    <a:pt x="5620226" y="233839"/>
                    <a:pt x="5620226" y="233839"/>
                    <a:pt x="5620226" y="234791"/>
                  </a:cubicBezTo>
                  <a:cubicBezTo>
                    <a:pt x="5619274" y="236696"/>
                    <a:pt x="5618321" y="238601"/>
                    <a:pt x="5616417" y="241459"/>
                  </a:cubicBezTo>
                  <a:cubicBezTo>
                    <a:pt x="5616417" y="241459"/>
                    <a:pt x="5616417" y="240506"/>
                    <a:pt x="5616417" y="240506"/>
                  </a:cubicBezTo>
                  <a:cubicBezTo>
                    <a:pt x="5616417" y="240506"/>
                    <a:pt x="5616417" y="240506"/>
                    <a:pt x="5616417" y="241459"/>
                  </a:cubicBezTo>
                  <a:cubicBezTo>
                    <a:pt x="5615464" y="242411"/>
                    <a:pt x="5614512" y="244316"/>
                    <a:pt x="5614512" y="245269"/>
                  </a:cubicBezTo>
                  <a:cubicBezTo>
                    <a:pt x="5608796" y="255746"/>
                    <a:pt x="5602129" y="267176"/>
                    <a:pt x="5594509" y="280511"/>
                  </a:cubicBezTo>
                  <a:cubicBezTo>
                    <a:pt x="5594509" y="278606"/>
                    <a:pt x="5594509" y="277654"/>
                    <a:pt x="5594509" y="275749"/>
                  </a:cubicBezTo>
                  <a:cubicBezTo>
                    <a:pt x="5594509" y="272891"/>
                    <a:pt x="5594509" y="270986"/>
                    <a:pt x="5594509" y="268129"/>
                  </a:cubicBezTo>
                  <a:cubicBezTo>
                    <a:pt x="5595462" y="260509"/>
                    <a:pt x="5596414" y="256699"/>
                    <a:pt x="5596414" y="256699"/>
                  </a:cubicBezTo>
                  <a:cubicBezTo>
                    <a:pt x="5596414" y="256699"/>
                    <a:pt x="5595462" y="258604"/>
                    <a:pt x="5594509" y="263366"/>
                  </a:cubicBezTo>
                  <a:cubicBezTo>
                    <a:pt x="5594509" y="263366"/>
                    <a:pt x="5594509" y="262414"/>
                    <a:pt x="5594509" y="262414"/>
                  </a:cubicBezTo>
                  <a:cubicBezTo>
                    <a:pt x="5593556" y="257651"/>
                    <a:pt x="5593556" y="253841"/>
                    <a:pt x="5592604" y="250031"/>
                  </a:cubicBezTo>
                  <a:cubicBezTo>
                    <a:pt x="5591651" y="243364"/>
                    <a:pt x="5590699" y="238601"/>
                    <a:pt x="5590699" y="232886"/>
                  </a:cubicBezTo>
                  <a:cubicBezTo>
                    <a:pt x="5594509" y="223361"/>
                    <a:pt x="5596414" y="217646"/>
                    <a:pt x="5596414" y="217646"/>
                  </a:cubicBezTo>
                  <a:cubicBezTo>
                    <a:pt x="5596414" y="217646"/>
                    <a:pt x="5593556" y="221456"/>
                    <a:pt x="5589746" y="230029"/>
                  </a:cubicBezTo>
                  <a:cubicBezTo>
                    <a:pt x="5589746" y="230029"/>
                    <a:pt x="5589746" y="230029"/>
                    <a:pt x="5589746" y="230029"/>
                  </a:cubicBezTo>
                  <a:cubicBezTo>
                    <a:pt x="5587842" y="218599"/>
                    <a:pt x="5586889" y="211931"/>
                    <a:pt x="5586889" y="211931"/>
                  </a:cubicBezTo>
                  <a:cubicBezTo>
                    <a:pt x="5586889" y="211931"/>
                    <a:pt x="5585937" y="218599"/>
                    <a:pt x="5585937" y="230029"/>
                  </a:cubicBezTo>
                  <a:cubicBezTo>
                    <a:pt x="5585937" y="230029"/>
                    <a:pt x="5585937" y="230981"/>
                    <a:pt x="5585937" y="230981"/>
                  </a:cubicBezTo>
                  <a:cubicBezTo>
                    <a:pt x="5584984" y="225266"/>
                    <a:pt x="5584031" y="219551"/>
                    <a:pt x="5583079" y="213836"/>
                  </a:cubicBezTo>
                  <a:cubicBezTo>
                    <a:pt x="5583079" y="223361"/>
                    <a:pt x="5583079" y="232886"/>
                    <a:pt x="5583079" y="242411"/>
                  </a:cubicBezTo>
                  <a:cubicBezTo>
                    <a:pt x="5582126" y="243364"/>
                    <a:pt x="5582126" y="245269"/>
                    <a:pt x="5581174" y="246221"/>
                  </a:cubicBezTo>
                  <a:cubicBezTo>
                    <a:pt x="5580221" y="247174"/>
                    <a:pt x="5579269" y="249079"/>
                    <a:pt x="5579269" y="250031"/>
                  </a:cubicBezTo>
                  <a:cubicBezTo>
                    <a:pt x="5576412" y="235744"/>
                    <a:pt x="5574506" y="221456"/>
                    <a:pt x="5571649" y="209074"/>
                  </a:cubicBezTo>
                  <a:cubicBezTo>
                    <a:pt x="5570696" y="202406"/>
                    <a:pt x="5568792" y="194786"/>
                    <a:pt x="5567839" y="189071"/>
                  </a:cubicBezTo>
                  <a:cubicBezTo>
                    <a:pt x="5565934" y="182404"/>
                    <a:pt x="5564981" y="176689"/>
                    <a:pt x="5563076" y="170974"/>
                  </a:cubicBezTo>
                  <a:cubicBezTo>
                    <a:pt x="5560219" y="159544"/>
                    <a:pt x="5557362" y="150019"/>
                    <a:pt x="5555456" y="141446"/>
                  </a:cubicBezTo>
                  <a:cubicBezTo>
                    <a:pt x="5550694" y="125254"/>
                    <a:pt x="5548789" y="115729"/>
                    <a:pt x="5548789" y="115729"/>
                  </a:cubicBezTo>
                  <a:cubicBezTo>
                    <a:pt x="5548789" y="115729"/>
                    <a:pt x="5549742" y="125254"/>
                    <a:pt x="5551646" y="142399"/>
                  </a:cubicBezTo>
                  <a:cubicBezTo>
                    <a:pt x="5552599" y="150971"/>
                    <a:pt x="5554504" y="160496"/>
                    <a:pt x="5555456" y="172879"/>
                  </a:cubicBezTo>
                  <a:cubicBezTo>
                    <a:pt x="5556409" y="178594"/>
                    <a:pt x="5557362" y="185261"/>
                    <a:pt x="5558314" y="190976"/>
                  </a:cubicBezTo>
                  <a:cubicBezTo>
                    <a:pt x="5559267" y="197644"/>
                    <a:pt x="5559267" y="204311"/>
                    <a:pt x="5560219" y="211931"/>
                  </a:cubicBezTo>
                  <a:cubicBezTo>
                    <a:pt x="5561171" y="226219"/>
                    <a:pt x="5563076" y="241459"/>
                    <a:pt x="5564981" y="257651"/>
                  </a:cubicBezTo>
                  <a:cubicBezTo>
                    <a:pt x="5565934" y="263366"/>
                    <a:pt x="5565934" y="269081"/>
                    <a:pt x="5565934" y="274796"/>
                  </a:cubicBezTo>
                  <a:cubicBezTo>
                    <a:pt x="5564981" y="275749"/>
                    <a:pt x="5564981" y="277654"/>
                    <a:pt x="5564029" y="278606"/>
                  </a:cubicBezTo>
                  <a:cubicBezTo>
                    <a:pt x="5563076" y="280511"/>
                    <a:pt x="5562124" y="282416"/>
                    <a:pt x="5561171" y="284321"/>
                  </a:cubicBezTo>
                  <a:cubicBezTo>
                    <a:pt x="5557362" y="277654"/>
                    <a:pt x="5553551" y="270034"/>
                    <a:pt x="5549742" y="264319"/>
                  </a:cubicBezTo>
                  <a:cubicBezTo>
                    <a:pt x="5549742" y="263366"/>
                    <a:pt x="5548789" y="262414"/>
                    <a:pt x="5548789" y="261461"/>
                  </a:cubicBezTo>
                  <a:cubicBezTo>
                    <a:pt x="5546884" y="255746"/>
                    <a:pt x="5545931" y="250984"/>
                    <a:pt x="5544026" y="247174"/>
                  </a:cubicBezTo>
                  <a:cubicBezTo>
                    <a:pt x="5545931" y="234791"/>
                    <a:pt x="5547837" y="228124"/>
                    <a:pt x="5547837" y="228124"/>
                  </a:cubicBezTo>
                  <a:cubicBezTo>
                    <a:pt x="5547837" y="228124"/>
                    <a:pt x="5545931" y="232886"/>
                    <a:pt x="5542121" y="241459"/>
                  </a:cubicBezTo>
                  <a:cubicBezTo>
                    <a:pt x="5542121" y="240506"/>
                    <a:pt x="5541169" y="239554"/>
                    <a:pt x="5541169" y="238601"/>
                  </a:cubicBezTo>
                  <a:cubicBezTo>
                    <a:pt x="5540217" y="235744"/>
                    <a:pt x="5539264" y="232886"/>
                    <a:pt x="5538312" y="230029"/>
                  </a:cubicBezTo>
                  <a:cubicBezTo>
                    <a:pt x="5546884" y="192881"/>
                    <a:pt x="5551646" y="167164"/>
                    <a:pt x="5551646" y="167164"/>
                  </a:cubicBezTo>
                  <a:cubicBezTo>
                    <a:pt x="5551646" y="167164"/>
                    <a:pt x="5542121" y="190024"/>
                    <a:pt x="5528787" y="225266"/>
                  </a:cubicBezTo>
                  <a:cubicBezTo>
                    <a:pt x="5526881" y="221456"/>
                    <a:pt x="5524976" y="219551"/>
                    <a:pt x="5524976" y="217646"/>
                  </a:cubicBezTo>
                  <a:cubicBezTo>
                    <a:pt x="5524024" y="213836"/>
                    <a:pt x="5524024" y="210026"/>
                    <a:pt x="5524024" y="207169"/>
                  </a:cubicBezTo>
                  <a:cubicBezTo>
                    <a:pt x="5522119" y="192881"/>
                    <a:pt x="5521167" y="185261"/>
                    <a:pt x="5521167" y="185261"/>
                  </a:cubicBezTo>
                  <a:cubicBezTo>
                    <a:pt x="5521167" y="185261"/>
                    <a:pt x="5521167" y="192881"/>
                    <a:pt x="5520214" y="207169"/>
                  </a:cubicBezTo>
                  <a:cubicBezTo>
                    <a:pt x="5520214" y="213836"/>
                    <a:pt x="5520214" y="222409"/>
                    <a:pt x="5520214" y="232886"/>
                  </a:cubicBezTo>
                  <a:cubicBezTo>
                    <a:pt x="5520214" y="237649"/>
                    <a:pt x="5520214" y="243364"/>
                    <a:pt x="5520214" y="248126"/>
                  </a:cubicBezTo>
                  <a:cubicBezTo>
                    <a:pt x="5520214" y="249079"/>
                    <a:pt x="5520214" y="250031"/>
                    <a:pt x="5520214" y="250984"/>
                  </a:cubicBezTo>
                  <a:cubicBezTo>
                    <a:pt x="5515451" y="264319"/>
                    <a:pt x="5510689" y="277654"/>
                    <a:pt x="5505926" y="291941"/>
                  </a:cubicBezTo>
                  <a:cubicBezTo>
                    <a:pt x="5504974" y="294799"/>
                    <a:pt x="5504021" y="297656"/>
                    <a:pt x="5503069" y="300514"/>
                  </a:cubicBezTo>
                  <a:cubicBezTo>
                    <a:pt x="5501164" y="297656"/>
                    <a:pt x="5500212" y="293846"/>
                    <a:pt x="5498306" y="290989"/>
                  </a:cubicBezTo>
                  <a:cubicBezTo>
                    <a:pt x="5498306" y="289084"/>
                    <a:pt x="5498306" y="287179"/>
                    <a:pt x="5498306" y="285274"/>
                  </a:cubicBezTo>
                  <a:cubicBezTo>
                    <a:pt x="5499259" y="274796"/>
                    <a:pt x="5499259" y="269081"/>
                    <a:pt x="5499259" y="269081"/>
                  </a:cubicBezTo>
                  <a:cubicBezTo>
                    <a:pt x="5499259" y="269081"/>
                    <a:pt x="5497354" y="274796"/>
                    <a:pt x="5494496" y="284321"/>
                  </a:cubicBezTo>
                  <a:cubicBezTo>
                    <a:pt x="5489734" y="273844"/>
                    <a:pt x="5484971" y="265271"/>
                    <a:pt x="5481162" y="257651"/>
                  </a:cubicBezTo>
                  <a:cubicBezTo>
                    <a:pt x="5482114" y="255746"/>
                    <a:pt x="5482114" y="253841"/>
                    <a:pt x="5483067" y="251936"/>
                  </a:cubicBezTo>
                  <a:cubicBezTo>
                    <a:pt x="5486876" y="241459"/>
                    <a:pt x="5489734" y="231934"/>
                    <a:pt x="5492592" y="224314"/>
                  </a:cubicBezTo>
                  <a:cubicBezTo>
                    <a:pt x="5497354" y="209074"/>
                    <a:pt x="5500212" y="200501"/>
                    <a:pt x="5500212" y="200501"/>
                  </a:cubicBezTo>
                  <a:cubicBezTo>
                    <a:pt x="5500212" y="200501"/>
                    <a:pt x="5498306" y="205264"/>
                    <a:pt x="5493544" y="212884"/>
                  </a:cubicBezTo>
                  <a:cubicBezTo>
                    <a:pt x="5496401" y="203359"/>
                    <a:pt x="5500212" y="194786"/>
                    <a:pt x="5502117" y="188119"/>
                  </a:cubicBezTo>
                  <a:cubicBezTo>
                    <a:pt x="5507831" y="170974"/>
                    <a:pt x="5511642" y="160496"/>
                    <a:pt x="5511642" y="160496"/>
                  </a:cubicBezTo>
                  <a:cubicBezTo>
                    <a:pt x="5511642" y="160496"/>
                    <a:pt x="5506879" y="170021"/>
                    <a:pt x="5498306" y="186214"/>
                  </a:cubicBezTo>
                  <a:cubicBezTo>
                    <a:pt x="5494496" y="194786"/>
                    <a:pt x="5489734" y="204311"/>
                    <a:pt x="5484019" y="215741"/>
                  </a:cubicBezTo>
                  <a:cubicBezTo>
                    <a:pt x="5481162" y="221456"/>
                    <a:pt x="5478304" y="227171"/>
                    <a:pt x="5475446" y="233839"/>
                  </a:cubicBezTo>
                  <a:cubicBezTo>
                    <a:pt x="5474494" y="236696"/>
                    <a:pt x="5473542" y="238601"/>
                    <a:pt x="5472589" y="241459"/>
                  </a:cubicBezTo>
                  <a:cubicBezTo>
                    <a:pt x="5465921" y="228124"/>
                    <a:pt x="5461159" y="221456"/>
                    <a:pt x="5461159" y="221456"/>
                  </a:cubicBezTo>
                  <a:cubicBezTo>
                    <a:pt x="5461159" y="221456"/>
                    <a:pt x="5464017" y="231934"/>
                    <a:pt x="5469731" y="248126"/>
                  </a:cubicBezTo>
                  <a:cubicBezTo>
                    <a:pt x="5468779" y="250031"/>
                    <a:pt x="5467826" y="252889"/>
                    <a:pt x="5466874" y="254794"/>
                  </a:cubicBezTo>
                  <a:cubicBezTo>
                    <a:pt x="5466874" y="255746"/>
                    <a:pt x="5465921" y="256699"/>
                    <a:pt x="5465921" y="257651"/>
                  </a:cubicBezTo>
                  <a:cubicBezTo>
                    <a:pt x="5465921" y="257651"/>
                    <a:pt x="5464969" y="256699"/>
                    <a:pt x="5464969" y="256699"/>
                  </a:cubicBezTo>
                  <a:cubicBezTo>
                    <a:pt x="5461159" y="252889"/>
                    <a:pt x="5458301" y="249079"/>
                    <a:pt x="5455444" y="246221"/>
                  </a:cubicBezTo>
                  <a:cubicBezTo>
                    <a:pt x="5454492" y="240506"/>
                    <a:pt x="5453539" y="234791"/>
                    <a:pt x="5452587" y="230029"/>
                  </a:cubicBezTo>
                  <a:cubicBezTo>
                    <a:pt x="5451634" y="224314"/>
                    <a:pt x="5449729" y="219551"/>
                    <a:pt x="5448776" y="214789"/>
                  </a:cubicBezTo>
                  <a:cubicBezTo>
                    <a:pt x="5445919" y="205264"/>
                    <a:pt x="5444014" y="196691"/>
                    <a:pt x="5442109" y="190024"/>
                  </a:cubicBezTo>
                  <a:cubicBezTo>
                    <a:pt x="5442109" y="190024"/>
                    <a:pt x="5442109" y="190024"/>
                    <a:pt x="5442109" y="190024"/>
                  </a:cubicBezTo>
                  <a:cubicBezTo>
                    <a:pt x="5442109" y="184309"/>
                    <a:pt x="5442109" y="180499"/>
                    <a:pt x="5442109" y="180499"/>
                  </a:cubicBezTo>
                  <a:cubicBezTo>
                    <a:pt x="5442109" y="180499"/>
                    <a:pt x="5442109" y="182404"/>
                    <a:pt x="5441156" y="186214"/>
                  </a:cubicBezTo>
                  <a:cubicBezTo>
                    <a:pt x="5438299" y="174784"/>
                    <a:pt x="5436394" y="169069"/>
                    <a:pt x="5436394" y="169069"/>
                  </a:cubicBezTo>
                  <a:cubicBezTo>
                    <a:pt x="5436394" y="169069"/>
                    <a:pt x="5437346" y="176689"/>
                    <a:pt x="5438299" y="190976"/>
                  </a:cubicBezTo>
                  <a:cubicBezTo>
                    <a:pt x="5438299" y="192881"/>
                    <a:pt x="5438299" y="193834"/>
                    <a:pt x="5439251" y="195739"/>
                  </a:cubicBezTo>
                  <a:cubicBezTo>
                    <a:pt x="5437346" y="203359"/>
                    <a:pt x="5435442" y="212884"/>
                    <a:pt x="5433537" y="225266"/>
                  </a:cubicBezTo>
                  <a:cubicBezTo>
                    <a:pt x="5430679" y="223361"/>
                    <a:pt x="5429726" y="221456"/>
                    <a:pt x="5429726" y="221456"/>
                  </a:cubicBezTo>
                  <a:cubicBezTo>
                    <a:pt x="5429726" y="221456"/>
                    <a:pt x="5430679" y="223361"/>
                    <a:pt x="5433537" y="225266"/>
                  </a:cubicBezTo>
                  <a:cubicBezTo>
                    <a:pt x="5432584" y="230029"/>
                    <a:pt x="5431631" y="235744"/>
                    <a:pt x="5430679" y="240506"/>
                  </a:cubicBezTo>
                  <a:cubicBezTo>
                    <a:pt x="5429726" y="232886"/>
                    <a:pt x="5428774" y="228124"/>
                    <a:pt x="5428774" y="228124"/>
                  </a:cubicBezTo>
                  <a:cubicBezTo>
                    <a:pt x="5428774" y="228124"/>
                    <a:pt x="5428774" y="232886"/>
                    <a:pt x="5428774" y="242411"/>
                  </a:cubicBezTo>
                  <a:cubicBezTo>
                    <a:pt x="5426869" y="234791"/>
                    <a:pt x="5425917" y="228124"/>
                    <a:pt x="5424012" y="222409"/>
                  </a:cubicBezTo>
                  <a:cubicBezTo>
                    <a:pt x="5421154" y="208121"/>
                    <a:pt x="5419249" y="200501"/>
                    <a:pt x="5419249" y="200501"/>
                  </a:cubicBezTo>
                  <a:cubicBezTo>
                    <a:pt x="5419249" y="200501"/>
                    <a:pt x="5419249" y="209074"/>
                    <a:pt x="5420201" y="223361"/>
                  </a:cubicBezTo>
                  <a:cubicBezTo>
                    <a:pt x="5421154" y="235744"/>
                    <a:pt x="5422106" y="253841"/>
                    <a:pt x="5424964" y="274796"/>
                  </a:cubicBezTo>
                  <a:cubicBezTo>
                    <a:pt x="5424012" y="282416"/>
                    <a:pt x="5422106" y="290989"/>
                    <a:pt x="5420201" y="299561"/>
                  </a:cubicBezTo>
                  <a:cubicBezTo>
                    <a:pt x="5419249" y="301466"/>
                    <a:pt x="5419249" y="303371"/>
                    <a:pt x="5418296" y="305276"/>
                  </a:cubicBezTo>
                  <a:cubicBezTo>
                    <a:pt x="5417344" y="302419"/>
                    <a:pt x="5416392" y="300514"/>
                    <a:pt x="5415439" y="298609"/>
                  </a:cubicBezTo>
                  <a:cubicBezTo>
                    <a:pt x="5416392" y="294799"/>
                    <a:pt x="5417344" y="291941"/>
                    <a:pt x="5417344" y="291941"/>
                  </a:cubicBezTo>
                  <a:cubicBezTo>
                    <a:pt x="5417344" y="291941"/>
                    <a:pt x="5416392" y="293846"/>
                    <a:pt x="5414487" y="296704"/>
                  </a:cubicBezTo>
                  <a:cubicBezTo>
                    <a:pt x="5414487" y="296704"/>
                    <a:pt x="5414487" y="295751"/>
                    <a:pt x="5414487" y="295751"/>
                  </a:cubicBezTo>
                  <a:cubicBezTo>
                    <a:pt x="5413534" y="292894"/>
                    <a:pt x="5412581" y="290036"/>
                    <a:pt x="5411629" y="287179"/>
                  </a:cubicBezTo>
                  <a:cubicBezTo>
                    <a:pt x="5413534" y="274796"/>
                    <a:pt x="5414487" y="268129"/>
                    <a:pt x="5414487" y="268129"/>
                  </a:cubicBezTo>
                  <a:cubicBezTo>
                    <a:pt x="5414487" y="268129"/>
                    <a:pt x="5412581" y="272891"/>
                    <a:pt x="5409724" y="282416"/>
                  </a:cubicBezTo>
                  <a:cubicBezTo>
                    <a:pt x="5407819" y="276701"/>
                    <a:pt x="5405914" y="271939"/>
                    <a:pt x="5404009" y="267176"/>
                  </a:cubicBezTo>
                  <a:cubicBezTo>
                    <a:pt x="5402104" y="262414"/>
                    <a:pt x="5401151" y="258604"/>
                    <a:pt x="5399246" y="253841"/>
                  </a:cubicBezTo>
                  <a:cubicBezTo>
                    <a:pt x="5400199" y="240506"/>
                    <a:pt x="5400199" y="232886"/>
                    <a:pt x="5400199" y="232886"/>
                  </a:cubicBezTo>
                  <a:cubicBezTo>
                    <a:pt x="5400199" y="232886"/>
                    <a:pt x="5399246" y="237649"/>
                    <a:pt x="5396389" y="247174"/>
                  </a:cubicBezTo>
                  <a:cubicBezTo>
                    <a:pt x="5396389" y="246221"/>
                    <a:pt x="5395437" y="245269"/>
                    <a:pt x="5395437" y="244316"/>
                  </a:cubicBezTo>
                  <a:cubicBezTo>
                    <a:pt x="5390674" y="231934"/>
                    <a:pt x="5387817" y="224314"/>
                    <a:pt x="5387817" y="224314"/>
                  </a:cubicBezTo>
                  <a:cubicBezTo>
                    <a:pt x="5387817" y="224314"/>
                    <a:pt x="5388769" y="231934"/>
                    <a:pt x="5391626" y="245269"/>
                  </a:cubicBezTo>
                  <a:cubicBezTo>
                    <a:pt x="5392579" y="249079"/>
                    <a:pt x="5393531" y="252889"/>
                    <a:pt x="5394484" y="257651"/>
                  </a:cubicBezTo>
                  <a:cubicBezTo>
                    <a:pt x="5391626" y="269081"/>
                    <a:pt x="5388769" y="283369"/>
                    <a:pt x="5384959" y="300514"/>
                  </a:cubicBezTo>
                  <a:cubicBezTo>
                    <a:pt x="5384959" y="299561"/>
                    <a:pt x="5384959" y="298609"/>
                    <a:pt x="5384006" y="297656"/>
                  </a:cubicBezTo>
                  <a:cubicBezTo>
                    <a:pt x="5383054" y="288131"/>
                    <a:pt x="5382101" y="283369"/>
                    <a:pt x="5382101" y="283369"/>
                  </a:cubicBezTo>
                  <a:cubicBezTo>
                    <a:pt x="5382101" y="283369"/>
                    <a:pt x="5382101" y="284321"/>
                    <a:pt x="5382101" y="287179"/>
                  </a:cubicBezTo>
                  <a:cubicBezTo>
                    <a:pt x="5381149" y="283369"/>
                    <a:pt x="5380196" y="280511"/>
                    <a:pt x="5380196" y="276701"/>
                  </a:cubicBezTo>
                  <a:cubicBezTo>
                    <a:pt x="5380196" y="275749"/>
                    <a:pt x="5379244" y="273844"/>
                    <a:pt x="5379244" y="272891"/>
                  </a:cubicBezTo>
                  <a:cubicBezTo>
                    <a:pt x="5380196" y="270986"/>
                    <a:pt x="5380196" y="269081"/>
                    <a:pt x="5380196" y="269081"/>
                  </a:cubicBezTo>
                  <a:cubicBezTo>
                    <a:pt x="5380196" y="269081"/>
                    <a:pt x="5380196" y="270034"/>
                    <a:pt x="5379244" y="271939"/>
                  </a:cubicBezTo>
                  <a:cubicBezTo>
                    <a:pt x="5376387" y="260509"/>
                    <a:pt x="5374481" y="250984"/>
                    <a:pt x="5372576" y="241459"/>
                  </a:cubicBezTo>
                  <a:cubicBezTo>
                    <a:pt x="5372576" y="238601"/>
                    <a:pt x="5372576" y="235744"/>
                    <a:pt x="5373529" y="232886"/>
                  </a:cubicBezTo>
                  <a:cubicBezTo>
                    <a:pt x="5374481" y="217646"/>
                    <a:pt x="5376387" y="203359"/>
                    <a:pt x="5378292" y="190024"/>
                  </a:cubicBezTo>
                  <a:cubicBezTo>
                    <a:pt x="5379244" y="176689"/>
                    <a:pt x="5382101" y="165259"/>
                    <a:pt x="5384006" y="153829"/>
                  </a:cubicBezTo>
                  <a:cubicBezTo>
                    <a:pt x="5384959" y="148114"/>
                    <a:pt x="5385912" y="143351"/>
                    <a:pt x="5386864" y="138589"/>
                  </a:cubicBezTo>
                  <a:cubicBezTo>
                    <a:pt x="5387817" y="133826"/>
                    <a:pt x="5388769" y="130016"/>
                    <a:pt x="5389721" y="126206"/>
                  </a:cubicBezTo>
                  <a:cubicBezTo>
                    <a:pt x="5392579" y="110966"/>
                    <a:pt x="5394484" y="102394"/>
                    <a:pt x="5394484" y="102394"/>
                  </a:cubicBezTo>
                  <a:cubicBezTo>
                    <a:pt x="5394484" y="102394"/>
                    <a:pt x="5391626" y="110966"/>
                    <a:pt x="5385912" y="125254"/>
                  </a:cubicBezTo>
                  <a:cubicBezTo>
                    <a:pt x="5384959" y="129064"/>
                    <a:pt x="5383054" y="132874"/>
                    <a:pt x="5381149" y="137636"/>
                  </a:cubicBezTo>
                  <a:cubicBezTo>
                    <a:pt x="5379244" y="142399"/>
                    <a:pt x="5378292" y="147161"/>
                    <a:pt x="5376387" y="151924"/>
                  </a:cubicBezTo>
                  <a:cubicBezTo>
                    <a:pt x="5373529" y="162401"/>
                    <a:pt x="5369719" y="174784"/>
                    <a:pt x="5366862" y="188119"/>
                  </a:cubicBezTo>
                  <a:cubicBezTo>
                    <a:pt x="5365909" y="193834"/>
                    <a:pt x="5364004" y="199549"/>
                    <a:pt x="5363051" y="205264"/>
                  </a:cubicBezTo>
                  <a:cubicBezTo>
                    <a:pt x="5361146" y="199549"/>
                    <a:pt x="5360194" y="196691"/>
                    <a:pt x="5360194" y="196691"/>
                  </a:cubicBezTo>
                  <a:cubicBezTo>
                    <a:pt x="5360194" y="196691"/>
                    <a:pt x="5361146" y="201454"/>
                    <a:pt x="5361146" y="210979"/>
                  </a:cubicBezTo>
                  <a:cubicBezTo>
                    <a:pt x="5360194" y="217646"/>
                    <a:pt x="5358289" y="224314"/>
                    <a:pt x="5357337" y="230981"/>
                  </a:cubicBezTo>
                  <a:cubicBezTo>
                    <a:pt x="5356384" y="235744"/>
                    <a:pt x="5355431" y="240506"/>
                    <a:pt x="5355431" y="245269"/>
                  </a:cubicBezTo>
                  <a:cubicBezTo>
                    <a:pt x="5355431" y="241459"/>
                    <a:pt x="5354479" y="238601"/>
                    <a:pt x="5354479" y="235744"/>
                  </a:cubicBezTo>
                  <a:cubicBezTo>
                    <a:pt x="5354479" y="233839"/>
                    <a:pt x="5354479" y="231934"/>
                    <a:pt x="5354479" y="230029"/>
                  </a:cubicBezTo>
                  <a:cubicBezTo>
                    <a:pt x="5355431" y="217646"/>
                    <a:pt x="5355431" y="210979"/>
                    <a:pt x="5355431" y="210979"/>
                  </a:cubicBezTo>
                  <a:cubicBezTo>
                    <a:pt x="5355431" y="210979"/>
                    <a:pt x="5354479" y="214789"/>
                    <a:pt x="5352574" y="222409"/>
                  </a:cubicBezTo>
                  <a:cubicBezTo>
                    <a:pt x="5350669" y="210026"/>
                    <a:pt x="5348764" y="199549"/>
                    <a:pt x="5347812" y="190024"/>
                  </a:cubicBezTo>
                  <a:cubicBezTo>
                    <a:pt x="5347812" y="186214"/>
                    <a:pt x="5347812" y="182404"/>
                    <a:pt x="5347812" y="179546"/>
                  </a:cubicBezTo>
                  <a:cubicBezTo>
                    <a:pt x="5347812" y="167164"/>
                    <a:pt x="5347812" y="160496"/>
                    <a:pt x="5347812" y="160496"/>
                  </a:cubicBezTo>
                  <a:cubicBezTo>
                    <a:pt x="5347812" y="160496"/>
                    <a:pt x="5346859" y="165259"/>
                    <a:pt x="5344954" y="173831"/>
                  </a:cubicBezTo>
                  <a:cubicBezTo>
                    <a:pt x="5342096" y="158591"/>
                    <a:pt x="5341144" y="150019"/>
                    <a:pt x="5341144" y="150019"/>
                  </a:cubicBezTo>
                  <a:cubicBezTo>
                    <a:pt x="5341144" y="150019"/>
                    <a:pt x="5341144" y="160496"/>
                    <a:pt x="5342096" y="177641"/>
                  </a:cubicBezTo>
                  <a:cubicBezTo>
                    <a:pt x="5342096" y="180499"/>
                    <a:pt x="5342096" y="184309"/>
                    <a:pt x="5342096" y="187166"/>
                  </a:cubicBezTo>
                  <a:cubicBezTo>
                    <a:pt x="5341144" y="190976"/>
                    <a:pt x="5341144" y="195739"/>
                    <a:pt x="5340192" y="200501"/>
                  </a:cubicBezTo>
                  <a:cubicBezTo>
                    <a:pt x="5339239" y="209074"/>
                    <a:pt x="5337334" y="218599"/>
                    <a:pt x="5337334" y="229076"/>
                  </a:cubicBezTo>
                  <a:cubicBezTo>
                    <a:pt x="5337334" y="239554"/>
                    <a:pt x="5336381" y="250984"/>
                    <a:pt x="5336381" y="263366"/>
                  </a:cubicBezTo>
                  <a:cubicBezTo>
                    <a:pt x="5336381" y="269081"/>
                    <a:pt x="5336381" y="275749"/>
                    <a:pt x="5336381" y="282416"/>
                  </a:cubicBezTo>
                  <a:cubicBezTo>
                    <a:pt x="5336381" y="282416"/>
                    <a:pt x="5336381" y="282416"/>
                    <a:pt x="5336381" y="282416"/>
                  </a:cubicBezTo>
                  <a:cubicBezTo>
                    <a:pt x="5335429" y="286226"/>
                    <a:pt x="5334476" y="290036"/>
                    <a:pt x="5333524" y="293846"/>
                  </a:cubicBezTo>
                  <a:cubicBezTo>
                    <a:pt x="5333524" y="292894"/>
                    <a:pt x="5332571" y="291941"/>
                    <a:pt x="5332571" y="291941"/>
                  </a:cubicBezTo>
                  <a:cubicBezTo>
                    <a:pt x="5330667" y="287179"/>
                    <a:pt x="5329714" y="282416"/>
                    <a:pt x="5327809" y="278606"/>
                  </a:cubicBezTo>
                  <a:cubicBezTo>
                    <a:pt x="5323999" y="269081"/>
                    <a:pt x="5321142" y="259556"/>
                    <a:pt x="5319237" y="252889"/>
                  </a:cubicBezTo>
                  <a:cubicBezTo>
                    <a:pt x="5313521" y="238601"/>
                    <a:pt x="5310664" y="230029"/>
                    <a:pt x="5310664" y="230029"/>
                  </a:cubicBezTo>
                  <a:cubicBezTo>
                    <a:pt x="5310664" y="230029"/>
                    <a:pt x="5312569" y="238601"/>
                    <a:pt x="5315426" y="253841"/>
                  </a:cubicBezTo>
                  <a:cubicBezTo>
                    <a:pt x="5316379" y="257651"/>
                    <a:pt x="5317331" y="262414"/>
                    <a:pt x="5318284" y="267176"/>
                  </a:cubicBezTo>
                  <a:cubicBezTo>
                    <a:pt x="5316379" y="264319"/>
                    <a:pt x="5315426" y="263366"/>
                    <a:pt x="5315426" y="263366"/>
                  </a:cubicBezTo>
                  <a:cubicBezTo>
                    <a:pt x="5315426" y="263366"/>
                    <a:pt x="5317331" y="268129"/>
                    <a:pt x="5320189" y="276701"/>
                  </a:cubicBezTo>
                  <a:cubicBezTo>
                    <a:pt x="5320189" y="278606"/>
                    <a:pt x="5321142" y="279559"/>
                    <a:pt x="5321142" y="281464"/>
                  </a:cubicBezTo>
                  <a:cubicBezTo>
                    <a:pt x="5322094" y="286226"/>
                    <a:pt x="5323046" y="291941"/>
                    <a:pt x="5324951" y="297656"/>
                  </a:cubicBezTo>
                  <a:cubicBezTo>
                    <a:pt x="5325904" y="300514"/>
                    <a:pt x="5326856" y="303371"/>
                    <a:pt x="5326856" y="306229"/>
                  </a:cubicBezTo>
                  <a:cubicBezTo>
                    <a:pt x="5323999" y="310991"/>
                    <a:pt x="5320189" y="316706"/>
                    <a:pt x="5316379" y="322421"/>
                  </a:cubicBezTo>
                  <a:cubicBezTo>
                    <a:pt x="5313521" y="327184"/>
                    <a:pt x="5309712" y="332899"/>
                    <a:pt x="5306854" y="338614"/>
                  </a:cubicBezTo>
                  <a:cubicBezTo>
                    <a:pt x="5303996" y="343376"/>
                    <a:pt x="5301139" y="349091"/>
                    <a:pt x="5298281" y="354806"/>
                  </a:cubicBezTo>
                  <a:cubicBezTo>
                    <a:pt x="5298281" y="350996"/>
                    <a:pt x="5298281" y="347186"/>
                    <a:pt x="5298281" y="344329"/>
                  </a:cubicBezTo>
                  <a:cubicBezTo>
                    <a:pt x="5299234" y="334804"/>
                    <a:pt x="5300187" y="326231"/>
                    <a:pt x="5301139" y="318611"/>
                  </a:cubicBezTo>
                  <a:cubicBezTo>
                    <a:pt x="5303044" y="308134"/>
                    <a:pt x="5303996" y="299561"/>
                    <a:pt x="5305901" y="291941"/>
                  </a:cubicBezTo>
                  <a:cubicBezTo>
                    <a:pt x="5309712" y="276701"/>
                    <a:pt x="5311617" y="269081"/>
                    <a:pt x="5311617" y="269081"/>
                  </a:cubicBezTo>
                  <a:cubicBezTo>
                    <a:pt x="5311617" y="269081"/>
                    <a:pt x="5307806" y="276701"/>
                    <a:pt x="5302092" y="290989"/>
                  </a:cubicBezTo>
                  <a:cubicBezTo>
                    <a:pt x="5301139" y="293846"/>
                    <a:pt x="5300187" y="295751"/>
                    <a:pt x="5299234" y="298609"/>
                  </a:cubicBezTo>
                  <a:cubicBezTo>
                    <a:pt x="5299234" y="276701"/>
                    <a:pt x="5299234" y="263366"/>
                    <a:pt x="5299234" y="263366"/>
                  </a:cubicBezTo>
                  <a:cubicBezTo>
                    <a:pt x="5299234" y="263366"/>
                    <a:pt x="5295424" y="284321"/>
                    <a:pt x="5290662" y="317659"/>
                  </a:cubicBezTo>
                  <a:cubicBezTo>
                    <a:pt x="5290662" y="315754"/>
                    <a:pt x="5289709" y="314801"/>
                    <a:pt x="5289709" y="312896"/>
                  </a:cubicBezTo>
                  <a:cubicBezTo>
                    <a:pt x="5287804" y="306229"/>
                    <a:pt x="5286851" y="300514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4946" y="295751"/>
                    <a:pt x="5284946" y="295751"/>
                    <a:pt x="5284946" y="295751"/>
                  </a:cubicBezTo>
                  <a:cubicBezTo>
                    <a:pt x="5283994" y="291941"/>
                    <a:pt x="5283042" y="288131"/>
                    <a:pt x="5282089" y="284321"/>
                  </a:cubicBezTo>
                  <a:cubicBezTo>
                    <a:pt x="5282089" y="283369"/>
                    <a:pt x="5282089" y="283369"/>
                    <a:pt x="5281137" y="282416"/>
                  </a:cubicBezTo>
                  <a:cubicBezTo>
                    <a:pt x="5285899" y="264319"/>
                    <a:pt x="5288756" y="252889"/>
                    <a:pt x="5288756" y="252889"/>
                  </a:cubicBezTo>
                  <a:cubicBezTo>
                    <a:pt x="5288756" y="252889"/>
                    <a:pt x="5284946" y="260509"/>
                    <a:pt x="5279231" y="273844"/>
                  </a:cubicBezTo>
                  <a:cubicBezTo>
                    <a:pt x="5278279" y="269081"/>
                    <a:pt x="5276374" y="265271"/>
                    <a:pt x="5275421" y="262414"/>
                  </a:cubicBezTo>
                  <a:cubicBezTo>
                    <a:pt x="5270659" y="250031"/>
                    <a:pt x="5268754" y="243364"/>
                    <a:pt x="5268754" y="243364"/>
                  </a:cubicBezTo>
                  <a:cubicBezTo>
                    <a:pt x="5268754" y="243364"/>
                    <a:pt x="5269706" y="250031"/>
                    <a:pt x="5271612" y="262414"/>
                  </a:cubicBezTo>
                  <a:cubicBezTo>
                    <a:pt x="5272564" y="268129"/>
                    <a:pt x="5273517" y="275749"/>
                    <a:pt x="5274469" y="283369"/>
                  </a:cubicBezTo>
                  <a:cubicBezTo>
                    <a:pt x="5270659" y="290989"/>
                    <a:pt x="5266849" y="300514"/>
                    <a:pt x="5263039" y="310039"/>
                  </a:cubicBezTo>
                  <a:cubicBezTo>
                    <a:pt x="5263039" y="305276"/>
                    <a:pt x="5263039" y="302419"/>
                    <a:pt x="5263039" y="302419"/>
                  </a:cubicBezTo>
                  <a:cubicBezTo>
                    <a:pt x="5263039" y="302419"/>
                    <a:pt x="5262087" y="305276"/>
                    <a:pt x="5260181" y="310039"/>
                  </a:cubicBezTo>
                  <a:cubicBezTo>
                    <a:pt x="5260181" y="310039"/>
                    <a:pt x="5260181" y="309086"/>
                    <a:pt x="5260181" y="309086"/>
                  </a:cubicBezTo>
                  <a:cubicBezTo>
                    <a:pt x="5260181" y="306229"/>
                    <a:pt x="5260181" y="303371"/>
                    <a:pt x="5261134" y="301466"/>
                  </a:cubicBezTo>
                  <a:cubicBezTo>
                    <a:pt x="5261134" y="294799"/>
                    <a:pt x="5262087" y="289084"/>
                    <a:pt x="5262087" y="284321"/>
                  </a:cubicBezTo>
                  <a:cubicBezTo>
                    <a:pt x="5263039" y="274796"/>
                    <a:pt x="5263039" y="269081"/>
                    <a:pt x="5263039" y="269081"/>
                  </a:cubicBezTo>
                  <a:cubicBezTo>
                    <a:pt x="5263039" y="269081"/>
                    <a:pt x="5261134" y="273844"/>
                    <a:pt x="5258276" y="283369"/>
                  </a:cubicBezTo>
                  <a:cubicBezTo>
                    <a:pt x="5258276" y="284321"/>
                    <a:pt x="5257324" y="286226"/>
                    <a:pt x="5257324" y="287179"/>
                  </a:cubicBezTo>
                  <a:cubicBezTo>
                    <a:pt x="5256371" y="282416"/>
                    <a:pt x="5256371" y="277654"/>
                    <a:pt x="5255419" y="273844"/>
                  </a:cubicBezTo>
                  <a:cubicBezTo>
                    <a:pt x="5255419" y="272891"/>
                    <a:pt x="5255419" y="271939"/>
                    <a:pt x="5255419" y="271939"/>
                  </a:cubicBezTo>
                  <a:cubicBezTo>
                    <a:pt x="5255419" y="271939"/>
                    <a:pt x="5255419" y="271939"/>
                    <a:pt x="5255419" y="270986"/>
                  </a:cubicBezTo>
                  <a:cubicBezTo>
                    <a:pt x="5256371" y="268129"/>
                    <a:pt x="5256371" y="266224"/>
                    <a:pt x="5256371" y="266224"/>
                  </a:cubicBezTo>
                  <a:cubicBezTo>
                    <a:pt x="5256371" y="266224"/>
                    <a:pt x="5256371" y="267176"/>
                    <a:pt x="5255419" y="268129"/>
                  </a:cubicBezTo>
                  <a:cubicBezTo>
                    <a:pt x="5256371" y="255746"/>
                    <a:pt x="5257324" y="244316"/>
                    <a:pt x="5258276" y="232886"/>
                  </a:cubicBezTo>
                  <a:cubicBezTo>
                    <a:pt x="5262087" y="188119"/>
                    <a:pt x="5263039" y="158591"/>
                    <a:pt x="5263039" y="158591"/>
                  </a:cubicBezTo>
                  <a:cubicBezTo>
                    <a:pt x="5263039" y="158591"/>
                    <a:pt x="5258276" y="175736"/>
                    <a:pt x="5252562" y="204311"/>
                  </a:cubicBezTo>
                  <a:cubicBezTo>
                    <a:pt x="5253514" y="193834"/>
                    <a:pt x="5254467" y="183356"/>
                    <a:pt x="5255419" y="173831"/>
                  </a:cubicBezTo>
                  <a:cubicBezTo>
                    <a:pt x="5256371" y="160496"/>
                    <a:pt x="5257324" y="150019"/>
                    <a:pt x="5258276" y="140494"/>
                  </a:cubicBezTo>
                  <a:cubicBezTo>
                    <a:pt x="5260181" y="121444"/>
                    <a:pt x="5260181" y="110966"/>
                    <a:pt x="5260181" y="110966"/>
                  </a:cubicBezTo>
                  <a:cubicBezTo>
                    <a:pt x="5260181" y="110966"/>
                    <a:pt x="5257324" y="121444"/>
                    <a:pt x="5254467" y="139541"/>
                  </a:cubicBezTo>
                  <a:cubicBezTo>
                    <a:pt x="5252562" y="149066"/>
                    <a:pt x="5250656" y="159544"/>
                    <a:pt x="5247799" y="172879"/>
                  </a:cubicBezTo>
                  <a:cubicBezTo>
                    <a:pt x="5246846" y="179546"/>
                    <a:pt x="5244942" y="186214"/>
                    <a:pt x="5243989" y="192881"/>
                  </a:cubicBezTo>
                  <a:cubicBezTo>
                    <a:pt x="5243989" y="195739"/>
                    <a:pt x="5243037" y="198596"/>
                    <a:pt x="5243037" y="201454"/>
                  </a:cubicBezTo>
                  <a:cubicBezTo>
                    <a:pt x="5242084" y="197644"/>
                    <a:pt x="5241131" y="194786"/>
                    <a:pt x="5241131" y="194786"/>
                  </a:cubicBezTo>
                  <a:cubicBezTo>
                    <a:pt x="5241131" y="194786"/>
                    <a:pt x="5241131" y="199549"/>
                    <a:pt x="5241131" y="209074"/>
                  </a:cubicBezTo>
                  <a:cubicBezTo>
                    <a:pt x="5241131" y="210979"/>
                    <a:pt x="5240179" y="213836"/>
                    <a:pt x="5240179" y="215741"/>
                  </a:cubicBezTo>
                  <a:cubicBezTo>
                    <a:pt x="5239226" y="225266"/>
                    <a:pt x="5237321" y="235744"/>
                    <a:pt x="5235417" y="246221"/>
                  </a:cubicBezTo>
                  <a:cubicBezTo>
                    <a:pt x="5234464" y="248126"/>
                    <a:pt x="5232559" y="250984"/>
                    <a:pt x="5230654" y="252889"/>
                  </a:cubicBezTo>
                  <a:cubicBezTo>
                    <a:pt x="5227796" y="256699"/>
                    <a:pt x="5225892" y="261461"/>
                    <a:pt x="5222081" y="266224"/>
                  </a:cubicBezTo>
                  <a:cubicBezTo>
                    <a:pt x="5220176" y="270034"/>
                    <a:pt x="5217319" y="274796"/>
                    <a:pt x="5215414" y="279559"/>
                  </a:cubicBezTo>
                  <a:cubicBezTo>
                    <a:pt x="5215414" y="279559"/>
                    <a:pt x="5215414" y="279559"/>
                    <a:pt x="5215414" y="278606"/>
                  </a:cubicBezTo>
                  <a:cubicBezTo>
                    <a:pt x="5216367" y="276701"/>
                    <a:pt x="5216367" y="275749"/>
                    <a:pt x="5216367" y="275749"/>
                  </a:cubicBezTo>
                  <a:cubicBezTo>
                    <a:pt x="5216367" y="275749"/>
                    <a:pt x="5216367" y="276701"/>
                    <a:pt x="5215414" y="277654"/>
                  </a:cubicBezTo>
                  <a:cubicBezTo>
                    <a:pt x="5213509" y="267176"/>
                    <a:pt x="5212556" y="257651"/>
                    <a:pt x="5211604" y="249079"/>
                  </a:cubicBezTo>
                  <a:cubicBezTo>
                    <a:pt x="5210651" y="239554"/>
                    <a:pt x="5209699" y="230981"/>
                    <a:pt x="5208746" y="224314"/>
                  </a:cubicBezTo>
                  <a:cubicBezTo>
                    <a:pt x="5206842" y="210979"/>
                    <a:pt x="5205889" y="202406"/>
                    <a:pt x="5205889" y="202406"/>
                  </a:cubicBezTo>
                  <a:cubicBezTo>
                    <a:pt x="5205889" y="202406"/>
                    <a:pt x="5205889" y="210026"/>
                    <a:pt x="5204937" y="224314"/>
                  </a:cubicBezTo>
                  <a:cubicBezTo>
                    <a:pt x="5204937" y="230981"/>
                    <a:pt x="5204937" y="239554"/>
                    <a:pt x="5204937" y="249079"/>
                  </a:cubicBezTo>
                  <a:cubicBezTo>
                    <a:pt x="5204937" y="253841"/>
                    <a:pt x="5204937" y="258604"/>
                    <a:pt x="5204937" y="264319"/>
                  </a:cubicBezTo>
                  <a:cubicBezTo>
                    <a:pt x="5204937" y="270034"/>
                    <a:pt x="5204937" y="275749"/>
                    <a:pt x="5205889" y="281464"/>
                  </a:cubicBezTo>
                  <a:cubicBezTo>
                    <a:pt x="5205889" y="284321"/>
                    <a:pt x="5205889" y="286226"/>
                    <a:pt x="5205889" y="289084"/>
                  </a:cubicBezTo>
                  <a:cubicBezTo>
                    <a:pt x="5204937" y="287179"/>
                    <a:pt x="5203984" y="286226"/>
                    <a:pt x="5203984" y="286226"/>
                  </a:cubicBezTo>
                  <a:cubicBezTo>
                    <a:pt x="5203984" y="286226"/>
                    <a:pt x="5204937" y="288131"/>
                    <a:pt x="5205889" y="290989"/>
                  </a:cubicBezTo>
                  <a:cubicBezTo>
                    <a:pt x="5205889" y="290989"/>
                    <a:pt x="5205889" y="290989"/>
                    <a:pt x="5205889" y="291941"/>
                  </a:cubicBezTo>
                  <a:cubicBezTo>
                    <a:pt x="5204937" y="290036"/>
                    <a:pt x="5203984" y="289084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3984" y="287179"/>
                    <a:pt x="5203984" y="287179"/>
                    <a:pt x="5203984" y="287179"/>
                  </a:cubicBezTo>
                  <a:cubicBezTo>
                    <a:pt x="5201126" y="281464"/>
                    <a:pt x="5199221" y="278606"/>
                    <a:pt x="5199221" y="278606"/>
                  </a:cubicBezTo>
                  <a:cubicBezTo>
                    <a:pt x="5199221" y="278606"/>
                    <a:pt x="5200174" y="283369"/>
                    <a:pt x="5202079" y="290989"/>
                  </a:cubicBezTo>
                  <a:cubicBezTo>
                    <a:pt x="5201126" y="292894"/>
                    <a:pt x="5200174" y="295751"/>
                    <a:pt x="5198269" y="300514"/>
                  </a:cubicBezTo>
                  <a:cubicBezTo>
                    <a:pt x="5197317" y="298609"/>
                    <a:pt x="5196364" y="297656"/>
                    <a:pt x="5195412" y="295751"/>
                  </a:cubicBezTo>
                  <a:cubicBezTo>
                    <a:pt x="5193506" y="284321"/>
                    <a:pt x="5192554" y="273844"/>
                    <a:pt x="5191601" y="263366"/>
                  </a:cubicBezTo>
                  <a:cubicBezTo>
                    <a:pt x="5187792" y="232886"/>
                    <a:pt x="5185887" y="208121"/>
                    <a:pt x="5184934" y="190024"/>
                  </a:cubicBezTo>
                  <a:cubicBezTo>
                    <a:pt x="5183981" y="181451"/>
                    <a:pt x="5183981" y="173831"/>
                    <a:pt x="5183981" y="169069"/>
                  </a:cubicBezTo>
                  <a:cubicBezTo>
                    <a:pt x="5183981" y="164306"/>
                    <a:pt x="5183981" y="161449"/>
                    <a:pt x="5183981" y="161449"/>
                  </a:cubicBezTo>
                  <a:cubicBezTo>
                    <a:pt x="5183981" y="161449"/>
                    <a:pt x="5183981" y="164306"/>
                    <a:pt x="5183029" y="169069"/>
                  </a:cubicBezTo>
                  <a:cubicBezTo>
                    <a:pt x="5182076" y="173831"/>
                    <a:pt x="5182076" y="180499"/>
                    <a:pt x="5181124" y="190024"/>
                  </a:cubicBezTo>
                  <a:cubicBezTo>
                    <a:pt x="5181124" y="196691"/>
                    <a:pt x="5180171" y="204311"/>
                    <a:pt x="5180171" y="211931"/>
                  </a:cubicBezTo>
                  <a:cubicBezTo>
                    <a:pt x="5179219" y="212884"/>
                    <a:pt x="5178267" y="213836"/>
                    <a:pt x="5177314" y="215741"/>
                  </a:cubicBezTo>
                  <a:cubicBezTo>
                    <a:pt x="5174456" y="219551"/>
                    <a:pt x="5170646" y="224314"/>
                    <a:pt x="5165884" y="231934"/>
                  </a:cubicBezTo>
                  <a:cubicBezTo>
                    <a:pt x="5164931" y="232886"/>
                    <a:pt x="5163979" y="234791"/>
                    <a:pt x="5163979" y="235744"/>
                  </a:cubicBezTo>
                  <a:cubicBezTo>
                    <a:pt x="5163026" y="233839"/>
                    <a:pt x="5162074" y="231934"/>
                    <a:pt x="5161121" y="230029"/>
                  </a:cubicBezTo>
                  <a:cubicBezTo>
                    <a:pt x="5161121" y="230029"/>
                    <a:pt x="5161121" y="229076"/>
                    <a:pt x="5161121" y="229076"/>
                  </a:cubicBezTo>
                  <a:cubicBezTo>
                    <a:pt x="5162074" y="222409"/>
                    <a:pt x="5162074" y="217646"/>
                    <a:pt x="5163026" y="213836"/>
                  </a:cubicBezTo>
                  <a:cubicBezTo>
                    <a:pt x="5163979" y="210026"/>
                    <a:pt x="5163979" y="208121"/>
                    <a:pt x="5163979" y="208121"/>
                  </a:cubicBezTo>
                  <a:cubicBezTo>
                    <a:pt x="5163979" y="208121"/>
                    <a:pt x="5161121" y="213836"/>
                    <a:pt x="5158264" y="224314"/>
                  </a:cubicBezTo>
                  <a:cubicBezTo>
                    <a:pt x="5157312" y="222409"/>
                    <a:pt x="5156359" y="221456"/>
                    <a:pt x="5156359" y="220504"/>
                  </a:cubicBezTo>
                  <a:cubicBezTo>
                    <a:pt x="5152549" y="213836"/>
                    <a:pt x="5149692" y="208121"/>
                    <a:pt x="5147787" y="205264"/>
                  </a:cubicBezTo>
                  <a:cubicBezTo>
                    <a:pt x="5146834" y="195739"/>
                    <a:pt x="5145881" y="186214"/>
                    <a:pt x="5144929" y="178594"/>
                  </a:cubicBezTo>
                  <a:cubicBezTo>
                    <a:pt x="5143024" y="159544"/>
                    <a:pt x="5141119" y="149066"/>
                    <a:pt x="5141119" y="149066"/>
                  </a:cubicBezTo>
                  <a:cubicBezTo>
                    <a:pt x="5141119" y="149066"/>
                    <a:pt x="5141119" y="159544"/>
                    <a:pt x="5141119" y="178594"/>
                  </a:cubicBezTo>
                  <a:cubicBezTo>
                    <a:pt x="5141119" y="197644"/>
                    <a:pt x="5141119" y="224314"/>
                    <a:pt x="5141119" y="255746"/>
                  </a:cubicBezTo>
                  <a:cubicBezTo>
                    <a:pt x="5141119" y="256699"/>
                    <a:pt x="5141119" y="257651"/>
                    <a:pt x="5141119" y="258604"/>
                  </a:cubicBezTo>
                  <a:cubicBezTo>
                    <a:pt x="5140167" y="259556"/>
                    <a:pt x="5140167" y="259556"/>
                    <a:pt x="5139214" y="260509"/>
                  </a:cubicBezTo>
                  <a:cubicBezTo>
                    <a:pt x="5138262" y="261461"/>
                    <a:pt x="5136356" y="263366"/>
                    <a:pt x="5134451" y="265271"/>
                  </a:cubicBezTo>
                  <a:cubicBezTo>
                    <a:pt x="5131594" y="216694"/>
                    <a:pt x="5128737" y="184309"/>
                    <a:pt x="5128737" y="184309"/>
                  </a:cubicBezTo>
                  <a:cubicBezTo>
                    <a:pt x="5128737" y="184309"/>
                    <a:pt x="5126831" y="204311"/>
                    <a:pt x="5124926" y="236696"/>
                  </a:cubicBezTo>
                  <a:cubicBezTo>
                    <a:pt x="5121117" y="225266"/>
                    <a:pt x="5119212" y="219551"/>
                    <a:pt x="5119212" y="219551"/>
                  </a:cubicBezTo>
                  <a:cubicBezTo>
                    <a:pt x="5119212" y="219551"/>
                    <a:pt x="5121117" y="230029"/>
                    <a:pt x="5123974" y="249079"/>
                  </a:cubicBezTo>
                  <a:cubicBezTo>
                    <a:pt x="5123974" y="251936"/>
                    <a:pt x="5123974" y="255746"/>
                    <a:pt x="5123021" y="258604"/>
                  </a:cubicBezTo>
                  <a:cubicBezTo>
                    <a:pt x="5122069" y="263366"/>
                    <a:pt x="5121117" y="270034"/>
                    <a:pt x="5120164" y="279559"/>
                  </a:cubicBezTo>
                  <a:cubicBezTo>
                    <a:pt x="5119212" y="281464"/>
                    <a:pt x="5117306" y="283369"/>
                    <a:pt x="5116354" y="285274"/>
                  </a:cubicBezTo>
                  <a:cubicBezTo>
                    <a:pt x="5113496" y="289084"/>
                    <a:pt x="5109687" y="293846"/>
                    <a:pt x="5106829" y="298609"/>
                  </a:cubicBezTo>
                  <a:cubicBezTo>
                    <a:pt x="5105876" y="299561"/>
                    <a:pt x="5104924" y="301466"/>
                    <a:pt x="5103971" y="303371"/>
                  </a:cubicBezTo>
                  <a:cubicBezTo>
                    <a:pt x="5097304" y="287179"/>
                    <a:pt x="5090637" y="272891"/>
                    <a:pt x="5085874" y="261461"/>
                  </a:cubicBezTo>
                  <a:cubicBezTo>
                    <a:pt x="5085874" y="261461"/>
                    <a:pt x="5085874" y="261461"/>
                    <a:pt x="5086826" y="261461"/>
                  </a:cubicBezTo>
                  <a:cubicBezTo>
                    <a:pt x="5089684" y="260509"/>
                    <a:pt x="5091589" y="260509"/>
                    <a:pt x="5091589" y="260509"/>
                  </a:cubicBezTo>
                  <a:cubicBezTo>
                    <a:pt x="5091589" y="260509"/>
                    <a:pt x="5089684" y="260509"/>
                    <a:pt x="5086826" y="260509"/>
                  </a:cubicBezTo>
                  <a:cubicBezTo>
                    <a:pt x="5086826" y="260509"/>
                    <a:pt x="5085874" y="260509"/>
                    <a:pt x="5085874" y="260509"/>
                  </a:cubicBezTo>
                  <a:cubicBezTo>
                    <a:pt x="5078254" y="243364"/>
                    <a:pt x="5073492" y="232886"/>
                    <a:pt x="5071587" y="230029"/>
                  </a:cubicBezTo>
                  <a:cubicBezTo>
                    <a:pt x="5071587" y="225266"/>
                    <a:pt x="5071587" y="222409"/>
                    <a:pt x="5071587" y="222409"/>
                  </a:cubicBezTo>
                  <a:cubicBezTo>
                    <a:pt x="5071587" y="222409"/>
                    <a:pt x="5070634" y="224314"/>
                    <a:pt x="5069681" y="227171"/>
                  </a:cubicBezTo>
                  <a:cubicBezTo>
                    <a:pt x="5066824" y="214789"/>
                    <a:pt x="5063967" y="203359"/>
                    <a:pt x="5062062" y="192881"/>
                  </a:cubicBezTo>
                  <a:cubicBezTo>
                    <a:pt x="5061109" y="186214"/>
                    <a:pt x="5059204" y="180499"/>
                    <a:pt x="5058251" y="174784"/>
                  </a:cubicBezTo>
                  <a:cubicBezTo>
                    <a:pt x="5057299" y="169069"/>
                    <a:pt x="5056346" y="164306"/>
                    <a:pt x="5055394" y="159544"/>
                  </a:cubicBezTo>
                  <a:cubicBezTo>
                    <a:pt x="5051584" y="140494"/>
                    <a:pt x="5049679" y="130016"/>
                    <a:pt x="5049679" y="130016"/>
                  </a:cubicBezTo>
                  <a:cubicBezTo>
                    <a:pt x="5049679" y="130016"/>
                    <a:pt x="5050631" y="140494"/>
                    <a:pt x="5050631" y="159544"/>
                  </a:cubicBezTo>
                  <a:cubicBezTo>
                    <a:pt x="5050631" y="164306"/>
                    <a:pt x="5051584" y="169069"/>
                    <a:pt x="5051584" y="174784"/>
                  </a:cubicBezTo>
                  <a:cubicBezTo>
                    <a:pt x="5052537" y="180499"/>
                    <a:pt x="5052537" y="186214"/>
                    <a:pt x="5053489" y="192881"/>
                  </a:cubicBezTo>
                  <a:cubicBezTo>
                    <a:pt x="5055394" y="206216"/>
                    <a:pt x="5056346" y="220504"/>
                    <a:pt x="5059204" y="236696"/>
                  </a:cubicBezTo>
                  <a:cubicBezTo>
                    <a:pt x="5060156" y="240506"/>
                    <a:pt x="5061109" y="245269"/>
                    <a:pt x="5061109" y="249079"/>
                  </a:cubicBezTo>
                  <a:cubicBezTo>
                    <a:pt x="5059204" y="254794"/>
                    <a:pt x="5057299" y="262414"/>
                    <a:pt x="5055394" y="270034"/>
                  </a:cubicBezTo>
                  <a:cubicBezTo>
                    <a:pt x="5054442" y="270986"/>
                    <a:pt x="5053489" y="270986"/>
                    <a:pt x="5052537" y="271939"/>
                  </a:cubicBezTo>
                  <a:cubicBezTo>
                    <a:pt x="5052537" y="271939"/>
                    <a:pt x="5052537" y="271939"/>
                    <a:pt x="5052537" y="271939"/>
                  </a:cubicBezTo>
                  <a:cubicBezTo>
                    <a:pt x="5051584" y="269081"/>
                    <a:pt x="5051584" y="267176"/>
                    <a:pt x="5051584" y="267176"/>
                  </a:cubicBezTo>
                  <a:cubicBezTo>
                    <a:pt x="5051584" y="267176"/>
                    <a:pt x="5051584" y="268129"/>
                    <a:pt x="5051584" y="269081"/>
                  </a:cubicBezTo>
                  <a:cubicBezTo>
                    <a:pt x="5050631" y="266224"/>
                    <a:pt x="5049679" y="264319"/>
                    <a:pt x="5048726" y="261461"/>
                  </a:cubicBezTo>
                  <a:cubicBezTo>
                    <a:pt x="5048726" y="261461"/>
                    <a:pt x="5048726" y="261461"/>
                    <a:pt x="5048726" y="261461"/>
                  </a:cubicBezTo>
                  <a:cubicBezTo>
                    <a:pt x="5049679" y="255746"/>
                    <a:pt x="5050631" y="252889"/>
                    <a:pt x="5050631" y="252889"/>
                  </a:cubicBezTo>
                  <a:cubicBezTo>
                    <a:pt x="5050631" y="252889"/>
                    <a:pt x="5049679" y="254794"/>
                    <a:pt x="5047774" y="259556"/>
                  </a:cubicBezTo>
                  <a:cubicBezTo>
                    <a:pt x="5043964" y="250984"/>
                    <a:pt x="5041106" y="243364"/>
                    <a:pt x="5039201" y="236696"/>
                  </a:cubicBezTo>
                  <a:cubicBezTo>
                    <a:pt x="5034439" y="222409"/>
                    <a:pt x="5031581" y="214789"/>
                    <a:pt x="5031581" y="214789"/>
                  </a:cubicBezTo>
                  <a:cubicBezTo>
                    <a:pt x="5031581" y="214789"/>
                    <a:pt x="5033487" y="223361"/>
                    <a:pt x="5035392" y="237649"/>
                  </a:cubicBezTo>
                  <a:cubicBezTo>
                    <a:pt x="5036344" y="243364"/>
                    <a:pt x="5037296" y="249079"/>
                    <a:pt x="5039201" y="256699"/>
                  </a:cubicBezTo>
                  <a:cubicBezTo>
                    <a:pt x="5038249" y="258604"/>
                    <a:pt x="5036344" y="261461"/>
                    <a:pt x="5034439" y="265271"/>
                  </a:cubicBezTo>
                  <a:cubicBezTo>
                    <a:pt x="5034439" y="264319"/>
                    <a:pt x="5034439" y="263366"/>
                    <a:pt x="5034439" y="262414"/>
                  </a:cubicBezTo>
                  <a:cubicBezTo>
                    <a:pt x="5033487" y="253841"/>
                    <a:pt x="5031581" y="247174"/>
                    <a:pt x="5030629" y="241459"/>
                  </a:cubicBezTo>
                  <a:cubicBezTo>
                    <a:pt x="5028724" y="230029"/>
                    <a:pt x="5026819" y="223361"/>
                    <a:pt x="5026819" y="223361"/>
                  </a:cubicBezTo>
                  <a:cubicBezTo>
                    <a:pt x="5026819" y="223361"/>
                    <a:pt x="5026819" y="230029"/>
                    <a:pt x="5025867" y="242411"/>
                  </a:cubicBezTo>
                  <a:cubicBezTo>
                    <a:pt x="5025867" y="248126"/>
                    <a:pt x="5025867" y="255746"/>
                    <a:pt x="5025867" y="263366"/>
                  </a:cubicBezTo>
                  <a:cubicBezTo>
                    <a:pt x="5025867" y="267176"/>
                    <a:pt x="5025867" y="271939"/>
                    <a:pt x="5025867" y="276701"/>
                  </a:cubicBezTo>
                  <a:cubicBezTo>
                    <a:pt x="5025867" y="277654"/>
                    <a:pt x="5025867" y="279559"/>
                    <a:pt x="5025867" y="281464"/>
                  </a:cubicBezTo>
                  <a:cubicBezTo>
                    <a:pt x="5020151" y="274796"/>
                    <a:pt x="5015389" y="268129"/>
                    <a:pt x="5010626" y="263366"/>
                  </a:cubicBezTo>
                  <a:cubicBezTo>
                    <a:pt x="5003006" y="255746"/>
                    <a:pt x="4998244" y="250984"/>
                    <a:pt x="4995387" y="248126"/>
                  </a:cubicBezTo>
                  <a:cubicBezTo>
                    <a:pt x="4996339" y="245269"/>
                    <a:pt x="4997292" y="243364"/>
                    <a:pt x="4997292" y="243364"/>
                  </a:cubicBezTo>
                  <a:cubicBezTo>
                    <a:pt x="4997292" y="243364"/>
                    <a:pt x="4996339" y="245269"/>
                    <a:pt x="4994434" y="248126"/>
                  </a:cubicBezTo>
                  <a:cubicBezTo>
                    <a:pt x="4993481" y="247174"/>
                    <a:pt x="4992529" y="246221"/>
                    <a:pt x="4992529" y="246221"/>
                  </a:cubicBezTo>
                  <a:cubicBezTo>
                    <a:pt x="4994434" y="211931"/>
                    <a:pt x="4994434" y="190024"/>
                    <a:pt x="4994434" y="190024"/>
                  </a:cubicBezTo>
                  <a:cubicBezTo>
                    <a:pt x="4994434" y="190024"/>
                    <a:pt x="4988719" y="210026"/>
                    <a:pt x="4983004" y="240506"/>
                  </a:cubicBezTo>
                  <a:cubicBezTo>
                    <a:pt x="4982051" y="239554"/>
                    <a:pt x="4981099" y="238601"/>
                    <a:pt x="4981099" y="238601"/>
                  </a:cubicBezTo>
                  <a:cubicBezTo>
                    <a:pt x="4967764" y="226219"/>
                    <a:pt x="4959192" y="219551"/>
                    <a:pt x="4959192" y="219551"/>
                  </a:cubicBezTo>
                  <a:cubicBezTo>
                    <a:pt x="4959192" y="219551"/>
                    <a:pt x="4965859" y="227171"/>
                    <a:pt x="4978242" y="241459"/>
                  </a:cubicBezTo>
                  <a:cubicBezTo>
                    <a:pt x="4979194" y="243364"/>
                    <a:pt x="4981099" y="244316"/>
                    <a:pt x="4982051" y="246221"/>
                  </a:cubicBezTo>
                  <a:cubicBezTo>
                    <a:pt x="4982051" y="247174"/>
                    <a:pt x="4982051" y="248126"/>
                    <a:pt x="4982051" y="248126"/>
                  </a:cubicBezTo>
                  <a:cubicBezTo>
                    <a:pt x="4980146" y="257651"/>
                    <a:pt x="4978242" y="268129"/>
                    <a:pt x="4976337" y="279559"/>
                  </a:cubicBezTo>
                  <a:cubicBezTo>
                    <a:pt x="4974431" y="283369"/>
                    <a:pt x="4971574" y="287179"/>
                    <a:pt x="4969669" y="290989"/>
                  </a:cubicBezTo>
                  <a:cubicBezTo>
                    <a:pt x="4965859" y="281464"/>
                    <a:pt x="4963001" y="272891"/>
                    <a:pt x="4960144" y="265271"/>
                  </a:cubicBezTo>
                  <a:cubicBezTo>
                    <a:pt x="4960144" y="265271"/>
                    <a:pt x="4960144" y="264319"/>
                    <a:pt x="4960144" y="264319"/>
                  </a:cubicBezTo>
                  <a:cubicBezTo>
                    <a:pt x="4960144" y="253841"/>
                    <a:pt x="4960144" y="245269"/>
                    <a:pt x="4959192" y="237649"/>
                  </a:cubicBezTo>
                  <a:cubicBezTo>
                    <a:pt x="4958239" y="223361"/>
                    <a:pt x="4958239" y="215741"/>
                    <a:pt x="4958239" y="214789"/>
                  </a:cubicBezTo>
                  <a:cubicBezTo>
                    <a:pt x="4963001" y="194786"/>
                    <a:pt x="4965859" y="177641"/>
                    <a:pt x="4968717" y="164306"/>
                  </a:cubicBezTo>
                  <a:cubicBezTo>
                    <a:pt x="4972526" y="145256"/>
                    <a:pt x="4974431" y="134779"/>
                    <a:pt x="4974431" y="134779"/>
                  </a:cubicBezTo>
                  <a:cubicBezTo>
                    <a:pt x="4974431" y="134779"/>
                    <a:pt x="4970621" y="145256"/>
                    <a:pt x="4964906" y="163354"/>
                  </a:cubicBezTo>
                  <a:cubicBezTo>
                    <a:pt x="4962049" y="171926"/>
                    <a:pt x="4959192" y="181451"/>
                    <a:pt x="4955381" y="191929"/>
                  </a:cubicBezTo>
                  <a:cubicBezTo>
                    <a:pt x="4955381" y="182404"/>
                    <a:pt x="4955381" y="176689"/>
                    <a:pt x="4955381" y="176689"/>
                  </a:cubicBezTo>
                  <a:cubicBezTo>
                    <a:pt x="4955381" y="176689"/>
                    <a:pt x="4954429" y="186214"/>
                    <a:pt x="4952524" y="202406"/>
                  </a:cubicBezTo>
                  <a:cubicBezTo>
                    <a:pt x="4952524" y="202406"/>
                    <a:pt x="4952524" y="203359"/>
                    <a:pt x="4952524" y="203359"/>
                  </a:cubicBezTo>
                  <a:cubicBezTo>
                    <a:pt x="4949667" y="210979"/>
                    <a:pt x="4947762" y="218599"/>
                    <a:pt x="4944904" y="227171"/>
                  </a:cubicBezTo>
                  <a:cubicBezTo>
                    <a:pt x="4944904" y="227171"/>
                    <a:pt x="4944904" y="226219"/>
                    <a:pt x="4944904" y="226219"/>
                  </a:cubicBezTo>
                  <a:cubicBezTo>
                    <a:pt x="4939189" y="209074"/>
                    <a:pt x="4936331" y="199549"/>
                    <a:pt x="4936331" y="199549"/>
                  </a:cubicBezTo>
                  <a:cubicBezTo>
                    <a:pt x="4936331" y="199549"/>
                    <a:pt x="4938237" y="213836"/>
                    <a:pt x="4942046" y="236696"/>
                  </a:cubicBezTo>
                  <a:cubicBezTo>
                    <a:pt x="4942046" y="237649"/>
                    <a:pt x="4941094" y="238601"/>
                    <a:pt x="4941094" y="239554"/>
                  </a:cubicBezTo>
                  <a:cubicBezTo>
                    <a:pt x="4935379" y="255746"/>
                    <a:pt x="4929664" y="273844"/>
                    <a:pt x="4922996" y="292894"/>
                  </a:cubicBezTo>
                  <a:cubicBezTo>
                    <a:pt x="4922996" y="291941"/>
                    <a:pt x="4922996" y="290036"/>
                    <a:pt x="4922996" y="289084"/>
                  </a:cubicBezTo>
                  <a:cubicBezTo>
                    <a:pt x="4921092" y="275749"/>
                    <a:pt x="4920139" y="269081"/>
                    <a:pt x="4920139" y="269081"/>
                  </a:cubicBezTo>
                  <a:cubicBezTo>
                    <a:pt x="4920139" y="269081"/>
                    <a:pt x="4919187" y="276701"/>
                    <a:pt x="4919187" y="290036"/>
                  </a:cubicBezTo>
                  <a:cubicBezTo>
                    <a:pt x="4919187" y="291941"/>
                    <a:pt x="4919187" y="293846"/>
                    <a:pt x="4919187" y="296704"/>
                  </a:cubicBezTo>
                  <a:cubicBezTo>
                    <a:pt x="4918234" y="293846"/>
                    <a:pt x="4918234" y="290989"/>
                    <a:pt x="4917281" y="289084"/>
                  </a:cubicBezTo>
                  <a:cubicBezTo>
                    <a:pt x="4915376" y="279559"/>
                    <a:pt x="4913471" y="271939"/>
                    <a:pt x="4911567" y="266224"/>
                  </a:cubicBezTo>
                  <a:cubicBezTo>
                    <a:pt x="4907756" y="253841"/>
                    <a:pt x="4904899" y="246221"/>
                    <a:pt x="4904899" y="246221"/>
                  </a:cubicBezTo>
                  <a:cubicBezTo>
                    <a:pt x="4904899" y="246221"/>
                    <a:pt x="4905851" y="253841"/>
                    <a:pt x="4907756" y="267176"/>
                  </a:cubicBezTo>
                  <a:cubicBezTo>
                    <a:pt x="4908709" y="273844"/>
                    <a:pt x="4908709" y="281464"/>
                    <a:pt x="4909662" y="290989"/>
                  </a:cubicBezTo>
                  <a:cubicBezTo>
                    <a:pt x="4910614" y="299561"/>
                    <a:pt x="4910614" y="310039"/>
                    <a:pt x="4911567" y="321469"/>
                  </a:cubicBezTo>
                  <a:cubicBezTo>
                    <a:pt x="4910614" y="323374"/>
                    <a:pt x="4909662" y="325279"/>
                    <a:pt x="4908709" y="327184"/>
                  </a:cubicBezTo>
                  <a:cubicBezTo>
                    <a:pt x="4906804" y="322421"/>
                    <a:pt x="4903946" y="317659"/>
                    <a:pt x="4902042" y="313849"/>
                  </a:cubicBezTo>
                  <a:cubicBezTo>
                    <a:pt x="4899184" y="308134"/>
                    <a:pt x="4896326" y="302419"/>
                    <a:pt x="4894421" y="298609"/>
                  </a:cubicBezTo>
                  <a:cubicBezTo>
                    <a:pt x="4893469" y="290036"/>
                    <a:pt x="4892517" y="285274"/>
                    <a:pt x="4892517" y="285274"/>
                  </a:cubicBezTo>
                  <a:cubicBezTo>
                    <a:pt x="4892517" y="285274"/>
                    <a:pt x="4892517" y="288131"/>
                    <a:pt x="4891564" y="293846"/>
                  </a:cubicBezTo>
                  <a:cubicBezTo>
                    <a:pt x="4889659" y="290989"/>
                    <a:pt x="4888706" y="289084"/>
                    <a:pt x="4888706" y="289084"/>
                  </a:cubicBezTo>
                  <a:cubicBezTo>
                    <a:pt x="4888706" y="289084"/>
                    <a:pt x="4889659" y="291941"/>
                    <a:pt x="4891564" y="295751"/>
                  </a:cubicBezTo>
                  <a:cubicBezTo>
                    <a:pt x="4890612" y="306229"/>
                    <a:pt x="4888706" y="324326"/>
                    <a:pt x="4887754" y="348139"/>
                  </a:cubicBezTo>
                  <a:cubicBezTo>
                    <a:pt x="4887754" y="350996"/>
                    <a:pt x="4887754" y="354806"/>
                    <a:pt x="4887754" y="357664"/>
                  </a:cubicBezTo>
                  <a:cubicBezTo>
                    <a:pt x="4885849" y="354806"/>
                    <a:pt x="4883944" y="352901"/>
                    <a:pt x="4882991" y="350996"/>
                  </a:cubicBezTo>
                  <a:cubicBezTo>
                    <a:pt x="4882991" y="347186"/>
                    <a:pt x="4882039" y="343376"/>
                    <a:pt x="4882039" y="338614"/>
                  </a:cubicBezTo>
                  <a:cubicBezTo>
                    <a:pt x="4882039" y="338614"/>
                    <a:pt x="4882039" y="337661"/>
                    <a:pt x="4882039" y="337661"/>
                  </a:cubicBezTo>
                  <a:cubicBezTo>
                    <a:pt x="4882991" y="333851"/>
                    <a:pt x="4882991" y="330041"/>
                    <a:pt x="4883944" y="327184"/>
                  </a:cubicBezTo>
                  <a:cubicBezTo>
                    <a:pt x="4884896" y="324326"/>
                    <a:pt x="4884896" y="321469"/>
                    <a:pt x="4885849" y="319564"/>
                  </a:cubicBezTo>
                  <a:cubicBezTo>
                    <a:pt x="4886801" y="315754"/>
                    <a:pt x="4887754" y="312896"/>
                    <a:pt x="4887754" y="312896"/>
                  </a:cubicBezTo>
                  <a:cubicBezTo>
                    <a:pt x="4887754" y="312896"/>
                    <a:pt x="4886801" y="314801"/>
                    <a:pt x="4884896" y="318611"/>
                  </a:cubicBezTo>
                  <a:cubicBezTo>
                    <a:pt x="4883944" y="320516"/>
                    <a:pt x="4882991" y="323374"/>
                    <a:pt x="4882039" y="326231"/>
                  </a:cubicBezTo>
                  <a:cubicBezTo>
                    <a:pt x="4882039" y="327184"/>
                    <a:pt x="4882039" y="327184"/>
                    <a:pt x="4882039" y="328136"/>
                  </a:cubicBezTo>
                  <a:cubicBezTo>
                    <a:pt x="4882039" y="327184"/>
                    <a:pt x="4882039" y="326231"/>
                    <a:pt x="4882039" y="326231"/>
                  </a:cubicBezTo>
                  <a:cubicBezTo>
                    <a:pt x="4880134" y="312896"/>
                    <a:pt x="4878229" y="300514"/>
                    <a:pt x="4877276" y="288131"/>
                  </a:cubicBezTo>
                  <a:cubicBezTo>
                    <a:pt x="4876324" y="279559"/>
                    <a:pt x="4874419" y="270986"/>
                    <a:pt x="4873466" y="263366"/>
                  </a:cubicBezTo>
                  <a:cubicBezTo>
                    <a:pt x="4875372" y="253841"/>
                    <a:pt x="4876324" y="245269"/>
                    <a:pt x="4878229" y="238601"/>
                  </a:cubicBezTo>
                  <a:cubicBezTo>
                    <a:pt x="4881087" y="221456"/>
                    <a:pt x="4882039" y="211931"/>
                    <a:pt x="4882039" y="211931"/>
                  </a:cubicBezTo>
                  <a:cubicBezTo>
                    <a:pt x="4882039" y="211931"/>
                    <a:pt x="4879181" y="221456"/>
                    <a:pt x="4874419" y="237649"/>
                  </a:cubicBezTo>
                  <a:cubicBezTo>
                    <a:pt x="4873466" y="241459"/>
                    <a:pt x="4872514" y="245269"/>
                    <a:pt x="4870609" y="249079"/>
                  </a:cubicBezTo>
                  <a:cubicBezTo>
                    <a:pt x="4869656" y="242411"/>
                    <a:pt x="4867751" y="236696"/>
                    <a:pt x="4866799" y="231934"/>
                  </a:cubicBezTo>
                  <a:cubicBezTo>
                    <a:pt x="4863941" y="218599"/>
                    <a:pt x="4862037" y="210979"/>
                    <a:pt x="4862037" y="210979"/>
                  </a:cubicBezTo>
                  <a:cubicBezTo>
                    <a:pt x="4862037" y="210979"/>
                    <a:pt x="4862037" y="218599"/>
                    <a:pt x="4862989" y="232886"/>
                  </a:cubicBezTo>
                  <a:cubicBezTo>
                    <a:pt x="4862989" y="237649"/>
                    <a:pt x="4863941" y="242411"/>
                    <a:pt x="4863941" y="248126"/>
                  </a:cubicBezTo>
                  <a:cubicBezTo>
                    <a:pt x="4863941" y="250984"/>
                    <a:pt x="4863941" y="255746"/>
                    <a:pt x="4863941" y="261461"/>
                  </a:cubicBezTo>
                  <a:cubicBezTo>
                    <a:pt x="4862989" y="262414"/>
                    <a:pt x="4862037" y="263366"/>
                    <a:pt x="4860131" y="264319"/>
                  </a:cubicBezTo>
                  <a:cubicBezTo>
                    <a:pt x="4856322" y="268129"/>
                    <a:pt x="4850606" y="272891"/>
                    <a:pt x="4843939" y="281464"/>
                  </a:cubicBezTo>
                  <a:cubicBezTo>
                    <a:pt x="4842987" y="277654"/>
                    <a:pt x="4842034" y="273844"/>
                    <a:pt x="4841081" y="270986"/>
                  </a:cubicBezTo>
                  <a:cubicBezTo>
                    <a:pt x="4842034" y="268129"/>
                    <a:pt x="4842987" y="266224"/>
                    <a:pt x="4842987" y="266224"/>
                  </a:cubicBezTo>
                  <a:cubicBezTo>
                    <a:pt x="4842987" y="266224"/>
                    <a:pt x="4842034" y="267176"/>
                    <a:pt x="4841081" y="269081"/>
                  </a:cubicBezTo>
                  <a:cubicBezTo>
                    <a:pt x="4840129" y="265271"/>
                    <a:pt x="4840129" y="262414"/>
                    <a:pt x="4840129" y="262414"/>
                  </a:cubicBezTo>
                  <a:cubicBezTo>
                    <a:pt x="4840129" y="262414"/>
                    <a:pt x="4840129" y="265271"/>
                    <a:pt x="4840129" y="270034"/>
                  </a:cubicBezTo>
                  <a:cubicBezTo>
                    <a:pt x="4838224" y="271939"/>
                    <a:pt x="4836319" y="274796"/>
                    <a:pt x="4833462" y="278606"/>
                  </a:cubicBezTo>
                  <a:cubicBezTo>
                    <a:pt x="4830604" y="283369"/>
                    <a:pt x="4826794" y="288131"/>
                    <a:pt x="4822984" y="294799"/>
                  </a:cubicBezTo>
                  <a:cubicBezTo>
                    <a:pt x="4821079" y="297656"/>
                    <a:pt x="4819174" y="301466"/>
                    <a:pt x="4816316" y="304324"/>
                  </a:cubicBezTo>
                  <a:cubicBezTo>
                    <a:pt x="4814412" y="308134"/>
                    <a:pt x="4812506" y="311944"/>
                    <a:pt x="4809649" y="315754"/>
                  </a:cubicBezTo>
                  <a:cubicBezTo>
                    <a:pt x="4809649" y="316706"/>
                    <a:pt x="4808697" y="317659"/>
                    <a:pt x="4807744" y="318611"/>
                  </a:cubicBezTo>
                  <a:cubicBezTo>
                    <a:pt x="4807744" y="309086"/>
                    <a:pt x="4807744" y="304324"/>
                    <a:pt x="4807744" y="304324"/>
                  </a:cubicBezTo>
                  <a:cubicBezTo>
                    <a:pt x="4807744" y="304324"/>
                    <a:pt x="4805839" y="312896"/>
                    <a:pt x="4803934" y="327184"/>
                  </a:cubicBezTo>
                  <a:cubicBezTo>
                    <a:pt x="4801076" y="331946"/>
                    <a:pt x="4798219" y="336709"/>
                    <a:pt x="4795362" y="342424"/>
                  </a:cubicBezTo>
                  <a:cubicBezTo>
                    <a:pt x="4795362" y="335756"/>
                    <a:pt x="4795362" y="330041"/>
                    <a:pt x="4795362" y="324326"/>
                  </a:cubicBezTo>
                  <a:cubicBezTo>
                    <a:pt x="4795362" y="319564"/>
                    <a:pt x="4795362" y="315754"/>
                    <a:pt x="4795362" y="311944"/>
                  </a:cubicBezTo>
                  <a:cubicBezTo>
                    <a:pt x="4796314" y="308134"/>
                    <a:pt x="4796314" y="305276"/>
                    <a:pt x="4796314" y="302419"/>
                  </a:cubicBezTo>
                  <a:cubicBezTo>
                    <a:pt x="4796314" y="300514"/>
                    <a:pt x="4796314" y="299561"/>
                    <a:pt x="4797266" y="297656"/>
                  </a:cubicBezTo>
                  <a:cubicBezTo>
                    <a:pt x="4799172" y="286226"/>
                    <a:pt x="4802029" y="274796"/>
                    <a:pt x="4803934" y="264319"/>
                  </a:cubicBezTo>
                  <a:cubicBezTo>
                    <a:pt x="4811554" y="221456"/>
                    <a:pt x="4815364" y="192881"/>
                    <a:pt x="4815364" y="192881"/>
                  </a:cubicBezTo>
                  <a:cubicBezTo>
                    <a:pt x="4815364" y="192881"/>
                    <a:pt x="4804887" y="220504"/>
                    <a:pt x="4792504" y="262414"/>
                  </a:cubicBezTo>
                  <a:cubicBezTo>
                    <a:pt x="4791551" y="264319"/>
                    <a:pt x="4791551" y="266224"/>
                    <a:pt x="4790599" y="268129"/>
                  </a:cubicBezTo>
                  <a:cubicBezTo>
                    <a:pt x="4788694" y="256699"/>
                    <a:pt x="4788694" y="250031"/>
                    <a:pt x="4788694" y="250031"/>
                  </a:cubicBezTo>
                  <a:cubicBezTo>
                    <a:pt x="4788694" y="250031"/>
                    <a:pt x="4788694" y="257651"/>
                    <a:pt x="4787741" y="270986"/>
                  </a:cubicBezTo>
                  <a:cubicBezTo>
                    <a:pt x="4787741" y="273844"/>
                    <a:pt x="4787741" y="277654"/>
                    <a:pt x="4787741" y="281464"/>
                  </a:cubicBezTo>
                  <a:cubicBezTo>
                    <a:pt x="4785837" y="287179"/>
                    <a:pt x="4783931" y="292894"/>
                    <a:pt x="4782979" y="299561"/>
                  </a:cubicBezTo>
                  <a:cubicBezTo>
                    <a:pt x="4782979" y="297656"/>
                    <a:pt x="4782979" y="295751"/>
                    <a:pt x="4782979" y="293846"/>
                  </a:cubicBezTo>
                  <a:cubicBezTo>
                    <a:pt x="4783931" y="282416"/>
                    <a:pt x="4783931" y="271939"/>
                    <a:pt x="4784884" y="263366"/>
                  </a:cubicBezTo>
                  <a:cubicBezTo>
                    <a:pt x="4785837" y="253841"/>
                    <a:pt x="4785837" y="246221"/>
                    <a:pt x="4786789" y="239554"/>
                  </a:cubicBezTo>
                  <a:cubicBezTo>
                    <a:pt x="4788694" y="226219"/>
                    <a:pt x="4789647" y="218599"/>
                    <a:pt x="4789647" y="218599"/>
                  </a:cubicBezTo>
                  <a:cubicBezTo>
                    <a:pt x="4789647" y="218599"/>
                    <a:pt x="4787741" y="226219"/>
                    <a:pt x="4782979" y="238601"/>
                  </a:cubicBezTo>
                  <a:cubicBezTo>
                    <a:pt x="4781074" y="245269"/>
                    <a:pt x="4779169" y="252889"/>
                    <a:pt x="4777264" y="262414"/>
                  </a:cubicBezTo>
                  <a:cubicBezTo>
                    <a:pt x="4776312" y="264319"/>
                    <a:pt x="4776312" y="266224"/>
                    <a:pt x="4776312" y="269081"/>
                  </a:cubicBezTo>
                  <a:cubicBezTo>
                    <a:pt x="4774406" y="257651"/>
                    <a:pt x="4773454" y="251936"/>
                    <a:pt x="4773454" y="251936"/>
                  </a:cubicBezTo>
                  <a:cubicBezTo>
                    <a:pt x="4773454" y="251936"/>
                    <a:pt x="4773454" y="264319"/>
                    <a:pt x="4773454" y="284321"/>
                  </a:cubicBezTo>
                  <a:cubicBezTo>
                    <a:pt x="4772501" y="287179"/>
                    <a:pt x="4772501" y="290989"/>
                    <a:pt x="4771549" y="293846"/>
                  </a:cubicBezTo>
                  <a:cubicBezTo>
                    <a:pt x="4771549" y="294799"/>
                    <a:pt x="4771549" y="294799"/>
                    <a:pt x="4771549" y="295751"/>
                  </a:cubicBezTo>
                  <a:cubicBezTo>
                    <a:pt x="4769644" y="273844"/>
                    <a:pt x="4767739" y="260509"/>
                    <a:pt x="4767739" y="260509"/>
                  </a:cubicBezTo>
                  <a:cubicBezTo>
                    <a:pt x="4767739" y="260509"/>
                    <a:pt x="4765834" y="274796"/>
                    <a:pt x="4764881" y="297656"/>
                  </a:cubicBezTo>
                  <a:cubicBezTo>
                    <a:pt x="4762024" y="290036"/>
                    <a:pt x="4758214" y="283369"/>
                    <a:pt x="4755356" y="276701"/>
                  </a:cubicBezTo>
                  <a:cubicBezTo>
                    <a:pt x="4753451" y="273844"/>
                    <a:pt x="4752499" y="271939"/>
                    <a:pt x="4750594" y="270034"/>
                  </a:cubicBezTo>
                  <a:cubicBezTo>
                    <a:pt x="4753451" y="260509"/>
                    <a:pt x="4755356" y="251936"/>
                    <a:pt x="4758214" y="243364"/>
                  </a:cubicBezTo>
                  <a:cubicBezTo>
                    <a:pt x="4767739" y="209074"/>
                    <a:pt x="4774406" y="180499"/>
                    <a:pt x="4780122" y="161449"/>
                  </a:cubicBezTo>
                  <a:cubicBezTo>
                    <a:pt x="4784884" y="141446"/>
                    <a:pt x="4787741" y="130016"/>
                    <a:pt x="4787741" y="130016"/>
                  </a:cubicBezTo>
                  <a:cubicBezTo>
                    <a:pt x="4787741" y="130016"/>
                    <a:pt x="4782979" y="140494"/>
                    <a:pt x="4776312" y="160496"/>
                  </a:cubicBezTo>
                  <a:cubicBezTo>
                    <a:pt x="4769644" y="179546"/>
                    <a:pt x="4759166" y="207169"/>
                    <a:pt x="4747737" y="240506"/>
                  </a:cubicBezTo>
                  <a:cubicBezTo>
                    <a:pt x="4745831" y="246221"/>
                    <a:pt x="4743926" y="251936"/>
                    <a:pt x="4742022" y="257651"/>
                  </a:cubicBezTo>
                  <a:cubicBezTo>
                    <a:pt x="4742022" y="257651"/>
                    <a:pt x="4742022" y="257651"/>
                    <a:pt x="4742022" y="257651"/>
                  </a:cubicBezTo>
                  <a:cubicBezTo>
                    <a:pt x="4737259" y="251936"/>
                    <a:pt x="4732497" y="248126"/>
                    <a:pt x="4727734" y="244316"/>
                  </a:cubicBezTo>
                  <a:cubicBezTo>
                    <a:pt x="4725829" y="242411"/>
                    <a:pt x="4722972" y="241459"/>
                    <a:pt x="4721066" y="240506"/>
                  </a:cubicBezTo>
                  <a:cubicBezTo>
                    <a:pt x="4719162" y="239554"/>
                    <a:pt x="4717256" y="238601"/>
                    <a:pt x="4716304" y="238601"/>
                  </a:cubicBezTo>
                  <a:cubicBezTo>
                    <a:pt x="4713447" y="237649"/>
                    <a:pt x="4712494" y="237649"/>
                    <a:pt x="4712494" y="237649"/>
                  </a:cubicBezTo>
                  <a:cubicBezTo>
                    <a:pt x="4712494" y="237649"/>
                    <a:pt x="4713447" y="238601"/>
                    <a:pt x="4716304" y="239554"/>
                  </a:cubicBezTo>
                  <a:cubicBezTo>
                    <a:pt x="4719162" y="240506"/>
                    <a:pt x="4722019" y="243364"/>
                    <a:pt x="4725829" y="246221"/>
                  </a:cubicBezTo>
                  <a:cubicBezTo>
                    <a:pt x="4729639" y="250031"/>
                    <a:pt x="4733449" y="254794"/>
                    <a:pt x="4736306" y="260509"/>
                  </a:cubicBezTo>
                  <a:cubicBezTo>
                    <a:pt x="4737259" y="262414"/>
                    <a:pt x="4738212" y="264319"/>
                    <a:pt x="4739164" y="266224"/>
                  </a:cubicBezTo>
                  <a:cubicBezTo>
                    <a:pt x="4736306" y="274796"/>
                    <a:pt x="4732497" y="284321"/>
                    <a:pt x="4729639" y="293846"/>
                  </a:cubicBezTo>
                  <a:cubicBezTo>
                    <a:pt x="4729639" y="294799"/>
                    <a:pt x="4729639" y="294799"/>
                    <a:pt x="4728687" y="295751"/>
                  </a:cubicBezTo>
                  <a:cubicBezTo>
                    <a:pt x="4728687" y="295751"/>
                    <a:pt x="4728687" y="295751"/>
                    <a:pt x="4728687" y="294799"/>
                  </a:cubicBezTo>
                  <a:cubicBezTo>
                    <a:pt x="4728687" y="291941"/>
                    <a:pt x="4728687" y="290989"/>
                    <a:pt x="4728687" y="290989"/>
                  </a:cubicBezTo>
                  <a:cubicBezTo>
                    <a:pt x="4728687" y="290989"/>
                    <a:pt x="4728687" y="291941"/>
                    <a:pt x="4727734" y="293846"/>
                  </a:cubicBezTo>
                  <a:cubicBezTo>
                    <a:pt x="4723924" y="285274"/>
                    <a:pt x="4720114" y="277654"/>
                    <a:pt x="4717256" y="270986"/>
                  </a:cubicBezTo>
                  <a:cubicBezTo>
                    <a:pt x="4716304" y="269081"/>
                    <a:pt x="4715351" y="267176"/>
                    <a:pt x="4714399" y="265271"/>
                  </a:cubicBezTo>
                  <a:cubicBezTo>
                    <a:pt x="4715351" y="257651"/>
                    <a:pt x="4716304" y="252889"/>
                    <a:pt x="4716304" y="252889"/>
                  </a:cubicBezTo>
                  <a:cubicBezTo>
                    <a:pt x="4716304" y="252889"/>
                    <a:pt x="4715351" y="256699"/>
                    <a:pt x="4713447" y="262414"/>
                  </a:cubicBezTo>
                  <a:cubicBezTo>
                    <a:pt x="4708684" y="252889"/>
                    <a:pt x="4706779" y="248126"/>
                    <a:pt x="4706779" y="248126"/>
                  </a:cubicBezTo>
                  <a:cubicBezTo>
                    <a:pt x="4706779" y="248126"/>
                    <a:pt x="4708684" y="254794"/>
                    <a:pt x="4712494" y="267176"/>
                  </a:cubicBezTo>
                  <a:cubicBezTo>
                    <a:pt x="4711541" y="270034"/>
                    <a:pt x="4710589" y="273844"/>
                    <a:pt x="4708684" y="277654"/>
                  </a:cubicBezTo>
                  <a:cubicBezTo>
                    <a:pt x="4700112" y="251936"/>
                    <a:pt x="4694397" y="236696"/>
                    <a:pt x="4694397" y="236696"/>
                  </a:cubicBezTo>
                  <a:cubicBezTo>
                    <a:pt x="4694397" y="236696"/>
                    <a:pt x="4697254" y="258604"/>
                    <a:pt x="4702969" y="293846"/>
                  </a:cubicBezTo>
                  <a:cubicBezTo>
                    <a:pt x="4700112" y="304324"/>
                    <a:pt x="4696301" y="317659"/>
                    <a:pt x="4691539" y="331946"/>
                  </a:cubicBezTo>
                  <a:cubicBezTo>
                    <a:pt x="4691539" y="330994"/>
                    <a:pt x="4690587" y="330041"/>
                    <a:pt x="4690587" y="329089"/>
                  </a:cubicBezTo>
                  <a:cubicBezTo>
                    <a:pt x="4685824" y="319564"/>
                    <a:pt x="4682966" y="313849"/>
                    <a:pt x="4682966" y="313849"/>
                  </a:cubicBezTo>
                  <a:cubicBezTo>
                    <a:pt x="4682966" y="313849"/>
                    <a:pt x="4683919" y="316706"/>
                    <a:pt x="4684872" y="322421"/>
                  </a:cubicBezTo>
                  <a:cubicBezTo>
                    <a:pt x="4684872" y="322421"/>
                    <a:pt x="4684872" y="322421"/>
                    <a:pt x="4684872" y="322421"/>
                  </a:cubicBezTo>
                  <a:cubicBezTo>
                    <a:pt x="4676299" y="310991"/>
                    <a:pt x="4671537" y="304324"/>
                    <a:pt x="4671537" y="304324"/>
                  </a:cubicBezTo>
                  <a:cubicBezTo>
                    <a:pt x="4671537" y="304324"/>
                    <a:pt x="4675347" y="311944"/>
                    <a:pt x="4682014" y="324326"/>
                  </a:cubicBezTo>
                  <a:cubicBezTo>
                    <a:pt x="4683919" y="328136"/>
                    <a:pt x="4686776" y="332899"/>
                    <a:pt x="4688681" y="337661"/>
                  </a:cubicBezTo>
                  <a:cubicBezTo>
                    <a:pt x="4688681" y="338614"/>
                    <a:pt x="4688681" y="339566"/>
                    <a:pt x="4689634" y="340519"/>
                  </a:cubicBezTo>
                  <a:cubicBezTo>
                    <a:pt x="4687729" y="349091"/>
                    <a:pt x="4684872" y="356711"/>
                    <a:pt x="4682966" y="366236"/>
                  </a:cubicBezTo>
                  <a:cubicBezTo>
                    <a:pt x="4681062" y="364331"/>
                    <a:pt x="4680109" y="361474"/>
                    <a:pt x="4678204" y="359569"/>
                  </a:cubicBezTo>
                  <a:cubicBezTo>
                    <a:pt x="4675347" y="355759"/>
                    <a:pt x="4671537" y="351949"/>
                    <a:pt x="4669631" y="349091"/>
                  </a:cubicBezTo>
                  <a:cubicBezTo>
                    <a:pt x="4669631" y="349091"/>
                    <a:pt x="4669631" y="349091"/>
                    <a:pt x="4668679" y="348139"/>
                  </a:cubicBezTo>
                  <a:cubicBezTo>
                    <a:pt x="4669631" y="341471"/>
                    <a:pt x="4669631" y="335756"/>
                    <a:pt x="4669631" y="330994"/>
                  </a:cubicBezTo>
                  <a:cubicBezTo>
                    <a:pt x="4670584" y="318611"/>
                    <a:pt x="4669631" y="310991"/>
                    <a:pt x="4669631" y="310991"/>
                  </a:cubicBezTo>
                  <a:cubicBezTo>
                    <a:pt x="4669631" y="310991"/>
                    <a:pt x="4669631" y="311944"/>
                    <a:pt x="4669631" y="313849"/>
                  </a:cubicBezTo>
                  <a:cubicBezTo>
                    <a:pt x="4669631" y="310039"/>
                    <a:pt x="4670584" y="305276"/>
                    <a:pt x="4670584" y="301466"/>
                  </a:cubicBezTo>
                  <a:cubicBezTo>
                    <a:pt x="4670584" y="296704"/>
                    <a:pt x="4670584" y="291941"/>
                    <a:pt x="4670584" y="287179"/>
                  </a:cubicBezTo>
                  <a:cubicBezTo>
                    <a:pt x="4672489" y="282416"/>
                    <a:pt x="4673441" y="278606"/>
                    <a:pt x="4675347" y="274796"/>
                  </a:cubicBezTo>
                  <a:cubicBezTo>
                    <a:pt x="4683919" y="259556"/>
                    <a:pt x="4689634" y="250984"/>
                    <a:pt x="4689634" y="250984"/>
                  </a:cubicBezTo>
                  <a:cubicBezTo>
                    <a:pt x="4689634" y="250984"/>
                    <a:pt x="4686776" y="254794"/>
                    <a:pt x="4681062" y="262414"/>
                  </a:cubicBezTo>
                  <a:cubicBezTo>
                    <a:pt x="4684872" y="252889"/>
                    <a:pt x="4686776" y="248126"/>
                    <a:pt x="4686776" y="248126"/>
                  </a:cubicBezTo>
                  <a:cubicBezTo>
                    <a:pt x="4686776" y="248126"/>
                    <a:pt x="4682966" y="254794"/>
                    <a:pt x="4675347" y="265271"/>
                  </a:cubicBezTo>
                  <a:cubicBezTo>
                    <a:pt x="4673441" y="267176"/>
                    <a:pt x="4672489" y="270034"/>
                    <a:pt x="4670584" y="272891"/>
                  </a:cubicBezTo>
                  <a:cubicBezTo>
                    <a:pt x="4670584" y="270986"/>
                    <a:pt x="4670584" y="270034"/>
                    <a:pt x="4670584" y="268129"/>
                  </a:cubicBezTo>
                  <a:cubicBezTo>
                    <a:pt x="4669631" y="261461"/>
                    <a:pt x="4669631" y="255746"/>
                    <a:pt x="4668679" y="250984"/>
                  </a:cubicBezTo>
                  <a:cubicBezTo>
                    <a:pt x="4668679" y="250031"/>
                    <a:pt x="4668679" y="248126"/>
                    <a:pt x="4669631" y="247174"/>
                  </a:cubicBezTo>
                  <a:cubicBezTo>
                    <a:pt x="4671537" y="230981"/>
                    <a:pt x="4671537" y="222409"/>
                    <a:pt x="4671537" y="222409"/>
                  </a:cubicBezTo>
                  <a:cubicBezTo>
                    <a:pt x="4671537" y="222409"/>
                    <a:pt x="4671537" y="224314"/>
                    <a:pt x="4670584" y="229076"/>
                  </a:cubicBezTo>
                  <a:cubicBezTo>
                    <a:pt x="4669631" y="231934"/>
                    <a:pt x="4668679" y="236696"/>
                    <a:pt x="4666774" y="242411"/>
                  </a:cubicBezTo>
                  <a:cubicBezTo>
                    <a:pt x="4666774" y="242411"/>
                    <a:pt x="4666774" y="242411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6774" y="241459"/>
                    <a:pt x="4666774" y="241459"/>
                    <a:pt x="4666774" y="241459"/>
                  </a:cubicBezTo>
                  <a:cubicBezTo>
                    <a:pt x="4665822" y="235744"/>
                    <a:pt x="4663916" y="230981"/>
                    <a:pt x="4662012" y="228124"/>
                  </a:cubicBezTo>
                  <a:cubicBezTo>
                    <a:pt x="4661059" y="224314"/>
                    <a:pt x="4660106" y="222409"/>
                    <a:pt x="4660106" y="222409"/>
                  </a:cubicBezTo>
                  <a:cubicBezTo>
                    <a:pt x="4660106" y="222409"/>
                    <a:pt x="4660106" y="224314"/>
                    <a:pt x="4661059" y="228124"/>
                  </a:cubicBezTo>
                  <a:cubicBezTo>
                    <a:pt x="4662012" y="231934"/>
                    <a:pt x="4662964" y="237649"/>
                    <a:pt x="4662964" y="244316"/>
                  </a:cubicBezTo>
                  <a:cubicBezTo>
                    <a:pt x="4662964" y="245269"/>
                    <a:pt x="4662964" y="245269"/>
                    <a:pt x="4662964" y="246221"/>
                  </a:cubicBezTo>
                  <a:cubicBezTo>
                    <a:pt x="4662964" y="246221"/>
                    <a:pt x="4662964" y="246221"/>
                    <a:pt x="4662964" y="246221"/>
                  </a:cubicBezTo>
                  <a:cubicBezTo>
                    <a:pt x="4660106" y="250031"/>
                    <a:pt x="4657249" y="254794"/>
                    <a:pt x="4654391" y="262414"/>
                  </a:cubicBezTo>
                  <a:cubicBezTo>
                    <a:pt x="4653439" y="265271"/>
                    <a:pt x="4652487" y="268129"/>
                    <a:pt x="4650581" y="271939"/>
                  </a:cubicBezTo>
                  <a:cubicBezTo>
                    <a:pt x="4649629" y="267176"/>
                    <a:pt x="4647724" y="264319"/>
                    <a:pt x="4646772" y="261461"/>
                  </a:cubicBezTo>
                  <a:cubicBezTo>
                    <a:pt x="4646772" y="260509"/>
                    <a:pt x="4645819" y="259556"/>
                    <a:pt x="4645819" y="259556"/>
                  </a:cubicBezTo>
                  <a:cubicBezTo>
                    <a:pt x="4645819" y="257651"/>
                    <a:pt x="4646772" y="255746"/>
                    <a:pt x="4646772" y="253841"/>
                  </a:cubicBezTo>
                  <a:cubicBezTo>
                    <a:pt x="4648676" y="243364"/>
                    <a:pt x="4650581" y="234791"/>
                    <a:pt x="4653439" y="227171"/>
                  </a:cubicBezTo>
                  <a:cubicBezTo>
                    <a:pt x="4657249" y="212884"/>
                    <a:pt x="4660106" y="204311"/>
                    <a:pt x="4660106" y="204311"/>
                  </a:cubicBezTo>
                  <a:cubicBezTo>
                    <a:pt x="4660106" y="204311"/>
                    <a:pt x="4656297" y="211931"/>
                    <a:pt x="4650581" y="226219"/>
                  </a:cubicBezTo>
                  <a:cubicBezTo>
                    <a:pt x="4647724" y="232886"/>
                    <a:pt x="4643914" y="241459"/>
                    <a:pt x="4641056" y="251936"/>
                  </a:cubicBezTo>
                  <a:cubicBezTo>
                    <a:pt x="4639151" y="256699"/>
                    <a:pt x="4637247" y="261461"/>
                    <a:pt x="4636294" y="267176"/>
                  </a:cubicBezTo>
                  <a:cubicBezTo>
                    <a:pt x="4636294" y="264319"/>
                    <a:pt x="4636294" y="261461"/>
                    <a:pt x="4636294" y="259556"/>
                  </a:cubicBezTo>
                  <a:cubicBezTo>
                    <a:pt x="4636294" y="251936"/>
                    <a:pt x="4637247" y="246221"/>
                    <a:pt x="4638199" y="242411"/>
                  </a:cubicBezTo>
                  <a:cubicBezTo>
                    <a:pt x="4639151" y="238601"/>
                    <a:pt x="4639151" y="235744"/>
                    <a:pt x="4639151" y="235744"/>
                  </a:cubicBezTo>
                  <a:cubicBezTo>
                    <a:pt x="4639151" y="235744"/>
                    <a:pt x="4638199" y="237649"/>
                    <a:pt x="4637247" y="241459"/>
                  </a:cubicBezTo>
                  <a:cubicBezTo>
                    <a:pt x="4636294" y="245269"/>
                    <a:pt x="4633437" y="250984"/>
                    <a:pt x="4632484" y="258604"/>
                  </a:cubicBezTo>
                  <a:cubicBezTo>
                    <a:pt x="4632484" y="258604"/>
                    <a:pt x="4632484" y="258604"/>
                    <a:pt x="4632484" y="258604"/>
                  </a:cubicBezTo>
                  <a:cubicBezTo>
                    <a:pt x="4631531" y="255746"/>
                    <a:pt x="4631531" y="254794"/>
                    <a:pt x="4631531" y="254794"/>
                  </a:cubicBezTo>
                  <a:cubicBezTo>
                    <a:pt x="4631531" y="254794"/>
                    <a:pt x="4631531" y="256699"/>
                    <a:pt x="4632484" y="259556"/>
                  </a:cubicBezTo>
                  <a:cubicBezTo>
                    <a:pt x="4630579" y="267176"/>
                    <a:pt x="4629626" y="275749"/>
                    <a:pt x="4628674" y="285274"/>
                  </a:cubicBezTo>
                  <a:cubicBezTo>
                    <a:pt x="4628674" y="288131"/>
                    <a:pt x="4628674" y="290989"/>
                    <a:pt x="4628674" y="293846"/>
                  </a:cubicBezTo>
                  <a:cubicBezTo>
                    <a:pt x="4627722" y="296704"/>
                    <a:pt x="4626769" y="300514"/>
                    <a:pt x="4625816" y="303371"/>
                  </a:cubicBezTo>
                  <a:cubicBezTo>
                    <a:pt x="4619149" y="298609"/>
                    <a:pt x="4614387" y="295751"/>
                    <a:pt x="4610576" y="293846"/>
                  </a:cubicBezTo>
                  <a:cubicBezTo>
                    <a:pt x="4606766" y="291941"/>
                    <a:pt x="4604862" y="290989"/>
                    <a:pt x="4604862" y="290989"/>
                  </a:cubicBezTo>
                  <a:cubicBezTo>
                    <a:pt x="4604862" y="290989"/>
                    <a:pt x="4606766" y="291941"/>
                    <a:pt x="4610576" y="294799"/>
                  </a:cubicBezTo>
                  <a:cubicBezTo>
                    <a:pt x="4614387" y="296704"/>
                    <a:pt x="4619149" y="301466"/>
                    <a:pt x="4624864" y="307181"/>
                  </a:cubicBezTo>
                  <a:cubicBezTo>
                    <a:pt x="4624864" y="307181"/>
                    <a:pt x="4624864" y="307181"/>
                    <a:pt x="4625816" y="308134"/>
                  </a:cubicBezTo>
                  <a:cubicBezTo>
                    <a:pt x="4624864" y="313849"/>
                    <a:pt x="4622959" y="319564"/>
                    <a:pt x="4622006" y="325279"/>
                  </a:cubicBezTo>
                  <a:cubicBezTo>
                    <a:pt x="4621054" y="330994"/>
                    <a:pt x="4620101" y="337661"/>
                    <a:pt x="4619149" y="343376"/>
                  </a:cubicBezTo>
                  <a:cubicBezTo>
                    <a:pt x="4615339" y="330041"/>
                    <a:pt x="4611529" y="317659"/>
                    <a:pt x="4607719" y="306229"/>
                  </a:cubicBezTo>
                  <a:cubicBezTo>
                    <a:pt x="4605814" y="300514"/>
                    <a:pt x="4604862" y="295751"/>
                    <a:pt x="4602956" y="290989"/>
                  </a:cubicBezTo>
                  <a:cubicBezTo>
                    <a:pt x="4602004" y="282416"/>
                    <a:pt x="4601051" y="274796"/>
                    <a:pt x="4601051" y="269081"/>
                  </a:cubicBezTo>
                  <a:cubicBezTo>
                    <a:pt x="4599147" y="255746"/>
                    <a:pt x="4599147" y="248126"/>
                    <a:pt x="4599147" y="248126"/>
                  </a:cubicBezTo>
                  <a:cubicBezTo>
                    <a:pt x="4599147" y="248126"/>
                    <a:pt x="4598194" y="255746"/>
                    <a:pt x="4597241" y="269081"/>
                  </a:cubicBezTo>
                  <a:cubicBezTo>
                    <a:pt x="4597241" y="270034"/>
                    <a:pt x="4597241" y="270986"/>
                    <a:pt x="4597241" y="271939"/>
                  </a:cubicBezTo>
                  <a:cubicBezTo>
                    <a:pt x="4594384" y="263366"/>
                    <a:pt x="4591526" y="255746"/>
                    <a:pt x="4589622" y="250031"/>
                  </a:cubicBezTo>
                  <a:cubicBezTo>
                    <a:pt x="4589622" y="247174"/>
                    <a:pt x="4589622" y="244316"/>
                    <a:pt x="4589622" y="240506"/>
                  </a:cubicBezTo>
                  <a:cubicBezTo>
                    <a:pt x="4590574" y="225266"/>
                    <a:pt x="4590574" y="210979"/>
                    <a:pt x="4590574" y="197644"/>
                  </a:cubicBezTo>
                  <a:cubicBezTo>
                    <a:pt x="4591526" y="144304"/>
                    <a:pt x="4590574" y="109061"/>
                    <a:pt x="4590574" y="109061"/>
                  </a:cubicBezTo>
                  <a:cubicBezTo>
                    <a:pt x="4590574" y="109061"/>
                    <a:pt x="4584859" y="144304"/>
                    <a:pt x="4579144" y="197644"/>
                  </a:cubicBezTo>
                  <a:cubicBezTo>
                    <a:pt x="4578191" y="210979"/>
                    <a:pt x="4576287" y="225266"/>
                    <a:pt x="4574381" y="240506"/>
                  </a:cubicBezTo>
                  <a:cubicBezTo>
                    <a:pt x="4573429" y="245269"/>
                    <a:pt x="4573429" y="250984"/>
                    <a:pt x="4573429" y="256699"/>
                  </a:cubicBezTo>
                  <a:cubicBezTo>
                    <a:pt x="4573429" y="256699"/>
                    <a:pt x="4572476" y="257651"/>
                    <a:pt x="4572476" y="257651"/>
                  </a:cubicBezTo>
                  <a:cubicBezTo>
                    <a:pt x="4569619" y="259556"/>
                    <a:pt x="4566762" y="262414"/>
                    <a:pt x="4563904" y="265271"/>
                  </a:cubicBezTo>
                  <a:cubicBezTo>
                    <a:pt x="4563904" y="265271"/>
                    <a:pt x="4563904" y="264319"/>
                    <a:pt x="4563904" y="264319"/>
                  </a:cubicBezTo>
                  <a:cubicBezTo>
                    <a:pt x="4561999" y="261461"/>
                    <a:pt x="4560094" y="258604"/>
                    <a:pt x="4559141" y="255746"/>
                  </a:cubicBezTo>
                  <a:cubicBezTo>
                    <a:pt x="4559141" y="253841"/>
                    <a:pt x="4560094" y="250984"/>
                    <a:pt x="4560094" y="249079"/>
                  </a:cubicBezTo>
                  <a:cubicBezTo>
                    <a:pt x="4570572" y="195739"/>
                    <a:pt x="4576287" y="159544"/>
                    <a:pt x="4576287" y="159544"/>
                  </a:cubicBezTo>
                  <a:cubicBezTo>
                    <a:pt x="4576287" y="159544"/>
                    <a:pt x="4564856" y="192881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3364"/>
                    <a:pt x="4550569" y="243364"/>
                    <a:pt x="4550569" y="243364"/>
                  </a:cubicBezTo>
                  <a:cubicBezTo>
                    <a:pt x="4550569" y="244316"/>
                    <a:pt x="4549616" y="245269"/>
                    <a:pt x="4549616" y="246221"/>
                  </a:cubicBezTo>
                  <a:cubicBezTo>
                    <a:pt x="4549616" y="247174"/>
                    <a:pt x="4549616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8664" y="248126"/>
                    <a:pt x="4548664" y="248126"/>
                    <a:pt x="4548664" y="248126"/>
                  </a:cubicBezTo>
                  <a:cubicBezTo>
                    <a:pt x="4544854" y="261461"/>
                    <a:pt x="4540091" y="276701"/>
                    <a:pt x="4536281" y="292894"/>
                  </a:cubicBezTo>
                  <a:cubicBezTo>
                    <a:pt x="4534376" y="261461"/>
                    <a:pt x="4531519" y="241459"/>
                    <a:pt x="4531519" y="241459"/>
                  </a:cubicBezTo>
                  <a:cubicBezTo>
                    <a:pt x="4531519" y="241459"/>
                    <a:pt x="4527709" y="266224"/>
                    <a:pt x="4525804" y="303371"/>
                  </a:cubicBezTo>
                  <a:cubicBezTo>
                    <a:pt x="4525804" y="305276"/>
                    <a:pt x="4525804" y="307181"/>
                    <a:pt x="4525804" y="309086"/>
                  </a:cubicBezTo>
                  <a:cubicBezTo>
                    <a:pt x="4524851" y="308134"/>
                    <a:pt x="4524851" y="308134"/>
                    <a:pt x="4524851" y="308134"/>
                  </a:cubicBezTo>
                  <a:cubicBezTo>
                    <a:pt x="4524851" y="308134"/>
                    <a:pt x="4524851" y="309086"/>
                    <a:pt x="4525804" y="310039"/>
                  </a:cubicBezTo>
                  <a:cubicBezTo>
                    <a:pt x="4524851" y="317659"/>
                    <a:pt x="4524851" y="325279"/>
                    <a:pt x="4523899" y="333851"/>
                  </a:cubicBezTo>
                  <a:cubicBezTo>
                    <a:pt x="4523899" y="334804"/>
                    <a:pt x="4523899" y="336709"/>
                    <a:pt x="4523899" y="337661"/>
                  </a:cubicBezTo>
                  <a:cubicBezTo>
                    <a:pt x="4523899" y="338614"/>
                    <a:pt x="4523899" y="338614"/>
                    <a:pt x="4522947" y="339566"/>
                  </a:cubicBezTo>
                  <a:cubicBezTo>
                    <a:pt x="4521041" y="333851"/>
                    <a:pt x="4519137" y="328136"/>
                    <a:pt x="4517231" y="322421"/>
                  </a:cubicBezTo>
                  <a:cubicBezTo>
                    <a:pt x="4516279" y="314801"/>
                    <a:pt x="4515326" y="307181"/>
                    <a:pt x="4514374" y="301466"/>
                  </a:cubicBezTo>
                  <a:cubicBezTo>
                    <a:pt x="4515326" y="299561"/>
                    <a:pt x="4516279" y="298609"/>
                    <a:pt x="4517231" y="297656"/>
                  </a:cubicBezTo>
                  <a:cubicBezTo>
                    <a:pt x="4520089" y="293846"/>
                    <a:pt x="4521041" y="291941"/>
                    <a:pt x="4521041" y="291941"/>
                  </a:cubicBezTo>
                  <a:cubicBezTo>
                    <a:pt x="4521041" y="291941"/>
                    <a:pt x="4519137" y="293846"/>
                    <a:pt x="4516279" y="297656"/>
                  </a:cubicBezTo>
                  <a:cubicBezTo>
                    <a:pt x="4515326" y="298609"/>
                    <a:pt x="4515326" y="299561"/>
                    <a:pt x="4514374" y="300514"/>
                  </a:cubicBezTo>
                  <a:cubicBezTo>
                    <a:pt x="4514374" y="299561"/>
                    <a:pt x="4514374" y="299561"/>
                    <a:pt x="4514374" y="298609"/>
                  </a:cubicBezTo>
                  <a:cubicBezTo>
                    <a:pt x="4515326" y="296704"/>
                    <a:pt x="4516279" y="294799"/>
                    <a:pt x="4517231" y="293846"/>
                  </a:cubicBezTo>
                  <a:cubicBezTo>
                    <a:pt x="4519137" y="290036"/>
                    <a:pt x="4520089" y="288131"/>
                    <a:pt x="4520089" y="288131"/>
                  </a:cubicBezTo>
                  <a:cubicBezTo>
                    <a:pt x="4520089" y="288131"/>
                    <a:pt x="4519137" y="290036"/>
                    <a:pt x="4516279" y="292894"/>
                  </a:cubicBezTo>
                  <a:cubicBezTo>
                    <a:pt x="4515326" y="293846"/>
                    <a:pt x="4515326" y="294799"/>
                    <a:pt x="4514374" y="295751"/>
                  </a:cubicBezTo>
                  <a:cubicBezTo>
                    <a:pt x="4513422" y="290036"/>
                    <a:pt x="4512469" y="285274"/>
                    <a:pt x="4512469" y="281464"/>
                  </a:cubicBezTo>
                  <a:cubicBezTo>
                    <a:pt x="4511516" y="272891"/>
                    <a:pt x="4511516" y="268129"/>
                    <a:pt x="4511516" y="268129"/>
                  </a:cubicBezTo>
                  <a:cubicBezTo>
                    <a:pt x="4511516" y="268129"/>
                    <a:pt x="4511516" y="270034"/>
                    <a:pt x="4510564" y="272891"/>
                  </a:cubicBezTo>
                  <a:cubicBezTo>
                    <a:pt x="4508659" y="259556"/>
                    <a:pt x="4506754" y="250984"/>
                    <a:pt x="4506754" y="250984"/>
                  </a:cubicBezTo>
                  <a:cubicBezTo>
                    <a:pt x="4506754" y="250984"/>
                    <a:pt x="4506754" y="267176"/>
                    <a:pt x="4506754" y="292894"/>
                  </a:cubicBezTo>
                  <a:cubicBezTo>
                    <a:pt x="4504849" y="289084"/>
                    <a:pt x="4502944" y="285274"/>
                    <a:pt x="4501991" y="282416"/>
                  </a:cubicBezTo>
                  <a:cubicBezTo>
                    <a:pt x="4499134" y="276701"/>
                    <a:pt x="4496276" y="271939"/>
                    <a:pt x="4494372" y="267176"/>
                  </a:cubicBezTo>
                  <a:cubicBezTo>
                    <a:pt x="4491514" y="262414"/>
                    <a:pt x="4489609" y="258604"/>
                    <a:pt x="4486751" y="254794"/>
                  </a:cubicBezTo>
                  <a:cubicBezTo>
                    <a:pt x="4483894" y="250984"/>
                    <a:pt x="4481989" y="248126"/>
                    <a:pt x="4480084" y="245269"/>
                  </a:cubicBezTo>
                  <a:cubicBezTo>
                    <a:pt x="4478179" y="242411"/>
                    <a:pt x="4476274" y="240506"/>
                    <a:pt x="4474369" y="238601"/>
                  </a:cubicBezTo>
                  <a:cubicBezTo>
                    <a:pt x="4471512" y="235744"/>
                    <a:pt x="4470559" y="233839"/>
                    <a:pt x="4469606" y="233839"/>
                  </a:cubicBezTo>
                  <a:cubicBezTo>
                    <a:pt x="4470559" y="230981"/>
                    <a:pt x="4471512" y="228124"/>
                    <a:pt x="4471512" y="225266"/>
                  </a:cubicBezTo>
                  <a:cubicBezTo>
                    <a:pt x="4474369" y="214789"/>
                    <a:pt x="4476274" y="206216"/>
                    <a:pt x="4477226" y="198596"/>
                  </a:cubicBezTo>
                  <a:cubicBezTo>
                    <a:pt x="4480084" y="184309"/>
                    <a:pt x="4481037" y="175736"/>
                    <a:pt x="4481037" y="175736"/>
                  </a:cubicBezTo>
                  <a:cubicBezTo>
                    <a:pt x="4481037" y="175736"/>
                    <a:pt x="4478179" y="183356"/>
                    <a:pt x="4473416" y="197644"/>
                  </a:cubicBezTo>
                  <a:cubicBezTo>
                    <a:pt x="4471512" y="204311"/>
                    <a:pt x="4467701" y="212884"/>
                    <a:pt x="4463891" y="222409"/>
                  </a:cubicBezTo>
                  <a:cubicBezTo>
                    <a:pt x="4461034" y="229076"/>
                    <a:pt x="4458176" y="236696"/>
                    <a:pt x="4455319" y="244316"/>
                  </a:cubicBezTo>
                  <a:cubicBezTo>
                    <a:pt x="4454366" y="240506"/>
                    <a:pt x="4453414" y="237649"/>
                    <a:pt x="4453414" y="237649"/>
                  </a:cubicBezTo>
                  <a:cubicBezTo>
                    <a:pt x="4453414" y="237649"/>
                    <a:pt x="4453414" y="240506"/>
                    <a:pt x="4454366" y="247174"/>
                  </a:cubicBezTo>
                  <a:cubicBezTo>
                    <a:pt x="4453414" y="249079"/>
                    <a:pt x="4452462" y="251936"/>
                    <a:pt x="4451509" y="253841"/>
                  </a:cubicBezTo>
                  <a:cubicBezTo>
                    <a:pt x="4446747" y="265271"/>
                    <a:pt x="4441984" y="276701"/>
                    <a:pt x="4436269" y="289084"/>
                  </a:cubicBezTo>
                  <a:cubicBezTo>
                    <a:pt x="4436269" y="288131"/>
                    <a:pt x="4435316" y="288131"/>
                    <a:pt x="4435316" y="287179"/>
                  </a:cubicBezTo>
                  <a:cubicBezTo>
                    <a:pt x="4436269" y="283369"/>
                    <a:pt x="4437222" y="278606"/>
                    <a:pt x="4438174" y="274796"/>
                  </a:cubicBezTo>
                  <a:cubicBezTo>
                    <a:pt x="4440079" y="265271"/>
                    <a:pt x="4441984" y="255746"/>
                    <a:pt x="4444841" y="247174"/>
                  </a:cubicBezTo>
                  <a:cubicBezTo>
                    <a:pt x="4449604" y="229076"/>
                    <a:pt x="4452462" y="211931"/>
                    <a:pt x="4454366" y="195739"/>
                  </a:cubicBezTo>
                  <a:cubicBezTo>
                    <a:pt x="4457224" y="179546"/>
                    <a:pt x="4459129" y="165259"/>
                    <a:pt x="4460081" y="151924"/>
                  </a:cubicBezTo>
                  <a:cubicBezTo>
                    <a:pt x="4461034" y="145256"/>
                    <a:pt x="4461987" y="139541"/>
                    <a:pt x="4461987" y="133826"/>
                  </a:cubicBezTo>
                  <a:cubicBezTo>
                    <a:pt x="4461987" y="128111"/>
                    <a:pt x="4462939" y="123349"/>
                    <a:pt x="4462939" y="118586"/>
                  </a:cubicBezTo>
                  <a:cubicBezTo>
                    <a:pt x="4463891" y="99536"/>
                    <a:pt x="4463891" y="89059"/>
                    <a:pt x="4463891" y="89059"/>
                  </a:cubicBezTo>
                  <a:cubicBezTo>
                    <a:pt x="4463891" y="89059"/>
                    <a:pt x="4461987" y="99536"/>
                    <a:pt x="4458176" y="118586"/>
                  </a:cubicBezTo>
                  <a:cubicBezTo>
                    <a:pt x="4457224" y="123349"/>
                    <a:pt x="4456272" y="128111"/>
                    <a:pt x="4455319" y="133826"/>
                  </a:cubicBezTo>
                  <a:cubicBezTo>
                    <a:pt x="4454366" y="139541"/>
                    <a:pt x="4452462" y="145256"/>
                    <a:pt x="4451509" y="151924"/>
                  </a:cubicBezTo>
                  <a:cubicBezTo>
                    <a:pt x="4448651" y="164306"/>
                    <a:pt x="4445794" y="178594"/>
                    <a:pt x="4441984" y="194786"/>
                  </a:cubicBezTo>
                  <a:cubicBezTo>
                    <a:pt x="4438174" y="210026"/>
                    <a:pt x="4434364" y="227171"/>
                    <a:pt x="4428649" y="245269"/>
                  </a:cubicBezTo>
                  <a:cubicBezTo>
                    <a:pt x="4426744" y="252889"/>
                    <a:pt x="4423887" y="261461"/>
                    <a:pt x="4421981" y="269081"/>
                  </a:cubicBezTo>
                  <a:cubicBezTo>
                    <a:pt x="4419124" y="265271"/>
                    <a:pt x="4417219" y="261461"/>
                    <a:pt x="4414362" y="258604"/>
                  </a:cubicBezTo>
                  <a:cubicBezTo>
                    <a:pt x="4406741" y="247174"/>
                    <a:pt x="4400074" y="237649"/>
                    <a:pt x="4394359" y="230029"/>
                  </a:cubicBezTo>
                  <a:cubicBezTo>
                    <a:pt x="4391501" y="227171"/>
                    <a:pt x="4389597" y="224314"/>
                    <a:pt x="4387691" y="221456"/>
                  </a:cubicBezTo>
                  <a:cubicBezTo>
                    <a:pt x="4392454" y="195739"/>
                    <a:pt x="4395312" y="180499"/>
                    <a:pt x="4395312" y="180499"/>
                  </a:cubicBezTo>
                  <a:cubicBezTo>
                    <a:pt x="4395312" y="180499"/>
                    <a:pt x="4390549" y="193834"/>
                    <a:pt x="4382929" y="215741"/>
                  </a:cubicBezTo>
                  <a:cubicBezTo>
                    <a:pt x="4378166" y="209074"/>
                    <a:pt x="4375309" y="206216"/>
                    <a:pt x="4375309" y="206216"/>
                  </a:cubicBezTo>
                  <a:cubicBezTo>
                    <a:pt x="4375309" y="206216"/>
                    <a:pt x="4378166" y="210979"/>
                    <a:pt x="4381976" y="218599"/>
                  </a:cubicBezTo>
                  <a:cubicBezTo>
                    <a:pt x="4378166" y="230029"/>
                    <a:pt x="4374356" y="244316"/>
                    <a:pt x="4369594" y="259556"/>
                  </a:cubicBezTo>
                  <a:cubicBezTo>
                    <a:pt x="4368641" y="248126"/>
                    <a:pt x="4368641" y="241459"/>
                    <a:pt x="4368641" y="241459"/>
                  </a:cubicBezTo>
                  <a:cubicBezTo>
                    <a:pt x="4368641" y="241459"/>
                    <a:pt x="4367689" y="249079"/>
                    <a:pt x="4366737" y="263366"/>
                  </a:cubicBezTo>
                  <a:cubicBezTo>
                    <a:pt x="4366737" y="267176"/>
                    <a:pt x="4365784" y="270986"/>
                    <a:pt x="4365784" y="274796"/>
                  </a:cubicBezTo>
                  <a:cubicBezTo>
                    <a:pt x="4364831" y="277654"/>
                    <a:pt x="4363879" y="281464"/>
                    <a:pt x="4362926" y="285274"/>
                  </a:cubicBezTo>
                  <a:cubicBezTo>
                    <a:pt x="4362926" y="284321"/>
                    <a:pt x="4362926" y="283369"/>
                    <a:pt x="4362926" y="282416"/>
                  </a:cubicBezTo>
                  <a:cubicBezTo>
                    <a:pt x="4361974" y="269081"/>
                    <a:pt x="4361022" y="261461"/>
                    <a:pt x="4361022" y="261461"/>
                  </a:cubicBezTo>
                  <a:cubicBezTo>
                    <a:pt x="4361022" y="261461"/>
                    <a:pt x="4360069" y="269081"/>
                    <a:pt x="4359116" y="283369"/>
                  </a:cubicBezTo>
                  <a:cubicBezTo>
                    <a:pt x="4359116" y="285274"/>
                    <a:pt x="4359116" y="288131"/>
                    <a:pt x="4359116" y="290989"/>
                  </a:cubicBezTo>
                  <a:cubicBezTo>
                    <a:pt x="4358164" y="291941"/>
                    <a:pt x="4358164" y="293846"/>
                    <a:pt x="4357212" y="295751"/>
                  </a:cubicBezTo>
                  <a:cubicBezTo>
                    <a:pt x="4355306" y="291941"/>
                    <a:pt x="4353401" y="288131"/>
                    <a:pt x="4351497" y="284321"/>
                  </a:cubicBezTo>
                  <a:cubicBezTo>
                    <a:pt x="4351497" y="274796"/>
                    <a:pt x="4351497" y="266224"/>
                    <a:pt x="4351497" y="257651"/>
                  </a:cubicBezTo>
                  <a:cubicBezTo>
                    <a:pt x="4351497" y="250984"/>
                    <a:pt x="4351497" y="245269"/>
                    <a:pt x="4351497" y="238601"/>
                  </a:cubicBezTo>
                  <a:cubicBezTo>
                    <a:pt x="4351497" y="232886"/>
                    <a:pt x="4350544" y="227171"/>
                    <a:pt x="4349591" y="221456"/>
                  </a:cubicBezTo>
                  <a:cubicBezTo>
                    <a:pt x="4348639" y="210979"/>
                    <a:pt x="4346734" y="201454"/>
                    <a:pt x="4345781" y="194786"/>
                  </a:cubicBezTo>
                  <a:cubicBezTo>
                    <a:pt x="4343876" y="179546"/>
                    <a:pt x="4342924" y="170974"/>
                    <a:pt x="4342924" y="170974"/>
                  </a:cubicBezTo>
                  <a:cubicBezTo>
                    <a:pt x="4342924" y="170974"/>
                    <a:pt x="4342924" y="179546"/>
                    <a:pt x="4341972" y="194786"/>
                  </a:cubicBezTo>
                  <a:cubicBezTo>
                    <a:pt x="4341972" y="201454"/>
                    <a:pt x="4341972" y="209074"/>
                    <a:pt x="4341972" y="217646"/>
                  </a:cubicBezTo>
                  <a:cubicBezTo>
                    <a:pt x="4341019" y="210026"/>
                    <a:pt x="4340066" y="205264"/>
                    <a:pt x="4340066" y="205264"/>
                  </a:cubicBezTo>
                  <a:cubicBezTo>
                    <a:pt x="4340066" y="205264"/>
                    <a:pt x="4340066" y="212884"/>
                    <a:pt x="4339114" y="226219"/>
                  </a:cubicBezTo>
                  <a:cubicBezTo>
                    <a:pt x="4339114" y="232886"/>
                    <a:pt x="4339114" y="240506"/>
                    <a:pt x="4338162" y="250031"/>
                  </a:cubicBezTo>
                  <a:cubicBezTo>
                    <a:pt x="4338162" y="250984"/>
                    <a:pt x="4338162" y="251936"/>
                    <a:pt x="4338162" y="252889"/>
                  </a:cubicBezTo>
                  <a:cubicBezTo>
                    <a:pt x="4338162" y="251936"/>
                    <a:pt x="4337209" y="250984"/>
                    <a:pt x="4337209" y="250984"/>
                  </a:cubicBezTo>
                  <a:cubicBezTo>
                    <a:pt x="4330541" y="231934"/>
                    <a:pt x="4324826" y="213836"/>
                    <a:pt x="4318159" y="196691"/>
                  </a:cubicBezTo>
                  <a:cubicBezTo>
                    <a:pt x="4306729" y="163354"/>
                    <a:pt x="4296251" y="135731"/>
                    <a:pt x="4289584" y="116681"/>
                  </a:cubicBezTo>
                  <a:cubicBezTo>
                    <a:pt x="4282916" y="97631"/>
                    <a:pt x="4278154" y="86201"/>
                    <a:pt x="4278154" y="86201"/>
                  </a:cubicBezTo>
                  <a:cubicBezTo>
                    <a:pt x="4278154" y="86201"/>
                    <a:pt x="4281012" y="97631"/>
                    <a:pt x="4285774" y="117634"/>
                  </a:cubicBezTo>
                  <a:cubicBezTo>
                    <a:pt x="4291489" y="137636"/>
                    <a:pt x="4298156" y="166211"/>
                    <a:pt x="4307681" y="199549"/>
                  </a:cubicBezTo>
                  <a:cubicBezTo>
                    <a:pt x="4315301" y="228124"/>
                    <a:pt x="4324826" y="261461"/>
                    <a:pt x="4334351" y="295751"/>
                  </a:cubicBezTo>
                  <a:cubicBezTo>
                    <a:pt x="4334351" y="295751"/>
                    <a:pt x="4334351" y="296704"/>
                    <a:pt x="4334351" y="296704"/>
                  </a:cubicBezTo>
                  <a:cubicBezTo>
                    <a:pt x="4334351" y="295751"/>
                    <a:pt x="4334351" y="294799"/>
                    <a:pt x="4334351" y="294799"/>
                  </a:cubicBezTo>
                  <a:cubicBezTo>
                    <a:pt x="4334351" y="294799"/>
                    <a:pt x="4334351" y="296704"/>
                    <a:pt x="4334351" y="301466"/>
                  </a:cubicBezTo>
                  <a:cubicBezTo>
                    <a:pt x="4334351" y="306229"/>
                    <a:pt x="4333399" y="310991"/>
                    <a:pt x="4333399" y="315754"/>
                  </a:cubicBezTo>
                  <a:cubicBezTo>
                    <a:pt x="4332447" y="325279"/>
                    <a:pt x="4331494" y="334804"/>
                    <a:pt x="4329589" y="344329"/>
                  </a:cubicBezTo>
                  <a:cubicBezTo>
                    <a:pt x="4329589" y="344329"/>
                    <a:pt x="4328637" y="343376"/>
                    <a:pt x="4328637" y="343376"/>
                  </a:cubicBezTo>
                  <a:cubicBezTo>
                    <a:pt x="4327684" y="342424"/>
                    <a:pt x="4327684" y="341471"/>
                    <a:pt x="4326731" y="340519"/>
                  </a:cubicBezTo>
                  <a:cubicBezTo>
                    <a:pt x="4326731" y="338614"/>
                    <a:pt x="4325779" y="335756"/>
                    <a:pt x="4325779" y="333851"/>
                  </a:cubicBezTo>
                  <a:cubicBezTo>
                    <a:pt x="4321969" y="309086"/>
                    <a:pt x="4318159" y="286226"/>
                    <a:pt x="4315301" y="267176"/>
                  </a:cubicBezTo>
                  <a:cubicBezTo>
                    <a:pt x="4308634" y="228124"/>
                    <a:pt x="4301966" y="202406"/>
                    <a:pt x="4301966" y="202406"/>
                  </a:cubicBezTo>
                  <a:cubicBezTo>
                    <a:pt x="4301966" y="202406"/>
                    <a:pt x="4301966" y="229076"/>
                    <a:pt x="4303872" y="268129"/>
                  </a:cubicBezTo>
                  <a:cubicBezTo>
                    <a:pt x="4303872" y="270034"/>
                    <a:pt x="4303872" y="271939"/>
                    <a:pt x="4303872" y="274796"/>
                  </a:cubicBezTo>
                  <a:cubicBezTo>
                    <a:pt x="4302919" y="279559"/>
                    <a:pt x="4302919" y="284321"/>
                    <a:pt x="4301966" y="290036"/>
                  </a:cubicBezTo>
                  <a:cubicBezTo>
                    <a:pt x="4301966" y="292894"/>
                    <a:pt x="4301014" y="296704"/>
                    <a:pt x="4300062" y="300514"/>
                  </a:cubicBezTo>
                  <a:cubicBezTo>
                    <a:pt x="4296251" y="295751"/>
                    <a:pt x="4292441" y="290989"/>
                    <a:pt x="4288631" y="286226"/>
                  </a:cubicBezTo>
                  <a:cubicBezTo>
                    <a:pt x="4292441" y="292894"/>
                    <a:pt x="4295299" y="298609"/>
                    <a:pt x="4299109" y="305276"/>
                  </a:cubicBezTo>
                  <a:cubicBezTo>
                    <a:pt x="4298156" y="310991"/>
                    <a:pt x="4297204" y="316706"/>
                    <a:pt x="4296251" y="323374"/>
                  </a:cubicBezTo>
                  <a:cubicBezTo>
                    <a:pt x="4295299" y="330041"/>
                    <a:pt x="4293394" y="337661"/>
                    <a:pt x="4292441" y="346234"/>
                  </a:cubicBezTo>
                  <a:cubicBezTo>
                    <a:pt x="4291489" y="345281"/>
                    <a:pt x="4291489" y="344329"/>
                    <a:pt x="4290537" y="343376"/>
                  </a:cubicBezTo>
                  <a:cubicBezTo>
                    <a:pt x="4289584" y="330994"/>
                    <a:pt x="4289584" y="319564"/>
                    <a:pt x="4288631" y="308134"/>
                  </a:cubicBezTo>
                  <a:cubicBezTo>
                    <a:pt x="4285774" y="262414"/>
                    <a:pt x="4281964" y="231934"/>
                    <a:pt x="4281964" y="231934"/>
                  </a:cubicBezTo>
                  <a:cubicBezTo>
                    <a:pt x="4281964" y="231934"/>
                    <a:pt x="4279106" y="262414"/>
                    <a:pt x="4277201" y="309086"/>
                  </a:cubicBezTo>
                  <a:cubicBezTo>
                    <a:pt x="4277201" y="311944"/>
                    <a:pt x="4277201" y="315754"/>
                    <a:pt x="4277201" y="318611"/>
                  </a:cubicBezTo>
                  <a:cubicBezTo>
                    <a:pt x="4276249" y="315754"/>
                    <a:pt x="4274344" y="312896"/>
                    <a:pt x="4273391" y="310039"/>
                  </a:cubicBezTo>
                  <a:cubicBezTo>
                    <a:pt x="4273391" y="308134"/>
                    <a:pt x="4272439" y="305276"/>
                    <a:pt x="4272439" y="303371"/>
                  </a:cubicBezTo>
                  <a:cubicBezTo>
                    <a:pt x="4271487" y="292894"/>
                    <a:pt x="4271487" y="283369"/>
                    <a:pt x="4270534" y="273844"/>
                  </a:cubicBezTo>
                  <a:cubicBezTo>
                    <a:pt x="4270534" y="269081"/>
                    <a:pt x="4269581" y="265271"/>
                    <a:pt x="4269581" y="260509"/>
                  </a:cubicBezTo>
                  <a:cubicBezTo>
                    <a:pt x="4269581" y="258604"/>
                    <a:pt x="4269581" y="257651"/>
                    <a:pt x="4269581" y="255746"/>
                  </a:cubicBezTo>
                  <a:cubicBezTo>
                    <a:pt x="4269581" y="248126"/>
                    <a:pt x="4270534" y="241459"/>
                    <a:pt x="4270534" y="234791"/>
                  </a:cubicBezTo>
                  <a:cubicBezTo>
                    <a:pt x="4273391" y="187166"/>
                    <a:pt x="4273391" y="155734"/>
                    <a:pt x="4273391" y="155734"/>
                  </a:cubicBezTo>
                  <a:cubicBezTo>
                    <a:pt x="4273391" y="155734"/>
                    <a:pt x="4265772" y="187166"/>
                    <a:pt x="4259104" y="233839"/>
                  </a:cubicBezTo>
                  <a:cubicBezTo>
                    <a:pt x="4257199" y="245269"/>
                    <a:pt x="4255294" y="258604"/>
                    <a:pt x="4253389" y="271939"/>
                  </a:cubicBezTo>
                  <a:cubicBezTo>
                    <a:pt x="4253389" y="270986"/>
                    <a:pt x="4252437" y="270986"/>
                    <a:pt x="4252437" y="270034"/>
                  </a:cubicBezTo>
                  <a:cubicBezTo>
                    <a:pt x="4252437" y="267176"/>
                    <a:pt x="4253389" y="264319"/>
                    <a:pt x="4253389" y="262414"/>
                  </a:cubicBezTo>
                  <a:cubicBezTo>
                    <a:pt x="4255294" y="248126"/>
                    <a:pt x="4255294" y="240506"/>
                    <a:pt x="4255294" y="240506"/>
                  </a:cubicBezTo>
                  <a:cubicBezTo>
                    <a:pt x="4255294" y="240506"/>
                    <a:pt x="4253389" y="248126"/>
                    <a:pt x="4249579" y="262414"/>
                  </a:cubicBezTo>
                  <a:cubicBezTo>
                    <a:pt x="4249579" y="263366"/>
                    <a:pt x="4249579" y="264319"/>
                    <a:pt x="4248626" y="264319"/>
                  </a:cubicBezTo>
                  <a:cubicBezTo>
                    <a:pt x="4247674" y="263366"/>
                    <a:pt x="4247674" y="262414"/>
                    <a:pt x="4246722" y="261461"/>
                  </a:cubicBezTo>
                  <a:cubicBezTo>
                    <a:pt x="4245769" y="260509"/>
                    <a:pt x="4244816" y="259556"/>
                    <a:pt x="4244816" y="257651"/>
                  </a:cubicBezTo>
                  <a:cubicBezTo>
                    <a:pt x="4244816" y="253841"/>
                    <a:pt x="4244816" y="251936"/>
                    <a:pt x="4244816" y="251936"/>
                  </a:cubicBezTo>
                  <a:cubicBezTo>
                    <a:pt x="4244816" y="251936"/>
                    <a:pt x="4244816" y="253841"/>
                    <a:pt x="4243864" y="256699"/>
                  </a:cubicBezTo>
                  <a:cubicBezTo>
                    <a:pt x="4242912" y="254794"/>
                    <a:pt x="4241959" y="252889"/>
                    <a:pt x="4240054" y="251936"/>
                  </a:cubicBezTo>
                  <a:cubicBezTo>
                    <a:pt x="4236244" y="246221"/>
                    <a:pt x="4232434" y="240506"/>
                    <a:pt x="4229576" y="235744"/>
                  </a:cubicBezTo>
                  <a:cubicBezTo>
                    <a:pt x="4223862" y="227171"/>
                    <a:pt x="4220051" y="222409"/>
                    <a:pt x="4220051" y="222409"/>
                  </a:cubicBezTo>
                  <a:cubicBezTo>
                    <a:pt x="4220051" y="222409"/>
                    <a:pt x="4221956" y="228124"/>
                    <a:pt x="4226719" y="237649"/>
                  </a:cubicBezTo>
                  <a:cubicBezTo>
                    <a:pt x="4228624" y="242411"/>
                    <a:pt x="4231481" y="248126"/>
                    <a:pt x="4234339" y="254794"/>
                  </a:cubicBezTo>
                  <a:cubicBezTo>
                    <a:pt x="4235291" y="255746"/>
                    <a:pt x="4235291" y="257651"/>
                    <a:pt x="4236244" y="258604"/>
                  </a:cubicBezTo>
                  <a:cubicBezTo>
                    <a:pt x="4234339" y="256699"/>
                    <a:pt x="4233387" y="253841"/>
                    <a:pt x="4231481" y="251936"/>
                  </a:cubicBezTo>
                  <a:cubicBezTo>
                    <a:pt x="4227672" y="246221"/>
                    <a:pt x="4223862" y="242411"/>
                    <a:pt x="4220051" y="237649"/>
                  </a:cubicBezTo>
                  <a:cubicBezTo>
                    <a:pt x="4213384" y="229076"/>
                    <a:pt x="4206716" y="223361"/>
                    <a:pt x="4202906" y="219551"/>
                  </a:cubicBezTo>
                  <a:cubicBezTo>
                    <a:pt x="4199097" y="215741"/>
                    <a:pt x="4196239" y="213836"/>
                    <a:pt x="4196239" y="213836"/>
                  </a:cubicBezTo>
                  <a:cubicBezTo>
                    <a:pt x="4196239" y="213836"/>
                    <a:pt x="4198144" y="216694"/>
                    <a:pt x="4201954" y="220504"/>
                  </a:cubicBezTo>
                  <a:cubicBezTo>
                    <a:pt x="4205764" y="225266"/>
                    <a:pt x="4211479" y="230981"/>
                    <a:pt x="4216241" y="240506"/>
                  </a:cubicBezTo>
                  <a:cubicBezTo>
                    <a:pt x="4219099" y="245269"/>
                    <a:pt x="4222909" y="250031"/>
                    <a:pt x="4225766" y="255746"/>
                  </a:cubicBezTo>
                  <a:cubicBezTo>
                    <a:pt x="4228624" y="261461"/>
                    <a:pt x="4232434" y="267176"/>
                    <a:pt x="4235291" y="273844"/>
                  </a:cubicBezTo>
                  <a:cubicBezTo>
                    <a:pt x="4235291" y="273844"/>
                    <a:pt x="4235291" y="273844"/>
                    <a:pt x="4235291" y="274796"/>
                  </a:cubicBezTo>
                  <a:cubicBezTo>
                    <a:pt x="4235291" y="276701"/>
                    <a:pt x="4235291" y="279559"/>
                    <a:pt x="4235291" y="282416"/>
                  </a:cubicBezTo>
                  <a:cubicBezTo>
                    <a:pt x="4235291" y="282416"/>
                    <a:pt x="4234339" y="281464"/>
                    <a:pt x="4234339" y="281464"/>
                  </a:cubicBezTo>
                  <a:cubicBezTo>
                    <a:pt x="4231481" y="277654"/>
                    <a:pt x="4229576" y="276701"/>
                    <a:pt x="4229576" y="276701"/>
                  </a:cubicBezTo>
                  <a:cubicBezTo>
                    <a:pt x="4229576" y="276701"/>
                    <a:pt x="4231481" y="278606"/>
                    <a:pt x="4233387" y="282416"/>
                  </a:cubicBezTo>
                  <a:cubicBezTo>
                    <a:pt x="4233387" y="283369"/>
                    <a:pt x="4234339" y="283369"/>
                    <a:pt x="4235291" y="284321"/>
                  </a:cubicBezTo>
                  <a:cubicBezTo>
                    <a:pt x="4235291" y="284321"/>
                    <a:pt x="4235291" y="284321"/>
                    <a:pt x="4235291" y="285274"/>
                  </a:cubicBezTo>
                  <a:cubicBezTo>
                    <a:pt x="4233387" y="292894"/>
                    <a:pt x="4231481" y="301466"/>
                    <a:pt x="4229576" y="310039"/>
                  </a:cubicBezTo>
                  <a:cubicBezTo>
                    <a:pt x="4225766" y="301466"/>
                    <a:pt x="4222909" y="295751"/>
                    <a:pt x="4222909" y="295751"/>
                  </a:cubicBezTo>
                  <a:cubicBezTo>
                    <a:pt x="4222909" y="295751"/>
                    <a:pt x="4224814" y="303371"/>
                    <a:pt x="4228624" y="316706"/>
                  </a:cubicBezTo>
                  <a:cubicBezTo>
                    <a:pt x="4227672" y="319564"/>
                    <a:pt x="4227672" y="323374"/>
                    <a:pt x="4226719" y="327184"/>
                  </a:cubicBezTo>
                  <a:cubicBezTo>
                    <a:pt x="4225766" y="331946"/>
                    <a:pt x="4224814" y="336709"/>
                    <a:pt x="4223862" y="341471"/>
                  </a:cubicBezTo>
                  <a:cubicBezTo>
                    <a:pt x="4223862" y="338614"/>
                    <a:pt x="4222909" y="336709"/>
                    <a:pt x="4222909" y="334804"/>
                  </a:cubicBezTo>
                  <a:cubicBezTo>
                    <a:pt x="4221004" y="320516"/>
                    <a:pt x="4219099" y="311944"/>
                    <a:pt x="4219099" y="311944"/>
                  </a:cubicBezTo>
                  <a:cubicBezTo>
                    <a:pt x="4219099" y="311944"/>
                    <a:pt x="4219099" y="319564"/>
                    <a:pt x="4219099" y="331946"/>
                  </a:cubicBezTo>
                  <a:cubicBezTo>
                    <a:pt x="4218147" y="329089"/>
                    <a:pt x="4218147" y="326231"/>
                    <a:pt x="4217194" y="322421"/>
                  </a:cubicBezTo>
                  <a:cubicBezTo>
                    <a:pt x="4206716" y="272891"/>
                    <a:pt x="4198144" y="240506"/>
                    <a:pt x="4198144" y="240506"/>
                  </a:cubicBezTo>
                  <a:cubicBezTo>
                    <a:pt x="4198144" y="240506"/>
                    <a:pt x="4200049" y="273844"/>
                    <a:pt x="4205764" y="323374"/>
                  </a:cubicBezTo>
                  <a:cubicBezTo>
                    <a:pt x="4206716" y="335756"/>
                    <a:pt x="4208622" y="350044"/>
                    <a:pt x="4210526" y="364331"/>
                  </a:cubicBezTo>
                  <a:cubicBezTo>
                    <a:pt x="4210526" y="364331"/>
                    <a:pt x="4210526" y="363379"/>
                    <a:pt x="4210526" y="363379"/>
                  </a:cubicBezTo>
                  <a:cubicBezTo>
                    <a:pt x="4209574" y="357664"/>
                    <a:pt x="4207669" y="353854"/>
                    <a:pt x="4206716" y="350044"/>
                  </a:cubicBezTo>
                  <a:cubicBezTo>
                    <a:pt x="4204812" y="342424"/>
                    <a:pt x="4202906" y="338614"/>
                    <a:pt x="4202906" y="338614"/>
                  </a:cubicBezTo>
                  <a:cubicBezTo>
                    <a:pt x="4202906" y="338614"/>
                    <a:pt x="4202906" y="343376"/>
                    <a:pt x="4202906" y="350996"/>
                  </a:cubicBezTo>
                  <a:cubicBezTo>
                    <a:pt x="4202906" y="354806"/>
                    <a:pt x="4202906" y="359569"/>
                    <a:pt x="4202906" y="365284"/>
                  </a:cubicBezTo>
                  <a:cubicBezTo>
                    <a:pt x="4202906" y="368141"/>
                    <a:pt x="4202906" y="370999"/>
                    <a:pt x="4202906" y="373856"/>
                  </a:cubicBezTo>
                  <a:cubicBezTo>
                    <a:pt x="4202906" y="375761"/>
                    <a:pt x="4202906" y="377666"/>
                    <a:pt x="4202906" y="380524"/>
                  </a:cubicBezTo>
                  <a:cubicBezTo>
                    <a:pt x="4202906" y="379571"/>
                    <a:pt x="4202906" y="379571"/>
                    <a:pt x="4201954" y="378619"/>
                  </a:cubicBezTo>
                  <a:cubicBezTo>
                    <a:pt x="4201954" y="372904"/>
                    <a:pt x="4201001" y="367189"/>
                    <a:pt x="4201001" y="361474"/>
                  </a:cubicBezTo>
                  <a:cubicBezTo>
                    <a:pt x="4199097" y="318611"/>
                    <a:pt x="4196239" y="290989"/>
                    <a:pt x="4196239" y="290989"/>
                  </a:cubicBezTo>
                  <a:cubicBezTo>
                    <a:pt x="4196239" y="290989"/>
                    <a:pt x="4193381" y="310991"/>
                    <a:pt x="4191476" y="343376"/>
                  </a:cubicBezTo>
                  <a:cubicBezTo>
                    <a:pt x="4190524" y="340519"/>
                    <a:pt x="4189571" y="338614"/>
                    <a:pt x="4188619" y="335756"/>
                  </a:cubicBezTo>
                  <a:cubicBezTo>
                    <a:pt x="4185761" y="329089"/>
                    <a:pt x="4183856" y="323374"/>
                    <a:pt x="4181951" y="319564"/>
                  </a:cubicBezTo>
                  <a:cubicBezTo>
                    <a:pt x="4181951" y="318611"/>
                    <a:pt x="4180999" y="317659"/>
                    <a:pt x="4180999" y="316706"/>
                  </a:cubicBezTo>
                  <a:cubicBezTo>
                    <a:pt x="4180999" y="291941"/>
                    <a:pt x="4180999" y="271939"/>
                    <a:pt x="4180999" y="256699"/>
                  </a:cubicBezTo>
                  <a:cubicBezTo>
                    <a:pt x="4180999" y="239554"/>
                    <a:pt x="4180999" y="230029"/>
                    <a:pt x="4180999" y="230029"/>
                  </a:cubicBezTo>
                  <a:cubicBezTo>
                    <a:pt x="4180999" y="230029"/>
                    <a:pt x="4180046" y="239554"/>
                    <a:pt x="4177189" y="256699"/>
                  </a:cubicBezTo>
                  <a:cubicBezTo>
                    <a:pt x="4177189" y="260509"/>
                    <a:pt x="4176236" y="265271"/>
                    <a:pt x="4175284" y="270034"/>
                  </a:cubicBezTo>
                  <a:cubicBezTo>
                    <a:pt x="4175284" y="263366"/>
                    <a:pt x="4174331" y="257651"/>
                    <a:pt x="4174331" y="251936"/>
                  </a:cubicBezTo>
                  <a:cubicBezTo>
                    <a:pt x="4172426" y="207169"/>
                    <a:pt x="4168616" y="176689"/>
                    <a:pt x="4168616" y="176689"/>
                  </a:cubicBezTo>
                  <a:cubicBezTo>
                    <a:pt x="4168616" y="176689"/>
                    <a:pt x="4164806" y="207169"/>
                    <a:pt x="4162901" y="251936"/>
                  </a:cubicBezTo>
                  <a:cubicBezTo>
                    <a:pt x="4161949" y="263366"/>
                    <a:pt x="4161949" y="274796"/>
                    <a:pt x="4160996" y="287179"/>
                  </a:cubicBezTo>
                  <a:cubicBezTo>
                    <a:pt x="4158139" y="292894"/>
                    <a:pt x="4156234" y="298609"/>
                    <a:pt x="4154329" y="303371"/>
                  </a:cubicBezTo>
                  <a:cubicBezTo>
                    <a:pt x="4151471" y="295751"/>
                    <a:pt x="4149566" y="288131"/>
                    <a:pt x="4146709" y="280511"/>
                  </a:cubicBezTo>
                  <a:cubicBezTo>
                    <a:pt x="4144804" y="267176"/>
                    <a:pt x="4141946" y="255746"/>
                    <a:pt x="4140041" y="246221"/>
                  </a:cubicBezTo>
                  <a:cubicBezTo>
                    <a:pt x="4137184" y="231934"/>
                    <a:pt x="4133374" y="224314"/>
                    <a:pt x="4133374" y="224314"/>
                  </a:cubicBezTo>
                  <a:cubicBezTo>
                    <a:pt x="4133374" y="224314"/>
                    <a:pt x="4134326" y="226219"/>
                    <a:pt x="4134326" y="230029"/>
                  </a:cubicBezTo>
                  <a:cubicBezTo>
                    <a:pt x="4135279" y="233839"/>
                    <a:pt x="4135279" y="239554"/>
                    <a:pt x="4136231" y="247174"/>
                  </a:cubicBezTo>
                  <a:cubicBezTo>
                    <a:pt x="4136231" y="248126"/>
                    <a:pt x="4136231" y="249079"/>
                    <a:pt x="4136231" y="250031"/>
                  </a:cubicBezTo>
                  <a:cubicBezTo>
                    <a:pt x="4130516" y="230981"/>
                    <a:pt x="4123849" y="213836"/>
                    <a:pt x="4118134" y="197644"/>
                  </a:cubicBezTo>
                  <a:cubicBezTo>
                    <a:pt x="4108609" y="166211"/>
                    <a:pt x="4100036" y="139541"/>
                    <a:pt x="4093369" y="121444"/>
                  </a:cubicBezTo>
                  <a:cubicBezTo>
                    <a:pt x="4087654" y="103346"/>
                    <a:pt x="4083844" y="92869"/>
                    <a:pt x="4083844" y="92869"/>
                  </a:cubicBezTo>
                  <a:cubicBezTo>
                    <a:pt x="4083844" y="92869"/>
                    <a:pt x="4085749" y="103346"/>
                    <a:pt x="4089559" y="122396"/>
                  </a:cubicBezTo>
                  <a:cubicBezTo>
                    <a:pt x="4093369" y="141446"/>
                    <a:pt x="4099084" y="168116"/>
                    <a:pt x="4106704" y="200501"/>
                  </a:cubicBezTo>
                  <a:cubicBezTo>
                    <a:pt x="4110514" y="215741"/>
                    <a:pt x="4115276" y="231934"/>
                    <a:pt x="4119086" y="248126"/>
                  </a:cubicBezTo>
                  <a:cubicBezTo>
                    <a:pt x="4118134" y="251936"/>
                    <a:pt x="4118134" y="256699"/>
                    <a:pt x="4117181" y="262414"/>
                  </a:cubicBezTo>
                  <a:cubicBezTo>
                    <a:pt x="4116229" y="270034"/>
                    <a:pt x="4115276" y="279559"/>
                    <a:pt x="4114324" y="290036"/>
                  </a:cubicBezTo>
                  <a:cubicBezTo>
                    <a:pt x="4113371" y="288131"/>
                    <a:pt x="4111466" y="286226"/>
                    <a:pt x="4110514" y="284321"/>
                  </a:cubicBezTo>
                  <a:cubicBezTo>
                    <a:pt x="4113371" y="274796"/>
                    <a:pt x="4114324" y="269081"/>
                    <a:pt x="4114324" y="269081"/>
                  </a:cubicBezTo>
                  <a:cubicBezTo>
                    <a:pt x="4114324" y="269081"/>
                    <a:pt x="4112419" y="273844"/>
                    <a:pt x="4108609" y="282416"/>
                  </a:cubicBezTo>
                  <a:cubicBezTo>
                    <a:pt x="4106704" y="279559"/>
                    <a:pt x="4104799" y="276701"/>
                    <a:pt x="4102894" y="273844"/>
                  </a:cubicBezTo>
                  <a:cubicBezTo>
                    <a:pt x="4100989" y="270034"/>
                    <a:pt x="4098131" y="266224"/>
                    <a:pt x="4096226" y="263366"/>
                  </a:cubicBezTo>
                  <a:cubicBezTo>
                    <a:pt x="4097179" y="262414"/>
                    <a:pt x="4097179" y="262414"/>
                    <a:pt x="4097179" y="262414"/>
                  </a:cubicBezTo>
                  <a:cubicBezTo>
                    <a:pt x="4097179" y="262414"/>
                    <a:pt x="4097179" y="262414"/>
                    <a:pt x="4096226" y="263366"/>
                  </a:cubicBezTo>
                  <a:cubicBezTo>
                    <a:pt x="4094321" y="259556"/>
                    <a:pt x="4092416" y="256699"/>
                    <a:pt x="4090511" y="253841"/>
                  </a:cubicBezTo>
                  <a:cubicBezTo>
                    <a:pt x="4090511" y="253841"/>
                    <a:pt x="4090511" y="252889"/>
                    <a:pt x="4090511" y="252889"/>
                  </a:cubicBezTo>
                  <a:cubicBezTo>
                    <a:pt x="4090511" y="248126"/>
                    <a:pt x="4090511" y="243364"/>
                    <a:pt x="4090511" y="238601"/>
                  </a:cubicBezTo>
                  <a:cubicBezTo>
                    <a:pt x="4090511" y="230029"/>
                    <a:pt x="4090511" y="222409"/>
                    <a:pt x="4090511" y="215741"/>
                  </a:cubicBezTo>
                  <a:cubicBezTo>
                    <a:pt x="4090511" y="203359"/>
                    <a:pt x="4089559" y="195739"/>
                    <a:pt x="4089559" y="195739"/>
                  </a:cubicBezTo>
                  <a:cubicBezTo>
                    <a:pt x="4089559" y="195739"/>
                    <a:pt x="4088606" y="202406"/>
                    <a:pt x="4086701" y="214789"/>
                  </a:cubicBezTo>
                  <a:cubicBezTo>
                    <a:pt x="4085749" y="221456"/>
                    <a:pt x="4084796" y="228124"/>
                    <a:pt x="4083844" y="236696"/>
                  </a:cubicBezTo>
                  <a:cubicBezTo>
                    <a:pt x="4083844" y="237649"/>
                    <a:pt x="4083844" y="238601"/>
                    <a:pt x="4083844" y="239554"/>
                  </a:cubicBezTo>
                  <a:cubicBezTo>
                    <a:pt x="4082891" y="238601"/>
                    <a:pt x="4082891" y="237649"/>
                    <a:pt x="4081939" y="236696"/>
                  </a:cubicBezTo>
                  <a:cubicBezTo>
                    <a:pt x="4081939" y="235744"/>
                    <a:pt x="4081939" y="235744"/>
                    <a:pt x="4081939" y="234791"/>
                  </a:cubicBezTo>
                  <a:cubicBezTo>
                    <a:pt x="4081939" y="225266"/>
                    <a:pt x="4081939" y="216694"/>
                    <a:pt x="4081939" y="210026"/>
                  </a:cubicBezTo>
                  <a:cubicBezTo>
                    <a:pt x="4081939" y="195739"/>
                    <a:pt x="4081939" y="188119"/>
                    <a:pt x="4081939" y="188119"/>
                  </a:cubicBezTo>
                  <a:cubicBezTo>
                    <a:pt x="4081939" y="188119"/>
                    <a:pt x="4080034" y="195739"/>
                    <a:pt x="4078129" y="210026"/>
                  </a:cubicBezTo>
                  <a:cubicBezTo>
                    <a:pt x="4077176" y="214789"/>
                    <a:pt x="4076224" y="220504"/>
                    <a:pt x="4075271" y="227171"/>
                  </a:cubicBezTo>
                  <a:cubicBezTo>
                    <a:pt x="4065746" y="210979"/>
                    <a:pt x="4059079" y="202406"/>
                    <a:pt x="4059079" y="202406"/>
                  </a:cubicBezTo>
                  <a:cubicBezTo>
                    <a:pt x="4059079" y="202406"/>
                    <a:pt x="4063841" y="214789"/>
                    <a:pt x="4073366" y="236696"/>
                  </a:cubicBezTo>
                  <a:cubicBezTo>
                    <a:pt x="4072414" y="241459"/>
                    <a:pt x="4071461" y="246221"/>
                    <a:pt x="4071461" y="250984"/>
                  </a:cubicBezTo>
                  <a:cubicBezTo>
                    <a:pt x="4070509" y="256699"/>
                    <a:pt x="4069556" y="261461"/>
                    <a:pt x="4067651" y="268129"/>
                  </a:cubicBezTo>
                  <a:cubicBezTo>
                    <a:pt x="4066699" y="271939"/>
                    <a:pt x="4065746" y="275749"/>
                    <a:pt x="4064794" y="279559"/>
                  </a:cubicBezTo>
                  <a:cubicBezTo>
                    <a:pt x="4063841" y="270986"/>
                    <a:pt x="4062889" y="262414"/>
                    <a:pt x="4061936" y="253841"/>
                  </a:cubicBezTo>
                  <a:cubicBezTo>
                    <a:pt x="4059079" y="237649"/>
                    <a:pt x="4057174" y="221456"/>
                    <a:pt x="4054316" y="207169"/>
                  </a:cubicBezTo>
                  <a:cubicBezTo>
                    <a:pt x="4053364" y="199549"/>
                    <a:pt x="4052411" y="192881"/>
                    <a:pt x="4050506" y="186214"/>
                  </a:cubicBezTo>
                  <a:cubicBezTo>
                    <a:pt x="4049554" y="179546"/>
                    <a:pt x="4047649" y="173831"/>
                    <a:pt x="4046696" y="168116"/>
                  </a:cubicBezTo>
                  <a:cubicBezTo>
                    <a:pt x="4043839" y="156686"/>
                    <a:pt x="4041934" y="146209"/>
                    <a:pt x="4040029" y="137636"/>
                  </a:cubicBezTo>
                  <a:cubicBezTo>
                    <a:pt x="4036219" y="121444"/>
                    <a:pt x="4034314" y="111919"/>
                    <a:pt x="4034314" y="111919"/>
                  </a:cubicBezTo>
                  <a:cubicBezTo>
                    <a:pt x="4034314" y="111919"/>
                    <a:pt x="4035266" y="121444"/>
                    <a:pt x="4036219" y="138589"/>
                  </a:cubicBezTo>
                  <a:cubicBezTo>
                    <a:pt x="4037171" y="147161"/>
                    <a:pt x="4038124" y="157639"/>
                    <a:pt x="4039076" y="169069"/>
                  </a:cubicBezTo>
                  <a:cubicBezTo>
                    <a:pt x="4040029" y="180499"/>
                    <a:pt x="4040981" y="193834"/>
                    <a:pt x="4042886" y="208121"/>
                  </a:cubicBezTo>
                  <a:cubicBezTo>
                    <a:pt x="4043839" y="217646"/>
                    <a:pt x="4044791" y="228124"/>
                    <a:pt x="4044791" y="238601"/>
                  </a:cubicBezTo>
                  <a:cubicBezTo>
                    <a:pt x="4037171" y="196691"/>
                    <a:pt x="4031456" y="170021"/>
                    <a:pt x="4031456" y="170021"/>
                  </a:cubicBezTo>
                  <a:cubicBezTo>
                    <a:pt x="4031456" y="170021"/>
                    <a:pt x="4032409" y="203359"/>
                    <a:pt x="4036219" y="252889"/>
                  </a:cubicBezTo>
                  <a:cubicBezTo>
                    <a:pt x="4036219" y="256699"/>
                    <a:pt x="4037171" y="260509"/>
                    <a:pt x="4037171" y="264319"/>
                  </a:cubicBezTo>
                  <a:cubicBezTo>
                    <a:pt x="4036219" y="266224"/>
                    <a:pt x="4036219" y="269081"/>
                    <a:pt x="4035266" y="271939"/>
                  </a:cubicBezTo>
                  <a:cubicBezTo>
                    <a:pt x="4033361" y="270034"/>
                    <a:pt x="4031456" y="268129"/>
                    <a:pt x="4030504" y="266224"/>
                  </a:cubicBezTo>
                  <a:cubicBezTo>
                    <a:pt x="4027646" y="263366"/>
                    <a:pt x="4025741" y="260509"/>
                    <a:pt x="4023836" y="258604"/>
                  </a:cubicBezTo>
                  <a:cubicBezTo>
                    <a:pt x="4018121" y="247174"/>
                    <a:pt x="4013359" y="237649"/>
                    <a:pt x="4009549" y="229076"/>
                  </a:cubicBezTo>
                  <a:cubicBezTo>
                    <a:pt x="4000976" y="212884"/>
                    <a:pt x="3996214" y="203359"/>
                    <a:pt x="3996214" y="203359"/>
                  </a:cubicBezTo>
                  <a:cubicBezTo>
                    <a:pt x="3996214" y="203359"/>
                    <a:pt x="4000024" y="212884"/>
                    <a:pt x="4005739" y="230981"/>
                  </a:cubicBezTo>
                  <a:cubicBezTo>
                    <a:pt x="4008596" y="237649"/>
                    <a:pt x="4011454" y="246221"/>
                    <a:pt x="4014311" y="255746"/>
                  </a:cubicBezTo>
                  <a:cubicBezTo>
                    <a:pt x="4010501" y="248126"/>
                    <a:pt x="4007644" y="243364"/>
                    <a:pt x="4007644" y="243364"/>
                  </a:cubicBezTo>
                  <a:cubicBezTo>
                    <a:pt x="4007644" y="243364"/>
                    <a:pt x="4010501" y="251936"/>
                    <a:pt x="4015264" y="267176"/>
                  </a:cubicBezTo>
                  <a:cubicBezTo>
                    <a:pt x="4018121" y="274796"/>
                    <a:pt x="4020979" y="284321"/>
                    <a:pt x="4024789" y="294799"/>
                  </a:cubicBezTo>
                  <a:cubicBezTo>
                    <a:pt x="4025741" y="296704"/>
                    <a:pt x="4026694" y="299561"/>
                    <a:pt x="4026694" y="301466"/>
                  </a:cubicBezTo>
                  <a:cubicBezTo>
                    <a:pt x="4023836" y="310039"/>
                    <a:pt x="4020026" y="319564"/>
                    <a:pt x="4017169" y="329089"/>
                  </a:cubicBezTo>
                  <a:cubicBezTo>
                    <a:pt x="4017169" y="329089"/>
                    <a:pt x="4016216" y="328136"/>
                    <a:pt x="4016216" y="328136"/>
                  </a:cubicBezTo>
                  <a:cubicBezTo>
                    <a:pt x="4011454" y="325279"/>
                    <a:pt x="4008596" y="322421"/>
                    <a:pt x="4005739" y="320516"/>
                  </a:cubicBezTo>
                  <a:cubicBezTo>
                    <a:pt x="4005739" y="319564"/>
                    <a:pt x="4005739" y="318611"/>
                    <a:pt x="4005739" y="318611"/>
                  </a:cubicBezTo>
                  <a:cubicBezTo>
                    <a:pt x="4005739" y="315754"/>
                    <a:pt x="4004786" y="313849"/>
                    <a:pt x="4004786" y="310991"/>
                  </a:cubicBezTo>
                  <a:cubicBezTo>
                    <a:pt x="4004786" y="285274"/>
                    <a:pt x="4002881" y="269081"/>
                    <a:pt x="4002881" y="269081"/>
                  </a:cubicBezTo>
                  <a:cubicBezTo>
                    <a:pt x="4002881" y="269081"/>
                    <a:pt x="4001929" y="274796"/>
                    <a:pt x="4000024" y="284321"/>
                  </a:cubicBezTo>
                  <a:cubicBezTo>
                    <a:pt x="3996214" y="261461"/>
                    <a:pt x="3993356" y="248126"/>
                    <a:pt x="3993356" y="248126"/>
                  </a:cubicBezTo>
                  <a:cubicBezTo>
                    <a:pt x="3993356" y="248126"/>
                    <a:pt x="3993356" y="262414"/>
                    <a:pt x="3993356" y="286226"/>
                  </a:cubicBezTo>
                  <a:cubicBezTo>
                    <a:pt x="3993356" y="286226"/>
                    <a:pt x="3992404" y="286226"/>
                    <a:pt x="3992404" y="286226"/>
                  </a:cubicBezTo>
                  <a:cubicBezTo>
                    <a:pt x="3991451" y="286226"/>
                    <a:pt x="3990499" y="287179"/>
                    <a:pt x="3990499" y="287179"/>
                  </a:cubicBezTo>
                  <a:cubicBezTo>
                    <a:pt x="3988594" y="289084"/>
                    <a:pt x="3986689" y="290989"/>
                    <a:pt x="3985736" y="292894"/>
                  </a:cubicBezTo>
                  <a:lnTo>
                    <a:pt x="3985736" y="292894"/>
                  </a:lnTo>
                  <a:lnTo>
                    <a:pt x="3985736" y="293846"/>
                  </a:lnTo>
                  <a:cubicBezTo>
                    <a:pt x="3984784" y="300514"/>
                    <a:pt x="3983831" y="307181"/>
                    <a:pt x="3983831" y="313849"/>
                  </a:cubicBezTo>
                  <a:cubicBezTo>
                    <a:pt x="3981926" y="310039"/>
                    <a:pt x="3980021" y="307181"/>
                    <a:pt x="3978116" y="303371"/>
                  </a:cubicBezTo>
                  <a:cubicBezTo>
                    <a:pt x="3983831" y="284321"/>
                    <a:pt x="3987641" y="272891"/>
                    <a:pt x="3987641" y="272891"/>
                  </a:cubicBezTo>
                  <a:cubicBezTo>
                    <a:pt x="3987641" y="272891"/>
                    <a:pt x="3982879" y="282416"/>
                    <a:pt x="3976211" y="298609"/>
                  </a:cubicBezTo>
                  <a:cubicBezTo>
                    <a:pt x="3975259" y="296704"/>
                    <a:pt x="3974306" y="295751"/>
                    <a:pt x="3973354" y="293846"/>
                  </a:cubicBezTo>
                  <a:cubicBezTo>
                    <a:pt x="3973354" y="291941"/>
                    <a:pt x="3973354" y="290036"/>
                    <a:pt x="3973354" y="288131"/>
                  </a:cubicBezTo>
                  <a:cubicBezTo>
                    <a:pt x="3973354" y="288131"/>
                    <a:pt x="3973354" y="288131"/>
                    <a:pt x="3973354" y="287179"/>
                  </a:cubicBezTo>
                  <a:cubicBezTo>
                    <a:pt x="3975259" y="283369"/>
                    <a:pt x="3976211" y="280511"/>
                    <a:pt x="3977164" y="278606"/>
                  </a:cubicBezTo>
                  <a:cubicBezTo>
                    <a:pt x="3979069" y="273844"/>
                    <a:pt x="3980974" y="270986"/>
                    <a:pt x="3980974" y="270986"/>
                  </a:cubicBezTo>
                  <a:cubicBezTo>
                    <a:pt x="3980974" y="270986"/>
                    <a:pt x="3979069" y="272891"/>
                    <a:pt x="3976211" y="277654"/>
                  </a:cubicBezTo>
                  <a:cubicBezTo>
                    <a:pt x="3975259" y="278606"/>
                    <a:pt x="3974306" y="280511"/>
                    <a:pt x="3973354" y="282416"/>
                  </a:cubicBezTo>
                  <a:cubicBezTo>
                    <a:pt x="3973354" y="271939"/>
                    <a:pt x="3974306" y="262414"/>
                    <a:pt x="3974306" y="254794"/>
                  </a:cubicBezTo>
                  <a:cubicBezTo>
                    <a:pt x="3975259" y="238601"/>
                    <a:pt x="3975259" y="230029"/>
                    <a:pt x="3975259" y="230029"/>
                  </a:cubicBezTo>
                  <a:cubicBezTo>
                    <a:pt x="3975259" y="230029"/>
                    <a:pt x="3973354" y="238601"/>
                    <a:pt x="3970496" y="254794"/>
                  </a:cubicBezTo>
                  <a:cubicBezTo>
                    <a:pt x="3969544" y="262414"/>
                    <a:pt x="3967639" y="271939"/>
                    <a:pt x="3965734" y="281464"/>
                  </a:cubicBezTo>
                  <a:cubicBezTo>
                    <a:pt x="3964781" y="278606"/>
                    <a:pt x="3962876" y="276701"/>
                    <a:pt x="3961924" y="274796"/>
                  </a:cubicBezTo>
                  <a:cubicBezTo>
                    <a:pt x="3961924" y="272891"/>
                    <a:pt x="3962876" y="270986"/>
                    <a:pt x="3962876" y="269081"/>
                  </a:cubicBezTo>
                  <a:cubicBezTo>
                    <a:pt x="3965734" y="253841"/>
                    <a:pt x="3966686" y="245269"/>
                    <a:pt x="3966686" y="245269"/>
                  </a:cubicBezTo>
                  <a:cubicBezTo>
                    <a:pt x="3966686" y="245269"/>
                    <a:pt x="3963829" y="253841"/>
                    <a:pt x="3959066" y="268129"/>
                  </a:cubicBezTo>
                  <a:cubicBezTo>
                    <a:pt x="3959066" y="268129"/>
                    <a:pt x="3959066" y="269081"/>
                    <a:pt x="3959066" y="269081"/>
                  </a:cubicBezTo>
                  <a:cubicBezTo>
                    <a:pt x="3959066" y="268129"/>
                    <a:pt x="3958114" y="267176"/>
                    <a:pt x="3958114" y="267176"/>
                  </a:cubicBezTo>
                  <a:cubicBezTo>
                    <a:pt x="3958114" y="267176"/>
                    <a:pt x="3958114" y="268129"/>
                    <a:pt x="3958114" y="269081"/>
                  </a:cubicBezTo>
                  <a:cubicBezTo>
                    <a:pt x="3957161" y="267176"/>
                    <a:pt x="3956209" y="266224"/>
                    <a:pt x="3955256" y="264319"/>
                  </a:cubicBezTo>
                  <a:cubicBezTo>
                    <a:pt x="3955256" y="258604"/>
                    <a:pt x="3955256" y="252889"/>
                    <a:pt x="3954304" y="247174"/>
                  </a:cubicBezTo>
                  <a:cubicBezTo>
                    <a:pt x="3954304" y="235744"/>
                    <a:pt x="3952399" y="224314"/>
                    <a:pt x="3951446" y="214789"/>
                  </a:cubicBezTo>
                  <a:cubicBezTo>
                    <a:pt x="3950494" y="205264"/>
                    <a:pt x="3949541" y="196691"/>
                    <a:pt x="3947636" y="190024"/>
                  </a:cubicBezTo>
                  <a:cubicBezTo>
                    <a:pt x="3944779" y="176689"/>
                    <a:pt x="3943826" y="169069"/>
                    <a:pt x="3943826" y="169069"/>
                  </a:cubicBezTo>
                  <a:cubicBezTo>
                    <a:pt x="3943826" y="169069"/>
                    <a:pt x="3943826" y="176689"/>
                    <a:pt x="3943826" y="190024"/>
                  </a:cubicBezTo>
                  <a:cubicBezTo>
                    <a:pt x="3943826" y="196691"/>
                    <a:pt x="3943826" y="205264"/>
                    <a:pt x="3943826" y="214789"/>
                  </a:cubicBezTo>
                  <a:cubicBezTo>
                    <a:pt x="3943826" y="218599"/>
                    <a:pt x="3943826" y="222409"/>
                    <a:pt x="3943826" y="225266"/>
                  </a:cubicBezTo>
                  <a:cubicBezTo>
                    <a:pt x="3942874" y="221456"/>
                    <a:pt x="3941921" y="218599"/>
                    <a:pt x="3940969" y="215741"/>
                  </a:cubicBezTo>
                  <a:cubicBezTo>
                    <a:pt x="3940016" y="212884"/>
                    <a:pt x="3939064" y="210026"/>
                    <a:pt x="3939064" y="207169"/>
                  </a:cubicBezTo>
                  <a:cubicBezTo>
                    <a:pt x="3940016" y="206216"/>
                    <a:pt x="3940016" y="205264"/>
                    <a:pt x="3940016" y="205264"/>
                  </a:cubicBezTo>
                  <a:cubicBezTo>
                    <a:pt x="3940016" y="205264"/>
                    <a:pt x="3940016" y="206216"/>
                    <a:pt x="3939064" y="206216"/>
                  </a:cubicBezTo>
                  <a:cubicBezTo>
                    <a:pt x="3937159" y="201454"/>
                    <a:pt x="3936206" y="197644"/>
                    <a:pt x="3936206" y="197644"/>
                  </a:cubicBezTo>
                  <a:cubicBezTo>
                    <a:pt x="3936206" y="197644"/>
                    <a:pt x="3936206" y="201454"/>
                    <a:pt x="3937159" y="208121"/>
                  </a:cubicBezTo>
                  <a:cubicBezTo>
                    <a:pt x="3935254" y="210026"/>
                    <a:pt x="3932396" y="212884"/>
                    <a:pt x="3929539" y="216694"/>
                  </a:cubicBezTo>
                  <a:cubicBezTo>
                    <a:pt x="3928586" y="210026"/>
                    <a:pt x="3926681" y="204311"/>
                    <a:pt x="3925729" y="197644"/>
                  </a:cubicBezTo>
                  <a:cubicBezTo>
                    <a:pt x="3922871" y="183356"/>
                    <a:pt x="3919061" y="170021"/>
                    <a:pt x="3916204" y="158591"/>
                  </a:cubicBezTo>
                  <a:cubicBezTo>
                    <a:pt x="3915251" y="153829"/>
                    <a:pt x="3913346" y="148114"/>
                    <a:pt x="3912394" y="144304"/>
                  </a:cubicBezTo>
                  <a:cubicBezTo>
                    <a:pt x="3913346" y="142399"/>
                    <a:pt x="3914299" y="141446"/>
                    <a:pt x="3915251" y="139541"/>
                  </a:cubicBezTo>
                  <a:cubicBezTo>
                    <a:pt x="3927634" y="121444"/>
                    <a:pt x="3935254" y="110966"/>
                    <a:pt x="3935254" y="110966"/>
                  </a:cubicBezTo>
                  <a:cubicBezTo>
                    <a:pt x="3935254" y="110966"/>
                    <a:pt x="3926681" y="120491"/>
                    <a:pt x="3912394" y="136684"/>
                  </a:cubicBezTo>
                  <a:cubicBezTo>
                    <a:pt x="3911441" y="137636"/>
                    <a:pt x="3911441" y="138589"/>
                    <a:pt x="3910489" y="138589"/>
                  </a:cubicBezTo>
                  <a:cubicBezTo>
                    <a:pt x="3909536" y="134779"/>
                    <a:pt x="3908584" y="131921"/>
                    <a:pt x="3906679" y="128111"/>
                  </a:cubicBezTo>
                  <a:cubicBezTo>
                    <a:pt x="3900964" y="111919"/>
                    <a:pt x="3898106" y="102394"/>
                    <a:pt x="3898106" y="102394"/>
                  </a:cubicBezTo>
                  <a:cubicBezTo>
                    <a:pt x="3898106" y="102394"/>
                    <a:pt x="3900011" y="111919"/>
                    <a:pt x="3902869" y="129064"/>
                  </a:cubicBezTo>
                  <a:cubicBezTo>
                    <a:pt x="3903821" y="132874"/>
                    <a:pt x="3904774" y="137636"/>
                    <a:pt x="3905726" y="143351"/>
                  </a:cubicBezTo>
                  <a:cubicBezTo>
                    <a:pt x="3905726" y="143351"/>
                    <a:pt x="3905726" y="143351"/>
                    <a:pt x="3905726" y="143351"/>
                  </a:cubicBezTo>
                  <a:cubicBezTo>
                    <a:pt x="3900011" y="150019"/>
                    <a:pt x="3894296" y="158591"/>
                    <a:pt x="3887629" y="167164"/>
                  </a:cubicBezTo>
                  <a:cubicBezTo>
                    <a:pt x="3880961" y="175736"/>
                    <a:pt x="3874294" y="185261"/>
                    <a:pt x="3866674" y="195739"/>
                  </a:cubicBezTo>
                  <a:cubicBezTo>
                    <a:pt x="3864769" y="190976"/>
                    <a:pt x="3863816" y="186214"/>
                    <a:pt x="3862864" y="182404"/>
                  </a:cubicBezTo>
                  <a:cubicBezTo>
                    <a:pt x="3857149" y="165259"/>
                    <a:pt x="3854291" y="155734"/>
                    <a:pt x="3854291" y="155734"/>
                  </a:cubicBezTo>
                  <a:cubicBezTo>
                    <a:pt x="3854291" y="155734"/>
                    <a:pt x="3856196" y="166211"/>
                    <a:pt x="3859054" y="183356"/>
                  </a:cubicBezTo>
                  <a:cubicBezTo>
                    <a:pt x="3860006" y="189071"/>
                    <a:pt x="3861911" y="195739"/>
                    <a:pt x="3862864" y="202406"/>
                  </a:cubicBezTo>
                  <a:cubicBezTo>
                    <a:pt x="3860959" y="204311"/>
                    <a:pt x="3860006" y="207169"/>
                    <a:pt x="3858101" y="209074"/>
                  </a:cubicBezTo>
                  <a:cubicBezTo>
                    <a:pt x="3856196" y="211931"/>
                    <a:pt x="3855244" y="213836"/>
                    <a:pt x="3853339" y="216694"/>
                  </a:cubicBezTo>
                  <a:cubicBezTo>
                    <a:pt x="3851434" y="208121"/>
                    <a:pt x="3850481" y="200501"/>
                    <a:pt x="3849529" y="195739"/>
                  </a:cubicBezTo>
                  <a:cubicBezTo>
                    <a:pt x="3850481" y="189071"/>
                    <a:pt x="3851434" y="183356"/>
                    <a:pt x="3852386" y="178594"/>
                  </a:cubicBezTo>
                  <a:cubicBezTo>
                    <a:pt x="3854291" y="166211"/>
                    <a:pt x="3855244" y="158591"/>
                    <a:pt x="3855244" y="158591"/>
                  </a:cubicBezTo>
                  <a:cubicBezTo>
                    <a:pt x="3855244" y="158591"/>
                    <a:pt x="3853339" y="165259"/>
                    <a:pt x="3848576" y="177641"/>
                  </a:cubicBezTo>
                  <a:cubicBezTo>
                    <a:pt x="3846671" y="184309"/>
                    <a:pt x="3844766" y="190976"/>
                    <a:pt x="3841909" y="199549"/>
                  </a:cubicBezTo>
                  <a:cubicBezTo>
                    <a:pt x="3840956" y="204311"/>
                    <a:pt x="3839051" y="208121"/>
                    <a:pt x="3838099" y="212884"/>
                  </a:cubicBezTo>
                  <a:cubicBezTo>
                    <a:pt x="3837146" y="216694"/>
                    <a:pt x="3836194" y="221456"/>
                    <a:pt x="3835241" y="225266"/>
                  </a:cubicBezTo>
                  <a:cubicBezTo>
                    <a:pt x="3835241" y="224314"/>
                    <a:pt x="3834289" y="223361"/>
                    <a:pt x="3834289" y="222409"/>
                  </a:cubicBezTo>
                  <a:cubicBezTo>
                    <a:pt x="3831431" y="217646"/>
                    <a:pt x="3828574" y="212884"/>
                    <a:pt x="3825716" y="209074"/>
                  </a:cubicBezTo>
                  <a:cubicBezTo>
                    <a:pt x="3815239" y="193834"/>
                    <a:pt x="3809524" y="184309"/>
                    <a:pt x="3809524" y="184309"/>
                  </a:cubicBezTo>
                  <a:cubicBezTo>
                    <a:pt x="3809524" y="184309"/>
                    <a:pt x="3814286" y="193834"/>
                    <a:pt x="3821906" y="210979"/>
                  </a:cubicBezTo>
                  <a:cubicBezTo>
                    <a:pt x="3823811" y="214789"/>
                    <a:pt x="3825716" y="219551"/>
                    <a:pt x="3828574" y="224314"/>
                  </a:cubicBezTo>
                  <a:cubicBezTo>
                    <a:pt x="3829526" y="227171"/>
                    <a:pt x="3831431" y="230981"/>
                    <a:pt x="3832384" y="234791"/>
                  </a:cubicBezTo>
                  <a:cubicBezTo>
                    <a:pt x="3831431" y="241459"/>
                    <a:pt x="3829526" y="248126"/>
                    <a:pt x="3828574" y="254794"/>
                  </a:cubicBezTo>
                  <a:cubicBezTo>
                    <a:pt x="3827621" y="256699"/>
                    <a:pt x="3826669" y="257651"/>
                    <a:pt x="3825716" y="259556"/>
                  </a:cubicBezTo>
                  <a:cubicBezTo>
                    <a:pt x="3823811" y="262414"/>
                    <a:pt x="3821906" y="266224"/>
                    <a:pt x="3820954" y="269081"/>
                  </a:cubicBezTo>
                  <a:cubicBezTo>
                    <a:pt x="3820954" y="268129"/>
                    <a:pt x="3820001" y="268129"/>
                    <a:pt x="3820001" y="267176"/>
                  </a:cubicBezTo>
                  <a:cubicBezTo>
                    <a:pt x="3810476" y="255746"/>
                    <a:pt x="3804761" y="249079"/>
                    <a:pt x="3804761" y="249079"/>
                  </a:cubicBezTo>
                  <a:cubicBezTo>
                    <a:pt x="3804761" y="249079"/>
                    <a:pt x="3809524" y="256699"/>
                    <a:pt x="3817144" y="270034"/>
                  </a:cubicBezTo>
                  <a:cubicBezTo>
                    <a:pt x="3818096" y="270986"/>
                    <a:pt x="3818096" y="271939"/>
                    <a:pt x="3819049" y="272891"/>
                  </a:cubicBezTo>
                  <a:cubicBezTo>
                    <a:pt x="3815239" y="280511"/>
                    <a:pt x="3811429" y="287179"/>
                    <a:pt x="3806666" y="294799"/>
                  </a:cubicBezTo>
                  <a:cubicBezTo>
                    <a:pt x="3806666" y="294799"/>
                    <a:pt x="3806666" y="294799"/>
                    <a:pt x="3806666" y="294799"/>
                  </a:cubicBezTo>
                  <a:cubicBezTo>
                    <a:pt x="3805714" y="293846"/>
                    <a:pt x="3804761" y="291941"/>
                    <a:pt x="3803809" y="290989"/>
                  </a:cubicBezTo>
                  <a:cubicBezTo>
                    <a:pt x="3803809" y="290036"/>
                    <a:pt x="3803809" y="289084"/>
                    <a:pt x="3802856" y="287179"/>
                  </a:cubicBezTo>
                  <a:cubicBezTo>
                    <a:pt x="3801904" y="283369"/>
                    <a:pt x="3800951" y="280511"/>
                    <a:pt x="3799999" y="276701"/>
                  </a:cubicBezTo>
                  <a:cubicBezTo>
                    <a:pt x="3798094" y="270034"/>
                    <a:pt x="3796189" y="265271"/>
                    <a:pt x="3795236" y="260509"/>
                  </a:cubicBezTo>
                  <a:cubicBezTo>
                    <a:pt x="3792379" y="250984"/>
                    <a:pt x="3790474" y="246221"/>
                    <a:pt x="3790474" y="246221"/>
                  </a:cubicBezTo>
                  <a:cubicBezTo>
                    <a:pt x="3790474" y="246221"/>
                    <a:pt x="3790474" y="251936"/>
                    <a:pt x="3791426" y="260509"/>
                  </a:cubicBezTo>
                  <a:cubicBezTo>
                    <a:pt x="3791426" y="264319"/>
                    <a:pt x="3792379" y="269081"/>
                    <a:pt x="3792379" y="273844"/>
                  </a:cubicBezTo>
                  <a:cubicBezTo>
                    <a:pt x="3790474" y="271939"/>
                    <a:pt x="3789521" y="270034"/>
                    <a:pt x="3787616" y="268129"/>
                  </a:cubicBezTo>
                  <a:cubicBezTo>
                    <a:pt x="3783806" y="263366"/>
                    <a:pt x="3779996" y="259556"/>
                    <a:pt x="3777139" y="255746"/>
                  </a:cubicBezTo>
                  <a:cubicBezTo>
                    <a:pt x="3776186" y="251936"/>
                    <a:pt x="3774281" y="249079"/>
                    <a:pt x="3773329" y="246221"/>
                  </a:cubicBezTo>
                  <a:cubicBezTo>
                    <a:pt x="3767614" y="231934"/>
                    <a:pt x="3764756" y="224314"/>
                    <a:pt x="3764756" y="224314"/>
                  </a:cubicBezTo>
                  <a:cubicBezTo>
                    <a:pt x="3764756" y="224314"/>
                    <a:pt x="3766661" y="232886"/>
                    <a:pt x="3769519" y="247174"/>
                  </a:cubicBezTo>
                  <a:cubicBezTo>
                    <a:pt x="3771424" y="254794"/>
                    <a:pt x="3773329" y="263366"/>
                    <a:pt x="3776186" y="273844"/>
                  </a:cubicBezTo>
                  <a:cubicBezTo>
                    <a:pt x="3778091" y="281464"/>
                    <a:pt x="3779996" y="290989"/>
                    <a:pt x="3781901" y="299561"/>
                  </a:cubicBezTo>
                  <a:cubicBezTo>
                    <a:pt x="3775234" y="275749"/>
                    <a:pt x="3767614" y="253841"/>
                    <a:pt x="3760946" y="234791"/>
                  </a:cubicBezTo>
                  <a:cubicBezTo>
                    <a:pt x="3759041" y="229076"/>
                    <a:pt x="3757136" y="224314"/>
                    <a:pt x="3755231" y="218599"/>
                  </a:cubicBezTo>
                  <a:cubicBezTo>
                    <a:pt x="3758089" y="214789"/>
                    <a:pt x="3759041" y="211931"/>
                    <a:pt x="3759041" y="211931"/>
                  </a:cubicBezTo>
                  <a:cubicBezTo>
                    <a:pt x="3759041" y="211931"/>
                    <a:pt x="3757136" y="213836"/>
                    <a:pt x="3754279" y="217646"/>
                  </a:cubicBezTo>
                  <a:cubicBezTo>
                    <a:pt x="3753326" y="213836"/>
                    <a:pt x="3752374" y="210979"/>
                    <a:pt x="3750469" y="208121"/>
                  </a:cubicBezTo>
                  <a:cubicBezTo>
                    <a:pt x="3752374" y="201454"/>
                    <a:pt x="3752374" y="197644"/>
                    <a:pt x="3752374" y="197644"/>
                  </a:cubicBezTo>
                  <a:cubicBezTo>
                    <a:pt x="3752374" y="197644"/>
                    <a:pt x="3751421" y="200501"/>
                    <a:pt x="3748564" y="205264"/>
                  </a:cubicBezTo>
                  <a:cubicBezTo>
                    <a:pt x="3739991" y="181451"/>
                    <a:pt x="3734276" y="167164"/>
                    <a:pt x="3734276" y="167164"/>
                  </a:cubicBezTo>
                  <a:cubicBezTo>
                    <a:pt x="3734276" y="167164"/>
                    <a:pt x="3737134" y="186214"/>
                    <a:pt x="3742849" y="217646"/>
                  </a:cubicBezTo>
                  <a:cubicBezTo>
                    <a:pt x="3740944" y="222409"/>
                    <a:pt x="3738086" y="229076"/>
                    <a:pt x="3736181" y="236696"/>
                  </a:cubicBezTo>
                  <a:cubicBezTo>
                    <a:pt x="3736181" y="237649"/>
                    <a:pt x="3736181" y="237649"/>
                    <a:pt x="3735229" y="238601"/>
                  </a:cubicBezTo>
                  <a:cubicBezTo>
                    <a:pt x="3733324" y="240506"/>
                    <a:pt x="3731419" y="243364"/>
                    <a:pt x="3730466" y="245269"/>
                  </a:cubicBezTo>
                  <a:cubicBezTo>
                    <a:pt x="3728561" y="242411"/>
                    <a:pt x="3727609" y="239554"/>
                    <a:pt x="3726656" y="236696"/>
                  </a:cubicBezTo>
                  <a:cubicBezTo>
                    <a:pt x="3726656" y="235744"/>
                    <a:pt x="3726656" y="234791"/>
                    <a:pt x="3726656" y="232886"/>
                  </a:cubicBezTo>
                  <a:cubicBezTo>
                    <a:pt x="3726656" y="221456"/>
                    <a:pt x="3725704" y="214789"/>
                    <a:pt x="3725704" y="214789"/>
                  </a:cubicBezTo>
                  <a:cubicBezTo>
                    <a:pt x="3725704" y="214789"/>
                    <a:pt x="3724751" y="220504"/>
                    <a:pt x="3722846" y="230029"/>
                  </a:cubicBezTo>
                  <a:cubicBezTo>
                    <a:pt x="3722846" y="230029"/>
                    <a:pt x="3722846" y="229076"/>
                    <a:pt x="3721894" y="229076"/>
                  </a:cubicBezTo>
                  <a:cubicBezTo>
                    <a:pt x="3721894" y="229076"/>
                    <a:pt x="3721894" y="229076"/>
                    <a:pt x="3721894" y="229076"/>
                  </a:cubicBezTo>
                  <a:cubicBezTo>
                    <a:pt x="3723799" y="215741"/>
                    <a:pt x="3724751" y="203359"/>
                    <a:pt x="3725704" y="190976"/>
                  </a:cubicBezTo>
                  <a:cubicBezTo>
                    <a:pt x="3726656" y="184309"/>
                    <a:pt x="3726656" y="178594"/>
                    <a:pt x="3727609" y="172879"/>
                  </a:cubicBezTo>
                  <a:cubicBezTo>
                    <a:pt x="3728561" y="167164"/>
                    <a:pt x="3729514" y="161449"/>
                    <a:pt x="3730466" y="155734"/>
                  </a:cubicBezTo>
                  <a:cubicBezTo>
                    <a:pt x="3732371" y="145256"/>
                    <a:pt x="3733324" y="135731"/>
                    <a:pt x="3734276" y="128111"/>
                  </a:cubicBezTo>
                  <a:cubicBezTo>
                    <a:pt x="3736181" y="112871"/>
                    <a:pt x="3737134" y="104299"/>
                    <a:pt x="3737134" y="104299"/>
                  </a:cubicBezTo>
                  <a:cubicBezTo>
                    <a:pt x="3737134" y="104299"/>
                    <a:pt x="3734276" y="112871"/>
                    <a:pt x="3730466" y="127159"/>
                  </a:cubicBezTo>
                  <a:cubicBezTo>
                    <a:pt x="3728561" y="134779"/>
                    <a:pt x="3725704" y="143351"/>
                    <a:pt x="3722846" y="153829"/>
                  </a:cubicBezTo>
                  <a:cubicBezTo>
                    <a:pt x="3720941" y="158591"/>
                    <a:pt x="3719989" y="164306"/>
                    <a:pt x="3718084" y="170021"/>
                  </a:cubicBezTo>
                  <a:cubicBezTo>
                    <a:pt x="3717131" y="175736"/>
                    <a:pt x="3715226" y="182404"/>
                    <a:pt x="3714274" y="188119"/>
                  </a:cubicBezTo>
                  <a:cubicBezTo>
                    <a:pt x="3713321" y="194786"/>
                    <a:pt x="3711416" y="201454"/>
                    <a:pt x="3710464" y="208121"/>
                  </a:cubicBezTo>
                  <a:cubicBezTo>
                    <a:pt x="3710464" y="208121"/>
                    <a:pt x="3710464" y="208121"/>
                    <a:pt x="3710464" y="207169"/>
                  </a:cubicBezTo>
                  <a:cubicBezTo>
                    <a:pt x="3702844" y="194786"/>
                    <a:pt x="3697129" y="184309"/>
                    <a:pt x="3691414" y="174784"/>
                  </a:cubicBezTo>
                  <a:cubicBezTo>
                    <a:pt x="3684746" y="164306"/>
                    <a:pt x="3679984" y="155734"/>
                    <a:pt x="3677126" y="150971"/>
                  </a:cubicBezTo>
                  <a:cubicBezTo>
                    <a:pt x="3678079" y="142399"/>
                    <a:pt x="3678079" y="137636"/>
                    <a:pt x="3678079" y="137636"/>
                  </a:cubicBezTo>
                  <a:cubicBezTo>
                    <a:pt x="3678079" y="137636"/>
                    <a:pt x="3677126" y="141446"/>
                    <a:pt x="3675221" y="149066"/>
                  </a:cubicBezTo>
                  <a:cubicBezTo>
                    <a:pt x="3674269" y="148114"/>
                    <a:pt x="3674269" y="147161"/>
                    <a:pt x="3674269" y="147161"/>
                  </a:cubicBezTo>
                  <a:cubicBezTo>
                    <a:pt x="3674269" y="147161"/>
                    <a:pt x="3674269" y="148114"/>
                    <a:pt x="3675221" y="150019"/>
                  </a:cubicBezTo>
                  <a:cubicBezTo>
                    <a:pt x="3674269" y="153829"/>
                    <a:pt x="3673316" y="158591"/>
                    <a:pt x="3672364" y="164306"/>
                  </a:cubicBezTo>
                  <a:cubicBezTo>
                    <a:pt x="3670459" y="172879"/>
                    <a:pt x="3668554" y="182404"/>
                    <a:pt x="3665696" y="194786"/>
                  </a:cubicBezTo>
                  <a:cubicBezTo>
                    <a:pt x="3664744" y="199549"/>
                    <a:pt x="3663791" y="204311"/>
                    <a:pt x="3662839" y="209074"/>
                  </a:cubicBezTo>
                  <a:cubicBezTo>
                    <a:pt x="3662839" y="209074"/>
                    <a:pt x="3662839" y="210026"/>
                    <a:pt x="3661886" y="210026"/>
                  </a:cubicBezTo>
                  <a:cubicBezTo>
                    <a:pt x="3660934" y="211931"/>
                    <a:pt x="3659029" y="214789"/>
                    <a:pt x="3658076" y="216694"/>
                  </a:cubicBezTo>
                  <a:cubicBezTo>
                    <a:pt x="3659029" y="190976"/>
                    <a:pt x="3658076" y="174784"/>
                    <a:pt x="3658076" y="174784"/>
                  </a:cubicBezTo>
                  <a:cubicBezTo>
                    <a:pt x="3658076" y="174784"/>
                    <a:pt x="3652361" y="200501"/>
                    <a:pt x="3645694" y="239554"/>
                  </a:cubicBezTo>
                  <a:cubicBezTo>
                    <a:pt x="3645694" y="241459"/>
                    <a:pt x="3644741" y="244316"/>
                    <a:pt x="3644741" y="246221"/>
                  </a:cubicBezTo>
                  <a:cubicBezTo>
                    <a:pt x="3644741" y="247174"/>
                    <a:pt x="3643789" y="248126"/>
                    <a:pt x="3643789" y="249079"/>
                  </a:cubicBezTo>
                  <a:cubicBezTo>
                    <a:pt x="3642836" y="251936"/>
                    <a:pt x="3641884" y="255746"/>
                    <a:pt x="3640931" y="259556"/>
                  </a:cubicBezTo>
                  <a:cubicBezTo>
                    <a:pt x="3636169" y="249079"/>
                    <a:pt x="3633311" y="243364"/>
                    <a:pt x="3633311" y="243364"/>
                  </a:cubicBezTo>
                  <a:cubicBezTo>
                    <a:pt x="3633311" y="243364"/>
                    <a:pt x="3635216" y="250984"/>
                    <a:pt x="3639979" y="265271"/>
                  </a:cubicBezTo>
                  <a:cubicBezTo>
                    <a:pt x="3639026" y="268129"/>
                    <a:pt x="3638074" y="271939"/>
                    <a:pt x="3637121" y="275749"/>
                  </a:cubicBezTo>
                  <a:cubicBezTo>
                    <a:pt x="3631406" y="266224"/>
                    <a:pt x="3627596" y="261461"/>
                    <a:pt x="3627596" y="261461"/>
                  </a:cubicBezTo>
                  <a:cubicBezTo>
                    <a:pt x="3627596" y="261461"/>
                    <a:pt x="3630454" y="268129"/>
                    <a:pt x="3635216" y="280511"/>
                  </a:cubicBezTo>
                  <a:cubicBezTo>
                    <a:pt x="3635216" y="280511"/>
                    <a:pt x="3635216" y="280511"/>
                    <a:pt x="3635216" y="281464"/>
                  </a:cubicBezTo>
                  <a:cubicBezTo>
                    <a:pt x="3633311" y="290036"/>
                    <a:pt x="3631406" y="299561"/>
                    <a:pt x="3630454" y="309086"/>
                  </a:cubicBezTo>
                  <a:cubicBezTo>
                    <a:pt x="3629501" y="316706"/>
                    <a:pt x="3628549" y="324326"/>
                    <a:pt x="3627596" y="332899"/>
                  </a:cubicBezTo>
                  <a:cubicBezTo>
                    <a:pt x="3624739" y="325279"/>
                    <a:pt x="3622834" y="318611"/>
                    <a:pt x="3620929" y="312896"/>
                  </a:cubicBezTo>
                  <a:cubicBezTo>
                    <a:pt x="3620929" y="310991"/>
                    <a:pt x="3620929" y="309086"/>
                    <a:pt x="3620929" y="309086"/>
                  </a:cubicBezTo>
                  <a:cubicBezTo>
                    <a:pt x="3620929" y="309086"/>
                    <a:pt x="3620929" y="310039"/>
                    <a:pt x="3619976" y="310991"/>
                  </a:cubicBezTo>
                  <a:cubicBezTo>
                    <a:pt x="3619976" y="310039"/>
                    <a:pt x="3619024" y="309086"/>
                    <a:pt x="3619024" y="308134"/>
                  </a:cubicBezTo>
                  <a:cubicBezTo>
                    <a:pt x="3620929" y="295751"/>
                    <a:pt x="3621881" y="284321"/>
                    <a:pt x="3622834" y="272891"/>
                  </a:cubicBezTo>
                  <a:cubicBezTo>
                    <a:pt x="3624739" y="252889"/>
                    <a:pt x="3625691" y="234791"/>
                    <a:pt x="3626644" y="221456"/>
                  </a:cubicBezTo>
                  <a:cubicBezTo>
                    <a:pt x="3629501" y="215741"/>
                    <a:pt x="3630454" y="211931"/>
                    <a:pt x="3630454" y="211931"/>
                  </a:cubicBezTo>
                  <a:cubicBezTo>
                    <a:pt x="3630454" y="211931"/>
                    <a:pt x="3629501" y="213836"/>
                    <a:pt x="3626644" y="216694"/>
                  </a:cubicBezTo>
                  <a:cubicBezTo>
                    <a:pt x="3626644" y="215741"/>
                    <a:pt x="3626644" y="214789"/>
                    <a:pt x="3626644" y="214789"/>
                  </a:cubicBezTo>
                  <a:cubicBezTo>
                    <a:pt x="3626644" y="200501"/>
                    <a:pt x="3626644" y="192881"/>
                    <a:pt x="3626644" y="192881"/>
                  </a:cubicBezTo>
                  <a:cubicBezTo>
                    <a:pt x="3626644" y="192881"/>
                    <a:pt x="3624739" y="200501"/>
                    <a:pt x="3622834" y="214789"/>
                  </a:cubicBezTo>
                  <a:cubicBezTo>
                    <a:pt x="3621881" y="217646"/>
                    <a:pt x="3621881" y="221456"/>
                    <a:pt x="3620929" y="226219"/>
                  </a:cubicBezTo>
                  <a:cubicBezTo>
                    <a:pt x="3620929" y="226219"/>
                    <a:pt x="3620929" y="226219"/>
                    <a:pt x="3620929" y="227171"/>
                  </a:cubicBezTo>
                  <a:cubicBezTo>
                    <a:pt x="3618071" y="231934"/>
                    <a:pt x="3614261" y="237649"/>
                    <a:pt x="3609499" y="243364"/>
                  </a:cubicBezTo>
                  <a:cubicBezTo>
                    <a:pt x="3607594" y="246221"/>
                    <a:pt x="3605689" y="249079"/>
                    <a:pt x="3603784" y="251936"/>
                  </a:cubicBezTo>
                  <a:cubicBezTo>
                    <a:pt x="3607594" y="242411"/>
                    <a:pt x="3610451" y="233839"/>
                    <a:pt x="3613309" y="225266"/>
                  </a:cubicBezTo>
                  <a:cubicBezTo>
                    <a:pt x="3615214" y="219551"/>
                    <a:pt x="3617119" y="213836"/>
                    <a:pt x="3619024" y="208121"/>
                  </a:cubicBezTo>
                  <a:cubicBezTo>
                    <a:pt x="3620929" y="202406"/>
                    <a:pt x="3622834" y="197644"/>
                    <a:pt x="3624739" y="192881"/>
                  </a:cubicBezTo>
                  <a:cubicBezTo>
                    <a:pt x="3628549" y="183356"/>
                    <a:pt x="3631406" y="174784"/>
                    <a:pt x="3634264" y="168116"/>
                  </a:cubicBezTo>
                  <a:cubicBezTo>
                    <a:pt x="3639026" y="153829"/>
                    <a:pt x="3642836" y="146209"/>
                    <a:pt x="3642836" y="146209"/>
                  </a:cubicBezTo>
                  <a:cubicBezTo>
                    <a:pt x="3642836" y="146209"/>
                    <a:pt x="3639026" y="153829"/>
                    <a:pt x="3631406" y="166211"/>
                  </a:cubicBezTo>
                  <a:cubicBezTo>
                    <a:pt x="3627596" y="172879"/>
                    <a:pt x="3623786" y="180499"/>
                    <a:pt x="3618071" y="189071"/>
                  </a:cubicBezTo>
                  <a:cubicBezTo>
                    <a:pt x="3615214" y="193834"/>
                    <a:pt x="3613309" y="198596"/>
                    <a:pt x="3610451" y="203359"/>
                  </a:cubicBezTo>
                  <a:cubicBezTo>
                    <a:pt x="3607594" y="209074"/>
                    <a:pt x="3605689" y="213836"/>
                    <a:pt x="3602831" y="219551"/>
                  </a:cubicBezTo>
                  <a:cubicBezTo>
                    <a:pt x="3598069" y="229076"/>
                    <a:pt x="3593306" y="238601"/>
                    <a:pt x="3588544" y="250031"/>
                  </a:cubicBezTo>
                  <a:cubicBezTo>
                    <a:pt x="3588544" y="245269"/>
                    <a:pt x="3588544" y="242411"/>
                    <a:pt x="3588544" y="242411"/>
                  </a:cubicBezTo>
                  <a:cubicBezTo>
                    <a:pt x="3588544" y="242411"/>
                    <a:pt x="3587591" y="248126"/>
                    <a:pt x="3585686" y="256699"/>
                  </a:cubicBezTo>
                  <a:cubicBezTo>
                    <a:pt x="3585686" y="256699"/>
                    <a:pt x="3585686" y="256699"/>
                    <a:pt x="3585686" y="257651"/>
                  </a:cubicBezTo>
                  <a:cubicBezTo>
                    <a:pt x="3583781" y="261461"/>
                    <a:pt x="3581876" y="266224"/>
                    <a:pt x="3579971" y="270986"/>
                  </a:cubicBezTo>
                  <a:cubicBezTo>
                    <a:pt x="3578066" y="274796"/>
                    <a:pt x="3576161" y="278606"/>
                    <a:pt x="3573304" y="282416"/>
                  </a:cubicBezTo>
                  <a:cubicBezTo>
                    <a:pt x="3571399" y="275749"/>
                    <a:pt x="3569494" y="269081"/>
                    <a:pt x="3568541" y="263366"/>
                  </a:cubicBezTo>
                  <a:cubicBezTo>
                    <a:pt x="3566636" y="257651"/>
                    <a:pt x="3565684" y="252889"/>
                    <a:pt x="3564731" y="248126"/>
                  </a:cubicBezTo>
                  <a:cubicBezTo>
                    <a:pt x="3564731" y="248126"/>
                    <a:pt x="3564731" y="248126"/>
                    <a:pt x="3564731" y="248126"/>
                  </a:cubicBezTo>
                  <a:cubicBezTo>
                    <a:pt x="3563779" y="244316"/>
                    <a:pt x="3563779" y="241459"/>
                    <a:pt x="3562826" y="237649"/>
                  </a:cubicBezTo>
                  <a:cubicBezTo>
                    <a:pt x="3562826" y="236696"/>
                    <a:pt x="3562826" y="235744"/>
                    <a:pt x="3561874" y="233839"/>
                  </a:cubicBezTo>
                  <a:cubicBezTo>
                    <a:pt x="3564731" y="230029"/>
                    <a:pt x="3566636" y="227171"/>
                    <a:pt x="3566636" y="227171"/>
                  </a:cubicBezTo>
                  <a:cubicBezTo>
                    <a:pt x="3566636" y="227171"/>
                    <a:pt x="3564731" y="229076"/>
                    <a:pt x="3561874" y="230981"/>
                  </a:cubicBezTo>
                  <a:cubicBezTo>
                    <a:pt x="3559969" y="222409"/>
                    <a:pt x="3559016" y="218599"/>
                    <a:pt x="3559016" y="218599"/>
                  </a:cubicBezTo>
                  <a:cubicBezTo>
                    <a:pt x="3559016" y="218599"/>
                    <a:pt x="3559016" y="223361"/>
                    <a:pt x="3559016" y="231934"/>
                  </a:cubicBezTo>
                  <a:cubicBezTo>
                    <a:pt x="3557111" y="228124"/>
                    <a:pt x="3556159" y="224314"/>
                    <a:pt x="3554254" y="220504"/>
                  </a:cubicBezTo>
                  <a:cubicBezTo>
                    <a:pt x="3559969" y="211931"/>
                    <a:pt x="3564731" y="204311"/>
                    <a:pt x="3569494" y="197644"/>
                  </a:cubicBezTo>
                  <a:cubicBezTo>
                    <a:pt x="3576161" y="189071"/>
                    <a:pt x="3580924" y="180499"/>
                    <a:pt x="3585686" y="174784"/>
                  </a:cubicBezTo>
                  <a:cubicBezTo>
                    <a:pt x="3595211" y="162401"/>
                    <a:pt x="3600926" y="154781"/>
                    <a:pt x="3600926" y="154781"/>
                  </a:cubicBezTo>
                  <a:cubicBezTo>
                    <a:pt x="3600926" y="154781"/>
                    <a:pt x="3594259" y="160496"/>
                    <a:pt x="3582829" y="171926"/>
                  </a:cubicBezTo>
                  <a:cubicBezTo>
                    <a:pt x="3577114" y="176689"/>
                    <a:pt x="3570446" y="184309"/>
                    <a:pt x="3562826" y="192881"/>
                  </a:cubicBezTo>
                  <a:cubicBezTo>
                    <a:pt x="3558064" y="197644"/>
                    <a:pt x="3553301" y="203359"/>
                    <a:pt x="3549491" y="209074"/>
                  </a:cubicBezTo>
                  <a:cubicBezTo>
                    <a:pt x="3545681" y="199549"/>
                    <a:pt x="3542824" y="193834"/>
                    <a:pt x="3542824" y="193834"/>
                  </a:cubicBezTo>
                  <a:cubicBezTo>
                    <a:pt x="3542824" y="193834"/>
                    <a:pt x="3543776" y="200501"/>
                    <a:pt x="3546634" y="212884"/>
                  </a:cubicBezTo>
                  <a:cubicBezTo>
                    <a:pt x="3544729" y="215741"/>
                    <a:pt x="3541871" y="218599"/>
                    <a:pt x="3539966" y="222409"/>
                  </a:cubicBezTo>
                  <a:cubicBezTo>
                    <a:pt x="3539966" y="222409"/>
                    <a:pt x="3539014" y="223361"/>
                    <a:pt x="3539014" y="223361"/>
                  </a:cubicBezTo>
                  <a:cubicBezTo>
                    <a:pt x="3539014" y="219551"/>
                    <a:pt x="3539014" y="214789"/>
                    <a:pt x="3539014" y="210979"/>
                  </a:cubicBezTo>
                  <a:cubicBezTo>
                    <a:pt x="3539014" y="200501"/>
                    <a:pt x="3539014" y="191929"/>
                    <a:pt x="3539014" y="184309"/>
                  </a:cubicBezTo>
                  <a:cubicBezTo>
                    <a:pt x="3539014" y="180499"/>
                    <a:pt x="3539014" y="176689"/>
                    <a:pt x="3539014" y="173831"/>
                  </a:cubicBezTo>
                  <a:cubicBezTo>
                    <a:pt x="3539966" y="170974"/>
                    <a:pt x="3540919" y="170021"/>
                    <a:pt x="3540919" y="170021"/>
                  </a:cubicBezTo>
                  <a:cubicBezTo>
                    <a:pt x="3540919" y="170021"/>
                    <a:pt x="3539966" y="170974"/>
                    <a:pt x="3539014" y="172879"/>
                  </a:cubicBezTo>
                  <a:cubicBezTo>
                    <a:pt x="3539014" y="166211"/>
                    <a:pt x="3539014" y="162401"/>
                    <a:pt x="3539014" y="162401"/>
                  </a:cubicBezTo>
                  <a:cubicBezTo>
                    <a:pt x="3539014" y="162401"/>
                    <a:pt x="3538061" y="167164"/>
                    <a:pt x="3537109" y="176689"/>
                  </a:cubicBezTo>
                  <a:cubicBezTo>
                    <a:pt x="3535204" y="180499"/>
                    <a:pt x="3531394" y="184309"/>
                    <a:pt x="3527584" y="190976"/>
                  </a:cubicBezTo>
                  <a:cubicBezTo>
                    <a:pt x="3522821" y="197644"/>
                    <a:pt x="3518059" y="205264"/>
                    <a:pt x="3511391" y="214789"/>
                  </a:cubicBezTo>
                  <a:cubicBezTo>
                    <a:pt x="3511391" y="214789"/>
                    <a:pt x="3511391" y="215741"/>
                    <a:pt x="3510439" y="215741"/>
                  </a:cubicBezTo>
                  <a:cubicBezTo>
                    <a:pt x="3509486" y="210026"/>
                    <a:pt x="3509486" y="205264"/>
                    <a:pt x="3508534" y="201454"/>
                  </a:cubicBezTo>
                  <a:cubicBezTo>
                    <a:pt x="3506629" y="188119"/>
                    <a:pt x="3505676" y="180499"/>
                    <a:pt x="3505676" y="180499"/>
                  </a:cubicBezTo>
                  <a:cubicBezTo>
                    <a:pt x="3505676" y="180499"/>
                    <a:pt x="3505676" y="188119"/>
                    <a:pt x="3504724" y="202406"/>
                  </a:cubicBezTo>
                  <a:cubicBezTo>
                    <a:pt x="3504724" y="209074"/>
                    <a:pt x="3504724" y="216694"/>
                    <a:pt x="3503771" y="226219"/>
                  </a:cubicBezTo>
                  <a:cubicBezTo>
                    <a:pt x="3502819" y="228124"/>
                    <a:pt x="3501866" y="229076"/>
                    <a:pt x="3500914" y="230981"/>
                  </a:cubicBezTo>
                  <a:cubicBezTo>
                    <a:pt x="3498056" y="235744"/>
                    <a:pt x="3495199" y="241459"/>
                    <a:pt x="3491389" y="247174"/>
                  </a:cubicBezTo>
                  <a:cubicBezTo>
                    <a:pt x="3488531" y="241459"/>
                    <a:pt x="3486626" y="235744"/>
                    <a:pt x="3483769" y="230029"/>
                  </a:cubicBezTo>
                  <a:cubicBezTo>
                    <a:pt x="3479006" y="218599"/>
                    <a:pt x="3474244" y="209074"/>
                    <a:pt x="3469481" y="200501"/>
                  </a:cubicBezTo>
                  <a:cubicBezTo>
                    <a:pt x="3470434" y="197644"/>
                    <a:pt x="3471386" y="193834"/>
                    <a:pt x="3471386" y="190976"/>
                  </a:cubicBezTo>
                  <a:cubicBezTo>
                    <a:pt x="3473291" y="182404"/>
                    <a:pt x="3475196" y="174784"/>
                    <a:pt x="3477101" y="167164"/>
                  </a:cubicBezTo>
                  <a:cubicBezTo>
                    <a:pt x="3479006" y="159544"/>
                    <a:pt x="3480911" y="152876"/>
                    <a:pt x="3482816" y="146209"/>
                  </a:cubicBezTo>
                  <a:cubicBezTo>
                    <a:pt x="3486626" y="132874"/>
                    <a:pt x="3489484" y="121444"/>
                    <a:pt x="3492341" y="111919"/>
                  </a:cubicBezTo>
                  <a:cubicBezTo>
                    <a:pt x="3497104" y="92869"/>
                    <a:pt x="3499961" y="82391"/>
                    <a:pt x="3499961" y="82391"/>
                  </a:cubicBezTo>
                  <a:cubicBezTo>
                    <a:pt x="3499961" y="82391"/>
                    <a:pt x="3496151" y="92869"/>
                    <a:pt x="3488531" y="110966"/>
                  </a:cubicBezTo>
                  <a:cubicBezTo>
                    <a:pt x="3484721" y="120491"/>
                    <a:pt x="3480911" y="130969"/>
                    <a:pt x="3476149" y="144304"/>
                  </a:cubicBezTo>
                  <a:cubicBezTo>
                    <a:pt x="3473291" y="150971"/>
                    <a:pt x="3471386" y="157639"/>
                    <a:pt x="3468529" y="164306"/>
                  </a:cubicBezTo>
                  <a:cubicBezTo>
                    <a:pt x="3466624" y="170974"/>
                    <a:pt x="3464719" y="177641"/>
                    <a:pt x="3461861" y="185261"/>
                  </a:cubicBezTo>
                  <a:cubicBezTo>
                    <a:pt x="3456146" y="173831"/>
                    <a:pt x="3452336" y="168116"/>
                    <a:pt x="3452336" y="168116"/>
                  </a:cubicBezTo>
                  <a:cubicBezTo>
                    <a:pt x="3452336" y="168116"/>
                    <a:pt x="3455194" y="175736"/>
                    <a:pt x="3460909" y="189071"/>
                  </a:cubicBezTo>
                  <a:cubicBezTo>
                    <a:pt x="3457099" y="200501"/>
                    <a:pt x="3454241" y="211931"/>
                    <a:pt x="3450431" y="225266"/>
                  </a:cubicBezTo>
                  <a:cubicBezTo>
                    <a:pt x="3447574" y="220504"/>
                    <a:pt x="3444716" y="214789"/>
                    <a:pt x="3441859" y="210026"/>
                  </a:cubicBezTo>
                  <a:cubicBezTo>
                    <a:pt x="3441859" y="209074"/>
                    <a:pt x="3441859" y="208121"/>
                    <a:pt x="3442811" y="208121"/>
                  </a:cubicBezTo>
                  <a:cubicBezTo>
                    <a:pt x="3444716" y="197644"/>
                    <a:pt x="3445669" y="190976"/>
                    <a:pt x="3445669" y="190976"/>
                  </a:cubicBezTo>
                  <a:cubicBezTo>
                    <a:pt x="3445669" y="190976"/>
                    <a:pt x="3442811" y="196691"/>
                    <a:pt x="3439001" y="205264"/>
                  </a:cubicBezTo>
                  <a:cubicBezTo>
                    <a:pt x="3439001" y="205264"/>
                    <a:pt x="3439001" y="205264"/>
                    <a:pt x="3439001" y="205264"/>
                  </a:cubicBezTo>
                  <a:cubicBezTo>
                    <a:pt x="3439001" y="190976"/>
                    <a:pt x="3439001" y="177641"/>
                    <a:pt x="3438049" y="165259"/>
                  </a:cubicBezTo>
                  <a:cubicBezTo>
                    <a:pt x="3438049" y="153829"/>
                    <a:pt x="3437096" y="144304"/>
                    <a:pt x="3437096" y="135731"/>
                  </a:cubicBezTo>
                  <a:cubicBezTo>
                    <a:pt x="3436144" y="127159"/>
                    <a:pt x="3436144" y="119539"/>
                    <a:pt x="3435191" y="112871"/>
                  </a:cubicBezTo>
                  <a:cubicBezTo>
                    <a:pt x="3434239" y="100489"/>
                    <a:pt x="3433286" y="92869"/>
                    <a:pt x="3433286" y="92869"/>
                  </a:cubicBezTo>
                  <a:cubicBezTo>
                    <a:pt x="3433286" y="92869"/>
                    <a:pt x="3432334" y="100489"/>
                    <a:pt x="3431381" y="112871"/>
                  </a:cubicBezTo>
                  <a:cubicBezTo>
                    <a:pt x="3430429" y="122396"/>
                    <a:pt x="3429476" y="134779"/>
                    <a:pt x="3428524" y="149066"/>
                  </a:cubicBezTo>
                  <a:cubicBezTo>
                    <a:pt x="3428524" y="149066"/>
                    <a:pt x="3428524" y="150019"/>
                    <a:pt x="3428524" y="150019"/>
                  </a:cubicBezTo>
                  <a:cubicBezTo>
                    <a:pt x="3427571" y="143351"/>
                    <a:pt x="3426619" y="137636"/>
                    <a:pt x="3426619" y="131921"/>
                  </a:cubicBezTo>
                  <a:cubicBezTo>
                    <a:pt x="3424714" y="120491"/>
                    <a:pt x="3423761" y="113824"/>
                    <a:pt x="3423761" y="113824"/>
                  </a:cubicBezTo>
                  <a:cubicBezTo>
                    <a:pt x="3423761" y="113824"/>
                    <a:pt x="3422809" y="120491"/>
                    <a:pt x="3422809" y="131921"/>
                  </a:cubicBezTo>
                  <a:cubicBezTo>
                    <a:pt x="3422809" y="142399"/>
                    <a:pt x="3421856" y="157639"/>
                    <a:pt x="3420904" y="174784"/>
                  </a:cubicBezTo>
                  <a:cubicBezTo>
                    <a:pt x="3418046" y="170021"/>
                    <a:pt x="3415189" y="166211"/>
                    <a:pt x="3412331" y="162401"/>
                  </a:cubicBezTo>
                  <a:cubicBezTo>
                    <a:pt x="3405664" y="152876"/>
                    <a:pt x="3400901" y="146209"/>
                    <a:pt x="3398044" y="141446"/>
                  </a:cubicBezTo>
                  <a:cubicBezTo>
                    <a:pt x="3398996" y="135731"/>
                    <a:pt x="3400901" y="129064"/>
                    <a:pt x="3401854" y="123349"/>
                  </a:cubicBezTo>
                  <a:cubicBezTo>
                    <a:pt x="3399949" y="128111"/>
                    <a:pt x="3398044" y="133826"/>
                    <a:pt x="3396139" y="139541"/>
                  </a:cubicBezTo>
                  <a:cubicBezTo>
                    <a:pt x="3393281" y="135731"/>
                    <a:pt x="3391376" y="132874"/>
                    <a:pt x="3391376" y="132874"/>
                  </a:cubicBezTo>
                  <a:cubicBezTo>
                    <a:pt x="3391376" y="132874"/>
                    <a:pt x="3392329" y="134779"/>
                    <a:pt x="3395186" y="139541"/>
                  </a:cubicBezTo>
                  <a:cubicBezTo>
                    <a:pt x="3395186" y="140494"/>
                    <a:pt x="3395186" y="140494"/>
                    <a:pt x="3395186" y="141446"/>
                  </a:cubicBezTo>
                  <a:cubicBezTo>
                    <a:pt x="3391376" y="153829"/>
                    <a:pt x="3386614" y="166211"/>
                    <a:pt x="3382804" y="177641"/>
                  </a:cubicBezTo>
                  <a:cubicBezTo>
                    <a:pt x="3382804" y="175736"/>
                    <a:pt x="3382804" y="174784"/>
                    <a:pt x="3382804" y="172879"/>
                  </a:cubicBezTo>
                  <a:cubicBezTo>
                    <a:pt x="3381851" y="158591"/>
                    <a:pt x="3381851" y="150971"/>
                    <a:pt x="3381851" y="150971"/>
                  </a:cubicBezTo>
                  <a:cubicBezTo>
                    <a:pt x="3381851" y="150971"/>
                    <a:pt x="3380899" y="158591"/>
                    <a:pt x="3378994" y="172879"/>
                  </a:cubicBezTo>
                  <a:cubicBezTo>
                    <a:pt x="3378041" y="179546"/>
                    <a:pt x="3377089" y="188119"/>
                    <a:pt x="3376136" y="197644"/>
                  </a:cubicBezTo>
                  <a:cubicBezTo>
                    <a:pt x="3372326" y="210026"/>
                    <a:pt x="3368516" y="222409"/>
                    <a:pt x="3365659" y="234791"/>
                  </a:cubicBezTo>
                  <a:cubicBezTo>
                    <a:pt x="3363754" y="240506"/>
                    <a:pt x="3361849" y="247174"/>
                    <a:pt x="3358991" y="253841"/>
                  </a:cubicBezTo>
                  <a:cubicBezTo>
                    <a:pt x="3358991" y="254794"/>
                    <a:pt x="3358039" y="256699"/>
                    <a:pt x="3358039" y="257651"/>
                  </a:cubicBezTo>
                  <a:cubicBezTo>
                    <a:pt x="3355181" y="250984"/>
                    <a:pt x="3353276" y="244316"/>
                    <a:pt x="3351371" y="239554"/>
                  </a:cubicBezTo>
                  <a:cubicBezTo>
                    <a:pt x="3351371" y="238601"/>
                    <a:pt x="3351371" y="237649"/>
                    <a:pt x="3351371" y="237649"/>
                  </a:cubicBezTo>
                  <a:cubicBezTo>
                    <a:pt x="3351371" y="237649"/>
                    <a:pt x="3351371" y="237649"/>
                    <a:pt x="3351371" y="238601"/>
                  </a:cubicBezTo>
                  <a:cubicBezTo>
                    <a:pt x="3347561" y="228124"/>
                    <a:pt x="3344704" y="221456"/>
                    <a:pt x="3344704" y="221456"/>
                  </a:cubicBezTo>
                  <a:cubicBezTo>
                    <a:pt x="3344704" y="221456"/>
                    <a:pt x="3346609" y="230981"/>
                    <a:pt x="3349466" y="248126"/>
                  </a:cubicBezTo>
                  <a:cubicBezTo>
                    <a:pt x="3348514" y="252889"/>
                    <a:pt x="3348514" y="258604"/>
                    <a:pt x="3347561" y="265271"/>
                  </a:cubicBezTo>
                  <a:cubicBezTo>
                    <a:pt x="3346609" y="270986"/>
                    <a:pt x="3346609" y="276701"/>
                    <a:pt x="3345656" y="283369"/>
                  </a:cubicBezTo>
                  <a:cubicBezTo>
                    <a:pt x="3344704" y="284321"/>
                    <a:pt x="3344704" y="285274"/>
                    <a:pt x="3343751" y="287179"/>
                  </a:cubicBezTo>
                  <a:cubicBezTo>
                    <a:pt x="3341846" y="283369"/>
                    <a:pt x="3340894" y="278606"/>
                    <a:pt x="3339941" y="274796"/>
                  </a:cubicBezTo>
                  <a:cubicBezTo>
                    <a:pt x="3335179" y="259556"/>
                    <a:pt x="3329464" y="245269"/>
                    <a:pt x="3325654" y="231934"/>
                  </a:cubicBezTo>
                  <a:cubicBezTo>
                    <a:pt x="3326606" y="227171"/>
                    <a:pt x="3327559" y="221456"/>
                    <a:pt x="3328511" y="216694"/>
                  </a:cubicBezTo>
                  <a:cubicBezTo>
                    <a:pt x="3332321" y="199549"/>
                    <a:pt x="3334226" y="184309"/>
                    <a:pt x="3338036" y="170974"/>
                  </a:cubicBezTo>
                  <a:cubicBezTo>
                    <a:pt x="3340894" y="157639"/>
                    <a:pt x="3343751" y="145256"/>
                    <a:pt x="3346609" y="136684"/>
                  </a:cubicBezTo>
                  <a:cubicBezTo>
                    <a:pt x="3352324" y="117634"/>
                    <a:pt x="3355181" y="106204"/>
                    <a:pt x="3355181" y="106204"/>
                  </a:cubicBezTo>
                  <a:cubicBezTo>
                    <a:pt x="3355181" y="106204"/>
                    <a:pt x="3350419" y="116681"/>
                    <a:pt x="3342799" y="134779"/>
                  </a:cubicBezTo>
                  <a:cubicBezTo>
                    <a:pt x="3338989" y="144304"/>
                    <a:pt x="3335179" y="155734"/>
                    <a:pt x="3330416" y="169069"/>
                  </a:cubicBezTo>
                  <a:cubicBezTo>
                    <a:pt x="3325654" y="180499"/>
                    <a:pt x="3322796" y="193834"/>
                    <a:pt x="3318986" y="208121"/>
                  </a:cubicBezTo>
                  <a:cubicBezTo>
                    <a:pt x="3318986" y="206216"/>
                    <a:pt x="3318986" y="205264"/>
                    <a:pt x="3318986" y="203359"/>
                  </a:cubicBezTo>
                  <a:cubicBezTo>
                    <a:pt x="3319939" y="200501"/>
                    <a:pt x="3319939" y="198596"/>
                    <a:pt x="3320891" y="195739"/>
                  </a:cubicBezTo>
                  <a:cubicBezTo>
                    <a:pt x="3323749" y="185261"/>
                    <a:pt x="3325654" y="176689"/>
                    <a:pt x="3327559" y="170021"/>
                  </a:cubicBezTo>
                  <a:cubicBezTo>
                    <a:pt x="3330416" y="155734"/>
                    <a:pt x="3332321" y="147161"/>
                    <a:pt x="3332321" y="147161"/>
                  </a:cubicBezTo>
                  <a:cubicBezTo>
                    <a:pt x="3332321" y="147161"/>
                    <a:pt x="3329464" y="154781"/>
                    <a:pt x="3323749" y="169069"/>
                  </a:cubicBezTo>
                  <a:cubicBezTo>
                    <a:pt x="3323749" y="170021"/>
                    <a:pt x="3322796" y="170974"/>
                    <a:pt x="3322796" y="171926"/>
                  </a:cubicBezTo>
                  <a:cubicBezTo>
                    <a:pt x="3322796" y="170021"/>
                    <a:pt x="3323749" y="167164"/>
                    <a:pt x="3323749" y="165259"/>
                  </a:cubicBezTo>
                  <a:cubicBezTo>
                    <a:pt x="3325654" y="158591"/>
                    <a:pt x="3326606" y="152876"/>
                    <a:pt x="3328511" y="147161"/>
                  </a:cubicBezTo>
                  <a:cubicBezTo>
                    <a:pt x="3331369" y="135731"/>
                    <a:pt x="3334226" y="125254"/>
                    <a:pt x="3336131" y="116681"/>
                  </a:cubicBezTo>
                  <a:cubicBezTo>
                    <a:pt x="3339941" y="99536"/>
                    <a:pt x="3341846" y="90011"/>
                    <a:pt x="3341846" y="90011"/>
                  </a:cubicBezTo>
                  <a:cubicBezTo>
                    <a:pt x="3341846" y="90011"/>
                    <a:pt x="3338036" y="99536"/>
                    <a:pt x="3332321" y="114776"/>
                  </a:cubicBezTo>
                  <a:cubicBezTo>
                    <a:pt x="3329464" y="122396"/>
                    <a:pt x="3325654" y="132874"/>
                    <a:pt x="3321844" y="143351"/>
                  </a:cubicBezTo>
                  <a:cubicBezTo>
                    <a:pt x="3319939" y="149066"/>
                    <a:pt x="3318034" y="154781"/>
                    <a:pt x="3315176" y="161449"/>
                  </a:cubicBezTo>
                  <a:cubicBezTo>
                    <a:pt x="3313271" y="168116"/>
                    <a:pt x="3311366" y="174784"/>
                    <a:pt x="3308509" y="181451"/>
                  </a:cubicBezTo>
                  <a:cubicBezTo>
                    <a:pt x="3308509" y="181451"/>
                    <a:pt x="3308509" y="181451"/>
                    <a:pt x="3308509" y="181451"/>
                  </a:cubicBezTo>
                  <a:cubicBezTo>
                    <a:pt x="3307556" y="179546"/>
                    <a:pt x="3307556" y="178594"/>
                    <a:pt x="3306604" y="176689"/>
                  </a:cubicBezTo>
                  <a:cubicBezTo>
                    <a:pt x="3298031" y="153829"/>
                    <a:pt x="3292316" y="140494"/>
                    <a:pt x="3292316" y="140494"/>
                  </a:cubicBezTo>
                  <a:cubicBezTo>
                    <a:pt x="3292316" y="140494"/>
                    <a:pt x="3297079" y="158591"/>
                    <a:pt x="3305651" y="189071"/>
                  </a:cubicBezTo>
                  <a:cubicBezTo>
                    <a:pt x="3301841" y="201454"/>
                    <a:pt x="3298031" y="213836"/>
                    <a:pt x="3294221" y="227171"/>
                  </a:cubicBezTo>
                  <a:cubicBezTo>
                    <a:pt x="3294221" y="228124"/>
                    <a:pt x="3293269" y="230029"/>
                    <a:pt x="3293269" y="230981"/>
                  </a:cubicBezTo>
                  <a:cubicBezTo>
                    <a:pt x="3293269" y="230029"/>
                    <a:pt x="3292316" y="230029"/>
                    <a:pt x="3292316" y="229076"/>
                  </a:cubicBezTo>
                  <a:cubicBezTo>
                    <a:pt x="3282791" y="209074"/>
                    <a:pt x="3277076" y="197644"/>
                    <a:pt x="3277076" y="197644"/>
                  </a:cubicBezTo>
                  <a:cubicBezTo>
                    <a:pt x="3277076" y="197644"/>
                    <a:pt x="3282791" y="211931"/>
                    <a:pt x="3291364" y="237649"/>
                  </a:cubicBezTo>
                  <a:cubicBezTo>
                    <a:pt x="3289459" y="244316"/>
                    <a:pt x="3287554" y="250984"/>
                    <a:pt x="3285649" y="257651"/>
                  </a:cubicBezTo>
                  <a:cubicBezTo>
                    <a:pt x="3282791" y="253841"/>
                    <a:pt x="3279934" y="249079"/>
                    <a:pt x="3277076" y="246221"/>
                  </a:cubicBezTo>
                  <a:cubicBezTo>
                    <a:pt x="3276124" y="245269"/>
                    <a:pt x="3275171" y="243364"/>
                    <a:pt x="3274219" y="242411"/>
                  </a:cubicBezTo>
                  <a:cubicBezTo>
                    <a:pt x="3276124" y="215741"/>
                    <a:pt x="3277076" y="199549"/>
                    <a:pt x="3277076" y="199549"/>
                  </a:cubicBezTo>
                  <a:cubicBezTo>
                    <a:pt x="3277076" y="199549"/>
                    <a:pt x="3275171" y="206216"/>
                    <a:pt x="3272314" y="217646"/>
                  </a:cubicBezTo>
                  <a:cubicBezTo>
                    <a:pt x="3271361" y="222409"/>
                    <a:pt x="3269456" y="228124"/>
                    <a:pt x="3268504" y="234791"/>
                  </a:cubicBezTo>
                  <a:cubicBezTo>
                    <a:pt x="3265646" y="230029"/>
                    <a:pt x="3261836" y="226219"/>
                    <a:pt x="3258979" y="223361"/>
                  </a:cubicBezTo>
                  <a:cubicBezTo>
                    <a:pt x="3247549" y="210979"/>
                    <a:pt x="3241834" y="203359"/>
                    <a:pt x="3241834" y="203359"/>
                  </a:cubicBezTo>
                  <a:cubicBezTo>
                    <a:pt x="3241834" y="203359"/>
                    <a:pt x="3247549" y="211931"/>
                    <a:pt x="3256121" y="226219"/>
                  </a:cubicBezTo>
                  <a:cubicBezTo>
                    <a:pt x="3259931" y="230981"/>
                    <a:pt x="3262789" y="236696"/>
                    <a:pt x="3266599" y="243364"/>
                  </a:cubicBezTo>
                  <a:cubicBezTo>
                    <a:pt x="3264694" y="250031"/>
                    <a:pt x="3262789" y="256699"/>
                    <a:pt x="3260884" y="265271"/>
                  </a:cubicBezTo>
                  <a:cubicBezTo>
                    <a:pt x="3258979" y="271939"/>
                    <a:pt x="3257074" y="279559"/>
                    <a:pt x="3256121" y="288131"/>
                  </a:cubicBezTo>
                  <a:cubicBezTo>
                    <a:pt x="3256121" y="287179"/>
                    <a:pt x="3256121" y="287179"/>
                    <a:pt x="3256121" y="287179"/>
                  </a:cubicBezTo>
                  <a:cubicBezTo>
                    <a:pt x="3256121" y="287179"/>
                    <a:pt x="3256121" y="288131"/>
                    <a:pt x="3256121" y="289084"/>
                  </a:cubicBezTo>
                  <a:cubicBezTo>
                    <a:pt x="3256121" y="290989"/>
                    <a:pt x="3255169" y="291941"/>
                    <a:pt x="3255169" y="293846"/>
                  </a:cubicBezTo>
                  <a:cubicBezTo>
                    <a:pt x="3254216" y="292894"/>
                    <a:pt x="3254216" y="291941"/>
                    <a:pt x="3253264" y="290036"/>
                  </a:cubicBezTo>
                  <a:cubicBezTo>
                    <a:pt x="3253264" y="284321"/>
                    <a:pt x="3254216" y="280511"/>
                    <a:pt x="3254216" y="280511"/>
                  </a:cubicBezTo>
                  <a:cubicBezTo>
                    <a:pt x="3254216" y="280511"/>
                    <a:pt x="3253264" y="282416"/>
                    <a:pt x="3252311" y="287179"/>
                  </a:cubicBezTo>
                  <a:cubicBezTo>
                    <a:pt x="3248501" y="280511"/>
                    <a:pt x="3246596" y="276701"/>
                    <a:pt x="3246596" y="276701"/>
                  </a:cubicBezTo>
                  <a:cubicBezTo>
                    <a:pt x="3246596" y="276701"/>
                    <a:pt x="3248501" y="281464"/>
                    <a:pt x="3251359" y="290989"/>
                  </a:cubicBezTo>
                  <a:cubicBezTo>
                    <a:pt x="3250406" y="292894"/>
                    <a:pt x="3250406" y="295751"/>
                    <a:pt x="3249454" y="298609"/>
                  </a:cubicBezTo>
                  <a:cubicBezTo>
                    <a:pt x="3248501" y="300514"/>
                    <a:pt x="3248501" y="302419"/>
                    <a:pt x="3247549" y="304324"/>
                  </a:cubicBezTo>
                  <a:cubicBezTo>
                    <a:pt x="3247549" y="302419"/>
                    <a:pt x="3246596" y="301466"/>
                    <a:pt x="3246596" y="301466"/>
                  </a:cubicBezTo>
                  <a:cubicBezTo>
                    <a:pt x="3246596" y="301466"/>
                    <a:pt x="3246596" y="303371"/>
                    <a:pt x="3246596" y="306229"/>
                  </a:cubicBezTo>
                  <a:cubicBezTo>
                    <a:pt x="3245644" y="310039"/>
                    <a:pt x="3244691" y="313849"/>
                    <a:pt x="3243739" y="317659"/>
                  </a:cubicBezTo>
                  <a:cubicBezTo>
                    <a:pt x="3242786" y="312896"/>
                    <a:pt x="3240881" y="308134"/>
                    <a:pt x="3239929" y="304324"/>
                  </a:cubicBezTo>
                  <a:cubicBezTo>
                    <a:pt x="3241834" y="299561"/>
                    <a:pt x="3242786" y="296704"/>
                    <a:pt x="3242786" y="296704"/>
                  </a:cubicBezTo>
                  <a:cubicBezTo>
                    <a:pt x="3242786" y="296704"/>
                    <a:pt x="3241834" y="298609"/>
                    <a:pt x="3238976" y="302419"/>
                  </a:cubicBezTo>
                  <a:cubicBezTo>
                    <a:pt x="3238024" y="299561"/>
                    <a:pt x="3237071" y="296704"/>
                    <a:pt x="3236119" y="293846"/>
                  </a:cubicBezTo>
                  <a:cubicBezTo>
                    <a:pt x="3236119" y="292894"/>
                    <a:pt x="3235166" y="291941"/>
                    <a:pt x="3235166" y="290036"/>
                  </a:cubicBezTo>
                  <a:cubicBezTo>
                    <a:pt x="3238024" y="284321"/>
                    <a:pt x="3239929" y="278606"/>
                    <a:pt x="3241834" y="273844"/>
                  </a:cubicBezTo>
                  <a:cubicBezTo>
                    <a:pt x="3244691" y="267176"/>
                    <a:pt x="3247549" y="261461"/>
                    <a:pt x="3249454" y="256699"/>
                  </a:cubicBezTo>
                  <a:cubicBezTo>
                    <a:pt x="3254216" y="247174"/>
                    <a:pt x="3256121" y="242411"/>
                    <a:pt x="3256121" y="242411"/>
                  </a:cubicBezTo>
                  <a:cubicBezTo>
                    <a:pt x="3256121" y="242411"/>
                    <a:pt x="3252311" y="247174"/>
                    <a:pt x="3245644" y="254794"/>
                  </a:cubicBezTo>
                  <a:cubicBezTo>
                    <a:pt x="3242786" y="258604"/>
                    <a:pt x="3238976" y="263366"/>
                    <a:pt x="3235166" y="270034"/>
                  </a:cubicBezTo>
                  <a:cubicBezTo>
                    <a:pt x="3233261" y="271939"/>
                    <a:pt x="3232309" y="274796"/>
                    <a:pt x="3230404" y="276701"/>
                  </a:cubicBezTo>
                  <a:cubicBezTo>
                    <a:pt x="3230404" y="275749"/>
                    <a:pt x="3229451" y="273844"/>
                    <a:pt x="3229451" y="272891"/>
                  </a:cubicBezTo>
                  <a:cubicBezTo>
                    <a:pt x="3227546" y="266224"/>
                    <a:pt x="3224689" y="260509"/>
                    <a:pt x="3222784" y="253841"/>
                  </a:cubicBezTo>
                  <a:cubicBezTo>
                    <a:pt x="3220879" y="250031"/>
                    <a:pt x="3219926" y="245269"/>
                    <a:pt x="3218021" y="241459"/>
                  </a:cubicBezTo>
                  <a:cubicBezTo>
                    <a:pt x="3218021" y="239554"/>
                    <a:pt x="3218021" y="238601"/>
                    <a:pt x="3218021" y="236696"/>
                  </a:cubicBezTo>
                  <a:cubicBezTo>
                    <a:pt x="3219926" y="226219"/>
                    <a:pt x="3221831" y="215741"/>
                    <a:pt x="3222784" y="206216"/>
                  </a:cubicBezTo>
                  <a:cubicBezTo>
                    <a:pt x="3225641" y="191929"/>
                    <a:pt x="3227546" y="178594"/>
                    <a:pt x="3229451" y="166211"/>
                  </a:cubicBezTo>
                  <a:cubicBezTo>
                    <a:pt x="3231356" y="154781"/>
                    <a:pt x="3233261" y="144304"/>
                    <a:pt x="3235166" y="135731"/>
                  </a:cubicBezTo>
                  <a:cubicBezTo>
                    <a:pt x="3238024" y="118586"/>
                    <a:pt x="3239929" y="109061"/>
                    <a:pt x="3239929" y="109061"/>
                  </a:cubicBezTo>
                  <a:cubicBezTo>
                    <a:pt x="3239929" y="109061"/>
                    <a:pt x="3237071" y="118586"/>
                    <a:pt x="3231356" y="134779"/>
                  </a:cubicBezTo>
                  <a:cubicBezTo>
                    <a:pt x="3226594" y="150971"/>
                    <a:pt x="3218974" y="175736"/>
                    <a:pt x="3212306" y="204311"/>
                  </a:cubicBezTo>
                  <a:cubicBezTo>
                    <a:pt x="3211354" y="208121"/>
                    <a:pt x="3210401" y="211931"/>
                    <a:pt x="3209449" y="215741"/>
                  </a:cubicBezTo>
                  <a:cubicBezTo>
                    <a:pt x="3207544" y="210979"/>
                    <a:pt x="3206591" y="207169"/>
                    <a:pt x="3204686" y="204311"/>
                  </a:cubicBezTo>
                  <a:cubicBezTo>
                    <a:pt x="3204686" y="186214"/>
                    <a:pt x="3203734" y="175736"/>
                    <a:pt x="3203734" y="175736"/>
                  </a:cubicBezTo>
                  <a:cubicBezTo>
                    <a:pt x="3203734" y="175736"/>
                    <a:pt x="3202781" y="187166"/>
                    <a:pt x="3200876" y="206216"/>
                  </a:cubicBezTo>
                  <a:cubicBezTo>
                    <a:pt x="3199924" y="215741"/>
                    <a:pt x="3198019" y="227171"/>
                    <a:pt x="3196114" y="240506"/>
                  </a:cubicBezTo>
                  <a:cubicBezTo>
                    <a:pt x="3196114" y="241459"/>
                    <a:pt x="3196114" y="242411"/>
                    <a:pt x="3195161" y="243364"/>
                  </a:cubicBezTo>
                  <a:cubicBezTo>
                    <a:pt x="3195161" y="234791"/>
                    <a:pt x="3196114" y="226219"/>
                    <a:pt x="3196114" y="217646"/>
                  </a:cubicBezTo>
                  <a:cubicBezTo>
                    <a:pt x="3197066" y="204311"/>
                    <a:pt x="3197066" y="191929"/>
                    <a:pt x="3198019" y="180499"/>
                  </a:cubicBezTo>
                  <a:cubicBezTo>
                    <a:pt x="3198971" y="169069"/>
                    <a:pt x="3198971" y="159544"/>
                    <a:pt x="3199924" y="151924"/>
                  </a:cubicBezTo>
                  <a:cubicBezTo>
                    <a:pt x="3200876" y="135731"/>
                    <a:pt x="3200876" y="127159"/>
                    <a:pt x="3200876" y="127159"/>
                  </a:cubicBezTo>
                  <a:cubicBezTo>
                    <a:pt x="3200876" y="127159"/>
                    <a:pt x="3198971" y="135731"/>
                    <a:pt x="3195161" y="151924"/>
                  </a:cubicBezTo>
                  <a:cubicBezTo>
                    <a:pt x="3192304" y="168116"/>
                    <a:pt x="3187541" y="190976"/>
                    <a:pt x="3184684" y="217646"/>
                  </a:cubicBezTo>
                  <a:cubicBezTo>
                    <a:pt x="3183731" y="223361"/>
                    <a:pt x="3182779" y="230029"/>
                    <a:pt x="3181826" y="235744"/>
                  </a:cubicBezTo>
                  <a:cubicBezTo>
                    <a:pt x="3180874" y="233839"/>
                    <a:pt x="3179921" y="232886"/>
                    <a:pt x="3179921" y="231934"/>
                  </a:cubicBezTo>
                  <a:cubicBezTo>
                    <a:pt x="3179921" y="227171"/>
                    <a:pt x="3179921" y="224314"/>
                    <a:pt x="3179921" y="224314"/>
                  </a:cubicBezTo>
                  <a:cubicBezTo>
                    <a:pt x="3179921" y="224314"/>
                    <a:pt x="3179921" y="226219"/>
                    <a:pt x="3178969" y="230029"/>
                  </a:cubicBezTo>
                  <a:cubicBezTo>
                    <a:pt x="3178016" y="228124"/>
                    <a:pt x="3177064" y="227171"/>
                    <a:pt x="3177064" y="227171"/>
                  </a:cubicBezTo>
                  <a:cubicBezTo>
                    <a:pt x="3177064" y="227171"/>
                    <a:pt x="3178016" y="229076"/>
                    <a:pt x="3178016" y="231934"/>
                  </a:cubicBezTo>
                  <a:cubicBezTo>
                    <a:pt x="3177064" y="236696"/>
                    <a:pt x="3176111" y="243364"/>
                    <a:pt x="3174206" y="250984"/>
                  </a:cubicBezTo>
                  <a:cubicBezTo>
                    <a:pt x="3173254" y="258604"/>
                    <a:pt x="3171349" y="267176"/>
                    <a:pt x="3170396" y="277654"/>
                  </a:cubicBezTo>
                  <a:cubicBezTo>
                    <a:pt x="3170396" y="276701"/>
                    <a:pt x="3170396" y="276701"/>
                    <a:pt x="3169444" y="275749"/>
                  </a:cubicBezTo>
                  <a:cubicBezTo>
                    <a:pt x="3168491" y="254794"/>
                    <a:pt x="3165634" y="234791"/>
                    <a:pt x="3163729" y="215741"/>
                  </a:cubicBezTo>
                  <a:cubicBezTo>
                    <a:pt x="3163729" y="212884"/>
                    <a:pt x="3162776" y="210026"/>
                    <a:pt x="3162776" y="207169"/>
                  </a:cubicBezTo>
                  <a:cubicBezTo>
                    <a:pt x="3162776" y="206216"/>
                    <a:pt x="3163729" y="204311"/>
                    <a:pt x="3163729" y="203359"/>
                  </a:cubicBezTo>
                  <a:cubicBezTo>
                    <a:pt x="3169444" y="174784"/>
                    <a:pt x="3172301" y="150019"/>
                    <a:pt x="3174206" y="132874"/>
                  </a:cubicBezTo>
                  <a:cubicBezTo>
                    <a:pt x="3176111" y="115729"/>
                    <a:pt x="3178016" y="106204"/>
                    <a:pt x="3178016" y="106204"/>
                  </a:cubicBezTo>
                  <a:cubicBezTo>
                    <a:pt x="3178016" y="106204"/>
                    <a:pt x="3175159" y="115729"/>
                    <a:pt x="3170396" y="131921"/>
                  </a:cubicBezTo>
                  <a:cubicBezTo>
                    <a:pt x="3167539" y="143351"/>
                    <a:pt x="3162776" y="159544"/>
                    <a:pt x="3158014" y="177641"/>
                  </a:cubicBezTo>
                  <a:cubicBezTo>
                    <a:pt x="3157061" y="171926"/>
                    <a:pt x="3156109" y="165259"/>
                    <a:pt x="3154204" y="159544"/>
                  </a:cubicBezTo>
                  <a:cubicBezTo>
                    <a:pt x="3152299" y="150971"/>
                    <a:pt x="3150394" y="142399"/>
                    <a:pt x="3149441" y="134779"/>
                  </a:cubicBezTo>
                  <a:cubicBezTo>
                    <a:pt x="3147536" y="127159"/>
                    <a:pt x="3145631" y="119539"/>
                    <a:pt x="3143726" y="112871"/>
                  </a:cubicBezTo>
                  <a:cubicBezTo>
                    <a:pt x="3139916" y="99536"/>
                    <a:pt x="3137059" y="87154"/>
                    <a:pt x="3133249" y="77629"/>
                  </a:cubicBezTo>
                  <a:cubicBezTo>
                    <a:pt x="3126581" y="58579"/>
                    <a:pt x="3122771" y="47149"/>
                    <a:pt x="3122771" y="47149"/>
                  </a:cubicBezTo>
                  <a:cubicBezTo>
                    <a:pt x="3122771" y="47149"/>
                    <a:pt x="3125629" y="58579"/>
                    <a:pt x="3129439" y="78581"/>
                  </a:cubicBezTo>
                  <a:cubicBezTo>
                    <a:pt x="3132296" y="88106"/>
                    <a:pt x="3134201" y="100489"/>
                    <a:pt x="3136106" y="114776"/>
                  </a:cubicBezTo>
                  <a:cubicBezTo>
                    <a:pt x="3137059" y="121444"/>
                    <a:pt x="3138964" y="129064"/>
                    <a:pt x="3139916" y="136684"/>
                  </a:cubicBezTo>
                  <a:cubicBezTo>
                    <a:pt x="3140869" y="144304"/>
                    <a:pt x="3141821" y="152876"/>
                    <a:pt x="3142774" y="161449"/>
                  </a:cubicBezTo>
                  <a:cubicBezTo>
                    <a:pt x="3145631" y="177641"/>
                    <a:pt x="3146584" y="195739"/>
                    <a:pt x="3147536" y="213836"/>
                  </a:cubicBezTo>
                  <a:cubicBezTo>
                    <a:pt x="3147536" y="214789"/>
                    <a:pt x="3146584" y="215741"/>
                    <a:pt x="3146584" y="217646"/>
                  </a:cubicBezTo>
                  <a:cubicBezTo>
                    <a:pt x="3145631" y="214789"/>
                    <a:pt x="3144679" y="211931"/>
                    <a:pt x="3143726" y="210026"/>
                  </a:cubicBezTo>
                  <a:cubicBezTo>
                    <a:pt x="3141821" y="205264"/>
                    <a:pt x="3139916" y="201454"/>
                    <a:pt x="3138964" y="196691"/>
                  </a:cubicBezTo>
                  <a:cubicBezTo>
                    <a:pt x="3137059" y="190024"/>
                    <a:pt x="3136106" y="184309"/>
                    <a:pt x="3134201" y="179546"/>
                  </a:cubicBezTo>
                  <a:cubicBezTo>
                    <a:pt x="3129439" y="164306"/>
                    <a:pt x="3126581" y="155734"/>
                    <a:pt x="3126581" y="155734"/>
                  </a:cubicBezTo>
                  <a:cubicBezTo>
                    <a:pt x="3126581" y="155734"/>
                    <a:pt x="3127534" y="161449"/>
                    <a:pt x="3129439" y="172879"/>
                  </a:cubicBezTo>
                  <a:cubicBezTo>
                    <a:pt x="3125629" y="164306"/>
                    <a:pt x="3121819" y="155734"/>
                    <a:pt x="3118961" y="150019"/>
                  </a:cubicBezTo>
                  <a:cubicBezTo>
                    <a:pt x="3116104" y="144304"/>
                    <a:pt x="3114199" y="139541"/>
                    <a:pt x="3112294" y="136684"/>
                  </a:cubicBezTo>
                  <a:cubicBezTo>
                    <a:pt x="3108484" y="128111"/>
                    <a:pt x="3105626" y="120491"/>
                    <a:pt x="3102769" y="113824"/>
                  </a:cubicBezTo>
                  <a:cubicBezTo>
                    <a:pt x="3095149" y="96679"/>
                    <a:pt x="3090386" y="87154"/>
                    <a:pt x="3090386" y="87154"/>
                  </a:cubicBezTo>
                  <a:cubicBezTo>
                    <a:pt x="3090386" y="87154"/>
                    <a:pt x="3093244" y="97631"/>
                    <a:pt x="3099911" y="114776"/>
                  </a:cubicBezTo>
                  <a:cubicBezTo>
                    <a:pt x="3102769" y="123349"/>
                    <a:pt x="3105626" y="133826"/>
                    <a:pt x="3109436" y="146209"/>
                  </a:cubicBezTo>
                  <a:cubicBezTo>
                    <a:pt x="3111341" y="152876"/>
                    <a:pt x="3113246" y="159544"/>
                    <a:pt x="3115151" y="167164"/>
                  </a:cubicBezTo>
                  <a:cubicBezTo>
                    <a:pt x="3111341" y="159544"/>
                    <a:pt x="3109436" y="155734"/>
                    <a:pt x="3109436" y="155734"/>
                  </a:cubicBezTo>
                  <a:cubicBezTo>
                    <a:pt x="3109436" y="155734"/>
                    <a:pt x="3111341" y="163354"/>
                    <a:pt x="3116104" y="176689"/>
                  </a:cubicBezTo>
                  <a:cubicBezTo>
                    <a:pt x="3118009" y="181451"/>
                    <a:pt x="3119914" y="188119"/>
                    <a:pt x="3121819" y="194786"/>
                  </a:cubicBezTo>
                  <a:cubicBezTo>
                    <a:pt x="3122771" y="200501"/>
                    <a:pt x="3124676" y="207169"/>
                    <a:pt x="3125629" y="213836"/>
                  </a:cubicBezTo>
                  <a:cubicBezTo>
                    <a:pt x="3124676" y="214789"/>
                    <a:pt x="3124676" y="215741"/>
                    <a:pt x="3123724" y="215741"/>
                  </a:cubicBezTo>
                  <a:cubicBezTo>
                    <a:pt x="3123724" y="212884"/>
                    <a:pt x="3122771" y="210979"/>
                    <a:pt x="3122771" y="210979"/>
                  </a:cubicBezTo>
                  <a:cubicBezTo>
                    <a:pt x="3122771" y="210979"/>
                    <a:pt x="3122771" y="212884"/>
                    <a:pt x="3122771" y="216694"/>
                  </a:cubicBezTo>
                  <a:cubicBezTo>
                    <a:pt x="3119914" y="219551"/>
                    <a:pt x="3117056" y="223361"/>
                    <a:pt x="3113246" y="228124"/>
                  </a:cubicBezTo>
                  <a:cubicBezTo>
                    <a:pt x="3113246" y="228124"/>
                    <a:pt x="3113246" y="228124"/>
                    <a:pt x="3113246" y="228124"/>
                  </a:cubicBezTo>
                  <a:cubicBezTo>
                    <a:pt x="3112294" y="213836"/>
                    <a:pt x="3111341" y="201454"/>
                    <a:pt x="3110389" y="191929"/>
                  </a:cubicBezTo>
                  <a:cubicBezTo>
                    <a:pt x="3109436" y="178594"/>
                    <a:pt x="3108484" y="171926"/>
                    <a:pt x="3108484" y="171926"/>
                  </a:cubicBezTo>
                  <a:cubicBezTo>
                    <a:pt x="3108484" y="171926"/>
                    <a:pt x="3107531" y="179546"/>
                    <a:pt x="3106579" y="192881"/>
                  </a:cubicBezTo>
                  <a:cubicBezTo>
                    <a:pt x="3105626" y="202406"/>
                    <a:pt x="3105626" y="213836"/>
                    <a:pt x="3104674" y="228124"/>
                  </a:cubicBezTo>
                  <a:cubicBezTo>
                    <a:pt x="3104674" y="228124"/>
                    <a:pt x="3104674" y="227171"/>
                    <a:pt x="3104674" y="227171"/>
                  </a:cubicBezTo>
                  <a:cubicBezTo>
                    <a:pt x="3099911" y="214789"/>
                    <a:pt x="3097054" y="208121"/>
                    <a:pt x="3097054" y="208121"/>
                  </a:cubicBezTo>
                  <a:cubicBezTo>
                    <a:pt x="3097054" y="208121"/>
                    <a:pt x="3098006" y="215741"/>
                    <a:pt x="3100864" y="228124"/>
                  </a:cubicBezTo>
                  <a:cubicBezTo>
                    <a:pt x="3101816" y="232886"/>
                    <a:pt x="3102769" y="238601"/>
                    <a:pt x="3103721" y="244316"/>
                  </a:cubicBezTo>
                  <a:cubicBezTo>
                    <a:pt x="3100864" y="248126"/>
                    <a:pt x="3098959" y="251936"/>
                    <a:pt x="3096101" y="255746"/>
                  </a:cubicBezTo>
                  <a:cubicBezTo>
                    <a:pt x="3093244" y="260509"/>
                    <a:pt x="3090386" y="264319"/>
                    <a:pt x="3087529" y="270034"/>
                  </a:cubicBezTo>
                  <a:cubicBezTo>
                    <a:pt x="3085624" y="263366"/>
                    <a:pt x="3083719" y="257651"/>
                    <a:pt x="3082766" y="252889"/>
                  </a:cubicBezTo>
                  <a:cubicBezTo>
                    <a:pt x="3078956" y="241459"/>
                    <a:pt x="3077051" y="233839"/>
                    <a:pt x="3077051" y="233839"/>
                  </a:cubicBezTo>
                  <a:cubicBezTo>
                    <a:pt x="3077051" y="233839"/>
                    <a:pt x="3078004" y="240506"/>
                    <a:pt x="3078956" y="252889"/>
                  </a:cubicBezTo>
                  <a:cubicBezTo>
                    <a:pt x="3078956" y="256699"/>
                    <a:pt x="3079909" y="260509"/>
                    <a:pt x="3079909" y="264319"/>
                  </a:cubicBezTo>
                  <a:cubicBezTo>
                    <a:pt x="3078956" y="261461"/>
                    <a:pt x="3078004" y="258604"/>
                    <a:pt x="3077051" y="255746"/>
                  </a:cubicBezTo>
                  <a:cubicBezTo>
                    <a:pt x="3076099" y="252889"/>
                    <a:pt x="3075146" y="250984"/>
                    <a:pt x="3074194" y="248126"/>
                  </a:cubicBezTo>
                  <a:cubicBezTo>
                    <a:pt x="3074194" y="246221"/>
                    <a:pt x="3074194" y="244316"/>
                    <a:pt x="3074194" y="242411"/>
                  </a:cubicBezTo>
                  <a:cubicBezTo>
                    <a:pt x="3074194" y="237649"/>
                    <a:pt x="3075146" y="232886"/>
                    <a:pt x="3075146" y="229076"/>
                  </a:cubicBezTo>
                  <a:cubicBezTo>
                    <a:pt x="3076099" y="226219"/>
                    <a:pt x="3077051" y="223361"/>
                    <a:pt x="3077051" y="220504"/>
                  </a:cubicBezTo>
                  <a:cubicBezTo>
                    <a:pt x="3080861" y="208121"/>
                    <a:pt x="3082766" y="197644"/>
                    <a:pt x="3086576" y="189071"/>
                  </a:cubicBezTo>
                  <a:cubicBezTo>
                    <a:pt x="3092291" y="171926"/>
                    <a:pt x="3096101" y="161449"/>
                    <a:pt x="3096101" y="161449"/>
                  </a:cubicBezTo>
                  <a:cubicBezTo>
                    <a:pt x="3096101" y="161449"/>
                    <a:pt x="3091339" y="170974"/>
                    <a:pt x="3083719" y="188119"/>
                  </a:cubicBezTo>
                  <a:cubicBezTo>
                    <a:pt x="3079909" y="196691"/>
                    <a:pt x="3076099" y="207169"/>
                    <a:pt x="3071336" y="218599"/>
                  </a:cubicBezTo>
                  <a:cubicBezTo>
                    <a:pt x="3070384" y="220504"/>
                    <a:pt x="3069431" y="222409"/>
                    <a:pt x="3068479" y="224314"/>
                  </a:cubicBezTo>
                  <a:cubicBezTo>
                    <a:pt x="3068479" y="221456"/>
                    <a:pt x="3068479" y="218599"/>
                    <a:pt x="3068479" y="216694"/>
                  </a:cubicBezTo>
                  <a:cubicBezTo>
                    <a:pt x="3068479" y="213836"/>
                    <a:pt x="3069431" y="211931"/>
                    <a:pt x="3069431" y="209074"/>
                  </a:cubicBezTo>
                  <a:cubicBezTo>
                    <a:pt x="3070384" y="198596"/>
                    <a:pt x="3071336" y="189071"/>
                    <a:pt x="3072289" y="181451"/>
                  </a:cubicBezTo>
                  <a:cubicBezTo>
                    <a:pt x="3073241" y="166211"/>
                    <a:pt x="3073241" y="157639"/>
                    <a:pt x="3073241" y="157639"/>
                  </a:cubicBezTo>
                  <a:cubicBezTo>
                    <a:pt x="3073241" y="157639"/>
                    <a:pt x="3071336" y="166211"/>
                    <a:pt x="3067526" y="180499"/>
                  </a:cubicBezTo>
                  <a:cubicBezTo>
                    <a:pt x="3067526" y="181451"/>
                    <a:pt x="3067526" y="182404"/>
                    <a:pt x="3066574" y="183356"/>
                  </a:cubicBezTo>
                  <a:cubicBezTo>
                    <a:pt x="3065621" y="169069"/>
                    <a:pt x="3065621" y="157639"/>
                    <a:pt x="3064669" y="148114"/>
                  </a:cubicBezTo>
                  <a:cubicBezTo>
                    <a:pt x="3064669" y="146209"/>
                    <a:pt x="3064669" y="145256"/>
                    <a:pt x="3064669" y="145256"/>
                  </a:cubicBezTo>
                  <a:cubicBezTo>
                    <a:pt x="3064669" y="145256"/>
                    <a:pt x="3064669" y="145256"/>
                    <a:pt x="3064669" y="146209"/>
                  </a:cubicBezTo>
                  <a:cubicBezTo>
                    <a:pt x="3063716" y="136684"/>
                    <a:pt x="3063716" y="131921"/>
                    <a:pt x="3063716" y="131921"/>
                  </a:cubicBezTo>
                  <a:cubicBezTo>
                    <a:pt x="3063716" y="131921"/>
                    <a:pt x="3061811" y="148114"/>
                    <a:pt x="3058954" y="174784"/>
                  </a:cubicBezTo>
                  <a:cubicBezTo>
                    <a:pt x="3058001" y="179546"/>
                    <a:pt x="3057049" y="185261"/>
                    <a:pt x="3056096" y="190976"/>
                  </a:cubicBezTo>
                  <a:cubicBezTo>
                    <a:pt x="3055144" y="193834"/>
                    <a:pt x="3055144" y="197644"/>
                    <a:pt x="3054191" y="201454"/>
                  </a:cubicBezTo>
                  <a:cubicBezTo>
                    <a:pt x="3052286" y="196691"/>
                    <a:pt x="3050381" y="192881"/>
                    <a:pt x="3049429" y="189071"/>
                  </a:cubicBezTo>
                  <a:cubicBezTo>
                    <a:pt x="3049429" y="189071"/>
                    <a:pt x="3049429" y="189071"/>
                    <a:pt x="3049429" y="188119"/>
                  </a:cubicBezTo>
                  <a:cubicBezTo>
                    <a:pt x="3052286" y="174784"/>
                    <a:pt x="3053239" y="162401"/>
                    <a:pt x="3056096" y="151924"/>
                  </a:cubicBezTo>
                  <a:cubicBezTo>
                    <a:pt x="3060859" y="131921"/>
                    <a:pt x="3062764" y="120491"/>
                    <a:pt x="3062764" y="120491"/>
                  </a:cubicBezTo>
                  <a:cubicBezTo>
                    <a:pt x="3062764" y="120491"/>
                    <a:pt x="3058954" y="130969"/>
                    <a:pt x="3052286" y="150971"/>
                  </a:cubicBezTo>
                  <a:cubicBezTo>
                    <a:pt x="3048476" y="160496"/>
                    <a:pt x="3045619" y="172879"/>
                    <a:pt x="3041809" y="186214"/>
                  </a:cubicBezTo>
                  <a:cubicBezTo>
                    <a:pt x="3039904" y="192881"/>
                    <a:pt x="3037999" y="200501"/>
                    <a:pt x="3036094" y="208121"/>
                  </a:cubicBezTo>
                  <a:cubicBezTo>
                    <a:pt x="3035141" y="210979"/>
                    <a:pt x="3035141" y="213836"/>
                    <a:pt x="3034189" y="215741"/>
                  </a:cubicBezTo>
                  <a:cubicBezTo>
                    <a:pt x="3033236" y="211931"/>
                    <a:pt x="3032284" y="209074"/>
                    <a:pt x="3032284" y="205264"/>
                  </a:cubicBezTo>
                  <a:cubicBezTo>
                    <a:pt x="3038951" y="181451"/>
                    <a:pt x="3044666" y="162401"/>
                    <a:pt x="3048476" y="148114"/>
                  </a:cubicBezTo>
                  <a:cubicBezTo>
                    <a:pt x="3053239" y="131921"/>
                    <a:pt x="3057049" y="123349"/>
                    <a:pt x="3057049" y="123349"/>
                  </a:cubicBezTo>
                  <a:cubicBezTo>
                    <a:pt x="3057049" y="123349"/>
                    <a:pt x="3056096" y="125254"/>
                    <a:pt x="3054191" y="129064"/>
                  </a:cubicBezTo>
                  <a:cubicBezTo>
                    <a:pt x="3052286" y="132874"/>
                    <a:pt x="3049429" y="138589"/>
                    <a:pt x="3045619" y="146209"/>
                  </a:cubicBezTo>
                  <a:cubicBezTo>
                    <a:pt x="3040856" y="155734"/>
                    <a:pt x="3035141" y="169069"/>
                    <a:pt x="3029426" y="184309"/>
                  </a:cubicBezTo>
                  <a:cubicBezTo>
                    <a:pt x="3029426" y="177641"/>
                    <a:pt x="3028474" y="171926"/>
                    <a:pt x="3029426" y="167164"/>
                  </a:cubicBezTo>
                  <a:cubicBezTo>
                    <a:pt x="3030379" y="150019"/>
                    <a:pt x="3030379" y="140494"/>
                    <a:pt x="3030379" y="140494"/>
                  </a:cubicBezTo>
                  <a:cubicBezTo>
                    <a:pt x="3030379" y="140494"/>
                    <a:pt x="3028474" y="150019"/>
                    <a:pt x="3025616" y="166211"/>
                  </a:cubicBezTo>
                  <a:cubicBezTo>
                    <a:pt x="3023711" y="174784"/>
                    <a:pt x="3023711" y="184309"/>
                    <a:pt x="3022759" y="196691"/>
                  </a:cubicBezTo>
                  <a:cubicBezTo>
                    <a:pt x="3022759" y="198596"/>
                    <a:pt x="3022759" y="200501"/>
                    <a:pt x="3022759" y="202406"/>
                  </a:cubicBezTo>
                  <a:cubicBezTo>
                    <a:pt x="3021806" y="205264"/>
                    <a:pt x="3020854" y="208121"/>
                    <a:pt x="3019901" y="210979"/>
                  </a:cubicBezTo>
                  <a:cubicBezTo>
                    <a:pt x="3017044" y="218599"/>
                    <a:pt x="3014186" y="226219"/>
                    <a:pt x="3011329" y="234791"/>
                  </a:cubicBezTo>
                  <a:cubicBezTo>
                    <a:pt x="3009424" y="230981"/>
                    <a:pt x="3008471" y="228124"/>
                    <a:pt x="3007519" y="226219"/>
                  </a:cubicBezTo>
                  <a:cubicBezTo>
                    <a:pt x="3009424" y="219551"/>
                    <a:pt x="3011329" y="215741"/>
                    <a:pt x="3011329" y="215741"/>
                  </a:cubicBezTo>
                  <a:cubicBezTo>
                    <a:pt x="3011329" y="215741"/>
                    <a:pt x="3009424" y="218599"/>
                    <a:pt x="3006566" y="222409"/>
                  </a:cubicBezTo>
                  <a:cubicBezTo>
                    <a:pt x="3004661" y="215741"/>
                    <a:pt x="3003709" y="209074"/>
                    <a:pt x="3001804" y="202406"/>
                  </a:cubicBezTo>
                  <a:cubicBezTo>
                    <a:pt x="3001804" y="200501"/>
                    <a:pt x="3000851" y="199549"/>
                    <a:pt x="3000851" y="197644"/>
                  </a:cubicBezTo>
                  <a:cubicBezTo>
                    <a:pt x="3001804" y="194786"/>
                    <a:pt x="3002756" y="191929"/>
                    <a:pt x="3003709" y="189071"/>
                  </a:cubicBezTo>
                  <a:cubicBezTo>
                    <a:pt x="3006566" y="179546"/>
                    <a:pt x="3008471" y="170974"/>
                    <a:pt x="3011329" y="164306"/>
                  </a:cubicBezTo>
                  <a:cubicBezTo>
                    <a:pt x="3016091" y="150971"/>
                    <a:pt x="3018949" y="142399"/>
                    <a:pt x="3018949" y="142399"/>
                  </a:cubicBezTo>
                  <a:cubicBezTo>
                    <a:pt x="3018949" y="142399"/>
                    <a:pt x="3015139" y="150019"/>
                    <a:pt x="3007519" y="162401"/>
                  </a:cubicBezTo>
                  <a:cubicBezTo>
                    <a:pt x="3004661" y="168116"/>
                    <a:pt x="3001804" y="174784"/>
                    <a:pt x="2997994" y="182404"/>
                  </a:cubicBezTo>
                  <a:cubicBezTo>
                    <a:pt x="2997041" y="177641"/>
                    <a:pt x="2996089" y="172879"/>
                    <a:pt x="2995136" y="169069"/>
                  </a:cubicBezTo>
                  <a:cubicBezTo>
                    <a:pt x="3002756" y="140494"/>
                    <a:pt x="3009424" y="117634"/>
                    <a:pt x="3014186" y="100489"/>
                  </a:cubicBezTo>
                  <a:cubicBezTo>
                    <a:pt x="3017044" y="90011"/>
                    <a:pt x="3019901" y="82391"/>
                    <a:pt x="3021806" y="76676"/>
                  </a:cubicBezTo>
                  <a:cubicBezTo>
                    <a:pt x="3023711" y="70961"/>
                    <a:pt x="3024664" y="68104"/>
                    <a:pt x="3024664" y="68104"/>
                  </a:cubicBezTo>
                  <a:cubicBezTo>
                    <a:pt x="3024664" y="68104"/>
                    <a:pt x="3023711" y="70961"/>
                    <a:pt x="3020854" y="75724"/>
                  </a:cubicBezTo>
                  <a:cubicBezTo>
                    <a:pt x="3017996" y="80486"/>
                    <a:pt x="3015139" y="88106"/>
                    <a:pt x="3010376" y="98584"/>
                  </a:cubicBezTo>
                  <a:cubicBezTo>
                    <a:pt x="3006566" y="108109"/>
                    <a:pt x="3001804" y="120491"/>
                    <a:pt x="2996089" y="134779"/>
                  </a:cubicBezTo>
                  <a:cubicBezTo>
                    <a:pt x="2994184" y="139541"/>
                    <a:pt x="2993231" y="143351"/>
                    <a:pt x="2991326" y="148114"/>
                  </a:cubicBezTo>
                  <a:cubicBezTo>
                    <a:pt x="2989421" y="138589"/>
                    <a:pt x="2988469" y="130016"/>
                    <a:pt x="2987516" y="122396"/>
                  </a:cubicBezTo>
                  <a:cubicBezTo>
                    <a:pt x="2985611" y="103346"/>
                    <a:pt x="2984659" y="91916"/>
                    <a:pt x="2984659" y="91916"/>
                  </a:cubicBezTo>
                  <a:cubicBezTo>
                    <a:pt x="2984659" y="91916"/>
                    <a:pt x="2984659" y="103346"/>
                    <a:pt x="2983706" y="122396"/>
                  </a:cubicBezTo>
                  <a:cubicBezTo>
                    <a:pt x="2983706" y="131921"/>
                    <a:pt x="2984659" y="144304"/>
                    <a:pt x="2985611" y="157639"/>
                  </a:cubicBezTo>
                  <a:cubicBezTo>
                    <a:pt x="2985611" y="159544"/>
                    <a:pt x="2985611" y="161449"/>
                    <a:pt x="2985611" y="163354"/>
                  </a:cubicBezTo>
                  <a:cubicBezTo>
                    <a:pt x="2983706" y="169069"/>
                    <a:pt x="2981801" y="175736"/>
                    <a:pt x="2978944" y="182404"/>
                  </a:cubicBezTo>
                  <a:cubicBezTo>
                    <a:pt x="2973229" y="199549"/>
                    <a:pt x="2967514" y="218599"/>
                    <a:pt x="2960846" y="238601"/>
                  </a:cubicBezTo>
                  <a:cubicBezTo>
                    <a:pt x="2959894" y="236696"/>
                    <a:pt x="2959894" y="234791"/>
                    <a:pt x="2959894" y="234791"/>
                  </a:cubicBezTo>
                  <a:cubicBezTo>
                    <a:pt x="2959894" y="234791"/>
                    <a:pt x="2959894" y="236696"/>
                    <a:pt x="2960846" y="239554"/>
                  </a:cubicBezTo>
                  <a:cubicBezTo>
                    <a:pt x="2957036" y="250984"/>
                    <a:pt x="2954179" y="262414"/>
                    <a:pt x="2950369" y="274796"/>
                  </a:cubicBezTo>
                  <a:cubicBezTo>
                    <a:pt x="2951321" y="268129"/>
                    <a:pt x="2952274" y="264319"/>
                    <a:pt x="2952274" y="264319"/>
                  </a:cubicBezTo>
                  <a:cubicBezTo>
                    <a:pt x="2952274" y="264319"/>
                    <a:pt x="2949416" y="271939"/>
                    <a:pt x="2944654" y="284321"/>
                  </a:cubicBezTo>
                  <a:cubicBezTo>
                    <a:pt x="2944654" y="284321"/>
                    <a:pt x="2944654" y="283369"/>
                    <a:pt x="2944654" y="283369"/>
                  </a:cubicBezTo>
                  <a:cubicBezTo>
                    <a:pt x="2944654" y="281464"/>
                    <a:pt x="2944654" y="279559"/>
                    <a:pt x="2945606" y="277654"/>
                  </a:cubicBezTo>
                  <a:cubicBezTo>
                    <a:pt x="2947511" y="263366"/>
                    <a:pt x="2948464" y="250984"/>
                    <a:pt x="2949416" y="238601"/>
                  </a:cubicBezTo>
                  <a:cubicBezTo>
                    <a:pt x="2950369" y="232886"/>
                    <a:pt x="2950369" y="226219"/>
                    <a:pt x="2951321" y="221456"/>
                  </a:cubicBezTo>
                  <a:cubicBezTo>
                    <a:pt x="2952274" y="215741"/>
                    <a:pt x="2953226" y="210979"/>
                    <a:pt x="2953226" y="205264"/>
                  </a:cubicBezTo>
                  <a:cubicBezTo>
                    <a:pt x="2954179" y="195739"/>
                    <a:pt x="2955131" y="186214"/>
                    <a:pt x="2956084" y="179546"/>
                  </a:cubicBezTo>
                  <a:cubicBezTo>
                    <a:pt x="2957989" y="165259"/>
                    <a:pt x="2958941" y="156686"/>
                    <a:pt x="2958941" y="156686"/>
                  </a:cubicBezTo>
                  <a:cubicBezTo>
                    <a:pt x="2958941" y="156686"/>
                    <a:pt x="2957036" y="164306"/>
                    <a:pt x="2952274" y="178594"/>
                  </a:cubicBezTo>
                  <a:cubicBezTo>
                    <a:pt x="2950369" y="185261"/>
                    <a:pt x="2948464" y="193834"/>
                    <a:pt x="2945606" y="203359"/>
                  </a:cubicBezTo>
                  <a:cubicBezTo>
                    <a:pt x="2944654" y="208121"/>
                    <a:pt x="2942749" y="212884"/>
                    <a:pt x="2941796" y="218599"/>
                  </a:cubicBezTo>
                  <a:cubicBezTo>
                    <a:pt x="2940844" y="224314"/>
                    <a:pt x="2939891" y="230029"/>
                    <a:pt x="2937986" y="235744"/>
                  </a:cubicBezTo>
                  <a:cubicBezTo>
                    <a:pt x="2936081" y="246221"/>
                    <a:pt x="2933224" y="257651"/>
                    <a:pt x="2931319" y="270034"/>
                  </a:cubicBezTo>
                  <a:cubicBezTo>
                    <a:pt x="2930366" y="266224"/>
                    <a:pt x="2930366" y="263366"/>
                    <a:pt x="2929414" y="260509"/>
                  </a:cubicBezTo>
                  <a:cubicBezTo>
                    <a:pt x="2929414" y="258604"/>
                    <a:pt x="2928461" y="257651"/>
                    <a:pt x="2928461" y="256699"/>
                  </a:cubicBezTo>
                  <a:cubicBezTo>
                    <a:pt x="2930366" y="253841"/>
                    <a:pt x="2931319" y="251936"/>
                    <a:pt x="2931319" y="251936"/>
                  </a:cubicBezTo>
                  <a:cubicBezTo>
                    <a:pt x="2931319" y="251936"/>
                    <a:pt x="2930366" y="252889"/>
                    <a:pt x="2927509" y="254794"/>
                  </a:cubicBezTo>
                  <a:cubicBezTo>
                    <a:pt x="2926556" y="251936"/>
                    <a:pt x="2925604" y="249079"/>
                    <a:pt x="2925604" y="247174"/>
                  </a:cubicBezTo>
                  <a:cubicBezTo>
                    <a:pt x="2929414" y="237649"/>
                    <a:pt x="2931319" y="231934"/>
                    <a:pt x="2931319" y="231934"/>
                  </a:cubicBezTo>
                  <a:cubicBezTo>
                    <a:pt x="2931319" y="231934"/>
                    <a:pt x="2928461" y="235744"/>
                    <a:pt x="2924651" y="243364"/>
                  </a:cubicBezTo>
                  <a:cubicBezTo>
                    <a:pt x="2923699" y="241459"/>
                    <a:pt x="2923699" y="239554"/>
                    <a:pt x="2922746" y="237649"/>
                  </a:cubicBezTo>
                  <a:lnTo>
                    <a:pt x="2922746" y="236696"/>
                  </a:lnTo>
                  <a:lnTo>
                    <a:pt x="2921794" y="236696"/>
                  </a:lnTo>
                  <a:cubicBezTo>
                    <a:pt x="2919889" y="236696"/>
                    <a:pt x="2917984" y="236696"/>
                    <a:pt x="2916079" y="236696"/>
                  </a:cubicBezTo>
                  <a:lnTo>
                    <a:pt x="2916079" y="236696"/>
                  </a:lnTo>
                  <a:cubicBezTo>
                    <a:pt x="2928461" y="200501"/>
                    <a:pt x="2935129" y="176689"/>
                    <a:pt x="2935129" y="176689"/>
                  </a:cubicBezTo>
                  <a:cubicBezTo>
                    <a:pt x="2935129" y="176689"/>
                    <a:pt x="2924651" y="196691"/>
                    <a:pt x="2909411" y="230029"/>
                  </a:cubicBezTo>
                  <a:cubicBezTo>
                    <a:pt x="2907506" y="222409"/>
                    <a:pt x="2904649" y="216694"/>
                    <a:pt x="2902744" y="211931"/>
                  </a:cubicBezTo>
                  <a:cubicBezTo>
                    <a:pt x="2901791" y="206216"/>
                    <a:pt x="2900839" y="201454"/>
                    <a:pt x="2900839" y="195739"/>
                  </a:cubicBezTo>
                  <a:cubicBezTo>
                    <a:pt x="2899886" y="188119"/>
                    <a:pt x="2898934" y="180499"/>
                    <a:pt x="2897981" y="173831"/>
                  </a:cubicBezTo>
                  <a:cubicBezTo>
                    <a:pt x="2897029" y="167164"/>
                    <a:pt x="2897029" y="160496"/>
                    <a:pt x="2896076" y="153829"/>
                  </a:cubicBezTo>
                  <a:cubicBezTo>
                    <a:pt x="2895124" y="141446"/>
                    <a:pt x="2894171" y="130969"/>
                    <a:pt x="2893219" y="121444"/>
                  </a:cubicBezTo>
                  <a:cubicBezTo>
                    <a:pt x="2891314" y="103346"/>
                    <a:pt x="2890361" y="93821"/>
                    <a:pt x="2890361" y="93821"/>
                  </a:cubicBezTo>
                  <a:cubicBezTo>
                    <a:pt x="2890361" y="93821"/>
                    <a:pt x="2890361" y="104299"/>
                    <a:pt x="2889409" y="121444"/>
                  </a:cubicBezTo>
                  <a:cubicBezTo>
                    <a:pt x="2889409" y="130016"/>
                    <a:pt x="2889409" y="141446"/>
                    <a:pt x="2889409" y="153829"/>
                  </a:cubicBezTo>
                  <a:cubicBezTo>
                    <a:pt x="2889409" y="160496"/>
                    <a:pt x="2889409" y="166211"/>
                    <a:pt x="2889409" y="173831"/>
                  </a:cubicBezTo>
                  <a:cubicBezTo>
                    <a:pt x="2889409" y="180499"/>
                    <a:pt x="2890361" y="188119"/>
                    <a:pt x="2890361" y="195739"/>
                  </a:cubicBezTo>
                  <a:cubicBezTo>
                    <a:pt x="2890361" y="200501"/>
                    <a:pt x="2891314" y="206216"/>
                    <a:pt x="2891314" y="211931"/>
                  </a:cubicBezTo>
                  <a:cubicBezTo>
                    <a:pt x="2890361" y="213836"/>
                    <a:pt x="2889409" y="215741"/>
                    <a:pt x="2887504" y="217646"/>
                  </a:cubicBezTo>
                  <a:cubicBezTo>
                    <a:pt x="2886551" y="218599"/>
                    <a:pt x="2885599" y="220504"/>
                    <a:pt x="2885599" y="221456"/>
                  </a:cubicBezTo>
                  <a:cubicBezTo>
                    <a:pt x="2883694" y="212884"/>
                    <a:pt x="2882741" y="204311"/>
                    <a:pt x="2880836" y="195739"/>
                  </a:cubicBezTo>
                  <a:cubicBezTo>
                    <a:pt x="2878931" y="185261"/>
                    <a:pt x="2877026" y="174784"/>
                    <a:pt x="2874169" y="166211"/>
                  </a:cubicBezTo>
                  <a:cubicBezTo>
                    <a:pt x="2872264" y="157639"/>
                    <a:pt x="2870359" y="150019"/>
                    <a:pt x="2867501" y="144304"/>
                  </a:cubicBezTo>
                  <a:cubicBezTo>
                    <a:pt x="2863691" y="131921"/>
                    <a:pt x="2860834" y="125254"/>
                    <a:pt x="2860834" y="125254"/>
                  </a:cubicBezTo>
                  <a:cubicBezTo>
                    <a:pt x="2860834" y="125254"/>
                    <a:pt x="2861786" y="132874"/>
                    <a:pt x="2863691" y="145256"/>
                  </a:cubicBezTo>
                  <a:cubicBezTo>
                    <a:pt x="2864644" y="151924"/>
                    <a:pt x="2865596" y="159544"/>
                    <a:pt x="2866549" y="168116"/>
                  </a:cubicBezTo>
                  <a:cubicBezTo>
                    <a:pt x="2867501" y="176689"/>
                    <a:pt x="2868454" y="187166"/>
                    <a:pt x="2869406" y="197644"/>
                  </a:cubicBezTo>
                  <a:cubicBezTo>
                    <a:pt x="2870359" y="208121"/>
                    <a:pt x="2871311" y="220504"/>
                    <a:pt x="2872264" y="232886"/>
                  </a:cubicBezTo>
                  <a:cubicBezTo>
                    <a:pt x="2872264" y="237649"/>
                    <a:pt x="2873216" y="242411"/>
                    <a:pt x="2873216" y="247174"/>
                  </a:cubicBezTo>
                  <a:cubicBezTo>
                    <a:pt x="2870359" y="253841"/>
                    <a:pt x="2867501" y="262414"/>
                    <a:pt x="2864644" y="270034"/>
                  </a:cubicBezTo>
                  <a:cubicBezTo>
                    <a:pt x="2863691" y="270986"/>
                    <a:pt x="2863691" y="272891"/>
                    <a:pt x="2863691" y="274796"/>
                  </a:cubicBezTo>
                  <a:cubicBezTo>
                    <a:pt x="2860834" y="269081"/>
                    <a:pt x="2857976" y="263366"/>
                    <a:pt x="2855119" y="257651"/>
                  </a:cubicBezTo>
                  <a:cubicBezTo>
                    <a:pt x="2850356" y="248126"/>
                    <a:pt x="2845594" y="239554"/>
                    <a:pt x="2841784" y="230029"/>
                  </a:cubicBezTo>
                  <a:cubicBezTo>
                    <a:pt x="2855119" y="229076"/>
                    <a:pt x="2855119" y="226219"/>
                    <a:pt x="2855119" y="226219"/>
                  </a:cubicBezTo>
                  <a:cubicBezTo>
                    <a:pt x="2855119" y="226219"/>
                    <a:pt x="2854166" y="228124"/>
                    <a:pt x="2853214" y="231934"/>
                  </a:cubicBezTo>
                  <a:cubicBezTo>
                    <a:pt x="2849404" y="224314"/>
                    <a:pt x="2844641" y="215741"/>
                    <a:pt x="2840831" y="209074"/>
                  </a:cubicBezTo>
                  <a:cubicBezTo>
                    <a:pt x="2857024" y="174784"/>
                    <a:pt x="2866549" y="150971"/>
                    <a:pt x="2866549" y="150971"/>
                  </a:cubicBezTo>
                  <a:cubicBezTo>
                    <a:pt x="2866549" y="150971"/>
                    <a:pt x="2853214" y="169069"/>
                    <a:pt x="2835116" y="198596"/>
                  </a:cubicBezTo>
                  <a:cubicBezTo>
                    <a:pt x="2833211" y="194786"/>
                    <a:pt x="2831306" y="191929"/>
                    <a:pt x="2829401" y="188119"/>
                  </a:cubicBezTo>
                  <a:cubicBezTo>
                    <a:pt x="2826544" y="170021"/>
                    <a:pt x="2823686" y="151924"/>
                    <a:pt x="2820829" y="132874"/>
                  </a:cubicBezTo>
                  <a:cubicBezTo>
                    <a:pt x="2820829" y="146209"/>
                    <a:pt x="2820829" y="160496"/>
                    <a:pt x="2821781" y="173831"/>
                  </a:cubicBezTo>
                  <a:cubicBezTo>
                    <a:pt x="2817019" y="166211"/>
                    <a:pt x="2812256" y="158591"/>
                    <a:pt x="2807494" y="151924"/>
                  </a:cubicBezTo>
                  <a:cubicBezTo>
                    <a:pt x="2797969" y="137636"/>
                    <a:pt x="2790349" y="125254"/>
                    <a:pt x="2782729" y="115729"/>
                  </a:cubicBezTo>
                  <a:cubicBezTo>
                    <a:pt x="2768441" y="95726"/>
                    <a:pt x="2759869" y="85249"/>
                    <a:pt x="2759869" y="85249"/>
                  </a:cubicBezTo>
                  <a:cubicBezTo>
                    <a:pt x="2759869" y="85249"/>
                    <a:pt x="2766536" y="97631"/>
                    <a:pt x="2778919" y="118586"/>
                  </a:cubicBezTo>
                  <a:cubicBezTo>
                    <a:pt x="2785586" y="129064"/>
                    <a:pt x="2792254" y="142399"/>
                    <a:pt x="2799874" y="156686"/>
                  </a:cubicBezTo>
                  <a:cubicBezTo>
                    <a:pt x="2803684" y="164306"/>
                    <a:pt x="2808446" y="171926"/>
                    <a:pt x="2812256" y="180499"/>
                  </a:cubicBezTo>
                  <a:cubicBezTo>
                    <a:pt x="2815114" y="186214"/>
                    <a:pt x="2817971" y="191929"/>
                    <a:pt x="2820829" y="197644"/>
                  </a:cubicBezTo>
                  <a:cubicBezTo>
                    <a:pt x="2820829" y="199549"/>
                    <a:pt x="2820829" y="202406"/>
                    <a:pt x="2820829" y="204311"/>
                  </a:cubicBezTo>
                  <a:cubicBezTo>
                    <a:pt x="2820829" y="209074"/>
                    <a:pt x="2821781" y="213836"/>
                    <a:pt x="2821781" y="218599"/>
                  </a:cubicBezTo>
                  <a:cubicBezTo>
                    <a:pt x="2819876" y="221456"/>
                    <a:pt x="2818924" y="224314"/>
                    <a:pt x="2817019" y="227171"/>
                  </a:cubicBezTo>
                  <a:cubicBezTo>
                    <a:pt x="2813209" y="222409"/>
                    <a:pt x="2810351" y="216694"/>
                    <a:pt x="2806541" y="211931"/>
                  </a:cubicBezTo>
                  <a:cubicBezTo>
                    <a:pt x="2806541" y="210979"/>
                    <a:pt x="2805589" y="210979"/>
                    <a:pt x="2805589" y="210026"/>
                  </a:cubicBezTo>
                  <a:cubicBezTo>
                    <a:pt x="2806541" y="209074"/>
                    <a:pt x="2806541" y="208121"/>
                    <a:pt x="2806541" y="208121"/>
                  </a:cubicBezTo>
                  <a:cubicBezTo>
                    <a:pt x="2806541" y="208121"/>
                    <a:pt x="2806541" y="208121"/>
                    <a:pt x="2805589" y="209074"/>
                  </a:cubicBezTo>
                  <a:cubicBezTo>
                    <a:pt x="2800826" y="202406"/>
                    <a:pt x="2796064" y="196691"/>
                    <a:pt x="2792254" y="191929"/>
                  </a:cubicBezTo>
                  <a:cubicBezTo>
                    <a:pt x="2782729" y="179546"/>
                    <a:pt x="2775109" y="169069"/>
                    <a:pt x="2767489" y="161449"/>
                  </a:cubicBezTo>
                  <a:cubicBezTo>
                    <a:pt x="2766536" y="160496"/>
                    <a:pt x="2766536" y="159544"/>
                    <a:pt x="2765584" y="158591"/>
                  </a:cubicBezTo>
                  <a:cubicBezTo>
                    <a:pt x="2765584" y="157639"/>
                    <a:pt x="2765584" y="156686"/>
                    <a:pt x="2765584" y="155734"/>
                  </a:cubicBezTo>
                  <a:cubicBezTo>
                    <a:pt x="2764631" y="145256"/>
                    <a:pt x="2762726" y="135731"/>
                    <a:pt x="2762726" y="128111"/>
                  </a:cubicBezTo>
                  <a:cubicBezTo>
                    <a:pt x="2760821" y="112871"/>
                    <a:pt x="2759869" y="103346"/>
                    <a:pt x="2759869" y="103346"/>
                  </a:cubicBezTo>
                  <a:cubicBezTo>
                    <a:pt x="2759869" y="103346"/>
                    <a:pt x="2759869" y="111919"/>
                    <a:pt x="2758916" y="128111"/>
                  </a:cubicBezTo>
                  <a:cubicBezTo>
                    <a:pt x="2758916" y="134779"/>
                    <a:pt x="2758916" y="141446"/>
                    <a:pt x="2758916" y="150019"/>
                  </a:cubicBezTo>
                  <a:cubicBezTo>
                    <a:pt x="2750344" y="140494"/>
                    <a:pt x="2745581" y="135731"/>
                    <a:pt x="2745581" y="135731"/>
                  </a:cubicBezTo>
                  <a:cubicBezTo>
                    <a:pt x="2745581" y="135731"/>
                    <a:pt x="2750344" y="142399"/>
                    <a:pt x="2758916" y="153829"/>
                  </a:cubicBezTo>
                  <a:cubicBezTo>
                    <a:pt x="2758916" y="154781"/>
                    <a:pt x="2758916" y="155734"/>
                    <a:pt x="2758916" y="155734"/>
                  </a:cubicBezTo>
                  <a:cubicBezTo>
                    <a:pt x="2758916" y="161449"/>
                    <a:pt x="2758916" y="167164"/>
                    <a:pt x="2758916" y="172879"/>
                  </a:cubicBezTo>
                  <a:cubicBezTo>
                    <a:pt x="2758916" y="178594"/>
                    <a:pt x="2759869" y="185261"/>
                    <a:pt x="2759869" y="191929"/>
                  </a:cubicBezTo>
                  <a:cubicBezTo>
                    <a:pt x="2759869" y="200501"/>
                    <a:pt x="2760821" y="210026"/>
                    <a:pt x="2761774" y="219551"/>
                  </a:cubicBezTo>
                  <a:cubicBezTo>
                    <a:pt x="2761774" y="218599"/>
                    <a:pt x="2760821" y="217646"/>
                    <a:pt x="2760821" y="217646"/>
                  </a:cubicBezTo>
                  <a:cubicBezTo>
                    <a:pt x="2760821" y="216694"/>
                    <a:pt x="2760821" y="216694"/>
                    <a:pt x="2760821" y="216694"/>
                  </a:cubicBezTo>
                  <a:cubicBezTo>
                    <a:pt x="2760821" y="216694"/>
                    <a:pt x="2760821" y="216694"/>
                    <a:pt x="2760821" y="217646"/>
                  </a:cubicBezTo>
                  <a:cubicBezTo>
                    <a:pt x="2749391" y="189071"/>
                    <a:pt x="2741771" y="172879"/>
                    <a:pt x="2741771" y="172879"/>
                  </a:cubicBezTo>
                  <a:cubicBezTo>
                    <a:pt x="2741771" y="172879"/>
                    <a:pt x="2747486" y="193834"/>
                    <a:pt x="2757011" y="228124"/>
                  </a:cubicBezTo>
                  <a:cubicBezTo>
                    <a:pt x="2754154" y="236696"/>
                    <a:pt x="2749391" y="250984"/>
                    <a:pt x="2743676" y="268129"/>
                  </a:cubicBezTo>
                  <a:cubicBezTo>
                    <a:pt x="2740819" y="262414"/>
                    <a:pt x="2737961" y="258604"/>
                    <a:pt x="2736056" y="254794"/>
                  </a:cubicBezTo>
                  <a:cubicBezTo>
                    <a:pt x="2737009" y="241459"/>
                    <a:pt x="2737009" y="232886"/>
                    <a:pt x="2737009" y="232886"/>
                  </a:cubicBezTo>
                  <a:cubicBezTo>
                    <a:pt x="2737009" y="232886"/>
                    <a:pt x="2735104" y="238601"/>
                    <a:pt x="2732246" y="249079"/>
                  </a:cubicBezTo>
                  <a:cubicBezTo>
                    <a:pt x="2731294" y="247174"/>
                    <a:pt x="2730341" y="246221"/>
                    <a:pt x="2730341" y="246221"/>
                  </a:cubicBezTo>
                  <a:cubicBezTo>
                    <a:pt x="2730341" y="246221"/>
                    <a:pt x="2730341" y="247174"/>
                    <a:pt x="2731294" y="250031"/>
                  </a:cubicBezTo>
                  <a:cubicBezTo>
                    <a:pt x="2730341" y="252889"/>
                    <a:pt x="2730341" y="254794"/>
                    <a:pt x="2729389" y="258604"/>
                  </a:cubicBezTo>
                  <a:lnTo>
                    <a:pt x="2729389" y="247174"/>
                  </a:lnTo>
                  <a:lnTo>
                    <a:pt x="2731294" y="218599"/>
                  </a:lnTo>
                  <a:cubicBezTo>
                    <a:pt x="2732246" y="218599"/>
                    <a:pt x="2732246" y="218599"/>
                    <a:pt x="2733199" y="219551"/>
                  </a:cubicBezTo>
                  <a:cubicBezTo>
                    <a:pt x="2734151" y="220504"/>
                    <a:pt x="2735104" y="221456"/>
                    <a:pt x="2736056" y="222409"/>
                  </a:cubicBezTo>
                  <a:cubicBezTo>
                    <a:pt x="2737961" y="224314"/>
                    <a:pt x="2737961" y="228124"/>
                    <a:pt x="2738914" y="230981"/>
                  </a:cubicBezTo>
                  <a:cubicBezTo>
                    <a:pt x="2738914" y="228124"/>
                    <a:pt x="2738914" y="225266"/>
                    <a:pt x="2737961" y="222409"/>
                  </a:cubicBezTo>
                  <a:cubicBezTo>
                    <a:pt x="2737009" y="220504"/>
                    <a:pt x="2736056" y="219551"/>
                    <a:pt x="2735104" y="218599"/>
                  </a:cubicBezTo>
                  <a:cubicBezTo>
                    <a:pt x="2734151" y="217646"/>
                    <a:pt x="2732246" y="216694"/>
                    <a:pt x="2730341" y="216694"/>
                  </a:cubicBezTo>
                  <a:lnTo>
                    <a:pt x="2728436" y="216694"/>
                  </a:lnTo>
                  <a:lnTo>
                    <a:pt x="2728436" y="218599"/>
                  </a:lnTo>
                  <a:cubicBezTo>
                    <a:pt x="2726531" y="228124"/>
                    <a:pt x="2723674" y="238601"/>
                    <a:pt x="2721769" y="248126"/>
                  </a:cubicBezTo>
                  <a:cubicBezTo>
                    <a:pt x="2720816" y="251936"/>
                    <a:pt x="2720816" y="256699"/>
                    <a:pt x="2719864" y="260509"/>
                  </a:cubicBezTo>
                  <a:cubicBezTo>
                    <a:pt x="2718911" y="258604"/>
                    <a:pt x="2717959" y="256699"/>
                    <a:pt x="2717006" y="254794"/>
                  </a:cubicBezTo>
                  <a:cubicBezTo>
                    <a:pt x="2717006" y="254794"/>
                    <a:pt x="2717006" y="253841"/>
                    <a:pt x="2717006" y="253841"/>
                  </a:cubicBezTo>
                  <a:cubicBezTo>
                    <a:pt x="2717959" y="244316"/>
                    <a:pt x="2718911" y="238601"/>
                    <a:pt x="2718911" y="238601"/>
                  </a:cubicBezTo>
                  <a:cubicBezTo>
                    <a:pt x="2718911" y="238601"/>
                    <a:pt x="2717959" y="241459"/>
                    <a:pt x="2716054" y="247174"/>
                  </a:cubicBezTo>
                  <a:cubicBezTo>
                    <a:pt x="2717006" y="204311"/>
                    <a:pt x="2716054" y="176689"/>
                    <a:pt x="2716054" y="176689"/>
                  </a:cubicBezTo>
                  <a:cubicBezTo>
                    <a:pt x="2716054" y="176689"/>
                    <a:pt x="2715101" y="185261"/>
                    <a:pt x="2713196" y="198596"/>
                  </a:cubicBezTo>
                  <a:cubicBezTo>
                    <a:pt x="2712244" y="207169"/>
                    <a:pt x="2710339" y="217646"/>
                    <a:pt x="2709386" y="230029"/>
                  </a:cubicBezTo>
                  <a:cubicBezTo>
                    <a:pt x="2707481" y="226219"/>
                    <a:pt x="2706529" y="221456"/>
                    <a:pt x="2704624" y="218599"/>
                  </a:cubicBezTo>
                  <a:lnTo>
                    <a:pt x="2703671" y="199549"/>
                  </a:lnTo>
                  <a:lnTo>
                    <a:pt x="2703671" y="163354"/>
                  </a:lnTo>
                  <a:cubicBezTo>
                    <a:pt x="2704624" y="163354"/>
                    <a:pt x="2705576" y="163354"/>
                    <a:pt x="2706529" y="164306"/>
                  </a:cubicBezTo>
                  <a:cubicBezTo>
                    <a:pt x="2708434" y="165259"/>
                    <a:pt x="2709386" y="166211"/>
                    <a:pt x="2710339" y="167164"/>
                  </a:cubicBezTo>
                  <a:cubicBezTo>
                    <a:pt x="2712244" y="170021"/>
                    <a:pt x="2713196" y="173831"/>
                    <a:pt x="2714149" y="176689"/>
                  </a:cubicBezTo>
                  <a:cubicBezTo>
                    <a:pt x="2714149" y="172879"/>
                    <a:pt x="2713196" y="169069"/>
                    <a:pt x="2712244" y="166211"/>
                  </a:cubicBezTo>
                  <a:cubicBezTo>
                    <a:pt x="2711291" y="164306"/>
                    <a:pt x="2710339" y="163354"/>
                    <a:pt x="2708434" y="161449"/>
                  </a:cubicBezTo>
                  <a:cubicBezTo>
                    <a:pt x="2706529" y="160496"/>
                    <a:pt x="2704624" y="159544"/>
                    <a:pt x="2702719" y="159544"/>
                  </a:cubicBezTo>
                  <a:lnTo>
                    <a:pt x="2700814" y="159544"/>
                  </a:lnTo>
                  <a:lnTo>
                    <a:pt x="2700814" y="161449"/>
                  </a:lnTo>
                  <a:lnTo>
                    <a:pt x="2697004" y="193834"/>
                  </a:lnTo>
                  <a:cubicBezTo>
                    <a:pt x="2694146" y="186214"/>
                    <a:pt x="2693194" y="181451"/>
                    <a:pt x="2693194" y="181451"/>
                  </a:cubicBezTo>
                  <a:cubicBezTo>
                    <a:pt x="2693194" y="181451"/>
                    <a:pt x="2694146" y="187166"/>
                    <a:pt x="2697004" y="198596"/>
                  </a:cubicBezTo>
                  <a:lnTo>
                    <a:pt x="2697004" y="198596"/>
                  </a:lnTo>
                  <a:cubicBezTo>
                    <a:pt x="2696051" y="210979"/>
                    <a:pt x="2696051" y="224314"/>
                    <a:pt x="2696051" y="236696"/>
                  </a:cubicBezTo>
                  <a:cubicBezTo>
                    <a:pt x="2696051" y="245269"/>
                    <a:pt x="2696051" y="253841"/>
                    <a:pt x="2697004" y="262414"/>
                  </a:cubicBezTo>
                  <a:cubicBezTo>
                    <a:pt x="2697004" y="262414"/>
                    <a:pt x="2697004" y="263366"/>
                    <a:pt x="2697004" y="263366"/>
                  </a:cubicBezTo>
                  <a:cubicBezTo>
                    <a:pt x="2697004" y="264319"/>
                    <a:pt x="2696051" y="265271"/>
                    <a:pt x="2696051" y="265271"/>
                  </a:cubicBezTo>
                  <a:cubicBezTo>
                    <a:pt x="2695099" y="264319"/>
                    <a:pt x="2694146" y="262414"/>
                    <a:pt x="2694146" y="261461"/>
                  </a:cubicBezTo>
                  <a:cubicBezTo>
                    <a:pt x="2691289" y="255746"/>
                    <a:pt x="2688431" y="250984"/>
                    <a:pt x="2685574" y="246221"/>
                  </a:cubicBezTo>
                  <a:cubicBezTo>
                    <a:pt x="2682716" y="233839"/>
                    <a:pt x="2680811" y="221456"/>
                    <a:pt x="2677954" y="210979"/>
                  </a:cubicBezTo>
                  <a:cubicBezTo>
                    <a:pt x="2677001" y="207169"/>
                    <a:pt x="2677001" y="204311"/>
                    <a:pt x="2676049" y="200501"/>
                  </a:cubicBezTo>
                  <a:cubicBezTo>
                    <a:pt x="2677954" y="190976"/>
                    <a:pt x="2679859" y="182404"/>
                    <a:pt x="2681764" y="173831"/>
                  </a:cubicBezTo>
                  <a:cubicBezTo>
                    <a:pt x="2683669" y="162401"/>
                    <a:pt x="2685574" y="152876"/>
                    <a:pt x="2687479" y="144304"/>
                  </a:cubicBezTo>
                  <a:cubicBezTo>
                    <a:pt x="2690336" y="128111"/>
                    <a:pt x="2691289" y="118586"/>
                    <a:pt x="2691289" y="118586"/>
                  </a:cubicBezTo>
                  <a:cubicBezTo>
                    <a:pt x="2691289" y="118586"/>
                    <a:pt x="2688431" y="128111"/>
                    <a:pt x="2683669" y="143351"/>
                  </a:cubicBezTo>
                  <a:cubicBezTo>
                    <a:pt x="2681764" y="149066"/>
                    <a:pt x="2679859" y="155734"/>
                    <a:pt x="2677954" y="162401"/>
                  </a:cubicBezTo>
                  <a:cubicBezTo>
                    <a:pt x="2677001" y="166211"/>
                    <a:pt x="2675096" y="170974"/>
                    <a:pt x="2673191" y="176689"/>
                  </a:cubicBezTo>
                  <a:cubicBezTo>
                    <a:pt x="2673191" y="176689"/>
                    <a:pt x="2673191" y="177641"/>
                    <a:pt x="2673191" y="177641"/>
                  </a:cubicBezTo>
                  <a:cubicBezTo>
                    <a:pt x="2673191" y="176689"/>
                    <a:pt x="2672239" y="174784"/>
                    <a:pt x="2672239" y="173831"/>
                  </a:cubicBezTo>
                  <a:cubicBezTo>
                    <a:pt x="2670334" y="163354"/>
                    <a:pt x="2668429" y="153829"/>
                    <a:pt x="2666524" y="146209"/>
                  </a:cubicBezTo>
                  <a:cubicBezTo>
                    <a:pt x="2663666" y="130969"/>
                    <a:pt x="2661761" y="121444"/>
                    <a:pt x="2661761" y="121444"/>
                  </a:cubicBezTo>
                  <a:cubicBezTo>
                    <a:pt x="2661761" y="121444"/>
                    <a:pt x="2661761" y="130016"/>
                    <a:pt x="2662714" y="146209"/>
                  </a:cubicBezTo>
                  <a:cubicBezTo>
                    <a:pt x="2663666" y="158591"/>
                    <a:pt x="2664619" y="176689"/>
                    <a:pt x="2666524" y="196691"/>
                  </a:cubicBezTo>
                  <a:cubicBezTo>
                    <a:pt x="2666524" y="197644"/>
                    <a:pt x="2665571" y="199549"/>
                    <a:pt x="2665571" y="200501"/>
                  </a:cubicBezTo>
                  <a:cubicBezTo>
                    <a:pt x="2665571" y="201454"/>
                    <a:pt x="2664619" y="203359"/>
                    <a:pt x="2664619" y="204311"/>
                  </a:cubicBezTo>
                  <a:cubicBezTo>
                    <a:pt x="2658904" y="192881"/>
                    <a:pt x="2653189" y="183356"/>
                    <a:pt x="2649379" y="174784"/>
                  </a:cubicBezTo>
                  <a:cubicBezTo>
                    <a:pt x="2639854" y="152876"/>
                    <a:pt x="2634139" y="141446"/>
                    <a:pt x="2634139" y="141446"/>
                  </a:cubicBezTo>
                  <a:cubicBezTo>
                    <a:pt x="2634139" y="141446"/>
                    <a:pt x="2637949" y="153829"/>
                    <a:pt x="2646521" y="176689"/>
                  </a:cubicBezTo>
                  <a:cubicBezTo>
                    <a:pt x="2650331" y="187166"/>
                    <a:pt x="2656046" y="199549"/>
                    <a:pt x="2661761" y="214789"/>
                  </a:cubicBezTo>
                  <a:cubicBezTo>
                    <a:pt x="2661761" y="215741"/>
                    <a:pt x="2661761" y="215741"/>
                    <a:pt x="2660809" y="216694"/>
                  </a:cubicBezTo>
                  <a:cubicBezTo>
                    <a:pt x="2656999" y="210026"/>
                    <a:pt x="2655094" y="204311"/>
                    <a:pt x="2652236" y="201454"/>
                  </a:cubicBezTo>
                  <a:cubicBezTo>
                    <a:pt x="2649379" y="197644"/>
                    <a:pt x="2648426" y="196691"/>
                    <a:pt x="2648426" y="196691"/>
                  </a:cubicBezTo>
                  <a:cubicBezTo>
                    <a:pt x="2648426" y="196691"/>
                    <a:pt x="2649379" y="198596"/>
                    <a:pt x="2651284" y="202406"/>
                  </a:cubicBezTo>
                  <a:cubicBezTo>
                    <a:pt x="2654141" y="206216"/>
                    <a:pt x="2655094" y="211931"/>
                    <a:pt x="2657951" y="218599"/>
                  </a:cubicBezTo>
                  <a:cubicBezTo>
                    <a:pt x="2657951" y="220504"/>
                    <a:pt x="2658904" y="222409"/>
                    <a:pt x="2658904" y="223361"/>
                  </a:cubicBezTo>
                  <a:cubicBezTo>
                    <a:pt x="2658904" y="224314"/>
                    <a:pt x="2657951" y="225266"/>
                    <a:pt x="2657951" y="226219"/>
                  </a:cubicBezTo>
                  <a:cubicBezTo>
                    <a:pt x="2654141" y="214789"/>
                    <a:pt x="2650331" y="203359"/>
                    <a:pt x="2647474" y="193834"/>
                  </a:cubicBezTo>
                  <a:cubicBezTo>
                    <a:pt x="2644616" y="184309"/>
                    <a:pt x="2640806" y="175736"/>
                    <a:pt x="2638901" y="169069"/>
                  </a:cubicBezTo>
                  <a:cubicBezTo>
                    <a:pt x="2634139" y="154781"/>
                    <a:pt x="2631281" y="147161"/>
                    <a:pt x="2631281" y="147161"/>
                  </a:cubicBezTo>
                  <a:cubicBezTo>
                    <a:pt x="2631281" y="147161"/>
                    <a:pt x="2632234" y="155734"/>
                    <a:pt x="2635091" y="170021"/>
                  </a:cubicBezTo>
                  <a:cubicBezTo>
                    <a:pt x="2637949" y="184309"/>
                    <a:pt x="2641759" y="205264"/>
                    <a:pt x="2647474" y="230029"/>
                  </a:cubicBezTo>
                  <a:cubicBezTo>
                    <a:pt x="2648426" y="235744"/>
                    <a:pt x="2650331" y="241459"/>
                    <a:pt x="2651284" y="247174"/>
                  </a:cubicBezTo>
                  <a:cubicBezTo>
                    <a:pt x="2648426" y="255746"/>
                    <a:pt x="2645569" y="264319"/>
                    <a:pt x="2642711" y="273844"/>
                  </a:cubicBezTo>
                  <a:cubicBezTo>
                    <a:pt x="2641759" y="272891"/>
                    <a:pt x="2641759" y="271939"/>
                    <a:pt x="2640806" y="270034"/>
                  </a:cubicBezTo>
                  <a:cubicBezTo>
                    <a:pt x="2640806" y="269081"/>
                    <a:pt x="2639854" y="269081"/>
                    <a:pt x="2639854" y="268129"/>
                  </a:cubicBezTo>
                  <a:cubicBezTo>
                    <a:pt x="2642711" y="238601"/>
                    <a:pt x="2643664" y="220504"/>
                    <a:pt x="2643664" y="220504"/>
                  </a:cubicBezTo>
                  <a:cubicBezTo>
                    <a:pt x="2643664" y="220504"/>
                    <a:pt x="2640806" y="230029"/>
                    <a:pt x="2636996" y="247174"/>
                  </a:cubicBezTo>
                  <a:cubicBezTo>
                    <a:pt x="2636996" y="220504"/>
                    <a:pt x="2636044" y="204311"/>
                    <a:pt x="2636044" y="204311"/>
                  </a:cubicBezTo>
                  <a:cubicBezTo>
                    <a:pt x="2636044" y="204311"/>
                    <a:pt x="2633186" y="217646"/>
                    <a:pt x="2630329" y="240506"/>
                  </a:cubicBezTo>
                  <a:cubicBezTo>
                    <a:pt x="2628424" y="228124"/>
                    <a:pt x="2625566" y="216694"/>
                    <a:pt x="2623661" y="206216"/>
                  </a:cubicBezTo>
                  <a:cubicBezTo>
                    <a:pt x="2618899" y="182404"/>
                    <a:pt x="2614136" y="162401"/>
                    <a:pt x="2610326" y="147161"/>
                  </a:cubicBezTo>
                  <a:cubicBezTo>
                    <a:pt x="2613184" y="141446"/>
                    <a:pt x="2615089" y="137636"/>
                    <a:pt x="2615089" y="137636"/>
                  </a:cubicBezTo>
                  <a:cubicBezTo>
                    <a:pt x="2615089" y="137636"/>
                    <a:pt x="2613184" y="140494"/>
                    <a:pt x="2610326" y="145256"/>
                  </a:cubicBezTo>
                  <a:cubicBezTo>
                    <a:pt x="2610326" y="144304"/>
                    <a:pt x="2610326" y="144304"/>
                    <a:pt x="2609374" y="143351"/>
                  </a:cubicBezTo>
                  <a:cubicBezTo>
                    <a:pt x="2605564" y="128111"/>
                    <a:pt x="2603659" y="119539"/>
                    <a:pt x="2603659" y="119539"/>
                  </a:cubicBezTo>
                  <a:cubicBezTo>
                    <a:pt x="2603659" y="119539"/>
                    <a:pt x="2604611" y="128111"/>
                    <a:pt x="2605564" y="144304"/>
                  </a:cubicBezTo>
                  <a:cubicBezTo>
                    <a:pt x="2605564" y="146209"/>
                    <a:pt x="2605564" y="149066"/>
                    <a:pt x="2606516" y="150971"/>
                  </a:cubicBezTo>
                  <a:cubicBezTo>
                    <a:pt x="2604611" y="153829"/>
                    <a:pt x="2602706" y="155734"/>
                    <a:pt x="2600801" y="158591"/>
                  </a:cubicBezTo>
                  <a:cubicBezTo>
                    <a:pt x="2596991" y="163354"/>
                    <a:pt x="2594134" y="169069"/>
                    <a:pt x="2589371" y="175736"/>
                  </a:cubicBezTo>
                  <a:cubicBezTo>
                    <a:pt x="2589371" y="174784"/>
                    <a:pt x="2589371" y="172879"/>
                    <a:pt x="2588419" y="171926"/>
                  </a:cubicBezTo>
                  <a:cubicBezTo>
                    <a:pt x="2585561" y="155734"/>
                    <a:pt x="2583656" y="147161"/>
                    <a:pt x="2583656" y="147161"/>
                  </a:cubicBezTo>
                  <a:cubicBezTo>
                    <a:pt x="2583656" y="147161"/>
                    <a:pt x="2583656" y="156686"/>
                    <a:pt x="2584609" y="171926"/>
                  </a:cubicBezTo>
                  <a:cubicBezTo>
                    <a:pt x="2584609" y="174784"/>
                    <a:pt x="2584609" y="178594"/>
                    <a:pt x="2585561" y="182404"/>
                  </a:cubicBezTo>
                  <a:cubicBezTo>
                    <a:pt x="2585561" y="182404"/>
                    <a:pt x="2585561" y="182404"/>
                    <a:pt x="2585561" y="182404"/>
                  </a:cubicBezTo>
                  <a:cubicBezTo>
                    <a:pt x="2582704" y="187166"/>
                    <a:pt x="2579846" y="192881"/>
                    <a:pt x="2576036" y="198596"/>
                  </a:cubicBezTo>
                  <a:cubicBezTo>
                    <a:pt x="2575084" y="190976"/>
                    <a:pt x="2575084" y="183356"/>
                    <a:pt x="2574131" y="177641"/>
                  </a:cubicBezTo>
                  <a:cubicBezTo>
                    <a:pt x="2573179" y="165259"/>
                    <a:pt x="2573179" y="157639"/>
                    <a:pt x="2573179" y="157639"/>
                  </a:cubicBezTo>
                  <a:cubicBezTo>
                    <a:pt x="2573179" y="157639"/>
                    <a:pt x="2572226" y="162401"/>
                    <a:pt x="2571274" y="170974"/>
                  </a:cubicBezTo>
                  <a:cubicBezTo>
                    <a:pt x="2571274" y="170974"/>
                    <a:pt x="2571274" y="170021"/>
                    <a:pt x="2571274" y="170021"/>
                  </a:cubicBezTo>
                  <a:cubicBezTo>
                    <a:pt x="2570321" y="162401"/>
                    <a:pt x="2570321" y="155734"/>
                    <a:pt x="2569369" y="149066"/>
                  </a:cubicBezTo>
                  <a:cubicBezTo>
                    <a:pt x="2569369" y="142399"/>
                    <a:pt x="2568416" y="135731"/>
                    <a:pt x="2568416" y="130016"/>
                  </a:cubicBezTo>
                  <a:cubicBezTo>
                    <a:pt x="2567464" y="118586"/>
                    <a:pt x="2566511" y="108109"/>
                    <a:pt x="2567464" y="99536"/>
                  </a:cubicBezTo>
                  <a:cubicBezTo>
                    <a:pt x="2567464" y="82391"/>
                    <a:pt x="2566511" y="72866"/>
                    <a:pt x="2566511" y="72866"/>
                  </a:cubicBezTo>
                  <a:cubicBezTo>
                    <a:pt x="2566511" y="72866"/>
                    <a:pt x="2565559" y="82391"/>
                    <a:pt x="2562701" y="99536"/>
                  </a:cubicBezTo>
                  <a:cubicBezTo>
                    <a:pt x="2561749" y="108109"/>
                    <a:pt x="2560796" y="118586"/>
                    <a:pt x="2560796" y="130016"/>
                  </a:cubicBezTo>
                  <a:cubicBezTo>
                    <a:pt x="2560796" y="135731"/>
                    <a:pt x="2559844" y="142399"/>
                    <a:pt x="2559844" y="149066"/>
                  </a:cubicBezTo>
                  <a:cubicBezTo>
                    <a:pt x="2559844" y="155734"/>
                    <a:pt x="2559844" y="162401"/>
                    <a:pt x="2559844" y="170021"/>
                  </a:cubicBezTo>
                  <a:cubicBezTo>
                    <a:pt x="2559844" y="178594"/>
                    <a:pt x="2559844" y="187166"/>
                    <a:pt x="2560796" y="195739"/>
                  </a:cubicBezTo>
                  <a:cubicBezTo>
                    <a:pt x="2559844" y="192881"/>
                    <a:pt x="2558891" y="191929"/>
                    <a:pt x="2558891" y="191929"/>
                  </a:cubicBezTo>
                  <a:cubicBezTo>
                    <a:pt x="2558891" y="191929"/>
                    <a:pt x="2559844" y="194786"/>
                    <a:pt x="2561749" y="200501"/>
                  </a:cubicBezTo>
                  <a:cubicBezTo>
                    <a:pt x="2561749" y="206216"/>
                    <a:pt x="2562701" y="211931"/>
                    <a:pt x="2562701" y="217646"/>
                  </a:cubicBezTo>
                  <a:cubicBezTo>
                    <a:pt x="2562701" y="219551"/>
                    <a:pt x="2562701" y="221456"/>
                    <a:pt x="2562701" y="223361"/>
                  </a:cubicBezTo>
                  <a:cubicBezTo>
                    <a:pt x="2558891" y="230981"/>
                    <a:pt x="2555081" y="238601"/>
                    <a:pt x="2551271" y="247174"/>
                  </a:cubicBezTo>
                  <a:cubicBezTo>
                    <a:pt x="2550319" y="239554"/>
                    <a:pt x="2550319" y="233839"/>
                    <a:pt x="2549366" y="230029"/>
                  </a:cubicBezTo>
                  <a:cubicBezTo>
                    <a:pt x="2553176" y="219551"/>
                    <a:pt x="2555081" y="212884"/>
                    <a:pt x="2555081" y="212884"/>
                  </a:cubicBezTo>
                  <a:cubicBezTo>
                    <a:pt x="2555081" y="212884"/>
                    <a:pt x="2552224" y="218599"/>
                    <a:pt x="2546509" y="228124"/>
                  </a:cubicBezTo>
                  <a:cubicBezTo>
                    <a:pt x="2546509" y="226219"/>
                    <a:pt x="2547461" y="224314"/>
                    <a:pt x="2547461" y="222409"/>
                  </a:cubicBezTo>
                  <a:cubicBezTo>
                    <a:pt x="2551271" y="206216"/>
                    <a:pt x="2553176" y="196691"/>
                    <a:pt x="2553176" y="196691"/>
                  </a:cubicBezTo>
                  <a:cubicBezTo>
                    <a:pt x="2553176" y="196691"/>
                    <a:pt x="2549366" y="205264"/>
                    <a:pt x="2543651" y="221456"/>
                  </a:cubicBezTo>
                  <a:cubicBezTo>
                    <a:pt x="2541746" y="228124"/>
                    <a:pt x="2538889" y="236696"/>
                    <a:pt x="2536984" y="246221"/>
                  </a:cubicBezTo>
                  <a:cubicBezTo>
                    <a:pt x="2536984" y="245269"/>
                    <a:pt x="2536984" y="245269"/>
                    <a:pt x="2536984" y="244316"/>
                  </a:cubicBezTo>
                  <a:cubicBezTo>
                    <a:pt x="2535079" y="230029"/>
                    <a:pt x="2534126" y="221456"/>
                    <a:pt x="2534126" y="221456"/>
                  </a:cubicBezTo>
                  <a:cubicBezTo>
                    <a:pt x="2534126" y="221456"/>
                    <a:pt x="2534126" y="230029"/>
                    <a:pt x="2533174" y="244316"/>
                  </a:cubicBezTo>
                  <a:cubicBezTo>
                    <a:pt x="2533174" y="246221"/>
                    <a:pt x="2533174" y="249079"/>
                    <a:pt x="2533174" y="250984"/>
                  </a:cubicBezTo>
                  <a:cubicBezTo>
                    <a:pt x="2533174" y="249079"/>
                    <a:pt x="2532221" y="247174"/>
                    <a:pt x="2532221" y="245269"/>
                  </a:cubicBezTo>
                  <a:cubicBezTo>
                    <a:pt x="2529364" y="233839"/>
                    <a:pt x="2527459" y="223361"/>
                    <a:pt x="2524601" y="213836"/>
                  </a:cubicBezTo>
                  <a:cubicBezTo>
                    <a:pt x="2521744" y="204311"/>
                    <a:pt x="2519839" y="196691"/>
                    <a:pt x="2517934" y="190024"/>
                  </a:cubicBezTo>
                  <a:cubicBezTo>
                    <a:pt x="2513171" y="176689"/>
                    <a:pt x="2511266" y="169069"/>
                    <a:pt x="2511266" y="169069"/>
                  </a:cubicBezTo>
                  <a:cubicBezTo>
                    <a:pt x="2511266" y="169069"/>
                    <a:pt x="2512219" y="176689"/>
                    <a:pt x="2514124" y="190976"/>
                  </a:cubicBezTo>
                  <a:cubicBezTo>
                    <a:pt x="2515076" y="197644"/>
                    <a:pt x="2516029" y="206216"/>
                    <a:pt x="2516981" y="215741"/>
                  </a:cubicBezTo>
                  <a:cubicBezTo>
                    <a:pt x="2517934" y="225266"/>
                    <a:pt x="2518886" y="235744"/>
                    <a:pt x="2520791" y="248126"/>
                  </a:cubicBezTo>
                  <a:cubicBezTo>
                    <a:pt x="2521744" y="257651"/>
                    <a:pt x="2522696" y="267176"/>
                    <a:pt x="2523649" y="277654"/>
                  </a:cubicBezTo>
                  <a:cubicBezTo>
                    <a:pt x="2522696" y="279559"/>
                    <a:pt x="2521744" y="281464"/>
                    <a:pt x="2521744" y="282416"/>
                  </a:cubicBezTo>
                  <a:cubicBezTo>
                    <a:pt x="2519839" y="274796"/>
                    <a:pt x="2517934" y="269081"/>
                    <a:pt x="2516981" y="263366"/>
                  </a:cubicBezTo>
                  <a:cubicBezTo>
                    <a:pt x="2513171" y="250031"/>
                    <a:pt x="2511266" y="243364"/>
                    <a:pt x="2511266" y="243364"/>
                  </a:cubicBezTo>
                  <a:cubicBezTo>
                    <a:pt x="2511266" y="243364"/>
                    <a:pt x="2512219" y="250984"/>
                    <a:pt x="2513171" y="264319"/>
                  </a:cubicBezTo>
                  <a:cubicBezTo>
                    <a:pt x="2513171" y="268129"/>
                    <a:pt x="2514124" y="272891"/>
                    <a:pt x="2514124" y="277654"/>
                  </a:cubicBezTo>
                  <a:cubicBezTo>
                    <a:pt x="2510314" y="269081"/>
                    <a:pt x="2507456" y="262414"/>
                    <a:pt x="2504599" y="256699"/>
                  </a:cubicBezTo>
                  <a:cubicBezTo>
                    <a:pt x="2504599" y="254794"/>
                    <a:pt x="2504599" y="253841"/>
                    <a:pt x="2504599" y="253841"/>
                  </a:cubicBezTo>
                  <a:cubicBezTo>
                    <a:pt x="2504599" y="253841"/>
                    <a:pt x="2504599" y="254794"/>
                    <a:pt x="2503646" y="255746"/>
                  </a:cubicBezTo>
                  <a:cubicBezTo>
                    <a:pt x="2499836" y="248126"/>
                    <a:pt x="2497931" y="243364"/>
                    <a:pt x="2497931" y="243364"/>
                  </a:cubicBezTo>
                  <a:cubicBezTo>
                    <a:pt x="2497931" y="243364"/>
                    <a:pt x="2499836" y="249079"/>
                    <a:pt x="2502694" y="259556"/>
                  </a:cubicBezTo>
                  <a:cubicBezTo>
                    <a:pt x="2501741" y="261461"/>
                    <a:pt x="2500789" y="264319"/>
                    <a:pt x="2499836" y="267176"/>
                  </a:cubicBezTo>
                  <a:cubicBezTo>
                    <a:pt x="2499836" y="268129"/>
                    <a:pt x="2498884" y="269081"/>
                    <a:pt x="2498884" y="270034"/>
                  </a:cubicBezTo>
                  <a:cubicBezTo>
                    <a:pt x="2496979" y="253841"/>
                    <a:pt x="2496026" y="237649"/>
                    <a:pt x="2494121" y="223361"/>
                  </a:cubicBezTo>
                  <a:cubicBezTo>
                    <a:pt x="2495074" y="222409"/>
                    <a:pt x="2495074" y="221456"/>
                    <a:pt x="2496026" y="220504"/>
                  </a:cubicBezTo>
                  <a:cubicBezTo>
                    <a:pt x="2500789" y="212884"/>
                    <a:pt x="2504599" y="207169"/>
                    <a:pt x="2506504" y="203359"/>
                  </a:cubicBezTo>
                  <a:cubicBezTo>
                    <a:pt x="2509361" y="199549"/>
                    <a:pt x="2510314" y="197644"/>
                    <a:pt x="2510314" y="197644"/>
                  </a:cubicBezTo>
                  <a:cubicBezTo>
                    <a:pt x="2510314" y="197644"/>
                    <a:pt x="2508409" y="199549"/>
                    <a:pt x="2505551" y="203359"/>
                  </a:cubicBezTo>
                  <a:cubicBezTo>
                    <a:pt x="2502694" y="206216"/>
                    <a:pt x="2497931" y="210979"/>
                    <a:pt x="2493169" y="217646"/>
                  </a:cubicBezTo>
                  <a:cubicBezTo>
                    <a:pt x="2493169" y="217646"/>
                    <a:pt x="2493169" y="216694"/>
                    <a:pt x="2493169" y="216694"/>
                  </a:cubicBezTo>
                  <a:cubicBezTo>
                    <a:pt x="2492216" y="210026"/>
                    <a:pt x="2492216" y="203359"/>
                    <a:pt x="2491264" y="196691"/>
                  </a:cubicBezTo>
                  <a:cubicBezTo>
                    <a:pt x="2497931" y="188119"/>
                    <a:pt x="2501741" y="183356"/>
                    <a:pt x="2501741" y="183356"/>
                  </a:cubicBezTo>
                  <a:cubicBezTo>
                    <a:pt x="2501741" y="183356"/>
                    <a:pt x="2497931" y="187166"/>
                    <a:pt x="2490311" y="192881"/>
                  </a:cubicBezTo>
                  <a:cubicBezTo>
                    <a:pt x="2489359" y="187166"/>
                    <a:pt x="2489359" y="181451"/>
                    <a:pt x="2489359" y="176689"/>
                  </a:cubicBezTo>
                  <a:cubicBezTo>
                    <a:pt x="2492216" y="171926"/>
                    <a:pt x="2495074" y="168116"/>
                    <a:pt x="2497931" y="165259"/>
                  </a:cubicBezTo>
                  <a:cubicBezTo>
                    <a:pt x="2500789" y="161449"/>
                    <a:pt x="2502694" y="159544"/>
                    <a:pt x="2502694" y="159544"/>
                  </a:cubicBezTo>
                  <a:cubicBezTo>
                    <a:pt x="2502694" y="159544"/>
                    <a:pt x="2500789" y="161449"/>
                    <a:pt x="2496979" y="164306"/>
                  </a:cubicBezTo>
                  <a:cubicBezTo>
                    <a:pt x="2495074" y="166211"/>
                    <a:pt x="2492216" y="169069"/>
                    <a:pt x="2489359" y="171926"/>
                  </a:cubicBezTo>
                  <a:cubicBezTo>
                    <a:pt x="2489359" y="165259"/>
                    <a:pt x="2488406" y="158591"/>
                    <a:pt x="2488406" y="153829"/>
                  </a:cubicBezTo>
                  <a:cubicBezTo>
                    <a:pt x="2488406" y="146209"/>
                    <a:pt x="2487454" y="139541"/>
                    <a:pt x="2487454" y="135731"/>
                  </a:cubicBezTo>
                  <a:cubicBezTo>
                    <a:pt x="2491264" y="129064"/>
                    <a:pt x="2494121" y="125254"/>
                    <a:pt x="2494121" y="125254"/>
                  </a:cubicBezTo>
                  <a:cubicBezTo>
                    <a:pt x="2494121" y="125254"/>
                    <a:pt x="2492216" y="128111"/>
                    <a:pt x="2487454" y="132874"/>
                  </a:cubicBezTo>
                  <a:cubicBezTo>
                    <a:pt x="2487454" y="130969"/>
                    <a:pt x="2487454" y="129064"/>
                    <a:pt x="2487454" y="129064"/>
                  </a:cubicBezTo>
                  <a:cubicBezTo>
                    <a:pt x="2487454" y="129064"/>
                    <a:pt x="2487454" y="130969"/>
                    <a:pt x="2486501" y="132874"/>
                  </a:cubicBezTo>
                  <a:cubicBezTo>
                    <a:pt x="2483644" y="136684"/>
                    <a:pt x="2479834" y="140494"/>
                    <a:pt x="2475071" y="146209"/>
                  </a:cubicBezTo>
                  <a:cubicBezTo>
                    <a:pt x="2469356" y="152876"/>
                    <a:pt x="2462689" y="161449"/>
                    <a:pt x="2455069" y="171926"/>
                  </a:cubicBezTo>
                  <a:cubicBezTo>
                    <a:pt x="2451259" y="176689"/>
                    <a:pt x="2447449" y="182404"/>
                    <a:pt x="2442686" y="188119"/>
                  </a:cubicBezTo>
                  <a:cubicBezTo>
                    <a:pt x="2439829" y="192881"/>
                    <a:pt x="2436019" y="197644"/>
                    <a:pt x="2433161" y="203359"/>
                  </a:cubicBezTo>
                  <a:cubicBezTo>
                    <a:pt x="2433161" y="199549"/>
                    <a:pt x="2432209" y="195739"/>
                    <a:pt x="2432209" y="191929"/>
                  </a:cubicBezTo>
                  <a:cubicBezTo>
                    <a:pt x="2428399" y="158591"/>
                    <a:pt x="2426494" y="130969"/>
                    <a:pt x="2425541" y="110966"/>
                  </a:cubicBezTo>
                  <a:cubicBezTo>
                    <a:pt x="2425541" y="101441"/>
                    <a:pt x="2424589" y="93821"/>
                    <a:pt x="2424589" y="88106"/>
                  </a:cubicBezTo>
                  <a:cubicBezTo>
                    <a:pt x="2424589" y="82391"/>
                    <a:pt x="2424589" y="80486"/>
                    <a:pt x="2424589" y="80486"/>
                  </a:cubicBezTo>
                  <a:cubicBezTo>
                    <a:pt x="2424589" y="80486"/>
                    <a:pt x="2424589" y="83344"/>
                    <a:pt x="2423636" y="88106"/>
                  </a:cubicBezTo>
                  <a:cubicBezTo>
                    <a:pt x="2422684" y="92869"/>
                    <a:pt x="2422684" y="101441"/>
                    <a:pt x="2421731" y="110966"/>
                  </a:cubicBezTo>
                  <a:cubicBezTo>
                    <a:pt x="2420779" y="120491"/>
                    <a:pt x="2420779" y="132874"/>
                    <a:pt x="2420779" y="146209"/>
                  </a:cubicBezTo>
                  <a:cubicBezTo>
                    <a:pt x="2420779" y="159544"/>
                    <a:pt x="2420779" y="175736"/>
                    <a:pt x="2421731" y="191929"/>
                  </a:cubicBezTo>
                  <a:cubicBezTo>
                    <a:pt x="2421731" y="200501"/>
                    <a:pt x="2422684" y="210026"/>
                    <a:pt x="2422684" y="220504"/>
                  </a:cubicBezTo>
                  <a:cubicBezTo>
                    <a:pt x="2416969" y="230029"/>
                    <a:pt x="2411254" y="239554"/>
                    <a:pt x="2405539" y="250031"/>
                  </a:cubicBezTo>
                  <a:cubicBezTo>
                    <a:pt x="2404586" y="251936"/>
                    <a:pt x="2403634" y="254794"/>
                    <a:pt x="2401729" y="256699"/>
                  </a:cubicBezTo>
                  <a:cubicBezTo>
                    <a:pt x="2401729" y="256699"/>
                    <a:pt x="2400776" y="255746"/>
                    <a:pt x="2400776" y="255746"/>
                  </a:cubicBezTo>
                  <a:cubicBezTo>
                    <a:pt x="2397919" y="247174"/>
                    <a:pt x="2395061" y="239554"/>
                    <a:pt x="2392204" y="233839"/>
                  </a:cubicBezTo>
                  <a:cubicBezTo>
                    <a:pt x="2389346" y="208121"/>
                    <a:pt x="2386489" y="186214"/>
                    <a:pt x="2385536" y="170974"/>
                  </a:cubicBezTo>
                  <a:cubicBezTo>
                    <a:pt x="2384584" y="162401"/>
                    <a:pt x="2383631" y="155734"/>
                    <a:pt x="2382679" y="150971"/>
                  </a:cubicBezTo>
                  <a:cubicBezTo>
                    <a:pt x="2383631" y="147161"/>
                    <a:pt x="2384584" y="144304"/>
                    <a:pt x="2384584" y="140494"/>
                  </a:cubicBezTo>
                  <a:cubicBezTo>
                    <a:pt x="2384584" y="138589"/>
                    <a:pt x="2383631" y="137636"/>
                    <a:pt x="2382679" y="135731"/>
                  </a:cubicBezTo>
                  <a:cubicBezTo>
                    <a:pt x="2385536" y="129064"/>
                    <a:pt x="2388394" y="121444"/>
                    <a:pt x="2390299" y="114776"/>
                  </a:cubicBezTo>
                  <a:cubicBezTo>
                    <a:pt x="2413159" y="53816"/>
                    <a:pt x="2427446" y="12859"/>
                    <a:pt x="2427446" y="12859"/>
                  </a:cubicBezTo>
                  <a:cubicBezTo>
                    <a:pt x="2427446" y="12859"/>
                    <a:pt x="2407444" y="50959"/>
                    <a:pt x="2380774" y="110014"/>
                  </a:cubicBezTo>
                  <a:cubicBezTo>
                    <a:pt x="2374106" y="124301"/>
                    <a:pt x="2366486" y="140494"/>
                    <a:pt x="2358866" y="157639"/>
                  </a:cubicBezTo>
                  <a:cubicBezTo>
                    <a:pt x="2357914" y="160496"/>
                    <a:pt x="2356009" y="163354"/>
                    <a:pt x="2355056" y="166211"/>
                  </a:cubicBezTo>
                  <a:cubicBezTo>
                    <a:pt x="2356009" y="162401"/>
                    <a:pt x="2356961" y="158591"/>
                    <a:pt x="2357914" y="155734"/>
                  </a:cubicBezTo>
                  <a:cubicBezTo>
                    <a:pt x="2360771" y="141446"/>
                    <a:pt x="2362676" y="132874"/>
                    <a:pt x="2362676" y="132874"/>
                  </a:cubicBezTo>
                  <a:cubicBezTo>
                    <a:pt x="2362676" y="132874"/>
                    <a:pt x="2359819" y="140494"/>
                    <a:pt x="2354104" y="154781"/>
                  </a:cubicBezTo>
                  <a:cubicBezTo>
                    <a:pt x="2351246" y="161449"/>
                    <a:pt x="2348389" y="170021"/>
                    <a:pt x="2344579" y="179546"/>
                  </a:cubicBezTo>
                  <a:cubicBezTo>
                    <a:pt x="2340769" y="189071"/>
                    <a:pt x="2336959" y="200501"/>
                    <a:pt x="2334101" y="211931"/>
                  </a:cubicBezTo>
                  <a:cubicBezTo>
                    <a:pt x="2334101" y="211931"/>
                    <a:pt x="2334101" y="211931"/>
                    <a:pt x="2334101" y="211931"/>
                  </a:cubicBezTo>
                  <a:cubicBezTo>
                    <a:pt x="2336006" y="197644"/>
                    <a:pt x="2338864" y="184309"/>
                    <a:pt x="2340769" y="171926"/>
                  </a:cubicBezTo>
                  <a:cubicBezTo>
                    <a:pt x="2343626" y="156686"/>
                    <a:pt x="2344579" y="143351"/>
                    <a:pt x="2347436" y="130969"/>
                  </a:cubicBezTo>
                  <a:cubicBezTo>
                    <a:pt x="2350294" y="118586"/>
                    <a:pt x="2352199" y="108109"/>
                    <a:pt x="2354104" y="99536"/>
                  </a:cubicBezTo>
                  <a:cubicBezTo>
                    <a:pt x="2357914" y="82391"/>
                    <a:pt x="2358866" y="71914"/>
                    <a:pt x="2358866" y="71914"/>
                  </a:cubicBezTo>
                  <a:cubicBezTo>
                    <a:pt x="2358866" y="71914"/>
                    <a:pt x="2355056" y="81439"/>
                    <a:pt x="2350294" y="98584"/>
                  </a:cubicBezTo>
                  <a:cubicBezTo>
                    <a:pt x="2347436" y="107156"/>
                    <a:pt x="2344579" y="117634"/>
                    <a:pt x="2340769" y="129064"/>
                  </a:cubicBezTo>
                  <a:cubicBezTo>
                    <a:pt x="2336959" y="140494"/>
                    <a:pt x="2333149" y="154781"/>
                    <a:pt x="2330291" y="170021"/>
                  </a:cubicBezTo>
                  <a:cubicBezTo>
                    <a:pt x="2328386" y="177641"/>
                    <a:pt x="2326481" y="185261"/>
                    <a:pt x="2324576" y="193834"/>
                  </a:cubicBezTo>
                  <a:cubicBezTo>
                    <a:pt x="2323624" y="190976"/>
                    <a:pt x="2321719" y="188119"/>
                    <a:pt x="2320766" y="185261"/>
                  </a:cubicBezTo>
                  <a:cubicBezTo>
                    <a:pt x="2324576" y="168116"/>
                    <a:pt x="2326481" y="157639"/>
                    <a:pt x="2326481" y="157639"/>
                  </a:cubicBezTo>
                  <a:cubicBezTo>
                    <a:pt x="2326481" y="157639"/>
                    <a:pt x="2323624" y="165259"/>
                    <a:pt x="2318861" y="179546"/>
                  </a:cubicBezTo>
                  <a:cubicBezTo>
                    <a:pt x="2316004" y="173831"/>
                    <a:pt x="2315051" y="170974"/>
                    <a:pt x="2315051" y="170974"/>
                  </a:cubicBezTo>
                  <a:cubicBezTo>
                    <a:pt x="2315051" y="170974"/>
                    <a:pt x="2316004" y="174784"/>
                    <a:pt x="2317909" y="181451"/>
                  </a:cubicBezTo>
                  <a:cubicBezTo>
                    <a:pt x="2316956" y="185261"/>
                    <a:pt x="2315051" y="189071"/>
                    <a:pt x="2313146" y="193834"/>
                  </a:cubicBezTo>
                  <a:cubicBezTo>
                    <a:pt x="2312194" y="192881"/>
                    <a:pt x="2312194" y="191929"/>
                    <a:pt x="2311241" y="190976"/>
                  </a:cubicBezTo>
                  <a:cubicBezTo>
                    <a:pt x="2314099" y="161449"/>
                    <a:pt x="2314099" y="141446"/>
                    <a:pt x="2314099" y="141446"/>
                  </a:cubicBezTo>
                  <a:cubicBezTo>
                    <a:pt x="2314099" y="141446"/>
                    <a:pt x="2306479" y="165259"/>
                    <a:pt x="2298859" y="202406"/>
                  </a:cubicBezTo>
                  <a:cubicBezTo>
                    <a:pt x="2296954" y="211931"/>
                    <a:pt x="2294096" y="221456"/>
                    <a:pt x="2292191" y="231934"/>
                  </a:cubicBezTo>
                  <a:cubicBezTo>
                    <a:pt x="2291239" y="237649"/>
                    <a:pt x="2290286" y="244316"/>
                    <a:pt x="2289334" y="250031"/>
                  </a:cubicBezTo>
                  <a:cubicBezTo>
                    <a:pt x="2288381" y="252889"/>
                    <a:pt x="2287429" y="255746"/>
                    <a:pt x="2285524" y="259556"/>
                  </a:cubicBezTo>
                  <a:cubicBezTo>
                    <a:pt x="2282666" y="267176"/>
                    <a:pt x="2279809" y="276701"/>
                    <a:pt x="2275999" y="287179"/>
                  </a:cubicBezTo>
                  <a:cubicBezTo>
                    <a:pt x="2275999" y="287179"/>
                    <a:pt x="2275999" y="288131"/>
                    <a:pt x="2275999" y="288131"/>
                  </a:cubicBezTo>
                  <a:cubicBezTo>
                    <a:pt x="2275999" y="286226"/>
                    <a:pt x="2275999" y="284321"/>
                    <a:pt x="2275999" y="282416"/>
                  </a:cubicBezTo>
                  <a:cubicBezTo>
                    <a:pt x="2276951" y="271939"/>
                    <a:pt x="2276951" y="265271"/>
                    <a:pt x="2276951" y="265271"/>
                  </a:cubicBezTo>
                  <a:cubicBezTo>
                    <a:pt x="2276951" y="265271"/>
                    <a:pt x="2275046" y="270986"/>
                    <a:pt x="2272189" y="281464"/>
                  </a:cubicBezTo>
                  <a:cubicBezTo>
                    <a:pt x="2271236" y="284321"/>
                    <a:pt x="2270284" y="287179"/>
                    <a:pt x="2269331" y="290989"/>
                  </a:cubicBezTo>
                  <a:cubicBezTo>
                    <a:pt x="2269331" y="290989"/>
                    <a:pt x="2269331" y="290989"/>
                    <a:pt x="2269331" y="290989"/>
                  </a:cubicBezTo>
                  <a:cubicBezTo>
                    <a:pt x="2269331" y="280511"/>
                    <a:pt x="2268379" y="270034"/>
                    <a:pt x="2269331" y="261461"/>
                  </a:cubicBezTo>
                  <a:cubicBezTo>
                    <a:pt x="2270284" y="252889"/>
                    <a:pt x="2269331" y="245269"/>
                    <a:pt x="2270284" y="238601"/>
                  </a:cubicBezTo>
                  <a:cubicBezTo>
                    <a:pt x="2271236" y="232886"/>
                    <a:pt x="2271236" y="228124"/>
                    <a:pt x="2272189" y="225266"/>
                  </a:cubicBezTo>
                  <a:cubicBezTo>
                    <a:pt x="2275046" y="215741"/>
                    <a:pt x="2275999" y="210979"/>
                    <a:pt x="2275999" y="210979"/>
                  </a:cubicBezTo>
                  <a:cubicBezTo>
                    <a:pt x="2275999" y="210979"/>
                    <a:pt x="2272189" y="218599"/>
                    <a:pt x="2266474" y="232886"/>
                  </a:cubicBezTo>
                  <a:cubicBezTo>
                    <a:pt x="2267426" y="230029"/>
                    <a:pt x="2267426" y="228124"/>
                    <a:pt x="2267426" y="228124"/>
                  </a:cubicBezTo>
                  <a:cubicBezTo>
                    <a:pt x="2267426" y="228124"/>
                    <a:pt x="2265521" y="230981"/>
                    <a:pt x="2263616" y="235744"/>
                  </a:cubicBezTo>
                  <a:cubicBezTo>
                    <a:pt x="2264569" y="226219"/>
                    <a:pt x="2265521" y="220504"/>
                    <a:pt x="2265521" y="220504"/>
                  </a:cubicBezTo>
                  <a:cubicBezTo>
                    <a:pt x="2265521" y="220504"/>
                    <a:pt x="2262664" y="230029"/>
                    <a:pt x="2256949" y="247174"/>
                  </a:cubicBezTo>
                  <a:cubicBezTo>
                    <a:pt x="2255044" y="250984"/>
                    <a:pt x="2253139" y="253841"/>
                    <a:pt x="2252186" y="258604"/>
                  </a:cubicBezTo>
                  <a:cubicBezTo>
                    <a:pt x="2251234" y="259556"/>
                    <a:pt x="2251234" y="260509"/>
                    <a:pt x="2250281" y="262414"/>
                  </a:cubicBezTo>
                  <a:cubicBezTo>
                    <a:pt x="2252186" y="255746"/>
                    <a:pt x="2253139" y="249079"/>
                    <a:pt x="2255044" y="243364"/>
                  </a:cubicBezTo>
                  <a:cubicBezTo>
                    <a:pt x="2260759" y="216694"/>
                    <a:pt x="2264569" y="194786"/>
                    <a:pt x="2267426" y="178594"/>
                  </a:cubicBezTo>
                  <a:cubicBezTo>
                    <a:pt x="2269331" y="163354"/>
                    <a:pt x="2270284" y="153829"/>
                    <a:pt x="2270284" y="153829"/>
                  </a:cubicBezTo>
                  <a:cubicBezTo>
                    <a:pt x="2270284" y="153829"/>
                    <a:pt x="2267426" y="162401"/>
                    <a:pt x="2262664" y="177641"/>
                  </a:cubicBezTo>
                  <a:cubicBezTo>
                    <a:pt x="2260759" y="185261"/>
                    <a:pt x="2257901" y="194786"/>
                    <a:pt x="2254091" y="205264"/>
                  </a:cubicBezTo>
                  <a:cubicBezTo>
                    <a:pt x="2251234" y="212884"/>
                    <a:pt x="2249329" y="221456"/>
                    <a:pt x="2246471" y="230981"/>
                  </a:cubicBezTo>
                  <a:cubicBezTo>
                    <a:pt x="2244566" y="234791"/>
                    <a:pt x="2243614" y="239554"/>
                    <a:pt x="2241709" y="244316"/>
                  </a:cubicBezTo>
                  <a:cubicBezTo>
                    <a:pt x="2240756" y="240506"/>
                    <a:pt x="2239804" y="236696"/>
                    <a:pt x="2239804" y="233839"/>
                  </a:cubicBezTo>
                  <a:cubicBezTo>
                    <a:pt x="2235994" y="215741"/>
                    <a:pt x="2233136" y="205264"/>
                    <a:pt x="2233136" y="205264"/>
                  </a:cubicBezTo>
                  <a:cubicBezTo>
                    <a:pt x="2233136" y="205264"/>
                    <a:pt x="2235041" y="224314"/>
                    <a:pt x="2237899" y="255746"/>
                  </a:cubicBezTo>
                  <a:cubicBezTo>
                    <a:pt x="2236946" y="259556"/>
                    <a:pt x="2235041" y="264319"/>
                    <a:pt x="2234089" y="269081"/>
                  </a:cubicBezTo>
                  <a:cubicBezTo>
                    <a:pt x="2234089" y="269081"/>
                    <a:pt x="2233136" y="270034"/>
                    <a:pt x="2233136" y="270034"/>
                  </a:cubicBezTo>
                  <a:cubicBezTo>
                    <a:pt x="2233136" y="268129"/>
                    <a:pt x="2233136" y="265271"/>
                    <a:pt x="2233136" y="263366"/>
                  </a:cubicBezTo>
                  <a:cubicBezTo>
                    <a:pt x="2233136" y="253841"/>
                    <a:pt x="2232184" y="244316"/>
                    <a:pt x="2231231" y="234791"/>
                  </a:cubicBezTo>
                  <a:cubicBezTo>
                    <a:pt x="2230279" y="225266"/>
                    <a:pt x="2229326" y="216694"/>
                    <a:pt x="2228374" y="207169"/>
                  </a:cubicBezTo>
                  <a:cubicBezTo>
                    <a:pt x="2229326" y="198596"/>
                    <a:pt x="2230279" y="193834"/>
                    <a:pt x="2230279" y="193834"/>
                  </a:cubicBezTo>
                  <a:cubicBezTo>
                    <a:pt x="2230279" y="193834"/>
                    <a:pt x="2229326" y="197644"/>
                    <a:pt x="2226469" y="204311"/>
                  </a:cubicBezTo>
                  <a:cubicBezTo>
                    <a:pt x="2225516" y="202406"/>
                    <a:pt x="2224564" y="201454"/>
                    <a:pt x="2222659" y="200501"/>
                  </a:cubicBezTo>
                  <a:cubicBezTo>
                    <a:pt x="2221706" y="200501"/>
                    <a:pt x="2221706" y="199549"/>
                    <a:pt x="2220754" y="199549"/>
                  </a:cubicBezTo>
                  <a:cubicBezTo>
                    <a:pt x="2219801" y="199549"/>
                    <a:pt x="2218849" y="199549"/>
                    <a:pt x="2217896" y="199549"/>
                  </a:cubicBezTo>
                  <a:cubicBezTo>
                    <a:pt x="2215991" y="200501"/>
                    <a:pt x="2215991" y="201454"/>
                    <a:pt x="2215039" y="202406"/>
                  </a:cubicBezTo>
                  <a:cubicBezTo>
                    <a:pt x="2213134" y="206216"/>
                    <a:pt x="2213134" y="210979"/>
                    <a:pt x="2213134" y="214789"/>
                  </a:cubicBezTo>
                  <a:cubicBezTo>
                    <a:pt x="2214086" y="210979"/>
                    <a:pt x="2215039" y="206216"/>
                    <a:pt x="2217896" y="203359"/>
                  </a:cubicBezTo>
                  <a:cubicBezTo>
                    <a:pt x="2218849" y="202406"/>
                    <a:pt x="2218849" y="201454"/>
                    <a:pt x="2219801" y="201454"/>
                  </a:cubicBezTo>
                  <a:cubicBezTo>
                    <a:pt x="2219801" y="201454"/>
                    <a:pt x="2220754" y="201454"/>
                    <a:pt x="2220754" y="202406"/>
                  </a:cubicBezTo>
                  <a:cubicBezTo>
                    <a:pt x="2221706" y="203359"/>
                    <a:pt x="2222659" y="205264"/>
                    <a:pt x="2223611" y="207169"/>
                  </a:cubicBezTo>
                  <a:lnTo>
                    <a:pt x="2223611" y="215741"/>
                  </a:lnTo>
                  <a:cubicBezTo>
                    <a:pt x="2223611" y="215741"/>
                    <a:pt x="2223611" y="215741"/>
                    <a:pt x="2223611" y="215741"/>
                  </a:cubicBezTo>
                  <a:cubicBezTo>
                    <a:pt x="2221706" y="222409"/>
                    <a:pt x="2218849" y="230981"/>
                    <a:pt x="2215991" y="241459"/>
                  </a:cubicBezTo>
                  <a:cubicBezTo>
                    <a:pt x="2213134" y="250984"/>
                    <a:pt x="2209324" y="262414"/>
                    <a:pt x="2206466" y="274796"/>
                  </a:cubicBezTo>
                  <a:cubicBezTo>
                    <a:pt x="2203609" y="287179"/>
                    <a:pt x="2199799" y="299561"/>
                    <a:pt x="2196941" y="313849"/>
                  </a:cubicBezTo>
                  <a:cubicBezTo>
                    <a:pt x="2195989" y="308134"/>
                    <a:pt x="2195989" y="305276"/>
                    <a:pt x="2195989" y="305276"/>
                  </a:cubicBezTo>
                  <a:cubicBezTo>
                    <a:pt x="2195989" y="305276"/>
                    <a:pt x="2195989" y="310039"/>
                    <a:pt x="2195036" y="317659"/>
                  </a:cubicBezTo>
                  <a:cubicBezTo>
                    <a:pt x="2194084" y="315754"/>
                    <a:pt x="2193131" y="314801"/>
                    <a:pt x="2193131" y="314801"/>
                  </a:cubicBezTo>
                  <a:cubicBezTo>
                    <a:pt x="2193131" y="314801"/>
                    <a:pt x="2194084" y="315754"/>
                    <a:pt x="2195036" y="318611"/>
                  </a:cubicBezTo>
                  <a:cubicBezTo>
                    <a:pt x="2195036" y="320516"/>
                    <a:pt x="2195036" y="321469"/>
                    <a:pt x="2195036" y="323374"/>
                  </a:cubicBezTo>
                  <a:cubicBezTo>
                    <a:pt x="2194084" y="327184"/>
                    <a:pt x="2193131" y="330994"/>
                    <a:pt x="2192179" y="334804"/>
                  </a:cubicBezTo>
                  <a:cubicBezTo>
                    <a:pt x="2191226" y="332899"/>
                    <a:pt x="2191226" y="331946"/>
                    <a:pt x="2190274" y="330994"/>
                  </a:cubicBezTo>
                  <a:cubicBezTo>
                    <a:pt x="2190274" y="330041"/>
                    <a:pt x="2191226" y="330041"/>
                    <a:pt x="2191226" y="330041"/>
                  </a:cubicBezTo>
                  <a:cubicBezTo>
                    <a:pt x="2191226" y="330041"/>
                    <a:pt x="2191226" y="330041"/>
                    <a:pt x="2190274" y="330994"/>
                  </a:cubicBezTo>
                  <a:cubicBezTo>
                    <a:pt x="2189321" y="328136"/>
                    <a:pt x="2188369" y="326231"/>
                    <a:pt x="2188369" y="326231"/>
                  </a:cubicBezTo>
                  <a:cubicBezTo>
                    <a:pt x="2188369" y="326231"/>
                    <a:pt x="2188369" y="328136"/>
                    <a:pt x="2189321" y="331946"/>
                  </a:cubicBezTo>
                  <a:cubicBezTo>
                    <a:pt x="2189321" y="331946"/>
                    <a:pt x="2188369" y="332899"/>
                    <a:pt x="2188369" y="332899"/>
                  </a:cubicBezTo>
                  <a:cubicBezTo>
                    <a:pt x="2186464" y="321469"/>
                    <a:pt x="2185511" y="315754"/>
                    <a:pt x="2185511" y="315754"/>
                  </a:cubicBezTo>
                  <a:cubicBezTo>
                    <a:pt x="2185511" y="315754"/>
                    <a:pt x="2185511" y="323374"/>
                    <a:pt x="2184559" y="336709"/>
                  </a:cubicBezTo>
                  <a:cubicBezTo>
                    <a:pt x="2184559" y="336709"/>
                    <a:pt x="2184559" y="336709"/>
                    <a:pt x="2184559" y="337661"/>
                  </a:cubicBezTo>
                  <a:cubicBezTo>
                    <a:pt x="2183606" y="339566"/>
                    <a:pt x="2181701" y="341471"/>
                    <a:pt x="2179796" y="343376"/>
                  </a:cubicBezTo>
                  <a:cubicBezTo>
                    <a:pt x="2179796" y="342424"/>
                    <a:pt x="2178844" y="341471"/>
                    <a:pt x="2178844" y="340519"/>
                  </a:cubicBezTo>
                  <a:cubicBezTo>
                    <a:pt x="2183606" y="320516"/>
                    <a:pt x="2188369" y="301466"/>
                    <a:pt x="2192179" y="283369"/>
                  </a:cubicBezTo>
                  <a:cubicBezTo>
                    <a:pt x="2205514" y="228124"/>
                    <a:pt x="2212181" y="190024"/>
                    <a:pt x="2212181" y="190024"/>
                  </a:cubicBezTo>
                  <a:cubicBezTo>
                    <a:pt x="2212181" y="190024"/>
                    <a:pt x="2199799" y="222409"/>
                    <a:pt x="2183606" y="272891"/>
                  </a:cubicBezTo>
                  <a:cubicBezTo>
                    <a:pt x="2184559" y="266224"/>
                    <a:pt x="2186464" y="259556"/>
                    <a:pt x="2187416" y="253841"/>
                  </a:cubicBezTo>
                  <a:cubicBezTo>
                    <a:pt x="2189321" y="246221"/>
                    <a:pt x="2190274" y="239554"/>
                    <a:pt x="2192179" y="231934"/>
                  </a:cubicBezTo>
                  <a:cubicBezTo>
                    <a:pt x="2194084" y="224314"/>
                    <a:pt x="2195989" y="216694"/>
                    <a:pt x="2196941" y="210026"/>
                  </a:cubicBezTo>
                  <a:cubicBezTo>
                    <a:pt x="2197894" y="204311"/>
                    <a:pt x="2199799" y="198596"/>
                    <a:pt x="2200751" y="193834"/>
                  </a:cubicBezTo>
                  <a:cubicBezTo>
                    <a:pt x="2201704" y="189071"/>
                    <a:pt x="2203609" y="184309"/>
                    <a:pt x="2204561" y="179546"/>
                  </a:cubicBezTo>
                  <a:cubicBezTo>
                    <a:pt x="2207419" y="170021"/>
                    <a:pt x="2209324" y="162401"/>
                    <a:pt x="2211229" y="155734"/>
                  </a:cubicBezTo>
                  <a:cubicBezTo>
                    <a:pt x="2215039" y="142399"/>
                    <a:pt x="2217896" y="134779"/>
                    <a:pt x="2217896" y="134779"/>
                  </a:cubicBezTo>
                  <a:cubicBezTo>
                    <a:pt x="2217896" y="134779"/>
                    <a:pt x="2215039" y="139541"/>
                    <a:pt x="2211229" y="148114"/>
                  </a:cubicBezTo>
                  <a:cubicBezTo>
                    <a:pt x="2211229" y="148114"/>
                    <a:pt x="2211229" y="147161"/>
                    <a:pt x="2211229" y="147161"/>
                  </a:cubicBezTo>
                  <a:cubicBezTo>
                    <a:pt x="2213134" y="139541"/>
                    <a:pt x="2215039" y="131921"/>
                    <a:pt x="2216944" y="125254"/>
                  </a:cubicBezTo>
                  <a:cubicBezTo>
                    <a:pt x="2218849" y="118586"/>
                    <a:pt x="2220754" y="111919"/>
                    <a:pt x="2222659" y="105251"/>
                  </a:cubicBezTo>
                  <a:cubicBezTo>
                    <a:pt x="2226469" y="92869"/>
                    <a:pt x="2229326" y="81439"/>
                    <a:pt x="2233136" y="72866"/>
                  </a:cubicBezTo>
                  <a:cubicBezTo>
                    <a:pt x="2238851" y="54769"/>
                    <a:pt x="2242661" y="45244"/>
                    <a:pt x="2242661" y="45244"/>
                  </a:cubicBezTo>
                  <a:cubicBezTo>
                    <a:pt x="2242661" y="45244"/>
                    <a:pt x="2237899" y="54769"/>
                    <a:pt x="2229326" y="71914"/>
                  </a:cubicBezTo>
                  <a:cubicBezTo>
                    <a:pt x="2224564" y="80486"/>
                    <a:pt x="2220754" y="90964"/>
                    <a:pt x="2215991" y="103346"/>
                  </a:cubicBezTo>
                  <a:cubicBezTo>
                    <a:pt x="2213134" y="109061"/>
                    <a:pt x="2211229" y="115729"/>
                    <a:pt x="2208371" y="122396"/>
                  </a:cubicBezTo>
                  <a:cubicBezTo>
                    <a:pt x="2205514" y="129064"/>
                    <a:pt x="2203609" y="136684"/>
                    <a:pt x="2200751" y="144304"/>
                  </a:cubicBezTo>
                  <a:cubicBezTo>
                    <a:pt x="2195036" y="159544"/>
                    <a:pt x="2190274" y="176689"/>
                    <a:pt x="2184559" y="193834"/>
                  </a:cubicBezTo>
                  <a:cubicBezTo>
                    <a:pt x="2181701" y="204311"/>
                    <a:pt x="2177891" y="215741"/>
                    <a:pt x="2175034" y="228124"/>
                  </a:cubicBezTo>
                  <a:cubicBezTo>
                    <a:pt x="2175986" y="218599"/>
                    <a:pt x="2176939" y="210026"/>
                    <a:pt x="2177891" y="203359"/>
                  </a:cubicBezTo>
                  <a:cubicBezTo>
                    <a:pt x="2178844" y="198596"/>
                    <a:pt x="2178844" y="193834"/>
                    <a:pt x="2178844" y="190024"/>
                  </a:cubicBezTo>
                  <a:cubicBezTo>
                    <a:pt x="2179796" y="186214"/>
                    <a:pt x="2180749" y="184309"/>
                    <a:pt x="2180749" y="184309"/>
                  </a:cubicBezTo>
                  <a:cubicBezTo>
                    <a:pt x="2180749" y="184309"/>
                    <a:pt x="2179796" y="185261"/>
                    <a:pt x="2179796" y="187166"/>
                  </a:cubicBezTo>
                  <a:cubicBezTo>
                    <a:pt x="2180749" y="180499"/>
                    <a:pt x="2180749" y="176689"/>
                    <a:pt x="2180749" y="176689"/>
                  </a:cubicBezTo>
                  <a:cubicBezTo>
                    <a:pt x="2180749" y="176689"/>
                    <a:pt x="2178844" y="183356"/>
                    <a:pt x="2175986" y="194786"/>
                  </a:cubicBezTo>
                  <a:cubicBezTo>
                    <a:pt x="2174081" y="198596"/>
                    <a:pt x="2172176" y="202406"/>
                    <a:pt x="2170271" y="208121"/>
                  </a:cubicBezTo>
                  <a:cubicBezTo>
                    <a:pt x="2163604" y="223361"/>
                    <a:pt x="2155031" y="245269"/>
                    <a:pt x="2144554" y="271939"/>
                  </a:cubicBezTo>
                  <a:cubicBezTo>
                    <a:pt x="2141696" y="279559"/>
                    <a:pt x="2137886" y="288131"/>
                    <a:pt x="2135029" y="296704"/>
                  </a:cubicBezTo>
                  <a:cubicBezTo>
                    <a:pt x="2135029" y="296704"/>
                    <a:pt x="2135029" y="296704"/>
                    <a:pt x="2135029" y="295751"/>
                  </a:cubicBezTo>
                  <a:cubicBezTo>
                    <a:pt x="2133124" y="290989"/>
                    <a:pt x="2131219" y="286226"/>
                    <a:pt x="2129314" y="282416"/>
                  </a:cubicBezTo>
                  <a:cubicBezTo>
                    <a:pt x="2133124" y="261461"/>
                    <a:pt x="2135981" y="244316"/>
                    <a:pt x="2137886" y="231934"/>
                  </a:cubicBezTo>
                  <a:cubicBezTo>
                    <a:pt x="2139791" y="217646"/>
                    <a:pt x="2141696" y="210026"/>
                    <a:pt x="2141696" y="210026"/>
                  </a:cubicBezTo>
                  <a:cubicBezTo>
                    <a:pt x="2141696" y="210026"/>
                    <a:pt x="2138839" y="217646"/>
                    <a:pt x="2134076" y="230981"/>
                  </a:cubicBezTo>
                  <a:cubicBezTo>
                    <a:pt x="2131219" y="239554"/>
                    <a:pt x="2127409" y="250984"/>
                    <a:pt x="2123599" y="263366"/>
                  </a:cubicBezTo>
                  <a:cubicBezTo>
                    <a:pt x="2123599" y="260509"/>
                    <a:pt x="2122646" y="257651"/>
                    <a:pt x="2122646" y="253841"/>
                  </a:cubicBezTo>
                  <a:cubicBezTo>
                    <a:pt x="2120741" y="238601"/>
                    <a:pt x="2118836" y="225266"/>
                    <a:pt x="2117884" y="211931"/>
                  </a:cubicBezTo>
                  <a:cubicBezTo>
                    <a:pt x="2115979" y="198596"/>
                    <a:pt x="2114074" y="187166"/>
                    <a:pt x="2112169" y="176689"/>
                  </a:cubicBezTo>
                  <a:cubicBezTo>
                    <a:pt x="2110264" y="166211"/>
                    <a:pt x="2108359" y="157639"/>
                    <a:pt x="2107406" y="150019"/>
                  </a:cubicBezTo>
                  <a:cubicBezTo>
                    <a:pt x="2104549" y="134779"/>
                    <a:pt x="2102644" y="127159"/>
                    <a:pt x="2102644" y="127159"/>
                  </a:cubicBezTo>
                  <a:cubicBezTo>
                    <a:pt x="2102644" y="127159"/>
                    <a:pt x="2102644" y="135731"/>
                    <a:pt x="2103596" y="150971"/>
                  </a:cubicBezTo>
                  <a:cubicBezTo>
                    <a:pt x="2103596" y="155734"/>
                    <a:pt x="2104549" y="161449"/>
                    <a:pt x="2104549" y="168116"/>
                  </a:cubicBezTo>
                  <a:cubicBezTo>
                    <a:pt x="2104549" y="171926"/>
                    <a:pt x="2104549" y="176689"/>
                    <a:pt x="2104549" y="183356"/>
                  </a:cubicBezTo>
                  <a:cubicBezTo>
                    <a:pt x="2104549" y="190024"/>
                    <a:pt x="2105501" y="197644"/>
                    <a:pt x="2105501" y="207169"/>
                  </a:cubicBezTo>
                  <a:cubicBezTo>
                    <a:pt x="2105501" y="212884"/>
                    <a:pt x="2106454" y="218599"/>
                    <a:pt x="2106454" y="225266"/>
                  </a:cubicBezTo>
                  <a:cubicBezTo>
                    <a:pt x="2105501" y="224314"/>
                    <a:pt x="2105501" y="222409"/>
                    <a:pt x="2104549" y="221456"/>
                  </a:cubicBezTo>
                  <a:cubicBezTo>
                    <a:pt x="2104549" y="221456"/>
                    <a:pt x="2104549" y="221456"/>
                    <a:pt x="2104549" y="221456"/>
                  </a:cubicBezTo>
                  <a:lnTo>
                    <a:pt x="2104549" y="221456"/>
                  </a:lnTo>
                  <a:cubicBezTo>
                    <a:pt x="2103596" y="219551"/>
                    <a:pt x="2102644" y="217646"/>
                    <a:pt x="2102644" y="215741"/>
                  </a:cubicBezTo>
                  <a:cubicBezTo>
                    <a:pt x="2102644" y="211931"/>
                    <a:pt x="2101691" y="208121"/>
                    <a:pt x="2101691" y="205264"/>
                  </a:cubicBezTo>
                  <a:cubicBezTo>
                    <a:pt x="2100739" y="193834"/>
                    <a:pt x="2099786" y="184309"/>
                    <a:pt x="2098834" y="176689"/>
                  </a:cubicBezTo>
                  <a:cubicBezTo>
                    <a:pt x="2098834" y="173831"/>
                    <a:pt x="2097881" y="170974"/>
                    <a:pt x="2097881" y="168116"/>
                  </a:cubicBezTo>
                  <a:cubicBezTo>
                    <a:pt x="2100739" y="155734"/>
                    <a:pt x="2102644" y="149066"/>
                    <a:pt x="2102644" y="149066"/>
                  </a:cubicBezTo>
                  <a:cubicBezTo>
                    <a:pt x="2102644" y="149066"/>
                    <a:pt x="2100739" y="153829"/>
                    <a:pt x="2096929" y="162401"/>
                  </a:cubicBezTo>
                  <a:cubicBezTo>
                    <a:pt x="2095976" y="155734"/>
                    <a:pt x="2095024" y="151924"/>
                    <a:pt x="2095024" y="151924"/>
                  </a:cubicBezTo>
                  <a:cubicBezTo>
                    <a:pt x="2095024" y="151924"/>
                    <a:pt x="2095024" y="157639"/>
                    <a:pt x="2095024" y="167164"/>
                  </a:cubicBezTo>
                  <a:cubicBezTo>
                    <a:pt x="2088356" y="182404"/>
                    <a:pt x="2078831" y="206216"/>
                    <a:pt x="2066449" y="235744"/>
                  </a:cubicBezTo>
                  <a:cubicBezTo>
                    <a:pt x="2063591" y="243364"/>
                    <a:pt x="2060734" y="250984"/>
                    <a:pt x="2056924" y="259556"/>
                  </a:cubicBezTo>
                  <a:cubicBezTo>
                    <a:pt x="2061686" y="234791"/>
                    <a:pt x="2063591" y="219551"/>
                    <a:pt x="2063591" y="219551"/>
                  </a:cubicBezTo>
                  <a:cubicBezTo>
                    <a:pt x="2063591" y="219551"/>
                    <a:pt x="2058829" y="231934"/>
                    <a:pt x="2052161" y="252889"/>
                  </a:cubicBezTo>
                  <a:cubicBezTo>
                    <a:pt x="2051209" y="250984"/>
                    <a:pt x="2050256" y="249079"/>
                    <a:pt x="2050256" y="248126"/>
                  </a:cubicBezTo>
                  <a:cubicBezTo>
                    <a:pt x="2050256" y="238601"/>
                    <a:pt x="2050256" y="233839"/>
                    <a:pt x="2050256" y="233839"/>
                  </a:cubicBezTo>
                  <a:cubicBezTo>
                    <a:pt x="2050256" y="233839"/>
                    <a:pt x="2049304" y="237649"/>
                    <a:pt x="2048351" y="244316"/>
                  </a:cubicBezTo>
                  <a:cubicBezTo>
                    <a:pt x="2047399" y="241459"/>
                    <a:pt x="2046446" y="240506"/>
                    <a:pt x="2046446" y="240506"/>
                  </a:cubicBezTo>
                  <a:cubicBezTo>
                    <a:pt x="2046446" y="240506"/>
                    <a:pt x="2047399" y="242411"/>
                    <a:pt x="2047399" y="247174"/>
                  </a:cubicBezTo>
                  <a:cubicBezTo>
                    <a:pt x="2046446" y="251936"/>
                    <a:pt x="2045494" y="258604"/>
                    <a:pt x="2044541" y="266224"/>
                  </a:cubicBezTo>
                  <a:cubicBezTo>
                    <a:pt x="2044541" y="264319"/>
                    <a:pt x="2043589" y="261461"/>
                    <a:pt x="2043589" y="259556"/>
                  </a:cubicBezTo>
                  <a:cubicBezTo>
                    <a:pt x="2042636" y="255746"/>
                    <a:pt x="2042636" y="252889"/>
                    <a:pt x="2041684" y="249079"/>
                  </a:cubicBezTo>
                  <a:cubicBezTo>
                    <a:pt x="2046446" y="210026"/>
                    <a:pt x="2048351" y="184309"/>
                    <a:pt x="2048351" y="184309"/>
                  </a:cubicBezTo>
                  <a:cubicBezTo>
                    <a:pt x="2048351" y="184309"/>
                    <a:pt x="2044541" y="196691"/>
                    <a:pt x="2039779" y="216694"/>
                  </a:cubicBezTo>
                  <a:cubicBezTo>
                    <a:pt x="2038826" y="218599"/>
                    <a:pt x="2037874" y="220504"/>
                    <a:pt x="2036921" y="223361"/>
                  </a:cubicBezTo>
                  <a:cubicBezTo>
                    <a:pt x="2036921" y="221456"/>
                    <a:pt x="2035969" y="220504"/>
                    <a:pt x="2035969" y="218599"/>
                  </a:cubicBezTo>
                  <a:cubicBezTo>
                    <a:pt x="2034064" y="206216"/>
                    <a:pt x="2032159" y="195739"/>
                    <a:pt x="2031206" y="187166"/>
                  </a:cubicBezTo>
                  <a:cubicBezTo>
                    <a:pt x="2030254" y="179546"/>
                    <a:pt x="2029301" y="173831"/>
                    <a:pt x="2028349" y="169069"/>
                  </a:cubicBezTo>
                  <a:cubicBezTo>
                    <a:pt x="2030254" y="154781"/>
                    <a:pt x="2031206" y="147161"/>
                    <a:pt x="2031206" y="147161"/>
                  </a:cubicBezTo>
                  <a:cubicBezTo>
                    <a:pt x="2031206" y="147161"/>
                    <a:pt x="2030254" y="150971"/>
                    <a:pt x="2028349" y="157639"/>
                  </a:cubicBezTo>
                  <a:cubicBezTo>
                    <a:pt x="2029301" y="145256"/>
                    <a:pt x="2030254" y="138589"/>
                    <a:pt x="2030254" y="138589"/>
                  </a:cubicBezTo>
                  <a:cubicBezTo>
                    <a:pt x="2030254" y="138589"/>
                    <a:pt x="2028349" y="146209"/>
                    <a:pt x="2023586" y="160496"/>
                  </a:cubicBezTo>
                  <a:cubicBezTo>
                    <a:pt x="2021681" y="167164"/>
                    <a:pt x="2019776" y="176689"/>
                    <a:pt x="2017871" y="186214"/>
                  </a:cubicBezTo>
                  <a:cubicBezTo>
                    <a:pt x="2017871" y="188119"/>
                    <a:pt x="2016919" y="190024"/>
                    <a:pt x="2016919" y="191929"/>
                  </a:cubicBezTo>
                  <a:cubicBezTo>
                    <a:pt x="2016919" y="191929"/>
                    <a:pt x="2016919" y="190976"/>
                    <a:pt x="2016919" y="190976"/>
                  </a:cubicBezTo>
                  <a:cubicBezTo>
                    <a:pt x="2018824" y="170021"/>
                    <a:pt x="2019776" y="158591"/>
                    <a:pt x="2019776" y="158591"/>
                  </a:cubicBezTo>
                  <a:cubicBezTo>
                    <a:pt x="2019776" y="158591"/>
                    <a:pt x="2017871" y="166211"/>
                    <a:pt x="2015014" y="178594"/>
                  </a:cubicBezTo>
                  <a:cubicBezTo>
                    <a:pt x="2015014" y="176689"/>
                    <a:pt x="2014061" y="174784"/>
                    <a:pt x="2014061" y="174784"/>
                  </a:cubicBezTo>
                  <a:cubicBezTo>
                    <a:pt x="2014061" y="174784"/>
                    <a:pt x="2014061" y="175736"/>
                    <a:pt x="2014061" y="177641"/>
                  </a:cubicBezTo>
                  <a:cubicBezTo>
                    <a:pt x="2013109" y="172879"/>
                    <a:pt x="2012156" y="168116"/>
                    <a:pt x="2011204" y="163354"/>
                  </a:cubicBezTo>
                  <a:cubicBezTo>
                    <a:pt x="2008346" y="148114"/>
                    <a:pt x="2006441" y="135731"/>
                    <a:pt x="2003584" y="125254"/>
                  </a:cubicBezTo>
                  <a:cubicBezTo>
                    <a:pt x="1999774" y="104299"/>
                    <a:pt x="1996916" y="91916"/>
                    <a:pt x="1996916" y="91916"/>
                  </a:cubicBezTo>
                  <a:cubicBezTo>
                    <a:pt x="1996916" y="91916"/>
                    <a:pt x="1997869" y="104299"/>
                    <a:pt x="1999774" y="125254"/>
                  </a:cubicBezTo>
                  <a:cubicBezTo>
                    <a:pt x="2000726" y="135731"/>
                    <a:pt x="2001679" y="149066"/>
                    <a:pt x="2003584" y="164306"/>
                  </a:cubicBezTo>
                  <a:cubicBezTo>
                    <a:pt x="2004536" y="175736"/>
                    <a:pt x="2006441" y="189071"/>
                    <a:pt x="2008346" y="203359"/>
                  </a:cubicBezTo>
                  <a:cubicBezTo>
                    <a:pt x="2005489" y="213836"/>
                    <a:pt x="2002631" y="227171"/>
                    <a:pt x="1999774" y="240506"/>
                  </a:cubicBezTo>
                  <a:cubicBezTo>
                    <a:pt x="1995011" y="262414"/>
                    <a:pt x="1990249" y="288131"/>
                    <a:pt x="1984534" y="314801"/>
                  </a:cubicBezTo>
                  <a:cubicBezTo>
                    <a:pt x="1984534" y="303371"/>
                    <a:pt x="1984534" y="292894"/>
                    <a:pt x="1984534" y="283369"/>
                  </a:cubicBezTo>
                  <a:cubicBezTo>
                    <a:pt x="1984534" y="277654"/>
                    <a:pt x="1984534" y="271939"/>
                    <a:pt x="1984534" y="267176"/>
                  </a:cubicBezTo>
                  <a:cubicBezTo>
                    <a:pt x="1985486" y="265271"/>
                    <a:pt x="1986439" y="263366"/>
                    <a:pt x="1986439" y="263366"/>
                  </a:cubicBezTo>
                  <a:cubicBezTo>
                    <a:pt x="1986439" y="263366"/>
                    <a:pt x="1985486" y="264319"/>
                    <a:pt x="1984534" y="265271"/>
                  </a:cubicBezTo>
                  <a:cubicBezTo>
                    <a:pt x="1984534" y="257651"/>
                    <a:pt x="1984534" y="250031"/>
                    <a:pt x="1985486" y="243364"/>
                  </a:cubicBezTo>
                  <a:cubicBezTo>
                    <a:pt x="1986439" y="231934"/>
                    <a:pt x="1986439" y="221456"/>
                    <a:pt x="1987391" y="212884"/>
                  </a:cubicBezTo>
                  <a:cubicBezTo>
                    <a:pt x="1988344" y="195739"/>
                    <a:pt x="1989296" y="186214"/>
                    <a:pt x="1989296" y="186214"/>
                  </a:cubicBezTo>
                  <a:cubicBezTo>
                    <a:pt x="1989296" y="186214"/>
                    <a:pt x="1987391" y="195739"/>
                    <a:pt x="1983581" y="211931"/>
                  </a:cubicBezTo>
                  <a:cubicBezTo>
                    <a:pt x="1981676" y="220504"/>
                    <a:pt x="1979771" y="230029"/>
                    <a:pt x="1978819" y="242411"/>
                  </a:cubicBezTo>
                  <a:cubicBezTo>
                    <a:pt x="1976914" y="253841"/>
                    <a:pt x="1975961" y="267176"/>
                    <a:pt x="1974056" y="281464"/>
                  </a:cubicBezTo>
                  <a:cubicBezTo>
                    <a:pt x="1974056" y="281464"/>
                    <a:pt x="1973104" y="282416"/>
                    <a:pt x="1973104" y="282416"/>
                  </a:cubicBezTo>
                  <a:cubicBezTo>
                    <a:pt x="1971199" y="284321"/>
                    <a:pt x="1970246" y="286226"/>
                    <a:pt x="1968341" y="289084"/>
                  </a:cubicBezTo>
                  <a:cubicBezTo>
                    <a:pt x="1968341" y="287179"/>
                    <a:pt x="1968341" y="285274"/>
                    <a:pt x="1968341" y="283369"/>
                  </a:cubicBezTo>
                  <a:cubicBezTo>
                    <a:pt x="1971199" y="277654"/>
                    <a:pt x="1973104" y="274796"/>
                    <a:pt x="1973104" y="274796"/>
                  </a:cubicBezTo>
                  <a:cubicBezTo>
                    <a:pt x="1973104" y="274796"/>
                    <a:pt x="1971199" y="276701"/>
                    <a:pt x="1968341" y="280511"/>
                  </a:cubicBezTo>
                  <a:cubicBezTo>
                    <a:pt x="1970246" y="255746"/>
                    <a:pt x="1972151" y="235744"/>
                    <a:pt x="1973104" y="224314"/>
                  </a:cubicBezTo>
                  <a:cubicBezTo>
                    <a:pt x="1975961" y="201454"/>
                    <a:pt x="1976914" y="187166"/>
                    <a:pt x="1976914" y="187166"/>
                  </a:cubicBezTo>
                  <a:cubicBezTo>
                    <a:pt x="1976914" y="187166"/>
                    <a:pt x="1973104" y="198596"/>
                    <a:pt x="1967389" y="218599"/>
                  </a:cubicBezTo>
                  <a:cubicBezTo>
                    <a:pt x="1967389" y="217646"/>
                    <a:pt x="1967389" y="216694"/>
                    <a:pt x="1967389" y="216694"/>
                  </a:cubicBezTo>
                  <a:cubicBezTo>
                    <a:pt x="1967389" y="216694"/>
                    <a:pt x="1967389" y="217646"/>
                    <a:pt x="1966436" y="220504"/>
                  </a:cubicBezTo>
                  <a:cubicBezTo>
                    <a:pt x="1963579" y="229076"/>
                    <a:pt x="1960721" y="238601"/>
                    <a:pt x="1957864" y="250031"/>
                  </a:cubicBezTo>
                  <a:cubicBezTo>
                    <a:pt x="1955959" y="256699"/>
                    <a:pt x="1954054" y="264319"/>
                    <a:pt x="1952149" y="271939"/>
                  </a:cubicBezTo>
                  <a:cubicBezTo>
                    <a:pt x="1947386" y="250031"/>
                    <a:pt x="1944529" y="232886"/>
                    <a:pt x="1941671" y="221456"/>
                  </a:cubicBezTo>
                  <a:cubicBezTo>
                    <a:pt x="1941671" y="218599"/>
                    <a:pt x="1942624" y="215741"/>
                    <a:pt x="1942624" y="213836"/>
                  </a:cubicBezTo>
                  <a:cubicBezTo>
                    <a:pt x="1946434" y="203359"/>
                    <a:pt x="1949291" y="193834"/>
                    <a:pt x="1952149" y="186214"/>
                  </a:cubicBezTo>
                  <a:cubicBezTo>
                    <a:pt x="1958816" y="168116"/>
                    <a:pt x="1962626" y="157639"/>
                    <a:pt x="1962626" y="157639"/>
                  </a:cubicBezTo>
                  <a:cubicBezTo>
                    <a:pt x="1962626" y="157639"/>
                    <a:pt x="1957864" y="167164"/>
                    <a:pt x="1948339" y="185261"/>
                  </a:cubicBezTo>
                  <a:cubicBezTo>
                    <a:pt x="1947386" y="187166"/>
                    <a:pt x="1946434" y="189071"/>
                    <a:pt x="1945481" y="190976"/>
                  </a:cubicBezTo>
                  <a:cubicBezTo>
                    <a:pt x="1945481" y="190024"/>
                    <a:pt x="1945481" y="189071"/>
                    <a:pt x="1945481" y="189071"/>
                  </a:cubicBezTo>
                  <a:cubicBezTo>
                    <a:pt x="1945481" y="189071"/>
                    <a:pt x="1945481" y="190024"/>
                    <a:pt x="1944529" y="192881"/>
                  </a:cubicBezTo>
                  <a:cubicBezTo>
                    <a:pt x="1942624" y="196691"/>
                    <a:pt x="1940719" y="201454"/>
                    <a:pt x="1938814" y="205264"/>
                  </a:cubicBezTo>
                  <a:cubicBezTo>
                    <a:pt x="1936909" y="170021"/>
                    <a:pt x="1935004" y="148114"/>
                    <a:pt x="1935004" y="148114"/>
                  </a:cubicBezTo>
                  <a:cubicBezTo>
                    <a:pt x="1935004" y="148114"/>
                    <a:pt x="1931194" y="178594"/>
                    <a:pt x="1928336" y="224314"/>
                  </a:cubicBezTo>
                  <a:cubicBezTo>
                    <a:pt x="1928336" y="225266"/>
                    <a:pt x="1928336" y="227171"/>
                    <a:pt x="1928336" y="229076"/>
                  </a:cubicBezTo>
                  <a:cubicBezTo>
                    <a:pt x="1927384" y="231934"/>
                    <a:pt x="1925479" y="234791"/>
                    <a:pt x="1924526" y="236696"/>
                  </a:cubicBezTo>
                  <a:cubicBezTo>
                    <a:pt x="1921669" y="243364"/>
                    <a:pt x="1918811" y="250984"/>
                    <a:pt x="1915001" y="258604"/>
                  </a:cubicBezTo>
                  <a:cubicBezTo>
                    <a:pt x="1914049" y="261461"/>
                    <a:pt x="1912144" y="265271"/>
                    <a:pt x="1911191" y="268129"/>
                  </a:cubicBezTo>
                  <a:cubicBezTo>
                    <a:pt x="1910239" y="265271"/>
                    <a:pt x="1908334" y="262414"/>
                    <a:pt x="1907381" y="259556"/>
                  </a:cubicBezTo>
                  <a:lnTo>
                    <a:pt x="1907381" y="258604"/>
                  </a:lnTo>
                  <a:lnTo>
                    <a:pt x="1907381" y="258604"/>
                  </a:lnTo>
                  <a:cubicBezTo>
                    <a:pt x="1905476" y="256699"/>
                    <a:pt x="1903571" y="254794"/>
                    <a:pt x="1900714" y="253841"/>
                  </a:cubicBezTo>
                  <a:cubicBezTo>
                    <a:pt x="1899761" y="253841"/>
                    <a:pt x="1898809" y="252889"/>
                    <a:pt x="1897856" y="252889"/>
                  </a:cubicBezTo>
                  <a:cubicBezTo>
                    <a:pt x="1897856" y="252889"/>
                    <a:pt x="1896904" y="252889"/>
                    <a:pt x="1896904" y="252889"/>
                  </a:cubicBezTo>
                  <a:cubicBezTo>
                    <a:pt x="1896904" y="251936"/>
                    <a:pt x="1896904" y="251936"/>
                    <a:pt x="1896904" y="250984"/>
                  </a:cubicBezTo>
                  <a:cubicBezTo>
                    <a:pt x="1896904" y="249079"/>
                    <a:pt x="1897856" y="247174"/>
                    <a:pt x="1897856" y="246221"/>
                  </a:cubicBezTo>
                  <a:cubicBezTo>
                    <a:pt x="1899761" y="240506"/>
                    <a:pt x="1900714" y="234791"/>
                    <a:pt x="1902619" y="230029"/>
                  </a:cubicBezTo>
                  <a:cubicBezTo>
                    <a:pt x="1903571" y="228124"/>
                    <a:pt x="1903571" y="226219"/>
                    <a:pt x="1903571" y="226219"/>
                  </a:cubicBezTo>
                  <a:cubicBezTo>
                    <a:pt x="1903571" y="226219"/>
                    <a:pt x="1903571" y="226219"/>
                    <a:pt x="1902619" y="227171"/>
                  </a:cubicBezTo>
                  <a:cubicBezTo>
                    <a:pt x="1903571" y="222409"/>
                    <a:pt x="1905476" y="218599"/>
                    <a:pt x="1906429" y="214789"/>
                  </a:cubicBezTo>
                  <a:cubicBezTo>
                    <a:pt x="1909286" y="205264"/>
                    <a:pt x="1912144" y="196691"/>
                    <a:pt x="1915001" y="190976"/>
                  </a:cubicBezTo>
                  <a:cubicBezTo>
                    <a:pt x="1919764" y="177641"/>
                    <a:pt x="1922621" y="170021"/>
                    <a:pt x="1922621" y="170021"/>
                  </a:cubicBezTo>
                  <a:cubicBezTo>
                    <a:pt x="1922621" y="170021"/>
                    <a:pt x="1918811" y="176689"/>
                    <a:pt x="1911191" y="189071"/>
                  </a:cubicBezTo>
                  <a:cubicBezTo>
                    <a:pt x="1907381" y="194786"/>
                    <a:pt x="1903571" y="203359"/>
                    <a:pt x="1899761" y="211931"/>
                  </a:cubicBezTo>
                  <a:cubicBezTo>
                    <a:pt x="1897856" y="216694"/>
                    <a:pt x="1894999" y="221456"/>
                    <a:pt x="1893094" y="226219"/>
                  </a:cubicBezTo>
                  <a:cubicBezTo>
                    <a:pt x="1892141" y="229076"/>
                    <a:pt x="1890236" y="231934"/>
                    <a:pt x="1889284" y="235744"/>
                  </a:cubicBezTo>
                  <a:cubicBezTo>
                    <a:pt x="1889284" y="234791"/>
                    <a:pt x="1889284" y="233839"/>
                    <a:pt x="1888331" y="232886"/>
                  </a:cubicBezTo>
                  <a:cubicBezTo>
                    <a:pt x="1888331" y="227171"/>
                    <a:pt x="1888331" y="221456"/>
                    <a:pt x="1889284" y="216694"/>
                  </a:cubicBezTo>
                  <a:cubicBezTo>
                    <a:pt x="1889284" y="210979"/>
                    <a:pt x="1890236" y="205264"/>
                    <a:pt x="1891189" y="200501"/>
                  </a:cubicBezTo>
                  <a:cubicBezTo>
                    <a:pt x="1892141" y="195739"/>
                    <a:pt x="1893094" y="190976"/>
                    <a:pt x="1894046" y="187166"/>
                  </a:cubicBezTo>
                  <a:cubicBezTo>
                    <a:pt x="1895951" y="179546"/>
                    <a:pt x="1897856" y="172879"/>
                    <a:pt x="1899761" y="169069"/>
                  </a:cubicBezTo>
                  <a:cubicBezTo>
                    <a:pt x="1901666" y="165259"/>
                    <a:pt x="1902619" y="162401"/>
                    <a:pt x="1902619" y="162401"/>
                  </a:cubicBezTo>
                  <a:cubicBezTo>
                    <a:pt x="1902619" y="162401"/>
                    <a:pt x="1901666" y="164306"/>
                    <a:pt x="1898809" y="168116"/>
                  </a:cubicBezTo>
                  <a:cubicBezTo>
                    <a:pt x="1895951" y="171926"/>
                    <a:pt x="1893094" y="177641"/>
                    <a:pt x="1890236" y="186214"/>
                  </a:cubicBezTo>
                  <a:cubicBezTo>
                    <a:pt x="1889284" y="190024"/>
                    <a:pt x="1887379" y="194786"/>
                    <a:pt x="1885474" y="199549"/>
                  </a:cubicBezTo>
                  <a:cubicBezTo>
                    <a:pt x="1884521" y="204311"/>
                    <a:pt x="1883569" y="209074"/>
                    <a:pt x="1882616" y="213836"/>
                  </a:cubicBezTo>
                  <a:cubicBezTo>
                    <a:pt x="1882616" y="211931"/>
                    <a:pt x="1882616" y="210026"/>
                    <a:pt x="1882616" y="210026"/>
                  </a:cubicBezTo>
                  <a:cubicBezTo>
                    <a:pt x="1882616" y="210026"/>
                    <a:pt x="1880711" y="216694"/>
                    <a:pt x="1878806" y="228124"/>
                  </a:cubicBezTo>
                  <a:cubicBezTo>
                    <a:pt x="1877854" y="232886"/>
                    <a:pt x="1876901" y="237649"/>
                    <a:pt x="1874996" y="243364"/>
                  </a:cubicBezTo>
                  <a:cubicBezTo>
                    <a:pt x="1874996" y="239554"/>
                    <a:pt x="1874996" y="237649"/>
                    <a:pt x="1874996" y="237649"/>
                  </a:cubicBezTo>
                  <a:cubicBezTo>
                    <a:pt x="1874996" y="237649"/>
                    <a:pt x="1874044" y="244316"/>
                    <a:pt x="1872139" y="255746"/>
                  </a:cubicBezTo>
                  <a:cubicBezTo>
                    <a:pt x="1871186" y="260509"/>
                    <a:pt x="1870234" y="266224"/>
                    <a:pt x="1868329" y="270986"/>
                  </a:cubicBezTo>
                  <a:cubicBezTo>
                    <a:pt x="1868329" y="267176"/>
                    <a:pt x="1869281" y="263366"/>
                    <a:pt x="1869281" y="259556"/>
                  </a:cubicBezTo>
                  <a:cubicBezTo>
                    <a:pt x="1871186" y="243364"/>
                    <a:pt x="1873091" y="228124"/>
                    <a:pt x="1874996" y="213836"/>
                  </a:cubicBezTo>
                  <a:cubicBezTo>
                    <a:pt x="1875949" y="207169"/>
                    <a:pt x="1876901" y="200501"/>
                    <a:pt x="1877854" y="193834"/>
                  </a:cubicBezTo>
                  <a:cubicBezTo>
                    <a:pt x="1878806" y="187166"/>
                    <a:pt x="1880711" y="181451"/>
                    <a:pt x="1881664" y="175736"/>
                  </a:cubicBezTo>
                  <a:cubicBezTo>
                    <a:pt x="1883569" y="164306"/>
                    <a:pt x="1885474" y="154781"/>
                    <a:pt x="1888331" y="146209"/>
                  </a:cubicBezTo>
                  <a:cubicBezTo>
                    <a:pt x="1892141" y="130016"/>
                    <a:pt x="1894999" y="120491"/>
                    <a:pt x="1894999" y="120491"/>
                  </a:cubicBezTo>
                  <a:cubicBezTo>
                    <a:pt x="1894999" y="120491"/>
                    <a:pt x="1891189" y="129064"/>
                    <a:pt x="1885474" y="144304"/>
                  </a:cubicBezTo>
                  <a:cubicBezTo>
                    <a:pt x="1882616" y="151924"/>
                    <a:pt x="1878806" y="161449"/>
                    <a:pt x="1875949" y="172879"/>
                  </a:cubicBezTo>
                  <a:cubicBezTo>
                    <a:pt x="1874044" y="178594"/>
                    <a:pt x="1872139" y="184309"/>
                    <a:pt x="1870234" y="190976"/>
                  </a:cubicBezTo>
                  <a:cubicBezTo>
                    <a:pt x="1868329" y="197644"/>
                    <a:pt x="1867376" y="204311"/>
                    <a:pt x="1865471" y="210979"/>
                  </a:cubicBezTo>
                  <a:cubicBezTo>
                    <a:pt x="1863566" y="219551"/>
                    <a:pt x="1860709" y="229076"/>
                    <a:pt x="1858804" y="238601"/>
                  </a:cubicBezTo>
                  <a:cubicBezTo>
                    <a:pt x="1858804" y="221456"/>
                    <a:pt x="1857851" y="206216"/>
                    <a:pt x="1856899" y="194786"/>
                  </a:cubicBezTo>
                  <a:cubicBezTo>
                    <a:pt x="1855946" y="181451"/>
                    <a:pt x="1854994" y="172879"/>
                    <a:pt x="1854994" y="172879"/>
                  </a:cubicBezTo>
                  <a:cubicBezTo>
                    <a:pt x="1854994" y="172879"/>
                    <a:pt x="1854041" y="180499"/>
                    <a:pt x="1853089" y="194786"/>
                  </a:cubicBezTo>
                  <a:cubicBezTo>
                    <a:pt x="1852136" y="208121"/>
                    <a:pt x="1850231" y="228124"/>
                    <a:pt x="1848326" y="250984"/>
                  </a:cubicBezTo>
                  <a:cubicBezTo>
                    <a:pt x="1847374" y="260509"/>
                    <a:pt x="1846421" y="271939"/>
                    <a:pt x="1845469" y="282416"/>
                  </a:cubicBezTo>
                  <a:cubicBezTo>
                    <a:pt x="1843564" y="279559"/>
                    <a:pt x="1841659" y="276701"/>
                    <a:pt x="1839754" y="273844"/>
                  </a:cubicBezTo>
                  <a:cubicBezTo>
                    <a:pt x="1839754" y="270986"/>
                    <a:pt x="1838801" y="269081"/>
                    <a:pt x="1838801" y="269081"/>
                  </a:cubicBezTo>
                  <a:cubicBezTo>
                    <a:pt x="1838801" y="269081"/>
                    <a:pt x="1838801" y="270034"/>
                    <a:pt x="1838801" y="272891"/>
                  </a:cubicBezTo>
                  <a:cubicBezTo>
                    <a:pt x="1834039" y="266224"/>
                    <a:pt x="1830229" y="260509"/>
                    <a:pt x="1827371" y="256699"/>
                  </a:cubicBezTo>
                  <a:cubicBezTo>
                    <a:pt x="1829276" y="216694"/>
                    <a:pt x="1828324" y="190976"/>
                    <a:pt x="1828324" y="190976"/>
                  </a:cubicBezTo>
                  <a:cubicBezTo>
                    <a:pt x="1828324" y="190976"/>
                    <a:pt x="1826419" y="202406"/>
                    <a:pt x="1822609" y="222409"/>
                  </a:cubicBezTo>
                  <a:cubicBezTo>
                    <a:pt x="1822609" y="219551"/>
                    <a:pt x="1822609" y="217646"/>
                    <a:pt x="1822609" y="214789"/>
                  </a:cubicBezTo>
                  <a:cubicBezTo>
                    <a:pt x="1822609" y="196691"/>
                    <a:pt x="1821656" y="178594"/>
                    <a:pt x="1822609" y="161449"/>
                  </a:cubicBezTo>
                  <a:cubicBezTo>
                    <a:pt x="1823561" y="144304"/>
                    <a:pt x="1823561" y="129064"/>
                    <a:pt x="1823561" y="113824"/>
                  </a:cubicBezTo>
                  <a:cubicBezTo>
                    <a:pt x="1824514" y="54769"/>
                    <a:pt x="1823561" y="15716"/>
                    <a:pt x="1823561" y="15716"/>
                  </a:cubicBezTo>
                  <a:cubicBezTo>
                    <a:pt x="1823561" y="15716"/>
                    <a:pt x="1817846" y="54769"/>
                    <a:pt x="1812131" y="112871"/>
                  </a:cubicBezTo>
                  <a:cubicBezTo>
                    <a:pt x="1811179" y="127159"/>
                    <a:pt x="1809274" y="143351"/>
                    <a:pt x="1807369" y="160496"/>
                  </a:cubicBezTo>
                  <a:cubicBezTo>
                    <a:pt x="1805464" y="175736"/>
                    <a:pt x="1805464" y="191929"/>
                    <a:pt x="1805464" y="209074"/>
                  </a:cubicBezTo>
                  <a:cubicBezTo>
                    <a:pt x="1803559" y="210026"/>
                    <a:pt x="1802606" y="210979"/>
                    <a:pt x="1801654" y="211931"/>
                  </a:cubicBezTo>
                  <a:lnTo>
                    <a:pt x="1801654" y="211931"/>
                  </a:lnTo>
                  <a:lnTo>
                    <a:pt x="1801654" y="212884"/>
                  </a:lnTo>
                  <a:cubicBezTo>
                    <a:pt x="1797844" y="221456"/>
                    <a:pt x="1794034" y="229076"/>
                    <a:pt x="1790224" y="237649"/>
                  </a:cubicBezTo>
                  <a:cubicBezTo>
                    <a:pt x="1790224" y="217646"/>
                    <a:pt x="1790224" y="207169"/>
                    <a:pt x="1790224" y="207169"/>
                  </a:cubicBezTo>
                  <a:cubicBezTo>
                    <a:pt x="1790224" y="207169"/>
                    <a:pt x="1788319" y="218599"/>
                    <a:pt x="1786414" y="239554"/>
                  </a:cubicBezTo>
                  <a:cubicBezTo>
                    <a:pt x="1786414" y="243364"/>
                    <a:pt x="1785461" y="246221"/>
                    <a:pt x="1784509" y="250984"/>
                  </a:cubicBezTo>
                  <a:cubicBezTo>
                    <a:pt x="1784509" y="251936"/>
                    <a:pt x="1784509" y="251936"/>
                    <a:pt x="1783556" y="252889"/>
                  </a:cubicBezTo>
                  <a:cubicBezTo>
                    <a:pt x="1779746" y="236696"/>
                    <a:pt x="1776889" y="226219"/>
                    <a:pt x="1776889" y="226219"/>
                  </a:cubicBezTo>
                  <a:cubicBezTo>
                    <a:pt x="1776889" y="226219"/>
                    <a:pt x="1776889" y="236696"/>
                    <a:pt x="1777841" y="253841"/>
                  </a:cubicBezTo>
                  <a:cubicBezTo>
                    <a:pt x="1774031" y="244316"/>
                    <a:pt x="1771174" y="236696"/>
                    <a:pt x="1768316" y="230029"/>
                  </a:cubicBezTo>
                  <a:cubicBezTo>
                    <a:pt x="1763554" y="219551"/>
                    <a:pt x="1760696" y="211931"/>
                    <a:pt x="1759744" y="209074"/>
                  </a:cubicBezTo>
                  <a:cubicBezTo>
                    <a:pt x="1759744" y="209074"/>
                    <a:pt x="1759744" y="208121"/>
                    <a:pt x="1759744" y="208121"/>
                  </a:cubicBezTo>
                  <a:cubicBezTo>
                    <a:pt x="1761649" y="202406"/>
                    <a:pt x="1761649" y="198596"/>
                    <a:pt x="1761649" y="198596"/>
                  </a:cubicBezTo>
                  <a:cubicBezTo>
                    <a:pt x="1761649" y="198596"/>
                    <a:pt x="1760696" y="200501"/>
                    <a:pt x="1759744" y="203359"/>
                  </a:cubicBezTo>
                  <a:cubicBezTo>
                    <a:pt x="1759744" y="200501"/>
                    <a:pt x="1759744" y="197644"/>
                    <a:pt x="1759744" y="195739"/>
                  </a:cubicBezTo>
                  <a:cubicBezTo>
                    <a:pt x="1760696" y="187166"/>
                    <a:pt x="1760696" y="178594"/>
                    <a:pt x="1761649" y="171926"/>
                  </a:cubicBezTo>
                  <a:cubicBezTo>
                    <a:pt x="1762601" y="158591"/>
                    <a:pt x="1762601" y="151924"/>
                    <a:pt x="1762601" y="151924"/>
                  </a:cubicBezTo>
                  <a:cubicBezTo>
                    <a:pt x="1762601" y="151924"/>
                    <a:pt x="1760696" y="159544"/>
                    <a:pt x="1756886" y="171926"/>
                  </a:cubicBezTo>
                  <a:cubicBezTo>
                    <a:pt x="1754981" y="180499"/>
                    <a:pt x="1752124" y="191929"/>
                    <a:pt x="1749266" y="205264"/>
                  </a:cubicBezTo>
                  <a:cubicBezTo>
                    <a:pt x="1746409" y="200501"/>
                    <a:pt x="1745456" y="197644"/>
                    <a:pt x="1745456" y="197644"/>
                  </a:cubicBezTo>
                  <a:cubicBezTo>
                    <a:pt x="1745456" y="197644"/>
                    <a:pt x="1746409" y="201454"/>
                    <a:pt x="1749266" y="208121"/>
                  </a:cubicBezTo>
                  <a:cubicBezTo>
                    <a:pt x="1748314" y="213836"/>
                    <a:pt x="1747361" y="219551"/>
                    <a:pt x="1746409" y="225266"/>
                  </a:cubicBezTo>
                  <a:cubicBezTo>
                    <a:pt x="1746409" y="226219"/>
                    <a:pt x="1746409" y="227171"/>
                    <a:pt x="1746409" y="228124"/>
                  </a:cubicBezTo>
                  <a:cubicBezTo>
                    <a:pt x="1741646" y="193834"/>
                    <a:pt x="1737836" y="171926"/>
                    <a:pt x="1737836" y="171926"/>
                  </a:cubicBezTo>
                  <a:cubicBezTo>
                    <a:pt x="1737836" y="171926"/>
                    <a:pt x="1736884" y="204311"/>
                    <a:pt x="1738789" y="252889"/>
                  </a:cubicBezTo>
                  <a:cubicBezTo>
                    <a:pt x="1737836" y="253841"/>
                    <a:pt x="1737836" y="255746"/>
                    <a:pt x="1736884" y="256699"/>
                  </a:cubicBezTo>
                  <a:cubicBezTo>
                    <a:pt x="1735931" y="253841"/>
                    <a:pt x="1735931" y="252889"/>
                    <a:pt x="1735931" y="252889"/>
                  </a:cubicBezTo>
                  <a:cubicBezTo>
                    <a:pt x="1735931" y="252889"/>
                    <a:pt x="1735931" y="254794"/>
                    <a:pt x="1735931" y="257651"/>
                  </a:cubicBezTo>
                  <a:cubicBezTo>
                    <a:pt x="1734979" y="259556"/>
                    <a:pt x="1734026" y="261461"/>
                    <a:pt x="1733074" y="264319"/>
                  </a:cubicBezTo>
                  <a:cubicBezTo>
                    <a:pt x="1731169" y="270034"/>
                    <a:pt x="1729264" y="276701"/>
                    <a:pt x="1727359" y="283369"/>
                  </a:cubicBezTo>
                  <a:cubicBezTo>
                    <a:pt x="1725454" y="288131"/>
                    <a:pt x="1723549" y="293846"/>
                    <a:pt x="1722596" y="299561"/>
                  </a:cubicBezTo>
                  <a:cubicBezTo>
                    <a:pt x="1720691" y="278606"/>
                    <a:pt x="1718786" y="267176"/>
                    <a:pt x="1718786" y="267176"/>
                  </a:cubicBezTo>
                  <a:cubicBezTo>
                    <a:pt x="1718786" y="267176"/>
                    <a:pt x="1717834" y="286226"/>
                    <a:pt x="1716881" y="317659"/>
                  </a:cubicBezTo>
                  <a:cubicBezTo>
                    <a:pt x="1716881" y="317659"/>
                    <a:pt x="1716881" y="318611"/>
                    <a:pt x="1716881" y="318611"/>
                  </a:cubicBezTo>
                  <a:cubicBezTo>
                    <a:pt x="1715929" y="317659"/>
                    <a:pt x="1715929" y="316706"/>
                    <a:pt x="1714976" y="316706"/>
                  </a:cubicBezTo>
                  <a:cubicBezTo>
                    <a:pt x="1712119" y="307181"/>
                    <a:pt x="1710214" y="297656"/>
                    <a:pt x="1707356" y="288131"/>
                  </a:cubicBezTo>
                  <a:cubicBezTo>
                    <a:pt x="1708309" y="270034"/>
                    <a:pt x="1709261" y="252889"/>
                    <a:pt x="1709261" y="237649"/>
                  </a:cubicBezTo>
                  <a:cubicBezTo>
                    <a:pt x="1711166" y="192881"/>
                    <a:pt x="1710214" y="163354"/>
                    <a:pt x="1710214" y="163354"/>
                  </a:cubicBezTo>
                  <a:cubicBezTo>
                    <a:pt x="1710214" y="163354"/>
                    <a:pt x="1705451" y="189071"/>
                    <a:pt x="1698784" y="229076"/>
                  </a:cubicBezTo>
                  <a:cubicBezTo>
                    <a:pt x="1696879" y="219551"/>
                    <a:pt x="1695926" y="210979"/>
                    <a:pt x="1694021" y="203359"/>
                  </a:cubicBezTo>
                  <a:cubicBezTo>
                    <a:pt x="1695926" y="191929"/>
                    <a:pt x="1697831" y="180499"/>
                    <a:pt x="1699736" y="170021"/>
                  </a:cubicBezTo>
                  <a:cubicBezTo>
                    <a:pt x="1702594" y="151924"/>
                    <a:pt x="1705451" y="134779"/>
                    <a:pt x="1706404" y="119539"/>
                  </a:cubicBezTo>
                  <a:cubicBezTo>
                    <a:pt x="1708309" y="104299"/>
                    <a:pt x="1709261" y="91916"/>
                    <a:pt x="1710214" y="80486"/>
                  </a:cubicBezTo>
                  <a:cubicBezTo>
                    <a:pt x="1712119" y="59531"/>
                    <a:pt x="1713071" y="47149"/>
                    <a:pt x="1713071" y="47149"/>
                  </a:cubicBezTo>
                  <a:cubicBezTo>
                    <a:pt x="1713071" y="47149"/>
                    <a:pt x="1710214" y="59531"/>
                    <a:pt x="1706404" y="80486"/>
                  </a:cubicBezTo>
                  <a:cubicBezTo>
                    <a:pt x="1704499" y="90964"/>
                    <a:pt x="1701641" y="104299"/>
                    <a:pt x="1698784" y="118586"/>
                  </a:cubicBezTo>
                  <a:cubicBezTo>
                    <a:pt x="1695926" y="133826"/>
                    <a:pt x="1692116" y="150019"/>
                    <a:pt x="1688306" y="168116"/>
                  </a:cubicBezTo>
                  <a:cubicBezTo>
                    <a:pt x="1688306" y="169069"/>
                    <a:pt x="1687354" y="170974"/>
                    <a:pt x="1687354" y="171926"/>
                  </a:cubicBezTo>
                  <a:cubicBezTo>
                    <a:pt x="1685449" y="164306"/>
                    <a:pt x="1684496" y="160496"/>
                    <a:pt x="1684496" y="160496"/>
                  </a:cubicBezTo>
                  <a:cubicBezTo>
                    <a:pt x="1684496" y="160496"/>
                    <a:pt x="1684496" y="167164"/>
                    <a:pt x="1685449" y="179546"/>
                  </a:cubicBezTo>
                  <a:cubicBezTo>
                    <a:pt x="1684496" y="185261"/>
                    <a:pt x="1682591" y="191929"/>
                    <a:pt x="1681639" y="197644"/>
                  </a:cubicBezTo>
                  <a:cubicBezTo>
                    <a:pt x="1680686" y="195739"/>
                    <a:pt x="1680686" y="194786"/>
                    <a:pt x="1680686" y="192881"/>
                  </a:cubicBezTo>
                  <a:cubicBezTo>
                    <a:pt x="1681639" y="186214"/>
                    <a:pt x="1681639" y="180499"/>
                    <a:pt x="1681639" y="174784"/>
                  </a:cubicBezTo>
                  <a:cubicBezTo>
                    <a:pt x="1681639" y="162401"/>
                    <a:pt x="1682591" y="151924"/>
                    <a:pt x="1682591" y="143351"/>
                  </a:cubicBezTo>
                  <a:cubicBezTo>
                    <a:pt x="1682591" y="126206"/>
                    <a:pt x="1683544" y="115729"/>
                    <a:pt x="1683544" y="115729"/>
                  </a:cubicBezTo>
                  <a:cubicBezTo>
                    <a:pt x="1683544" y="115729"/>
                    <a:pt x="1681639" y="125254"/>
                    <a:pt x="1678781" y="143351"/>
                  </a:cubicBezTo>
                  <a:cubicBezTo>
                    <a:pt x="1677829" y="151924"/>
                    <a:pt x="1675924" y="162401"/>
                    <a:pt x="1674019" y="174784"/>
                  </a:cubicBezTo>
                  <a:cubicBezTo>
                    <a:pt x="1672114" y="187166"/>
                    <a:pt x="1669256" y="200501"/>
                    <a:pt x="1666399" y="215741"/>
                  </a:cubicBezTo>
                  <a:cubicBezTo>
                    <a:pt x="1665446" y="220504"/>
                    <a:pt x="1664494" y="226219"/>
                    <a:pt x="1663541" y="231934"/>
                  </a:cubicBezTo>
                  <a:cubicBezTo>
                    <a:pt x="1662589" y="228124"/>
                    <a:pt x="1661636" y="225266"/>
                    <a:pt x="1661636" y="225266"/>
                  </a:cubicBezTo>
                  <a:cubicBezTo>
                    <a:pt x="1661636" y="225266"/>
                    <a:pt x="1661636" y="229076"/>
                    <a:pt x="1662589" y="236696"/>
                  </a:cubicBezTo>
                  <a:cubicBezTo>
                    <a:pt x="1661636" y="242411"/>
                    <a:pt x="1660684" y="248126"/>
                    <a:pt x="1659731" y="253841"/>
                  </a:cubicBezTo>
                  <a:cubicBezTo>
                    <a:pt x="1659731" y="252889"/>
                    <a:pt x="1658779" y="251936"/>
                    <a:pt x="1658779" y="251936"/>
                  </a:cubicBezTo>
                  <a:cubicBezTo>
                    <a:pt x="1654969" y="240506"/>
                    <a:pt x="1650206" y="230981"/>
                    <a:pt x="1646396" y="223361"/>
                  </a:cubicBezTo>
                  <a:cubicBezTo>
                    <a:pt x="1645444" y="220504"/>
                    <a:pt x="1643539" y="218599"/>
                    <a:pt x="1642586" y="215741"/>
                  </a:cubicBezTo>
                  <a:cubicBezTo>
                    <a:pt x="1642586" y="210979"/>
                    <a:pt x="1642586" y="207169"/>
                    <a:pt x="1642586" y="202406"/>
                  </a:cubicBezTo>
                  <a:cubicBezTo>
                    <a:pt x="1641634" y="186214"/>
                    <a:pt x="1641634" y="170021"/>
                    <a:pt x="1640681" y="154781"/>
                  </a:cubicBezTo>
                  <a:cubicBezTo>
                    <a:pt x="1639729" y="139541"/>
                    <a:pt x="1637824" y="125254"/>
                    <a:pt x="1635919" y="111919"/>
                  </a:cubicBezTo>
                  <a:cubicBezTo>
                    <a:pt x="1630204" y="58579"/>
                    <a:pt x="1624489" y="23336"/>
                    <a:pt x="1624489" y="23336"/>
                  </a:cubicBezTo>
                  <a:cubicBezTo>
                    <a:pt x="1624489" y="23336"/>
                    <a:pt x="1623536" y="58579"/>
                    <a:pt x="1624489" y="111919"/>
                  </a:cubicBezTo>
                  <a:cubicBezTo>
                    <a:pt x="1624489" y="125254"/>
                    <a:pt x="1624489" y="139541"/>
                    <a:pt x="1625441" y="154781"/>
                  </a:cubicBezTo>
                  <a:cubicBezTo>
                    <a:pt x="1626394" y="170021"/>
                    <a:pt x="1624489" y="186214"/>
                    <a:pt x="1625441" y="202406"/>
                  </a:cubicBezTo>
                  <a:cubicBezTo>
                    <a:pt x="1625441" y="210026"/>
                    <a:pt x="1625441" y="217646"/>
                    <a:pt x="1625441" y="225266"/>
                  </a:cubicBezTo>
                  <a:cubicBezTo>
                    <a:pt x="1625441" y="227171"/>
                    <a:pt x="1625441" y="229076"/>
                    <a:pt x="1625441" y="230981"/>
                  </a:cubicBezTo>
                  <a:cubicBezTo>
                    <a:pt x="1624489" y="230029"/>
                    <a:pt x="1624489" y="228124"/>
                    <a:pt x="1623536" y="227171"/>
                  </a:cubicBezTo>
                  <a:cubicBezTo>
                    <a:pt x="1620679" y="211931"/>
                    <a:pt x="1619726" y="203359"/>
                    <a:pt x="1619726" y="203359"/>
                  </a:cubicBezTo>
                  <a:cubicBezTo>
                    <a:pt x="1619726" y="203359"/>
                    <a:pt x="1619726" y="208121"/>
                    <a:pt x="1619726" y="217646"/>
                  </a:cubicBezTo>
                  <a:cubicBezTo>
                    <a:pt x="1613059" y="201454"/>
                    <a:pt x="1608296" y="190976"/>
                    <a:pt x="1608296" y="190976"/>
                  </a:cubicBezTo>
                  <a:cubicBezTo>
                    <a:pt x="1608296" y="190976"/>
                    <a:pt x="1612106" y="207169"/>
                    <a:pt x="1619726" y="233839"/>
                  </a:cubicBezTo>
                  <a:cubicBezTo>
                    <a:pt x="1619726" y="236696"/>
                    <a:pt x="1619726" y="239554"/>
                    <a:pt x="1619726" y="242411"/>
                  </a:cubicBezTo>
                  <a:cubicBezTo>
                    <a:pt x="1615916" y="236696"/>
                    <a:pt x="1613059" y="233839"/>
                    <a:pt x="1613059" y="233839"/>
                  </a:cubicBezTo>
                  <a:cubicBezTo>
                    <a:pt x="1613059" y="233839"/>
                    <a:pt x="1614964" y="238601"/>
                    <a:pt x="1619726" y="247174"/>
                  </a:cubicBezTo>
                  <a:cubicBezTo>
                    <a:pt x="1616869" y="250984"/>
                    <a:pt x="1614011" y="256699"/>
                    <a:pt x="1610201" y="264319"/>
                  </a:cubicBezTo>
                  <a:cubicBezTo>
                    <a:pt x="1609249" y="266224"/>
                    <a:pt x="1608296" y="268129"/>
                    <a:pt x="1607344" y="270034"/>
                  </a:cubicBezTo>
                  <a:cubicBezTo>
                    <a:pt x="1607344" y="269081"/>
                    <a:pt x="1606391" y="269081"/>
                    <a:pt x="1606391" y="269081"/>
                  </a:cubicBezTo>
                  <a:cubicBezTo>
                    <a:pt x="1606391" y="269081"/>
                    <a:pt x="1606391" y="269081"/>
                    <a:pt x="1607344" y="270034"/>
                  </a:cubicBezTo>
                  <a:cubicBezTo>
                    <a:pt x="1605439" y="273844"/>
                    <a:pt x="1603534" y="277654"/>
                    <a:pt x="1601629" y="282416"/>
                  </a:cubicBezTo>
                  <a:cubicBezTo>
                    <a:pt x="1601629" y="277654"/>
                    <a:pt x="1600676" y="273844"/>
                    <a:pt x="1600676" y="269081"/>
                  </a:cubicBezTo>
                  <a:cubicBezTo>
                    <a:pt x="1598771" y="243364"/>
                    <a:pt x="1596866" y="221456"/>
                    <a:pt x="1595914" y="207169"/>
                  </a:cubicBezTo>
                  <a:cubicBezTo>
                    <a:pt x="1594961" y="191929"/>
                    <a:pt x="1594009" y="183356"/>
                    <a:pt x="1594009" y="183356"/>
                  </a:cubicBezTo>
                  <a:cubicBezTo>
                    <a:pt x="1594009" y="183356"/>
                    <a:pt x="1593056" y="191929"/>
                    <a:pt x="1592104" y="207169"/>
                  </a:cubicBezTo>
                  <a:cubicBezTo>
                    <a:pt x="1592104" y="212884"/>
                    <a:pt x="1591151" y="219551"/>
                    <a:pt x="1591151" y="227171"/>
                  </a:cubicBezTo>
                  <a:cubicBezTo>
                    <a:pt x="1589246" y="216694"/>
                    <a:pt x="1586389" y="207169"/>
                    <a:pt x="1583531" y="197644"/>
                  </a:cubicBezTo>
                  <a:cubicBezTo>
                    <a:pt x="1581626" y="190976"/>
                    <a:pt x="1579721" y="185261"/>
                    <a:pt x="1578769" y="179546"/>
                  </a:cubicBezTo>
                  <a:cubicBezTo>
                    <a:pt x="1576864" y="173831"/>
                    <a:pt x="1574959" y="168116"/>
                    <a:pt x="1573054" y="163354"/>
                  </a:cubicBezTo>
                  <a:cubicBezTo>
                    <a:pt x="1569244" y="152876"/>
                    <a:pt x="1566386" y="144304"/>
                    <a:pt x="1563529" y="137636"/>
                  </a:cubicBezTo>
                  <a:cubicBezTo>
                    <a:pt x="1556861" y="123349"/>
                    <a:pt x="1554004" y="115729"/>
                    <a:pt x="1554004" y="115729"/>
                  </a:cubicBezTo>
                  <a:cubicBezTo>
                    <a:pt x="1554004" y="115729"/>
                    <a:pt x="1555909" y="124301"/>
                    <a:pt x="1560671" y="138589"/>
                  </a:cubicBezTo>
                  <a:cubicBezTo>
                    <a:pt x="1562576" y="146209"/>
                    <a:pt x="1564481" y="154781"/>
                    <a:pt x="1567339" y="165259"/>
                  </a:cubicBezTo>
                  <a:cubicBezTo>
                    <a:pt x="1568291" y="170021"/>
                    <a:pt x="1569244" y="175736"/>
                    <a:pt x="1571149" y="181451"/>
                  </a:cubicBezTo>
                  <a:cubicBezTo>
                    <a:pt x="1572101" y="187166"/>
                    <a:pt x="1573054" y="192881"/>
                    <a:pt x="1574006" y="199549"/>
                  </a:cubicBezTo>
                  <a:cubicBezTo>
                    <a:pt x="1576864" y="211931"/>
                    <a:pt x="1577816" y="226219"/>
                    <a:pt x="1579721" y="240506"/>
                  </a:cubicBezTo>
                  <a:cubicBezTo>
                    <a:pt x="1581626" y="253841"/>
                    <a:pt x="1582579" y="269081"/>
                    <a:pt x="1584484" y="283369"/>
                  </a:cubicBezTo>
                  <a:cubicBezTo>
                    <a:pt x="1581626" y="274796"/>
                    <a:pt x="1579721" y="266224"/>
                    <a:pt x="1576864" y="258604"/>
                  </a:cubicBezTo>
                  <a:cubicBezTo>
                    <a:pt x="1575911" y="255746"/>
                    <a:pt x="1574959" y="252889"/>
                    <a:pt x="1573054" y="249079"/>
                  </a:cubicBezTo>
                  <a:cubicBezTo>
                    <a:pt x="1573054" y="249079"/>
                    <a:pt x="1573054" y="248126"/>
                    <a:pt x="1573054" y="247174"/>
                  </a:cubicBezTo>
                  <a:cubicBezTo>
                    <a:pt x="1573054" y="243364"/>
                    <a:pt x="1573054" y="238601"/>
                    <a:pt x="1572101" y="234791"/>
                  </a:cubicBezTo>
                  <a:cubicBezTo>
                    <a:pt x="1571149" y="221456"/>
                    <a:pt x="1569244" y="209074"/>
                    <a:pt x="1567339" y="198596"/>
                  </a:cubicBezTo>
                  <a:cubicBezTo>
                    <a:pt x="1566386" y="192881"/>
                    <a:pt x="1564481" y="188119"/>
                    <a:pt x="1563529" y="184309"/>
                  </a:cubicBezTo>
                  <a:cubicBezTo>
                    <a:pt x="1561624" y="179546"/>
                    <a:pt x="1560671" y="175736"/>
                    <a:pt x="1558766" y="171926"/>
                  </a:cubicBezTo>
                  <a:cubicBezTo>
                    <a:pt x="1555909" y="164306"/>
                    <a:pt x="1553051" y="159544"/>
                    <a:pt x="1550194" y="155734"/>
                  </a:cubicBezTo>
                  <a:cubicBezTo>
                    <a:pt x="1548289" y="151924"/>
                    <a:pt x="1546384" y="150019"/>
                    <a:pt x="1546384" y="150019"/>
                  </a:cubicBezTo>
                  <a:cubicBezTo>
                    <a:pt x="1546384" y="150019"/>
                    <a:pt x="1547336" y="151924"/>
                    <a:pt x="1549241" y="155734"/>
                  </a:cubicBezTo>
                  <a:cubicBezTo>
                    <a:pt x="1551146" y="159544"/>
                    <a:pt x="1553051" y="165259"/>
                    <a:pt x="1554956" y="171926"/>
                  </a:cubicBezTo>
                  <a:cubicBezTo>
                    <a:pt x="1555909" y="175736"/>
                    <a:pt x="1556861" y="179546"/>
                    <a:pt x="1557814" y="184309"/>
                  </a:cubicBezTo>
                  <a:cubicBezTo>
                    <a:pt x="1557814" y="189071"/>
                    <a:pt x="1558766" y="193834"/>
                    <a:pt x="1559719" y="198596"/>
                  </a:cubicBezTo>
                  <a:cubicBezTo>
                    <a:pt x="1559719" y="203359"/>
                    <a:pt x="1560671" y="208121"/>
                    <a:pt x="1560671" y="213836"/>
                  </a:cubicBezTo>
                  <a:cubicBezTo>
                    <a:pt x="1560671" y="214789"/>
                    <a:pt x="1560671" y="215741"/>
                    <a:pt x="1559719" y="216694"/>
                  </a:cubicBezTo>
                  <a:cubicBezTo>
                    <a:pt x="1558766" y="213836"/>
                    <a:pt x="1556861" y="210979"/>
                    <a:pt x="1555909" y="208121"/>
                  </a:cubicBezTo>
                  <a:cubicBezTo>
                    <a:pt x="1554004" y="203359"/>
                    <a:pt x="1551146" y="199549"/>
                    <a:pt x="1549241" y="194786"/>
                  </a:cubicBezTo>
                  <a:cubicBezTo>
                    <a:pt x="1545431" y="186214"/>
                    <a:pt x="1541621" y="179546"/>
                    <a:pt x="1537811" y="173831"/>
                  </a:cubicBezTo>
                  <a:cubicBezTo>
                    <a:pt x="1530191" y="162401"/>
                    <a:pt x="1526381" y="156686"/>
                    <a:pt x="1526381" y="156686"/>
                  </a:cubicBezTo>
                  <a:cubicBezTo>
                    <a:pt x="1526381" y="156686"/>
                    <a:pt x="1529239" y="163354"/>
                    <a:pt x="1534001" y="175736"/>
                  </a:cubicBezTo>
                  <a:cubicBezTo>
                    <a:pt x="1536859" y="181451"/>
                    <a:pt x="1539716" y="189071"/>
                    <a:pt x="1542574" y="197644"/>
                  </a:cubicBezTo>
                  <a:cubicBezTo>
                    <a:pt x="1543526" y="201454"/>
                    <a:pt x="1545431" y="205264"/>
                    <a:pt x="1546384" y="209074"/>
                  </a:cubicBezTo>
                  <a:cubicBezTo>
                    <a:pt x="1546384" y="208121"/>
                    <a:pt x="1545431" y="208121"/>
                    <a:pt x="1545431" y="208121"/>
                  </a:cubicBezTo>
                  <a:cubicBezTo>
                    <a:pt x="1545431" y="208121"/>
                    <a:pt x="1546384" y="209074"/>
                    <a:pt x="1546384" y="210979"/>
                  </a:cubicBezTo>
                  <a:cubicBezTo>
                    <a:pt x="1548289" y="215741"/>
                    <a:pt x="1549241" y="220504"/>
                    <a:pt x="1551146" y="226219"/>
                  </a:cubicBezTo>
                  <a:cubicBezTo>
                    <a:pt x="1552099" y="228124"/>
                    <a:pt x="1552099" y="229076"/>
                    <a:pt x="1552099" y="230981"/>
                  </a:cubicBezTo>
                  <a:cubicBezTo>
                    <a:pt x="1552099" y="232886"/>
                    <a:pt x="1553051" y="233839"/>
                    <a:pt x="1553051" y="235744"/>
                  </a:cubicBezTo>
                  <a:cubicBezTo>
                    <a:pt x="1553051" y="237649"/>
                    <a:pt x="1553051" y="239554"/>
                    <a:pt x="1554004" y="241459"/>
                  </a:cubicBezTo>
                  <a:cubicBezTo>
                    <a:pt x="1554004" y="242411"/>
                    <a:pt x="1554004" y="243364"/>
                    <a:pt x="1554004" y="244316"/>
                  </a:cubicBezTo>
                  <a:cubicBezTo>
                    <a:pt x="1554004" y="246221"/>
                    <a:pt x="1553051" y="248126"/>
                    <a:pt x="1553051" y="250031"/>
                  </a:cubicBezTo>
                  <a:cubicBezTo>
                    <a:pt x="1551146" y="253841"/>
                    <a:pt x="1549241" y="257651"/>
                    <a:pt x="1547336" y="263366"/>
                  </a:cubicBezTo>
                  <a:cubicBezTo>
                    <a:pt x="1545431" y="258604"/>
                    <a:pt x="1543526" y="254794"/>
                    <a:pt x="1542574" y="251936"/>
                  </a:cubicBezTo>
                  <a:cubicBezTo>
                    <a:pt x="1542574" y="249079"/>
                    <a:pt x="1542574" y="245269"/>
                    <a:pt x="1542574" y="243364"/>
                  </a:cubicBezTo>
                  <a:cubicBezTo>
                    <a:pt x="1542574" y="230029"/>
                    <a:pt x="1542574" y="222409"/>
                    <a:pt x="1542574" y="222409"/>
                  </a:cubicBezTo>
                  <a:cubicBezTo>
                    <a:pt x="1542574" y="222409"/>
                    <a:pt x="1541621" y="230029"/>
                    <a:pt x="1538764" y="243364"/>
                  </a:cubicBezTo>
                  <a:cubicBezTo>
                    <a:pt x="1538764" y="243364"/>
                    <a:pt x="1538764" y="243364"/>
                    <a:pt x="1538764" y="243364"/>
                  </a:cubicBezTo>
                  <a:cubicBezTo>
                    <a:pt x="1534001" y="232886"/>
                    <a:pt x="1531144" y="226219"/>
                    <a:pt x="1531144" y="226219"/>
                  </a:cubicBezTo>
                  <a:cubicBezTo>
                    <a:pt x="1531144" y="226219"/>
                    <a:pt x="1533049" y="234791"/>
                    <a:pt x="1537811" y="250031"/>
                  </a:cubicBezTo>
                  <a:cubicBezTo>
                    <a:pt x="1537811" y="252889"/>
                    <a:pt x="1536859" y="255746"/>
                    <a:pt x="1536859" y="258604"/>
                  </a:cubicBezTo>
                  <a:cubicBezTo>
                    <a:pt x="1534954" y="251936"/>
                    <a:pt x="1533049" y="245269"/>
                    <a:pt x="1531144" y="239554"/>
                  </a:cubicBezTo>
                  <a:cubicBezTo>
                    <a:pt x="1529239" y="232886"/>
                    <a:pt x="1527334" y="227171"/>
                    <a:pt x="1525429" y="220504"/>
                  </a:cubicBezTo>
                  <a:cubicBezTo>
                    <a:pt x="1524476" y="217646"/>
                    <a:pt x="1523524" y="214789"/>
                    <a:pt x="1521619" y="211931"/>
                  </a:cubicBezTo>
                  <a:cubicBezTo>
                    <a:pt x="1518761" y="173831"/>
                    <a:pt x="1515904" y="150019"/>
                    <a:pt x="1515904" y="150019"/>
                  </a:cubicBezTo>
                  <a:cubicBezTo>
                    <a:pt x="1515904" y="150019"/>
                    <a:pt x="1514951" y="166211"/>
                    <a:pt x="1513046" y="192881"/>
                  </a:cubicBezTo>
                  <a:cubicBezTo>
                    <a:pt x="1510189" y="187166"/>
                    <a:pt x="1508284" y="182404"/>
                    <a:pt x="1506379" y="177641"/>
                  </a:cubicBezTo>
                  <a:cubicBezTo>
                    <a:pt x="1499711" y="163354"/>
                    <a:pt x="1495901" y="154781"/>
                    <a:pt x="1495901" y="154781"/>
                  </a:cubicBezTo>
                  <a:cubicBezTo>
                    <a:pt x="1495901" y="154781"/>
                    <a:pt x="1497806" y="163354"/>
                    <a:pt x="1502569" y="178594"/>
                  </a:cubicBezTo>
                  <a:cubicBezTo>
                    <a:pt x="1503521" y="182404"/>
                    <a:pt x="1504474" y="186214"/>
                    <a:pt x="1505426" y="190024"/>
                  </a:cubicBezTo>
                  <a:cubicBezTo>
                    <a:pt x="1505426" y="189071"/>
                    <a:pt x="1504474" y="189071"/>
                    <a:pt x="1504474" y="189071"/>
                  </a:cubicBezTo>
                  <a:cubicBezTo>
                    <a:pt x="1504474" y="189071"/>
                    <a:pt x="1506379" y="196691"/>
                    <a:pt x="1510189" y="210026"/>
                  </a:cubicBezTo>
                  <a:cubicBezTo>
                    <a:pt x="1510189" y="210979"/>
                    <a:pt x="1511141" y="212884"/>
                    <a:pt x="1511141" y="213836"/>
                  </a:cubicBezTo>
                  <a:cubicBezTo>
                    <a:pt x="1511141" y="220504"/>
                    <a:pt x="1510189" y="227171"/>
                    <a:pt x="1510189" y="233839"/>
                  </a:cubicBezTo>
                  <a:cubicBezTo>
                    <a:pt x="1510189" y="241459"/>
                    <a:pt x="1509236" y="250031"/>
                    <a:pt x="1509236" y="258604"/>
                  </a:cubicBezTo>
                  <a:cubicBezTo>
                    <a:pt x="1503521" y="241459"/>
                    <a:pt x="1498759" y="230981"/>
                    <a:pt x="1498759" y="230981"/>
                  </a:cubicBezTo>
                  <a:cubicBezTo>
                    <a:pt x="1498759" y="230981"/>
                    <a:pt x="1501616" y="248126"/>
                    <a:pt x="1508284" y="275749"/>
                  </a:cubicBezTo>
                  <a:cubicBezTo>
                    <a:pt x="1508284" y="279559"/>
                    <a:pt x="1508284" y="283369"/>
                    <a:pt x="1507331" y="288131"/>
                  </a:cubicBezTo>
                  <a:cubicBezTo>
                    <a:pt x="1506379" y="290036"/>
                    <a:pt x="1505426" y="290989"/>
                    <a:pt x="1504474" y="292894"/>
                  </a:cubicBezTo>
                  <a:cubicBezTo>
                    <a:pt x="1503521" y="294799"/>
                    <a:pt x="1501616" y="296704"/>
                    <a:pt x="1500664" y="298609"/>
                  </a:cubicBezTo>
                  <a:cubicBezTo>
                    <a:pt x="1497806" y="287179"/>
                    <a:pt x="1495901" y="275749"/>
                    <a:pt x="1493044" y="266224"/>
                  </a:cubicBezTo>
                  <a:cubicBezTo>
                    <a:pt x="1495901" y="253841"/>
                    <a:pt x="1497806" y="246221"/>
                    <a:pt x="1497806" y="246221"/>
                  </a:cubicBezTo>
                  <a:cubicBezTo>
                    <a:pt x="1497806" y="246221"/>
                    <a:pt x="1495901" y="251936"/>
                    <a:pt x="1491139" y="260509"/>
                  </a:cubicBezTo>
                  <a:cubicBezTo>
                    <a:pt x="1491139" y="260509"/>
                    <a:pt x="1491139" y="259556"/>
                    <a:pt x="1491139" y="259556"/>
                  </a:cubicBezTo>
                  <a:cubicBezTo>
                    <a:pt x="1491139" y="253841"/>
                    <a:pt x="1490186" y="249079"/>
                    <a:pt x="1490186" y="244316"/>
                  </a:cubicBezTo>
                  <a:cubicBezTo>
                    <a:pt x="1490186" y="242411"/>
                    <a:pt x="1490186" y="240506"/>
                    <a:pt x="1489234" y="238601"/>
                  </a:cubicBezTo>
                  <a:cubicBezTo>
                    <a:pt x="1489234" y="237649"/>
                    <a:pt x="1489234" y="237649"/>
                    <a:pt x="1489234" y="237649"/>
                  </a:cubicBezTo>
                  <a:cubicBezTo>
                    <a:pt x="1489234" y="237649"/>
                    <a:pt x="1489234" y="237649"/>
                    <a:pt x="1489234" y="238601"/>
                  </a:cubicBezTo>
                  <a:cubicBezTo>
                    <a:pt x="1488281" y="230981"/>
                    <a:pt x="1488281" y="225266"/>
                    <a:pt x="1486376" y="219551"/>
                  </a:cubicBezTo>
                  <a:cubicBezTo>
                    <a:pt x="1483519" y="206216"/>
                    <a:pt x="1482566" y="198596"/>
                    <a:pt x="1482566" y="198596"/>
                  </a:cubicBezTo>
                  <a:cubicBezTo>
                    <a:pt x="1482566" y="198596"/>
                    <a:pt x="1482566" y="206216"/>
                    <a:pt x="1482566" y="220504"/>
                  </a:cubicBezTo>
                  <a:cubicBezTo>
                    <a:pt x="1482566" y="222409"/>
                    <a:pt x="1482566" y="225266"/>
                    <a:pt x="1482566" y="228124"/>
                  </a:cubicBezTo>
                  <a:cubicBezTo>
                    <a:pt x="1476851" y="206216"/>
                    <a:pt x="1473041" y="193834"/>
                    <a:pt x="1473041" y="193834"/>
                  </a:cubicBezTo>
                  <a:cubicBezTo>
                    <a:pt x="1473041" y="193834"/>
                    <a:pt x="1474946" y="220504"/>
                    <a:pt x="1479709" y="259556"/>
                  </a:cubicBezTo>
                  <a:cubicBezTo>
                    <a:pt x="1479709" y="260509"/>
                    <a:pt x="1478756" y="261461"/>
                    <a:pt x="1478756" y="262414"/>
                  </a:cubicBezTo>
                  <a:cubicBezTo>
                    <a:pt x="1477804" y="263366"/>
                    <a:pt x="1477804" y="265271"/>
                    <a:pt x="1476851" y="266224"/>
                  </a:cubicBezTo>
                  <a:cubicBezTo>
                    <a:pt x="1476851" y="263366"/>
                    <a:pt x="1475899" y="260509"/>
                    <a:pt x="1475899" y="257651"/>
                  </a:cubicBezTo>
                  <a:cubicBezTo>
                    <a:pt x="1473994" y="244316"/>
                    <a:pt x="1473041" y="232886"/>
                    <a:pt x="1471136" y="221456"/>
                  </a:cubicBezTo>
                  <a:cubicBezTo>
                    <a:pt x="1469231" y="210979"/>
                    <a:pt x="1468279" y="201454"/>
                    <a:pt x="1466374" y="193834"/>
                  </a:cubicBezTo>
                  <a:cubicBezTo>
                    <a:pt x="1462564" y="178594"/>
                    <a:pt x="1460659" y="170021"/>
                    <a:pt x="1460659" y="170021"/>
                  </a:cubicBezTo>
                  <a:cubicBezTo>
                    <a:pt x="1460659" y="170021"/>
                    <a:pt x="1461611" y="178594"/>
                    <a:pt x="1462564" y="193834"/>
                  </a:cubicBezTo>
                  <a:cubicBezTo>
                    <a:pt x="1463516" y="201454"/>
                    <a:pt x="1463516" y="210979"/>
                    <a:pt x="1464469" y="221456"/>
                  </a:cubicBezTo>
                  <a:cubicBezTo>
                    <a:pt x="1465421" y="231934"/>
                    <a:pt x="1465421" y="244316"/>
                    <a:pt x="1465421" y="257651"/>
                  </a:cubicBezTo>
                  <a:cubicBezTo>
                    <a:pt x="1465421" y="263366"/>
                    <a:pt x="1465421" y="269081"/>
                    <a:pt x="1465421" y="275749"/>
                  </a:cubicBezTo>
                  <a:cubicBezTo>
                    <a:pt x="1462564" y="265271"/>
                    <a:pt x="1458754" y="254794"/>
                    <a:pt x="1455896" y="246221"/>
                  </a:cubicBezTo>
                  <a:cubicBezTo>
                    <a:pt x="1453039" y="235744"/>
                    <a:pt x="1450181" y="226219"/>
                    <a:pt x="1447324" y="218599"/>
                  </a:cubicBezTo>
                  <a:cubicBezTo>
                    <a:pt x="1442561" y="203359"/>
                    <a:pt x="1439704" y="194786"/>
                    <a:pt x="1439704" y="194786"/>
                  </a:cubicBezTo>
                  <a:cubicBezTo>
                    <a:pt x="1439704" y="194786"/>
                    <a:pt x="1440656" y="202406"/>
                    <a:pt x="1442561" y="215741"/>
                  </a:cubicBezTo>
                  <a:cubicBezTo>
                    <a:pt x="1439704" y="203359"/>
                    <a:pt x="1437799" y="193834"/>
                    <a:pt x="1435894" y="185261"/>
                  </a:cubicBezTo>
                  <a:cubicBezTo>
                    <a:pt x="1435894" y="169069"/>
                    <a:pt x="1435894" y="159544"/>
                    <a:pt x="1435894" y="159544"/>
                  </a:cubicBezTo>
                  <a:cubicBezTo>
                    <a:pt x="1435894" y="159544"/>
                    <a:pt x="1434941" y="164306"/>
                    <a:pt x="1433036" y="173831"/>
                  </a:cubicBezTo>
                  <a:cubicBezTo>
                    <a:pt x="1431131" y="165259"/>
                    <a:pt x="1430179" y="160496"/>
                    <a:pt x="1430179" y="160496"/>
                  </a:cubicBezTo>
                  <a:cubicBezTo>
                    <a:pt x="1430179" y="160496"/>
                    <a:pt x="1430179" y="162401"/>
                    <a:pt x="1430179" y="166211"/>
                  </a:cubicBezTo>
                  <a:cubicBezTo>
                    <a:pt x="1428274" y="158591"/>
                    <a:pt x="1427321" y="151924"/>
                    <a:pt x="1425416" y="147161"/>
                  </a:cubicBezTo>
                  <a:cubicBezTo>
                    <a:pt x="1421606" y="134779"/>
                    <a:pt x="1418749" y="127159"/>
                    <a:pt x="1418749" y="127159"/>
                  </a:cubicBezTo>
                  <a:cubicBezTo>
                    <a:pt x="1418749" y="127159"/>
                    <a:pt x="1419701" y="134779"/>
                    <a:pt x="1421606" y="148114"/>
                  </a:cubicBezTo>
                  <a:cubicBezTo>
                    <a:pt x="1422559" y="154781"/>
                    <a:pt x="1423511" y="162401"/>
                    <a:pt x="1423511" y="171926"/>
                  </a:cubicBezTo>
                  <a:cubicBezTo>
                    <a:pt x="1424464" y="181451"/>
                    <a:pt x="1424464" y="190976"/>
                    <a:pt x="1425416" y="202406"/>
                  </a:cubicBezTo>
                  <a:cubicBezTo>
                    <a:pt x="1425416" y="208121"/>
                    <a:pt x="1426369" y="212884"/>
                    <a:pt x="1426369" y="218599"/>
                  </a:cubicBezTo>
                  <a:cubicBezTo>
                    <a:pt x="1425416" y="224314"/>
                    <a:pt x="1424464" y="230029"/>
                    <a:pt x="1424464" y="235744"/>
                  </a:cubicBezTo>
                  <a:cubicBezTo>
                    <a:pt x="1423511" y="231934"/>
                    <a:pt x="1422559" y="229076"/>
                    <a:pt x="1421606" y="226219"/>
                  </a:cubicBezTo>
                  <a:cubicBezTo>
                    <a:pt x="1419701" y="219551"/>
                    <a:pt x="1416844" y="214789"/>
                    <a:pt x="1415891" y="210026"/>
                  </a:cubicBezTo>
                  <a:cubicBezTo>
                    <a:pt x="1412081" y="201454"/>
                    <a:pt x="1410176" y="195739"/>
                    <a:pt x="1410176" y="195739"/>
                  </a:cubicBezTo>
                  <a:cubicBezTo>
                    <a:pt x="1410176" y="195739"/>
                    <a:pt x="1411129" y="201454"/>
                    <a:pt x="1412081" y="210979"/>
                  </a:cubicBezTo>
                  <a:cubicBezTo>
                    <a:pt x="1413034" y="215741"/>
                    <a:pt x="1413986" y="221456"/>
                    <a:pt x="1414939" y="228124"/>
                  </a:cubicBezTo>
                  <a:cubicBezTo>
                    <a:pt x="1415891" y="234791"/>
                    <a:pt x="1416844" y="241459"/>
                    <a:pt x="1416844" y="250031"/>
                  </a:cubicBezTo>
                  <a:cubicBezTo>
                    <a:pt x="1416844" y="255746"/>
                    <a:pt x="1417796" y="261461"/>
                    <a:pt x="1418749" y="268129"/>
                  </a:cubicBezTo>
                  <a:cubicBezTo>
                    <a:pt x="1416844" y="270986"/>
                    <a:pt x="1414939" y="273844"/>
                    <a:pt x="1413034" y="277654"/>
                  </a:cubicBezTo>
                  <a:cubicBezTo>
                    <a:pt x="1412081" y="275749"/>
                    <a:pt x="1412081" y="273844"/>
                    <a:pt x="1411129" y="271939"/>
                  </a:cubicBezTo>
                  <a:cubicBezTo>
                    <a:pt x="1406366" y="237649"/>
                    <a:pt x="1401604" y="215741"/>
                    <a:pt x="1401604" y="215741"/>
                  </a:cubicBezTo>
                  <a:cubicBezTo>
                    <a:pt x="1401604" y="215741"/>
                    <a:pt x="1401604" y="226219"/>
                    <a:pt x="1400651" y="243364"/>
                  </a:cubicBezTo>
                  <a:cubicBezTo>
                    <a:pt x="1397794" y="233839"/>
                    <a:pt x="1394936" y="226219"/>
                    <a:pt x="1392079" y="219551"/>
                  </a:cubicBezTo>
                  <a:cubicBezTo>
                    <a:pt x="1392079" y="217646"/>
                    <a:pt x="1393031" y="215741"/>
                    <a:pt x="1393031" y="213836"/>
                  </a:cubicBezTo>
                  <a:cubicBezTo>
                    <a:pt x="1393984" y="212884"/>
                    <a:pt x="1394936" y="211931"/>
                    <a:pt x="1395889" y="210979"/>
                  </a:cubicBezTo>
                  <a:cubicBezTo>
                    <a:pt x="1399699" y="207169"/>
                    <a:pt x="1400651" y="205264"/>
                    <a:pt x="1400651" y="205264"/>
                  </a:cubicBezTo>
                  <a:cubicBezTo>
                    <a:pt x="1400651" y="205264"/>
                    <a:pt x="1398746" y="207169"/>
                    <a:pt x="1394936" y="210026"/>
                  </a:cubicBezTo>
                  <a:cubicBezTo>
                    <a:pt x="1394936" y="210026"/>
                    <a:pt x="1393984" y="210979"/>
                    <a:pt x="1393031" y="210979"/>
                  </a:cubicBezTo>
                  <a:cubicBezTo>
                    <a:pt x="1393984" y="205264"/>
                    <a:pt x="1394936" y="202406"/>
                    <a:pt x="1394936" y="202406"/>
                  </a:cubicBezTo>
                  <a:cubicBezTo>
                    <a:pt x="1394936" y="202406"/>
                    <a:pt x="1393031" y="206216"/>
                    <a:pt x="1391126" y="212884"/>
                  </a:cubicBezTo>
                  <a:cubicBezTo>
                    <a:pt x="1391126" y="212884"/>
                    <a:pt x="1390174" y="213836"/>
                    <a:pt x="1390174" y="213836"/>
                  </a:cubicBezTo>
                  <a:cubicBezTo>
                    <a:pt x="1386364" y="204311"/>
                    <a:pt x="1384459" y="199549"/>
                    <a:pt x="1384459" y="199549"/>
                  </a:cubicBezTo>
                  <a:cubicBezTo>
                    <a:pt x="1384459" y="199549"/>
                    <a:pt x="1385411" y="205264"/>
                    <a:pt x="1387316" y="215741"/>
                  </a:cubicBezTo>
                  <a:cubicBezTo>
                    <a:pt x="1384459" y="218599"/>
                    <a:pt x="1382554" y="220504"/>
                    <a:pt x="1378744" y="224314"/>
                  </a:cubicBezTo>
                  <a:cubicBezTo>
                    <a:pt x="1374934" y="229076"/>
                    <a:pt x="1371124" y="233839"/>
                    <a:pt x="1367314" y="240506"/>
                  </a:cubicBezTo>
                  <a:cubicBezTo>
                    <a:pt x="1363504" y="230029"/>
                    <a:pt x="1358741" y="219551"/>
                    <a:pt x="1354931" y="209074"/>
                  </a:cubicBezTo>
                  <a:cubicBezTo>
                    <a:pt x="1354931" y="199549"/>
                    <a:pt x="1354931" y="191929"/>
                    <a:pt x="1354931" y="185261"/>
                  </a:cubicBezTo>
                  <a:cubicBezTo>
                    <a:pt x="1354931" y="167164"/>
                    <a:pt x="1354931" y="157639"/>
                    <a:pt x="1354931" y="157639"/>
                  </a:cubicBezTo>
                  <a:cubicBezTo>
                    <a:pt x="1354931" y="157639"/>
                    <a:pt x="1353026" y="168116"/>
                    <a:pt x="1351121" y="185261"/>
                  </a:cubicBezTo>
                  <a:cubicBezTo>
                    <a:pt x="1350169" y="189071"/>
                    <a:pt x="1350169" y="192881"/>
                    <a:pt x="1349216" y="197644"/>
                  </a:cubicBezTo>
                  <a:cubicBezTo>
                    <a:pt x="1347311" y="193834"/>
                    <a:pt x="1345406" y="190024"/>
                    <a:pt x="1343501" y="186214"/>
                  </a:cubicBezTo>
                  <a:cubicBezTo>
                    <a:pt x="1343501" y="181451"/>
                    <a:pt x="1344454" y="175736"/>
                    <a:pt x="1344454" y="171926"/>
                  </a:cubicBezTo>
                  <a:cubicBezTo>
                    <a:pt x="1344454" y="166211"/>
                    <a:pt x="1344454" y="161449"/>
                    <a:pt x="1344454" y="157639"/>
                  </a:cubicBezTo>
                  <a:cubicBezTo>
                    <a:pt x="1344454" y="151924"/>
                    <a:pt x="1345406" y="147161"/>
                    <a:pt x="1345406" y="142399"/>
                  </a:cubicBezTo>
                  <a:cubicBezTo>
                    <a:pt x="1346359" y="129064"/>
                    <a:pt x="1346359" y="120491"/>
                    <a:pt x="1346359" y="120491"/>
                  </a:cubicBezTo>
                  <a:cubicBezTo>
                    <a:pt x="1346359" y="120491"/>
                    <a:pt x="1344454" y="128111"/>
                    <a:pt x="1341596" y="141446"/>
                  </a:cubicBezTo>
                  <a:cubicBezTo>
                    <a:pt x="1340644" y="148114"/>
                    <a:pt x="1338739" y="156686"/>
                    <a:pt x="1336834" y="166211"/>
                  </a:cubicBezTo>
                  <a:cubicBezTo>
                    <a:pt x="1336834" y="167164"/>
                    <a:pt x="1336834" y="168116"/>
                    <a:pt x="1335881" y="169069"/>
                  </a:cubicBezTo>
                  <a:cubicBezTo>
                    <a:pt x="1333024" y="162401"/>
                    <a:pt x="1330166" y="156686"/>
                    <a:pt x="1327309" y="150971"/>
                  </a:cubicBezTo>
                  <a:cubicBezTo>
                    <a:pt x="1299686" y="91916"/>
                    <a:pt x="1280636" y="53816"/>
                    <a:pt x="1280636" y="53816"/>
                  </a:cubicBezTo>
                  <a:cubicBezTo>
                    <a:pt x="1280636" y="53816"/>
                    <a:pt x="1293971" y="94774"/>
                    <a:pt x="1317784" y="155734"/>
                  </a:cubicBezTo>
                  <a:cubicBezTo>
                    <a:pt x="1322546" y="168116"/>
                    <a:pt x="1327309" y="180499"/>
                    <a:pt x="1332071" y="193834"/>
                  </a:cubicBezTo>
                  <a:cubicBezTo>
                    <a:pt x="1332071" y="195739"/>
                    <a:pt x="1332071" y="196691"/>
                    <a:pt x="1331119" y="197644"/>
                  </a:cubicBezTo>
                  <a:cubicBezTo>
                    <a:pt x="1329214" y="209074"/>
                    <a:pt x="1327309" y="222409"/>
                    <a:pt x="1326356" y="235744"/>
                  </a:cubicBezTo>
                  <a:cubicBezTo>
                    <a:pt x="1324451" y="249079"/>
                    <a:pt x="1323499" y="263366"/>
                    <a:pt x="1321594" y="277654"/>
                  </a:cubicBezTo>
                  <a:cubicBezTo>
                    <a:pt x="1321594" y="283369"/>
                    <a:pt x="1320641" y="288131"/>
                    <a:pt x="1319689" y="293846"/>
                  </a:cubicBezTo>
                  <a:cubicBezTo>
                    <a:pt x="1318736" y="292894"/>
                    <a:pt x="1318736" y="291941"/>
                    <a:pt x="1317784" y="290989"/>
                  </a:cubicBezTo>
                  <a:cubicBezTo>
                    <a:pt x="1317784" y="289084"/>
                    <a:pt x="1317784" y="289084"/>
                    <a:pt x="1317784" y="289084"/>
                  </a:cubicBezTo>
                  <a:cubicBezTo>
                    <a:pt x="1317784" y="289084"/>
                    <a:pt x="1317784" y="290036"/>
                    <a:pt x="1316831" y="290989"/>
                  </a:cubicBezTo>
                  <a:cubicBezTo>
                    <a:pt x="1316831" y="290036"/>
                    <a:pt x="1315879" y="289084"/>
                    <a:pt x="1315879" y="288131"/>
                  </a:cubicBezTo>
                  <a:cubicBezTo>
                    <a:pt x="1314926" y="287179"/>
                    <a:pt x="1314926" y="286226"/>
                    <a:pt x="1313974" y="285274"/>
                  </a:cubicBezTo>
                  <a:cubicBezTo>
                    <a:pt x="1315879" y="259556"/>
                    <a:pt x="1316831" y="244316"/>
                    <a:pt x="1316831" y="244316"/>
                  </a:cubicBezTo>
                  <a:cubicBezTo>
                    <a:pt x="1316831" y="244316"/>
                    <a:pt x="1313974" y="256699"/>
                    <a:pt x="1309211" y="277654"/>
                  </a:cubicBezTo>
                  <a:cubicBezTo>
                    <a:pt x="1305401" y="271939"/>
                    <a:pt x="1302544" y="266224"/>
                    <a:pt x="1298734" y="260509"/>
                  </a:cubicBezTo>
                  <a:cubicBezTo>
                    <a:pt x="1304449" y="235744"/>
                    <a:pt x="1310164" y="213836"/>
                    <a:pt x="1313974" y="199549"/>
                  </a:cubicBezTo>
                  <a:cubicBezTo>
                    <a:pt x="1317784" y="182404"/>
                    <a:pt x="1319689" y="172879"/>
                    <a:pt x="1319689" y="172879"/>
                  </a:cubicBezTo>
                  <a:cubicBezTo>
                    <a:pt x="1319689" y="172879"/>
                    <a:pt x="1307306" y="202406"/>
                    <a:pt x="1291114" y="249079"/>
                  </a:cubicBezTo>
                  <a:cubicBezTo>
                    <a:pt x="1287304" y="243364"/>
                    <a:pt x="1284446" y="238601"/>
                    <a:pt x="1281589" y="234791"/>
                  </a:cubicBezTo>
                  <a:cubicBezTo>
                    <a:pt x="1273016" y="222409"/>
                    <a:pt x="1267301" y="215741"/>
                    <a:pt x="1267301" y="215741"/>
                  </a:cubicBezTo>
                  <a:cubicBezTo>
                    <a:pt x="1267301" y="215741"/>
                    <a:pt x="1270159" y="222409"/>
                    <a:pt x="1275874" y="232886"/>
                  </a:cubicBezTo>
                  <a:cubicBezTo>
                    <a:pt x="1274921" y="234791"/>
                    <a:pt x="1273969" y="238601"/>
                    <a:pt x="1272064" y="243364"/>
                  </a:cubicBezTo>
                  <a:cubicBezTo>
                    <a:pt x="1268254" y="237649"/>
                    <a:pt x="1264444" y="231934"/>
                    <a:pt x="1261586" y="227171"/>
                  </a:cubicBezTo>
                  <a:cubicBezTo>
                    <a:pt x="1257776" y="221456"/>
                    <a:pt x="1253014" y="215741"/>
                    <a:pt x="1249204" y="210979"/>
                  </a:cubicBezTo>
                  <a:cubicBezTo>
                    <a:pt x="1248251" y="210026"/>
                    <a:pt x="1248251" y="209074"/>
                    <a:pt x="1247299" y="208121"/>
                  </a:cubicBezTo>
                  <a:cubicBezTo>
                    <a:pt x="1250156" y="203359"/>
                    <a:pt x="1251109" y="199549"/>
                    <a:pt x="1251109" y="199549"/>
                  </a:cubicBezTo>
                  <a:cubicBezTo>
                    <a:pt x="1251109" y="199549"/>
                    <a:pt x="1249204" y="202406"/>
                    <a:pt x="1246346" y="206216"/>
                  </a:cubicBezTo>
                  <a:cubicBezTo>
                    <a:pt x="1239679" y="197644"/>
                    <a:pt x="1233964" y="190024"/>
                    <a:pt x="1229201" y="184309"/>
                  </a:cubicBezTo>
                  <a:cubicBezTo>
                    <a:pt x="1217771" y="170974"/>
                    <a:pt x="1211104" y="162401"/>
                    <a:pt x="1211104" y="162401"/>
                  </a:cubicBezTo>
                  <a:cubicBezTo>
                    <a:pt x="1211104" y="162401"/>
                    <a:pt x="1216819" y="170974"/>
                    <a:pt x="1226344" y="186214"/>
                  </a:cubicBezTo>
                  <a:cubicBezTo>
                    <a:pt x="1231106" y="192881"/>
                    <a:pt x="1235869" y="202406"/>
                    <a:pt x="1242536" y="211931"/>
                  </a:cubicBezTo>
                  <a:cubicBezTo>
                    <a:pt x="1240631" y="214789"/>
                    <a:pt x="1238726" y="217646"/>
                    <a:pt x="1236821" y="220504"/>
                  </a:cubicBezTo>
                  <a:cubicBezTo>
                    <a:pt x="1235869" y="222409"/>
                    <a:pt x="1234916" y="224314"/>
                    <a:pt x="1233011" y="226219"/>
                  </a:cubicBezTo>
                  <a:cubicBezTo>
                    <a:pt x="1233011" y="221456"/>
                    <a:pt x="1232059" y="217646"/>
                    <a:pt x="1231106" y="212884"/>
                  </a:cubicBezTo>
                  <a:cubicBezTo>
                    <a:pt x="1231106" y="211931"/>
                    <a:pt x="1230154" y="210026"/>
                    <a:pt x="1228249" y="209074"/>
                  </a:cubicBezTo>
                  <a:cubicBezTo>
                    <a:pt x="1228249" y="209074"/>
                    <a:pt x="1227296" y="209074"/>
                    <a:pt x="1226344" y="209074"/>
                  </a:cubicBezTo>
                  <a:cubicBezTo>
                    <a:pt x="1225391" y="206216"/>
                    <a:pt x="1224439" y="202406"/>
                    <a:pt x="1223486" y="199549"/>
                  </a:cubicBezTo>
                  <a:cubicBezTo>
                    <a:pt x="1218724" y="187166"/>
                    <a:pt x="1215866" y="179546"/>
                    <a:pt x="1215866" y="179546"/>
                  </a:cubicBezTo>
                  <a:cubicBezTo>
                    <a:pt x="1215866" y="179546"/>
                    <a:pt x="1216819" y="187166"/>
                    <a:pt x="1219676" y="200501"/>
                  </a:cubicBezTo>
                  <a:cubicBezTo>
                    <a:pt x="1220629" y="204311"/>
                    <a:pt x="1220629" y="208121"/>
                    <a:pt x="1221581" y="211931"/>
                  </a:cubicBezTo>
                  <a:cubicBezTo>
                    <a:pt x="1221581" y="212884"/>
                    <a:pt x="1220629" y="212884"/>
                    <a:pt x="1220629" y="213836"/>
                  </a:cubicBezTo>
                  <a:cubicBezTo>
                    <a:pt x="1214914" y="208121"/>
                    <a:pt x="1211104" y="203359"/>
                    <a:pt x="1207294" y="200501"/>
                  </a:cubicBezTo>
                  <a:cubicBezTo>
                    <a:pt x="1203484" y="197644"/>
                    <a:pt x="1201579" y="195739"/>
                    <a:pt x="1201579" y="195739"/>
                  </a:cubicBezTo>
                  <a:cubicBezTo>
                    <a:pt x="1201579" y="195739"/>
                    <a:pt x="1203484" y="197644"/>
                    <a:pt x="1206341" y="201454"/>
                  </a:cubicBezTo>
                  <a:cubicBezTo>
                    <a:pt x="1209199" y="205264"/>
                    <a:pt x="1213009" y="210979"/>
                    <a:pt x="1217771" y="217646"/>
                  </a:cubicBezTo>
                  <a:lnTo>
                    <a:pt x="1217771" y="217646"/>
                  </a:lnTo>
                  <a:cubicBezTo>
                    <a:pt x="1216819" y="222409"/>
                    <a:pt x="1216819" y="227171"/>
                    <a:pt x="1216819" y="231934"/>
                  </a:cubicBezTo>
                  <a:cubicBezTo>
                    <a:pt x="1207294" y="223361"/>
                    <a:pt x="1202531" y="219551"/>
                    <a:pt x="1202531" y="219551"/>
                  </a:cubicBezTo>
                  <a:cubicBezTo>
                    <a:pt x="1202531" y="219551"/>
                    <a:pt x="1207294" y="226219"/>
                    <a:pt x="1215866" y="236696"/>
                  </a:cubicBezTo>
                  <a:cubicBezTo>
                    <a:pt x="1215866" y="240506"/>
                    <a:pt x="1214914" y="245269"/>
                    <a:pt x="1214914" y="249079"/>
                  </a:cubicBezTo>
                  <a:cubicBezTo>
                    <a:pt x="1214914" y="250984"/>
                    <a:pt x="1214914" y="252889"/>
                    <a:pt x="1214914" y="255746"/>
                  </a:cubicBezTo>
                  <a:cubicBezTo>
                    <a:pt x="1214914" y="253841"/>
                    <a:pt x="1213961" y="252889"/>
                    <a:pt x="1213961" y="250984"/>
                  </a:cubicBezTo>
                  <a:cubicBezTo>
                    <a:pt x="1213961" y="250984"/>
                    <a:pt x="1213961" y="250031"/>
                    <a:pt x="1213961" y="250031"/>
                  </a:cubicBezTo>
                  <a:cubicBezTo>
                    <a:pt x="1213961" y="249079"/>
                    <a:pt x="1214914" y="249079"/>
                    <a:pt x="1214914" y="249079"/>
                  </a:cubicBezTo>
                  <a:cubicBezTo>
                    <a:pt x="1214914" y="249079"/>
                    <a:pt x="1214914" y="249079"/>
                    <a:pt x="1213961" y="250031"/>
                  </a:cubicBezTo>
                  <a:cubicBezTo>
                    <a:pt x="1212056" y="242411"/>
                    <a:pt x="1209199" y="235744"/>
                    <a:pt x="1207294" y="229076"/>
                  </a:cubicBezTo>
                  <a:cubicBezTo>
                    <a:pt x="1204436" y="222409"/>
                    <a:pt x="1202531" y="216694"/>
                    <a:pt x="1200626" y="212884"/>
                  </a:cubicBezTo>
                  <a:cubicBezTo>
                    <a:pt x="1195864" y="204311"/>
                    <a:pt x="1193959" y="198596"/>
                    <a:pt x="1193959" y="198596"/>
                  </a:cubicBezTo>
                  <a:cubicBezTo>
                    <a:pt x="1193959" y="198596"/>
                    <a:pt x="1194911" y="204311"/>
                    <a:pt x="1196816" y="213836"/>
                  </a:cubicBezTo>
                  <a:cubicBezTo>
                    <a:pt x="1197769" y="218599"/>
                    <a:pt x="1198721" y="224314"/>
                    <a:pt x="1200626" y="230981"/>
                  </a:cubicBezTo>
                  <a:cubicBezTo>
                    <a:pt x="1201579" y="237649"/>
                    <a:pt x="1202531" y="245269"/>
                    <a:pt x="1204436" y="252889"/>
                  </a:cubicBezTo>
                  <a:cubicBezTo>
                    <a:pt x="1204436" y="254794"/>
                    <a:pt x="1205389" y="256699"/>
                    <a:pt x="1205389" y="258604"/>
                  </a:cubicBezTo>
                  <a:cubicBezTo>
                    <a:pt x="1202531" y="251936"/>
                    <a:pt x="1199674" y="245269"/>
                    <a:pt x="1196816" y="239554"/>
                  </a:cubicBezTo>
                  <a:cubicBezTo>
                    <a:pt x="1193959" y="233839"/>
                    <a:pt x="1191101" y="229076"/>
                    <a:pt x="1189196" y="224314"/>
                  </a:cubicBezTo>
                  <a:cubicBezTo>
                    <a:pt x="1184434" y="216694"/>
                    <a:pt x="1181576" y="211931"/>
                    <a:pt x="1181576" y="211931"/>
                  </a:cubicBezTo>
                  <a:cubicBezTo>
                    <a:pt x="1181576" y="211931"/>
                    <a:pt x="1183481" y="216694"/>
                    <a:pt x="1185386" y="225266"/>
                  </a:cubicBezTo>
                  <a:cubicBezTo>
                    <a:pt x="1187291" y="230029"/>
                    <a:pt x="1188244" y="234791"/>
                    <a:pt x="1190149" y="241459"/>
                  </a:cubicBezTo>
                  <a:cubicBezTo>
                    <a:pt x="1192054" y="247174"/>
                    <a:pt x="1193006" y="254794"/>
                    <a:pt x="1194911" y="262414"/>
                  </a:cubicBezTo>
                  <a:cubicBezTo>
                    <a:pt x="1195864" y="267176"/>
                    <a:pt x="1196816" y="271939"/>
                    <a:pt x="1197769" y="276701"/>
                  </a:cubicBezTo>
                  <a:cubicBezTo>
                    <a:pt x="1196816" y="279559"/>
                    <a:pt x="1194911" y="281464"/>
                    <a:pt x="1193959" y="284321"/>
                  </a:cubicBezTo>
                  <a:cubicBezTo>
                    <a:pt x="1193959" y="284321"/>
                    <a:pt x="1193959" y="283369"/>
                    <a:pt x="1193959" y="283369"/>
                  </a:cubicBezTo>
                  <a:cubicBezTo>
                    <a:pt x="1193959" y="282416"/>
                    <a:pt x="1193006" y="280511"/>
                    <a:pt x="1193006" y="279559"/>
                  </a:cubicBezTo>
                  <a:cubicBezTo>
                    <a:pt x="1193959" y="277654"/>
                    <a:pt x="1193959" y="276701"/>
                    <a:pt x="1193959" y="276701"/>
                  </a:cubicBezTo>
                  <a:cubicBezTo>
                    <a:pt x="1193959" y="276701"/>
                    <a:pt x="1193959" y="277654"/>
                    <a:pt x="1193006" y="278606"/>
                  </a:cubicBezTo>
                  <a:cubicBezTo>
                    <a:pt x="1190149" y="268129"/>
                    <a:pt x="1187291" y="258604"/>
                    <a:pt x="1184434" y="250984"/>
                  </a:cubicBezTo>
                  <a:cubicBezTo>
                    <a:pt x="1179671" y="239554"/>
                    <a:pt x="1176814" y="231934"/>
                    <a:pt x="1174909" y="227171"/>
                  </a:cubicBezTo>
                  <a:cubicBezTo>
                    <a:pt x="1174909" y="226219"/>
                    <a:pt x="1174909" y="224314"/>
                    <a:pt x="1174909" y="223361"/>
                  </a:cubicBezTo>
                  <a:cubicBezTo>
                    <a:pt x="1174909" y="212884"/>
                    <a:pt x="1175861" y="204311"/>
                    <a:pt x="1175861" y="196691"/>
                  </a:cubicBezTo>
                  <a:cubicBezTo>
                    <a:pt x="1175861" y="182404"/>
                    <a:pt x="1174909" y="173831"/>
                    <a:pt x="1174909" y="173831"/>
                  </a:cubicBezTo>
                  <a:cubicBezTo>
                    <a:pt x="1174909" y="173831"/>
                    <a:pt x="1173956" y="182404"/>
                    <a:pt x="1172051" y="196691"/>
                  </a:cubicBezTo>
                  <a:cubicBezTo>
                    <a:pt x="1171099" y="204311"/>
                    <a:pt x="1169194" y="212884"/>
                    <a:pt x="1168241" y="223361"/>
                  </a:cubicBezTo>
                  <a:cubicBezTo>
                    <a:pt x="1168241" y="224314"/>
                    <a:pt x="1168241" y="225266"/>
                    <a:pt x="1168241" y="226219"/>
                  </a:cubicBezTo>
                  <a:cubicBezTo>
                    <a:pt x="1167289" y="229076"/>
                    <a:pt x="1165384" y="232886"/>
                    <a:pt x="1162526" y="238601"/>
                  </a:cubicBezTo>
                  <a:cubicBezTo>
                    <a:pt x="1161574" y="230981"/>
                    <a:pt x="1160621" y="223361"/>
                    <a:pt x="1158716" y="215741"/>
                  </a:cubicBezTo>
                  <a:cubicBezTo>
                    <a:pt x="1156811" y="206216"/>
                    <a:pt x="1153954" y="197644"/>
                    <a:pt x="1152049" y="189071"/>
                  </a:cubicBezTo>
                  <a:cubicBezTo>
                    <a:pt x="1143476" y="155734"/>
                    <a:pt x="1136809" y="133826"/>
                    <a:pt x="1136809" y="133826"/>
                  </a:cubicBezTo>
                  <a:cubicBezTo>
                    <a:pt x="1136809" y="133826"/>
                    <a:pt x="1137761" y="156686"/>
                    <a:pt x="1140619" y="190024"/>
                  </a:cubicBezTo>
                  <a:cubicBezTo>
                    <a:pt x="1141571" y="198596"/>
                    <a:pt x="1142524" y="208121"/>
                    <a:pt x="1143476" y="217646"/>
                  </a:cubicBezTo>
                  <a:cubicBezTo>
                    <a:pt x="1144429" y="227171"/>
                    <a:pt x="1144429" y="237649"/>
                    <a:pt x="1146334" y="248126"/>
                  </a:cubicBezTo>
                  <a:cubicBezTo>
                    <a:pt x="1146334" y="252889"/>
                    <a:pt x="1147286" y="256699"/>
                    <a:pt x="1147286" y="261461"/>
                  </a:cubicBezTo>
                  <a:cubicBezTo>
                    <a:pt x="1147286" y="261461"/>
                    <a:pt x="1147286" y="261461"/>
                    <a:pt x="1147286" y="261461"/>
                  </a:cubicBezTo>
                  <a:cubicBezTo>
                    <a:pt x="1147286" y="259556"/>
                    <a:pt x="1147286" y="258604"/>
                    <a:pt x="1147286" y="258604"/>
                  </a:cubicBezTo>
                  <a:cubicBezTo>
                    <a:pt x="1147286" y="258604"/>
                    <a:pt x="1147286" y="259556"/>
                    <a:pt x="1147286" y="260509"/>
                  </a:cubicBezTo>
                  <a:cubicBezTo>
                    <a:pt x="1146334" y="257651"/>
                    <a:pt x="1144429" y="254794"/>
                    <a:pt x="1143476" y="251936"/>
                  </a:cubicBezTo>
                  <a:cubicBezTo>
                    <a:pt x="1142524" y="250984"/>
                    <a:pt x="1142524" y="250031"/>
                    <a:pt x="1141571" y="249079"/>
                  </a:cubicBezTo>
                  <a:cubicBezTo>
                    <a:pt x="1141571" y="242411"/>
                    <a:pt x="1141571" y="237649"/>
                    <a:pt x="1141571" y="237649"/>
                  </a:cubicBezTo>
                  <a:cubicBezTo>
                    <a:pt x="1141571" y="237649"/>
                    <a:pt x="1140619" y="240506"/>
                    <a:pt x="1139666" y="246221"/>
                  </a:cubicBezTo>
                  <a:cubicBezTo>
                    <a:pt x="1136809" y="241459"/>
                    <a:pt x="1134904" y="236696"/>
                    <a:pt x="1132046" y="231934"/>
                  </a:cubicBezTo>
                  <a:cubicBezTo>
                    <a:pt x="1132046" y="231934"/>
                    <a:pt x="1132046" y="230981"/>
                    <a:pt x="1132046" y="230981"/>
                  </a:cubicBezTo>
                  <a:cubicBezTo>
                    <a:pt x="1128236" y="211931"/>
                    <a:pt x="1124426" y="193834"/>
                    <a:pt x="1120616" y="177641"/>
                  </a:cubicBezTo>
                  <a:cubicBezTo>
                    <a:pt x="1116806" y="161449"/>
                    <a:pt x="1113949" y="146209"/>
                    <a:pt x="1110139" y="132874"/>
                  </a:cubicBezTo>
                  <a:cubicBezTo>
                    <a:pt x="1106329" y="119539"/>
                    <a:pt x="1103471" y="108109"/>
                    <a:pt x="1100614" y="98584"/>
                  </a:cubicBezTo>
                  <a:cubicBezTo>
                    <a:pt x="1094899" y="79534"/>
                    <a:pt x="1092041" y="69056"/>
                    <a:pt x="1092041" y="69056"/>
                  </a:cubicBezTo>
                  <a:cubicBezTo>
                    <a:pt x="1092041" y="69056"/>
                    <a:pt x="1093946" y="80486"/>
                    <a:pt x="1096804" y="99536"/>
                  </a:cubicBezTo>
                  <a:cubicBezTo>
                    <a:pt x="1098709" y="109061"/>
                    <a:pt x="1100614" y="121444"/>
                    <a:pt x="1103471" y="134779"/>
                  </a:cubicBezTo>
                  <a:cubicBezTo>
                    <a:pt x="1106329" y="148114"/>
                    <a:pt x="1108234" y="163354"/>
                    <a:pt x="1110139" y="180499"/>
                  </a:cubicBezTo>
                  <a:cubicBezTo>
                    <a:pt x="1111091" y="186214"/>
                    <a:pt x="1112044" y="192881"/>
                    <a:pt x="1112996" y="199549"/>
                  </a:cubicBezTo>
                  <a:cubicBezTo>
                    <a:pt x="1112044" y="197644"/>
                    <a:pt x="1111091" y="196691"/>
                    <a:pt x="1110139" y="194786"/>
                  </a:cubicBezTo>
                  <a:cubicBezTo>
                    <a:pt x="1109186" y="192881"/>
                    <a:pt x="1107281" y="190976"/>
                    <a:pt x="1106329" y="190024"/>
                  </a:cubicBezTo>
                  <a:cubicBezTo>
                    <a:pt x="1106329" y="189071"/>
                    <a:pt x="1106329" y="189071"/>
                    <a:pt x="1105376" y="188119"/>
                  </a:cubicBezTo>
                  <a:cubicBezTo>
                    <a:pt x="1101566" y="177641"/>
                    <a:pt x="1098709" y="168116"/>
                    <a:pt x="1095851" y="160496"/>
                  </a:cubicBezTo>
                  <a:cubicBezTo>
                    <a:pt x="1090136" y="145256"/>
                    <a:pt x="1087279" y="136684"/>
                    <a:pt x="1087279" y="136684"/>
                  </a:cubicBezTo>
                  <a:cubicBezTo>
                    <a:pt x="1087279" y="136684"/>
                    <a:pt x="1089184" y="145256"/>
                    <a:pt x="1092041" y="161449"/>
                  </a:cubicBezTo>
                  <a:cubicBezTo>
                    <a:pt x="1093946" y="169069"/>
                    <a:pt x="1095851" y="178594"/>
                    <a:pt x="1098709" y="190024"/>
                  </a:cubicBezTo>
                  <a:cubicBezTo>
                    <a:pt x="1100614" y="197644"/>
                    <a:pt x="1102519" y="207169"/>
                    <a:pt x="1103471" y="215741"/>
                  </a:cubicBezTo>
                  <a:cubicBezTo>
                    <a:pt x="1099661" y="206216"/>
                    <a:pt x="1097756" y="200501"/>
                    <a:pt x="1097756" y="200501"/>
                  </a:cubicBezTo>
                  <a:cubicBezTo>
                    <a:pt x="1097756" y="200501"/>
                    <a:pt x="1099661" y="209074"/>
                    <a:pt x="1102519" y="224314"/>
                  </a:cubicBezTo>
                  <a:cubicBezTo>
                    <a:pt x="1100614" y="227171"/>
                    <a:pt x="1097756" y="230981"/>
                    <a:pt x="1094899" y="233839"/>
                  </a:cubicBezTo>
                  <a:cubicBezTo>
                    <a:pt x="1092994" y="225266"/>
                    <a:pt x="1091089" y="216694"/>
                    <a:pt x="1089184" y="209074"/>
                  </a:cubicBezTo>
                  <a:cubicBezTo>
                    <a:pt x="1086326" y="182404"/>
                    <a:pt x="1084421" y="166211"/>
                    <a:pt x="1084421" y="166211"/>
                  </a:cubicBezTo>
                  <a:cubicBezTo>
                    <a:pt x="1084421" y="166211"/>
                    <a:pt x="1084421" y="172879"/>
                    <a:pt x="1083469" y="184309"/>
                  </a:cubicBezTo>
                  <a:cubicBezTo>
                    <a:pt x="1080611" y="171926"/>
                    <a:pt x="1077754" y="160496"/>
                    <a:pt x="1073944" y="149066"/>
                  </a:cubicBezTo>
                  <a:cubicBezTo>
                    <a:pt x="1071086" y="140494"/>
                    <a:pt x="1069181" y="131921"/>
                    <a:pt x="1066324" y="123349"/>
                  </a:cubicBezTo>
                  <a:cubicBezTo>
                    <a:pt x="1072991" y="105251"/>
                    <a:pt x="1075849" y="94774"/>
                    <a:pt x="1075849" y="94774"/>
                  </a:cubicBezTo>
                  <a:cubicBezTo>
                    <a:pt x="1075849" y="94774"/>
                    <a:pt x="1072039" y="103346"/>
                    <a:pt x="1064419" y="119539"/>
                  </a:cubicBezTo>
                  <a:cubicBezTo>
                    <a:pt x="1062514" y="112871"/>
                    <a:pt x="1059656" y="106204"/>
                    <a:pt x="1057751" y="100489"/>
                  </a:cubicBezTo>
                  <a:cubicBezTo>
                    <a:pt x="1054894" y="92869"/>
                    <a:pt x="1052036" y="85249"/>
                    <a:pt x="1050131" y="78581"/>
                  </a:cubicBezTo>
                  <a:cubicBezTo>
                    <a:pt x="1047274" y="71914"/>
                    <a:pt x="1044416" y="65246"/>
                    <a:pt x="1042511" y="59531"/>
                  </a:cubicBezTo>
                  <a:cubicBezTo>
                    <a:pt x="1037749" y="47149"/>
                    <a:pt x="1032986" y="36671"/>
                    <a:pt x="1029176" y="28099"/>
                  </a:cubicBezTo>
                  <a:cubicBezTo>
                    <a:pt x="1017746" y="16669"/>
                    <a:pt x="1012984" y="7144"/>
                    <a:pt x="1012984" y="7144"/>
                  </a:cubicBezTo>
                  <a:cubicBezTo>
                    <a:pt x="1012984" y="7144"/>
                    <a:pt x="1016794" y="17621"/>
                    <a:pt x="1022509" y="34766"/>
                  </a:cubicBezTo>
                  <a:cubicBezTo>
                    <a:pt x="1025366" y="43339"/>
                    <a:pt x="1029176" y="54769"/>
                    <a:pt x="1032986" y="67151"/>
                  </a:cubicBezTo>
                  <a:cubicBezTo>
                    <a:pt x="1034891" y="73819"/>
                    <a:pt x="1036796" y="79534"/>
                    <a:pt x="1038701" y="87154"/>
                  </a:cubicBezTo>
                  <a:cubicBezTo>
                    <a:pt x="1040606" y="93821"/>
                    <a:pt x="1042511" y="101441"/>
                    <a:pt x="1044416" y="109061"/>
                  </a:cubicBezTo>
                  <a:cubicBezTo>
                    <a:pt x="1044416" y="109061"/>
                    <a:pt x="1044416" y="110014"/>
                    <a:pt x="1044416" y="110014"/>
                  </a:cubicBezTo>
                  <a:cubicBezTo>
                    <a:pt x="1039654" y="101441"/>
                    <a:pt x="1037749" y="96679"/>
                    <a:pt x="1037749" y="96679"/>
                  </a:cubicBezTo>
                  <a:cubicBezTo>
                    <a:pt x="1037749" y="96679"/>
                    <a:pt x="1039654" y="104299"/>
                    <a:pt x="1044416" y="117634"/>
                  </a:cubicBezTo>
                  <a:cubicBezTo>
                    <a:pt x="1046321" y="124301"/>
                    <a:pt x="1049179" y="131921"/>
                    <a:pt x="1051084" y="141446"/>
                  </a:cubicBezTo>
                  <a:cubicBezTo>
                    <a:pt x="1051084" y="143351"/>
                    <a:pt x="1052036" y="144304"/>
                    <a:pt x="1052036" y="146209"/>
                  </a:cubicBezTo>
                  <a:cubicBezTo>
                    <a:pt x="1048226" y="153829"/>
                    <a:pt x="1043464" y="163354"/>
                    <a:pt x="1037749" y="172879"/>
                  </a:cubicBezTo>
                  <a:cubicBezTo>
                    <a:pt x="1033939" y="180499"/>
                    <a:pt x="1029176" y="188119"/>
                    <a:pt x="1024414" y="195739"/>
                  </a:cubicBezTo>
                  <a:cubicBezTo>
                    <a:pt x="1024414" y="194786"/>
                    <a:pt x="1023461" y="193834"/>
                    <a:pt x="1023461" y="192881"/>
                  </a:cubicBezTo>
                  <a:cubicBezTo>
                    <a:pt x="1023461" y="190024"/>
                    <a:pt x="1023461" y="187166"/>
                    <a:pt x="1023461" y="184309"/>
                  </a:cubicBezTo>
                  <a:cubicBezTo>
                    <a:pt x="1024414" y="169069"/>
                    <a:pt x="1024414" y="154781"/>
                    <a:pt x="1024414" y="142399"/>
                  </a:cubicBezTo>
                  <a:cubicBezTo>
                    <a:pt x="1024414" y="130016"/>
                    <a:pt x="1024414" y="119539"/>
                    <a:pt x="1023461" y="110014"/>
                  </a:cubicBezTo>
                  <a:cubicBezTo>
                    <a:pt x="1023461" y="101441"/>
                    <a:pt x="1022509" y="93821"/>
                    <a:pt x="1021556" y="89059"/>
                  </a:cubicBezTo>
                  <a:cubicBezTo>
                    <a:pt x="1020604" y="84296"/>
                    <a:pt x="1020604" y="81439"/>
                    <a:pt x="1020604" y="81439"/>
                  </a:cubicBezTo>
                  <a:cubicBezTo>
                    <a:pt x="1020604" y="81439"/>
                    <a:pt x="1020604" y="84296"/>
                    <a:pt x="1020604" y="89059"/>
                  </a:cubicBezTo>
                  <a:cubicBezTo>
                    <a:pt x="1020604" y="93821"/>
                    <a:pt x="1019651" y="100489"/>
                    <a:pt x="1019651" y="110014"/>
                  </a:cubicBezTo>
                  <a:cubicBezTo>
                    <a:pt x="1018699" y="124301"/>
                    <a:pt x="1016794" y="142399"/>
                    <a:pt x="1014889" y="165259"/>
                  </a:cubicBezTo>
                  <a:cubicBezTo>
                    <a:pt x="1013936" y="162401"/>
                    <a:pt x="1013936" y="161449"/>
                    <a:pt x="1013936" y="161449"/>
                  </a:cubicBezTo>
                  <a:cubicBezTo>
                    <a:pt x="1013936" y="161449"/>
                    <a:pt x="1013936" y="163354"/>
                    <a:pt x="1014889" y="168116"/>
                  </a:cubicBezTo>
                  <a:cubicBezTo>
                    <a:pt x="1013936" y="172879"/>
                    <a:pt x="1013936" y="178594"/>
                    <a:pt x="1012984" y="183356"/>
                  </a:cubicBezTo>
                  <a:cubicBezTo>
                    <a:pt x="1011079" y="196691"/>
                    <a:pt x="1009174" y="210026"/>
                    <a:pt x="1007269" y="224314"/>
                  </a:cubicBezTo>
                  <a:cubicBezTo>
                    <a:pt x="996791" y="242411"/>
                    <a:pt x="984409" y="262414"/>
                    <a:pt x="972026" y="283369"/>
                  </a:cubicBezTo>
                  <a:cubicBezTo>
                    <a:pt x="972026" y="277654"/>
                    <a:pt x="971074" y="273844"/>
                    <a:pt x="971074" y="269081"/>
                  </a:cubicBezTo>
                  <a:cubicBezTo>
                    <a:pt x="972979" y="263366"/>
                    <a:pt x="975836" y="256699"/>
                    <a:pt x="977741" y="251936"/>
                  </a:cubicBezTo>
                  <a:cubicBezTo>
                    <a:pt x="983456" y="235744"/>
                    <a:pt x="989171" y="220504"/>
                    <a:pt x="992981" y="206216"/>
                  </a:cubicBezTo>
                  <a:cubicBezTo>
                    <a:pt x="996791" y="192881"/>
                    <a:pt x="1000601" y="180499"/>
                    <a:pt x="1002506" y="170974"/>
                  </a:cubicBezTo>
                  <a:cubicBezTo>
                    <a:pt x="1007269" y="150971"/>
                    <a:pt x="1009174" y="139541"/>
                    <a:pt x="1009174" y="139541"/>
                  </a:cubicBezTo>
                  <a:cubicBezTo>
                    <a:pt x="1009174" y="139541"/>
                    <a:pt x="1005364" y="150971"/>
                    <a:pt x="998696" y="170021"/>
                  </a:cubicBezTo>
                  <a:cubicBezTo>
                    <a:pt x="995839" y="179546"/>
                    <a:pt x="990124" y="190976"/>
                    <a:pt x="985361" y="204311"/>
                  </a:cubicBezTo>
                  <a:cubicBezTo>
                    <a:pt x="980599" y="217646"/>
                    <a:pt x="972979" y="231934"/>
                    <a:pt x="966311" y="248126"/>
                  </a:cubicBezTo>
                  <a:cubicBezTo>
                    <a:pt x="964406" y="251936"/>
                    <a:pt x="962501" y="255746"/>
                    <a:pt x="960596" y="260509"/>
                  </a:cubicBezTo>
                  <a:cubicBezTo>
                    <a:pt x="961549" y="248126"/>
                    <a:pt x="961549" y="236696"/>
                    <a:pt x="961549" y="225266"/>
                  </a:cubicBezTo>
                  <a:cubicBezTo>
                    <a:pt x="966311" y="212884"/>
                    <a:pt x="969169" y="206216"/>
                    <a:pt x="969169" y="206216"/>
                  </a:cubicBezTo>
                  <a:cubicBezTo>
                    <a:pt x="969169" y="206216"/>
                    <a:pt x="966311" y="210979"/>
                    <a:pt x="961549" y="218599"/>
                  </a:cubicBezTo>
                  <a:cubicBezTo>
                    <a:pt x="961549" y="213836"/>
                    <a:pt x="961549" y="210026"/>
                    <a:pt x="961549" y="206216"/>
                  </a:cubicBezTo>
                  <a:cubicBezTo>
                    <a:pt x="961549" y="182404"/>
                    <a:pt x="960596" y="162401"/>
                    <a:pt x="958691" y="149066"/>
                  </a:cubicBezTo>
                  <a:cubicBezTo>
                    <a:pt x="957739" y="143351"/>
                    <a:pt x="957739" y="138589"/>
                    <a:pt x="956786" y="134779"/>
                  </a:cubicBezTo>
                  <a:cubicBezTo>
                    <a:pt x="956786" y="132874"/>
                    <a:pt x="957739" y="131921"/>
                    <a:pt x="957739" y="131921"/>
                  </a:cubicBezTo>
                  <a:cubicBezTo>
                    <a:pt x="957739" y="131921"/>
                    <a:pt x="957739" y="132874"/>
                    <a:pt x="956786" y="133826"/>
                  </a:cubicBezTo>
                  <a:cubicBezTo>
                    <a:pt x="956786" y="133826"/>
                    <a:pt x="956786" y="132874"/>
                    <a:pt x="956786" y="132874"/>
                  </a:cubicBezTo>
                  <a:cubicBezTo>
                    <a:pt x="955834" y="129064"/>
                    <a:pt x="955834" y="127159"/>
                    <a:pt x="955834" y="127159"/>
                  </a:cubicBezTo>
                  <a:cubicBezTo>
                    <a:pt x="955834" y="127159"/>
                    <a:pt x="955834" y="130969"/>
                    <a:pt x="955834" y="136684"/>
                  </a:cubicBezTo>
                  <a:cubicBezTo>
                    <a:pt x="951071" y="147161"/>
                    <a:pt x="940594" y="171926"/>
                    <a:pt x="927259" y="206216"/>
                  </a:cubicBezTo>
                  <a:cubicBezTo>
                    <a:pt x="927259" y="206216"/>
                    <a:pt x="927259" y="205264"/>
                    <a:pt x="927259" y="205264"/>
                  </a:cubicBezTo>
                  <a:cubicBezTo>
                    <a:pt x="928211" y="196691"/>
                    <a:pt x="929164" y="189071"/>
                    <a:pt x="930116" y="183356"/>
                  </a:cubicBezTo>
                  <a:cubicBezTo>
                    <a:pt x="932021" y="170974"/>
                    <a:pt x="932974" y="164306"/>
                    <a:pt x="932974" y="164306"/>
                  </a:cubicBezTo>
                  <a:cubicBezTo>
                    <a:pt x="932974" y="164306"/>
                    <a:pt x="930116" y="170974"/>
                    <a:pt x="926306" y="183356"/>
                  </a:cubicBezTo>
                  <a:cubicBezTo>
                    <a:pt x="924401" y="189071"/>
                    <a:pt x="922496" y="195739"/>
                    <a:pt x="920591" y="203359"/>
                  </a:cubicBezTo>
                  <a:cubicBezTo>
                    <a:pt x="916781" y="192881"/>
                    <a:pt x="913924" y="182404"/>
                    <a:pt x="910114" y="171926"/>
                  </a:cubicBezTo>
                  <a:cubicBezTo>
                    <a:pt x="909161" y="169069"/>
                    <a:pt x="908209" y="167164"/>
                    <a:pt x="907256" y="164306"/>
                  </a:cubicBezTo>
                  <a:cubicBezTo>
                    <a:pt x="909161" y="161449"/>
                    <a:pt x="910114" y="159544"/>
                    <a:pt x="912019" y="157639"/>
                  </a:cubicBezTo>
                  <a:cubicBezTo>
                    <a:pt x="920591" y="145256"/>
                    <a:pt x="927259" y="133826"/>
                    <a:pt x="933926" y="124301"/>
                  </a:cubicBezTo>
                  <a:cubicBezTo>
                    <a:pt x="946309" y="106204"/>
                    <a:pt x="953929" y="95726"/>
                    <a:pt x="953929" y="95726"/>
                  </a:cubicBezTo>
                  <a:cubicBezTo>
                    <a:pt x="953929" y="95726"/>
                    <a:pt x="945356" y="105251"/>
                    <a:pt x="931069" y="121444"/>
                  </a:cubicBezTo>
                  <a:cubicBezTo>
                    <a:pt x="923449" y="129064"/>
                    <a:pt x="915829" y="140494"/>
                    <a:pt x="906304" y="151924"/>
                  </a:cubicBezTo>
                  <a:cubicBezTo>
                    <a:pt x="905351" y="152876"/>
                    <a:pt x="904399" y="153829"/>
                    <a:pt x="904399" y="154781"/>
                  </a:cubicBezTo>
                  <a:cubicBezTo>
                    <a:pt x="901541" y="147161"/>
                    <a:pt x="898684" y="139541"/>
                    <a:pt x="894874" y="131921"/>
                  </a:cubicBezTo>
                  <a:lnTo>
                    <a:pt x="892016" y="126206"/>
                  </a:lnTo>
                  <a:cubicBezTo>
                    <a:pt x="893921" y="122396"/>
                    <a:pt x="895826" y="118586"/>
                    <a:pt x="897731" y="115729"/>
                  </a:cubicBezTo>
                  <a:cubicBezTo>
                    <a:pt x="905351" y="100489"/>
                    <a:pt x="912019" y="87154"/>
                    <a:pt x="918686" y="77629"/>
                  </a:cubicBezTo>
                  <a:cubicBezTo>
                    <a:pt x="931069" y="56674"/>
                    <a:pt x="937736" y="44291"/>
                    <a:pt x="937736" y="44291"/>
                  </a:cubicBezTo>
                  <a:cubicBezTo>
                    <a:pt x="937736" y="44291"/>
                    <a:pt x="929164" y="55721"/>
                    <a:pt x="914876" y="74771"/>
                  </a:cubicBezTo>
                  <a:cubicBezTo>
                    <a:pt x="907256" y="84296"/>
                    <a:pt x="899636" y="96679"/>
                    <a:pt x="890111" y="110966"/>
                  </a:cubicBezTo>
                  <a:cubicBezTo>
                    <a:pt x="889159" y="112871"/>
                    <a:pt x="887254" y="114776"/>
                    <a:pt x="886301" y="116681"/>
                  </a:cubicBezTo>
                  <a:lnTo>
                    <a:pt x="874871" y="92869"/>
                  </a:lnTo>
                  <a:lnTo>
                    <a:pt x="873919" y="90964"/>
                  </a:lnTo>
                  <a:lnTo>
                    <a:pt x="872966" y="91916"/>
                  </a:lnTo>
                  <a:cubicBezTo>
                    <a:pt x="871061" y="92869"/>
                    <a:pt x="869156" y="93821"/>
                    <a:pt x="868204" y="95726"/>
                  </a:cubicBezTo>
                  <a:cubicBezTo>
                    <a:pt x="867251" y="97631"/>
                    <a:pt x="866299" y="99536"/>
                    <a:pt x="866299" y="101441"/>
                  </a:cubicBezTo>
                  <a:cubicBezTo>
                    <a:pt x="866299" y="105251"/>
                    <a:pt x="867251" y="110014"/>
                    <a:pt x="868204" y="113824"/>
                  </a:cubicBezTo>
                  <a:cubicBezTo>
                    <a:pt x="867251" y="110014"/>
                    <a:pt x="867251" y="106204"/>
                    <a:pt x="868204" y="102394"/>
                  </a:cubicBezTo>
                  <a:cubicBezTo>
                    <a:pt x="868204" y="100489"/>
                    <a:pt x="869156" y="99536"/>
                    <a:pt x="870109" y="97631"/>
                  </a:cubicBezTo>
                  <a:cubicBezTo>
                    <a:pt x="871061" y="96679"/>
                    <a:pt x="872014" y="96679"/>
                    <a:pt x="872966" y="95726"/>
                  </a:cubicBezTo>
                  <a:lnTo>
                    <a:pt x="882491" y="122396"/>
                  </a:lnTo>
                  <a:cubicBezTo>
                    <a:pt x="880586" y="126206"/>
                    <a:pt x="877729" y="129064"/>
                    <a:pt x="875824" y="132874"/>
                  </a:cubicBezTo>
                  <a:cubicBezTo>
                    <a:pt x="871061" y="141446"/>
                    <a:pt x="866299" y="150019"/>
                    <a:pt x="860584" y="159544"/>
                  </a:cubicBezTo>
                  <a:cubicBezTo>
                    <a:pt x="852964" y="172879"/>
                    <a:pt x="845344" y="188119"/>
                    <a:pt x="837724" y="203359"/>
                  </a:cubicBezTo>
                  <a:cubicBezTo>
                    <a:pt x="834866" y="198596"/>
                    <a:pt x="832961" y="195739"/>
                    <a:pt x="832009" y="194786"/>
                  </a:cubicBezTo>
                  <a:cubicBezTo>
                    <a:pt x="834866" y="170974"/>
                    <a:pt x="836771" y="151924"/>
                    <a:pt x="838676" y="137636"/>
                  </a:cubicBezTo>
                  <a:cubicBezTo>
                    <a:pt x="839629" y="123349"/>
                    <a:pt x="840581" y="115729"/>
                    <a:pt x="840581" y="115729"/>
                  </a:cubicBezTo>
                  <a:cubicBezTo>
                    <a:pt x="840581" y="115729"/>
                    <a:pt x="838676" y="123349"/>
                    <a:pt x="834866" y="137636"/>
                  </a:cubicBezTo>
                  <a:cubicBezTo>
                    <a:pt x="831056" y="151924"/>
                    <a:pt x="826294" y="170974"/>
                    <a:pt x="820579" y="194786"/>
                  </a:cubicBezTo>
                  <a:cubicBezTo>
                    <a:pt x="819626" y="197644"/>
                    <a:pt x="819626" y="200501"/>
                    <a:pt x="818674" y="204311"/>
                  </a:cubicBezTo>
                  <a:cubicBezTo>
                    <a:pt x="817721" y="202406"/>
                    <a:pt x="816769" y="199549"/>
                    <a:pt x="815816" y="197644"/>
                  </a:cubicBezTo>
                  <a:cubicBezTo>
                    <a:pt x="810101" y="183356"/>
                    <a:pt x="807244" y="174784"/>
                    <a:pt x="807244" y="174784"/>
                  </a:cubicBezTo>
                  <a:cubicBezTo>
                    <a:pt x="807244" y="174784"/>
                    <a:pt x="809149" y="183356"/>
                    <a:pt x="812006" y="198596"/>
                  </a:cubicBezTo>
                  <a:cubicBezTo>
                    <a:pt x="812959" y="202406"/>
                    <a:pt x="813911" y="206216"/>
                    <a:pt x="814864" y="210979"/>
                  </a:cubicBezTo>
                  <a:cubicBezTo>
                    <a:pt x="814864" y="212884"/>
                    <a:pt x="815816" y="214789"/>
                    <a:pt x="815816" y="216694"/>
                  </a:cubicBezTo>
                  <a:cubicBezTo>
                    <a:pt x="813911" y="224314"/>
                    <a:pt x="812959" y="231934"/>
                    <a:pt x="811054" y="239554"/>
                  </a:cubicBezTo>
                  <a:cubicBezTo>
                    <a:pt x="809149" y="226219"/>
                    <a:pt x="808196" y="219551"/>
                    <a:pt x="808196" y="219551"/>
                  </a:cubicBezTo>
                  <a:cubicBezTo>
                    <a:pt x="808196" y="219551"/>
                    <a:pt x="807244" y="236696"/>
                    <a:pt x="807244" y="264319"/>
                  </a:cubicBezTo>
                  <a:cubicBezTo>
                    <a:pt x="807244" y="265271"/>
                    <a:pt x="807244" y="265271"/>
                    <a:pt x="807244" y="266224"/>
                  </a:cubicBezTo>
                  <a:cubicBezTo>
                    <a:pt x="804386" y="259556"/>
                    <a:pt x="801529" y="252889"/>
                    <a:pt x="798671" y="246221"/>
                  </a:cubicBezTo>
                  <a:cubicBezTo>
                    <a:pt x="799624" y="241459"/>
                    <a:pt x="800576" y="239554"/>
                    <a:pt x="800576" y="239554"/>
                  </a:cubicBezTo>
                  <a:cubicBezTo>
                    <a:pt x="800576" y="239554"/>
                    <a:pt x="799624" y="241459"/>
                    <a:pt x="797719" y="245269"/>
                  </a:cubicBezTo>
                  <a:cubicBezTo>
                    <a:pt x="797719" y="244316"/>
                    <a:pt x="796766" y="243364"/>
                    <a:pt x="796766" y="242411"/>
                  </a:cubicBezTo>
                  <a:cubicBezTo>
                    <a:pt x="795814" y="239554"/>
                    <a:pt x="793909" y="236696"/>
                    <a:pt x="792956" y="233839"/>
                  </a:cubicBezTo>
                  <a:cubicBezTo>
                    <a:pt x="794861" y="229076"/>
                    <a:pt x="795814" y="223361"/>
                    <a:pt x="796766" y="218599"/>
                  </a:cubicBezTo>
                  <a:cubicBezTo>
                    <a:pt x="802481" y="196691"/>
                    <a:pt x="806291" y="177641"/>
                    <a:pt x="809149" y="164306"/>
                  </a:cubicBezTo>
                  <a:cubicBezTo>
                    <a:pt x="811054" y="150971"/>
                    <a:pt x="812959" y="143351"/>
                    <a:pt x="812959" y="143351"/>
                  </a:cubicBezTo>
                  <a:cubicBezTo>
                    <a:pt x="812959" y="143351"/>
                    <a:pt x="810101" y="150971"/>
                    <a:pt x="805339" y="163354"/>
                  </a:cubicBezTo>
                  <a:cubicBezTo>
                    <a:pt x="803434" y="170021"/>
                    <a:pt x="800576" y="177641"/>
                    <a:pt x="796766" y="186214"/>
                  </a:cubicBezTo>
                  <a:cubicBezTo>
                    <a:pt x="793909" y="194786"/>
                    <a:pt x="790099" y="205264"/>
                    <a:pt x="785336" y="215741"/>
                  </a:cubicBezTo>
                  <a:cubicBezTo>
                    <a:pt x="785336" y="216694"/>
                    <a:pt x="784384" y="217646"/>
                    <a:pt x="784384" y="218599"/>
                  </a:cubicBezTo>
                  <a:cubicBezTo>
                    <a:pt x="781526" y="213836"/>
                    <a:pt x="779621" y="209074"/>
                    <a:pt x="776764" y="205264"/>
                  </a:cubicBezTo>
                  <a:cubicBezTo>
                    <a:pt x="775811" y="204311"/>
                    <a:pt x="775811" y="203359"/>
                    <a:pt x="774859" y="202406"/>
                  </a:cubicBezTo>
                  <a:cubicBezTo>
                    <a:pt x="774859" y="202406"/>
                    <a:pt x="774859" y="202406"/>
                    <a:pt x="774859" y="201454"/>
                  </a:cubicBezTo>
                  <a:cubicBezTo>
                    <a:pt x="777716" y="176689"/>
                    <a:pt x="779621" y="156686"/>
                    <a:pt x="780574" y="142399"/>
                  </a:cubicBezTo>
                  <a:cubicBezTo>
                    <a:pt x="781526" y="128111"/>
                    <a:pt x="781526" y="119539"/>
                    <a:pt x="781526" y="119539"/>
                  </a:cubicBezTo>
                  <a:cubicBezTo>
                    <a:pt x="781526" y="119539"/>
                    <a:pt x="779621" y="127159"/>
                    <a:pt x="776764" y="141446"/>
                  </a:cubicBezTo>
                  <a:cubicBezTo>
                    <a:pt x="775811" y="148114"/>
                    <a:pt x="772954" y="156686"/>
                    <a:pt x="771049" y="167164"/>
                  </a:cubicBezTo>
                  <a:cubicBezTo>
                    <a:pt x="769144" y="173831"/>
                    <a:pt x="768191" y="181451"/>
                    <a:pt x="766286" y="189071"/>
                  </a:cubicBezTo>
                  <a:cubicBezTo>
                    <a:pt x="763429" y="185261"/>
                    <a:pt x="760571" y="181451"/>
                    <a:pt x="758666" y="178594"/>
                  </a:cubicBezTo>
                  <a:cubicBezTo>
                    <a:pt x="753904" y="171926"/>
                    <a:pt x="748189" y="166211"/>
                    <a:pt x="745331" y="163354"/>
                  </a:cubicBezTo>
                  <a:cubicBezTo>
                    <a:pt x="742474" y="159544"/>
                    <a:pt x="740569" y="157639"/>
                    <a:pt x="740569" y="157639"/>
                  </a:cubicBezTo>
                  <a:cubicBezTo>
                    <a:pt x="740569" y="157639"/>
                    <a:pt x="741521" y="159544"/>
                    <a:pt x="744379" y="163354"/>
                  </a:cubicBezTo>
                  <a:cubicBezTo>
                    <a:pt x="747236" y="167164"/>
                    <a:pt x="751046" y="172879"/>
                    <a:pt x="754856" y="180499"/>
                  </a:cubicBezTo>
                  <a:cubicBezTo>
                    <a:pt x="757714" y="185261"/>
                    <a:pt x="760571" y="190976"/>
                    <a:pt x="763429" y="196691"/>
                  </a:cubicBezTo>
                  <a:cubicBezTo>
                    <a:pt x="763429" y="197644"/>
                    <a:pt x="763429" y="198596"/>
                    <a:pt x="762476" y="199549"/>
                  </a:cubicBezTo>
                  <a:cubicBezTo>
                    <a:pt x="759619" y="211931"/>
                    <a:pt x="756761" y="224314"/>
                    <a:pt x="753904" y="238601"/>
                  </a:cubicBezTo>
                  <a:cubicBezTo>
                    <a:pt x="749141" y="230029"/>
                    <a:pt x="747236" y="224314"/>
                    <a:pt x="747236" y="224314"/>
                  </a:cubicBezTo>
                  <a:cubicBezTo>
                    <a:pt x="747236" y="224314"/>
                    <a:pt x="749141" y="230981"/>
                    <a:pt x="752951" y="241459"/>
                  </a:cubicBezTo>
                  <a:cubicBezTo>
                    <a:pt x="751999" y="242411"/>
                    <a:pt x="751999" y="242411"/>
                    <a:pt x="751046" y="243364"/>
                  </a:cubicBezTo>
                  <a:cubicBezTo>
                    <a:pt x="749141" y="246221"/>
                    <a:pt x="749141" y="250031"/>
                    <a:pt x="749141" y="252889"/>
                  </a:cubicBezTo>
                  <a:cubicBezTo>
                    <a:pt x="750094" y="250031"/>
                    <a:pt x="751046" y="246221"/>
                    <a:pt x="752951" y="244316"/>
                  </a:cubicBezTo>
                  <a:cubicBezTo>
                    <a:pt x="752951" y="244316"/>
                    <a:pt x="752951" y="244316"/>
                    <a:pt x="752951" y="244316"/>
                  </a:cubicBezTo>
                  <a:cubicBezTo>
                    <a:pt x="750094" y="256699"/>
                    <a:pt x="747236" y="269081"/>
                    <a:pt x="744379" y="282416"/>
                  </a:cubicBezTo>
                  <a:cubicBezTo>
                    <a:pt x="743426" y="287179"/>
                    <a:pt x="742474" y="291941"/>
                    <a:pt x="741521" y="296704"/>
                  </a:cubicBezTo>
                  <a:cubicBezTo>
                    <a:pt x="740569" y="299561"/>
                    <a:pt x="739616" y="302419"/>
                    <a:pt x="738664" y="306229"/>
                  </a:cubicBezTo>
                  <a:cubicBezTo>
                    <a:pt x="738664" y="306229"/>
                    <a:pt x="738664" y="306229"/>
                    <a:pt x="738664" y="306229"/>
                  </a:cubicBezTo>
                  <a:cubicBezTo>
                    <a:pt x="738664" y="302419"/>
                    <a:pt x="737711" y="297656"/>
                    <a:pt x="737711" y="293846"/>
                  </a:cubicBezTo>
                  <a:cubicBezTo>
                    <a:pt x="736759" y="285274"/>
                    <a:pt x="735806" y="277654"/>
                    <a:pt x="733901" y="270034"/>
                  </a:cubicBezTo>
                  <a:cubicBezTo>
                    <a:pt x="732949" y="266224"/>
                    <a:pt x="731996" y="263366"/>
                    <a:pt x="731996" y="259556"/>
                  </a:cubicBezTo>
                  <a:cubicBezTo>
                    <a:pt x="731996" y="258604"/>
                    <a:pt x="731996" y="258604"/>
                    <a:pt x="731044" y="257651"/>
                  </a:cubicBezTo>
                  <a:cubicBezTo>
                    <a:pt x="729139" y="238601"/>
                    <a:pt x="727234" y="223361"/>
                    <a:pt x="725329" y="210979"/>
                  </a:cubicBezTo>
                  <a:cubicBezTo>
                    <a:pt x="723424" y="195739"/>
                    <a:pt x="722471" y="186214"/>
                    <a:pt x="722471" y="186214"/>
                  </a:cubicBezTo>
                  <a:cubicBezTo>
                    <a:pt x="722471" y="186214"/>
                    <a:pt x="722471" y="190976"/>
                    <a:pt x="722471" y="199549"/>
                  </a:cubicBezTo>
                  <a:cubicBezTo>
                    <a:pt x="720566" y="204311"/>
                    <a:pt x="715804" y="220504"/>
                    <a:pt x="709136" y="243364"/>
                  </a:cubicBezTo>
                  <a:cubicBezTo>
                    <a:pt x="707231" y="238601"/>
                    <a:pt x="706279" y="233839"/>
                    <a:pt x="704374" y="229076"/>
                  </a:cubicBezTo>
                  <a:cubicBezTo>
                    <a:pt x="698659" y="211931"/>
                    <a:pt x="692944" y="195739"/>
                    <a:pt x="687229" y="181451"/>
                  </a:cubicBezTo>
                  <a:cubicBezTo>
                    <a:pt x="684371" y="174784"/>
                    <a:pt x="682466" y="168116"/>
                    <a:pt x="679609" y="161449"/>
                  </a:cubicBezTo>
                  <a:cubicBezTo>
                    <a:pt x="679609" y="156686"/>
                    <a:pt x="679609" y="151924"/>
                    <a:pt x="679609" y="148114"/>
                  </a:cubicBezTo>
                  <a:cubicBezTo>
                    <a:pt x="679609" y="138589"/>
                    <a:pt x="679609" y="130016"/>
                    <a:pt x="679609" y="122396"/>
                  </a:cubicBezTo>
                  <a:cubicBezTo>
                    <a:pt x="679609" y="108109"/>
                    <a:pt x="678656" y="100489"/>
                    <a:pt x="678656" y="100489"/>
                  </a:cubicBezTo>
                  <a:cubicBezTo>
                    <a:pt x="678656" y="100489"/>
                    <a:pt x="677704" y="108109"/>
                    <a:pt x="675799" y="122396"/>
                  </a:cubicBezTo>
                  <a:cubicBezTo>
                    <a:pt x="674846" y="128111"/>
                    <a:pt x="673894" y="135731"/>
                    <a:pt x="672941" y="144304"/>
                  </a:cubicBezTo>
                  <a:cubicBezTo>
                    <a:pt x="669131" y="134779"/>
                    <a:pt x="665321" y="127159"/>
                    <a:pt x="663416" y="122396"/>
                  </a:cubicBezTo>
                  <a:cubicBezTo>
                    <a:pt x="660559" y="117634"/>
                    <a:pt x="659606" y="114776"/>
                    <a:pt x="659606" y="114776"/>
                  </a:cubicBezTo>
                  <a:cubicBezTo>
                    <a:pt x="659606" y="114776"/>
                    <a:pt x="660559" y="117634"/>
                    <a:pt x="662464" y="123349"/>
                  </a:cubicBezTo>
                  <a:cubicBezTo>
                    <a:pt x="664369" y="129064"/>
                    <a:pt x="667226" y="136684"/>
                    <a:pt x="670084" y="147161"/>
                  </a:cubicBezTo>
                  <a:cubicBezTo>
                    <a:pt x="671036" y="149066"/>
                    <a:pt x="671036" y="151924"/>
                    <a:pt x="671989" y="153829"/>
                  </a:cubicBezTo>
                  <a:cubicBezTo>
                    <a:pt x="671989" y="157639"/>
                    <a:pt x="671036" y="160496"/>
                    <a:pt x="671036" y="164306"/>
                  </a:cubicBezTo>
                  <a:cubicBezTo>
                    <a:pt x="670084" y="170021"/>
                    <a:pt x="669131" y="175736"/>
                    <a:pt x="668179" y="181451"/>
                  </a:cubicBezTo>
                  <a:cubicBezTo>
                    <a:pt x="666274" y="193834"/>
                    <a:pt x="664369" y="206216"/>
                    <a:pt x="662464" y="219551"/>
                  </a:cubicBezTo>
                  <a:cubicBezTo>
                    <a:pt x="661511" y="226219"/>
                    <a:pt x="660559" y="232886"/>
                    <a:pt x="658654" y="239554"/>
                  </a:cubicBezTo>
                  <a:cubicBezTo>
                    <a:pt x="657701" y="236696"/>
                    <a:pt x="656749" y="233839"/>
                    <a:pt x="655796" y="231934"/>
                  </a:cubicBezTo>
                  <a:cubicBezTo>
                    <a:pt x="656749" y="218599"/>
                    <a:pt x="657701" y="210026"/>
                    <a:pt x="657701" y="210026"/>
                  </a:cubicBezTo>
                  <a:cubicBezTo>
                    <a:pt x="657701" y="210026"/>
                    <a:pt x="655796" y="215741"/>
                    <a:pt x="653891" y="226219"/>
                  </a:cubicBezTo>
                  <a:cubicBezTo>
                    <a:pt x="648176" y="212884"/>
                    <a:pt x="643414" y="201454"/>
                    <a:pt x="638651" y="191929"/>
                  </a:cubicBezTo>
                  <a:cubicBezTo>
                    <a:pt x="634841" y="184309"/>
                    <a:pt x="631984" y="178594"/>
                    <a:pt x="630079" y="174784"/>
                  </a:cubicBezTo>
                  <a:cubicBezTo>
                    <a:pt x="628174" y="170974"/>
                    <a:pt x="627221" y="169069"/>
                    <a:pt x="627221" y="169069"/>
                  </a:cubicBezTo>
                  <a:cubicBezTo>
                    <a:pt x="627221" y="169069"/>
                    <a:pt x="630079" y="178594"/>
                    <a:pt x="635794" y="193834"/>
                  </a:cubicBezTo>
                  <a:cubicBezTo>
                    <a:pt x="639604" y="205264"/>
                    <a:pt x="644366" y="221456"/>
                    <a:pt x="649129" y="240506"/>
                  </a:cubicBezTo>
                  <a:cubicBezTo>
                    <a:pt x="649129" y="241459"/>
                    <a:pt x="649129" y="242411"/>
                    <a:pt x="650081" y="244316"/>
                  </a:cubicBezTo>
                  <a:cubicBezTo>
                    <a:pt x="649129" y="250031"/>
                    <a:pt x="648176" y="255746"/>
                    <a:pt x="647224" y="262414"/>
                  </a:cubicBezTo>
                  <a:cubicBezTo>
                    <a:pt x="646271" y="268129"/>
                    <a:pt x="645319" y="273844"/>
                    <a:pt x="644366" y="279559"/>
                  </a:cubicBezTo>
                  <a:cubicBezTo>
                    <a:pt x="643414" y="285274"/>
                    <a:pt x="643414" y="291941"/>
                    <a:pt x="642461" y="298609"/>
                  </a:cubicBezTo>
                  <a:cubicBezTo>
                    <a:pt x="642461" y="298609"/>
                    <a:pt x="642461" y="298609"/>
                    <a:pt x="642461" y="298609"/>
                  </a:cubicBezTo>
                  <a:cubicBezTo>
                    <a:pt x="642461" y="296704"/>
                    <a:pt x="642461" y="294799"/>
                    <a:pt x="642461" y="294799"/>
                  </a:cubicBezTo>
                  <a:cubicBezTo>
                    <a:pt x="642461" y="294799"/>
                    <a:pt x="642461" y="302419"/>
                    <a:pt x="641509" y="315754"/>
                  </a:cubicBezTo>
                  <a:cubicBezTo>
                    <a:pt x="641509" y="316706"/>
                    <a:pt x="641509" y="316706"/>
                    <a:pt x="641509" y="317659"/>
                  </a:cubicBezTo>
                  <a:cubicBezTo>
                    <a:pt x="640556" y="314801"/>
                    <a:pt x="639604" y="311944"/>
                    <a:pt x="639604" y="309086"/>
                  </a:cubicBezTo>
                  <a:cubicBezTo>
                    <a:pt x="640556" y="306229"/>
                    <a:pt x="640556" y="304324"/>
                    <a:pt x="640556" y="304324"/>
                  </a:cubicBezTo>
                  <a:cubicBezTo>
                    <a:pt x="640556" y="304324"/>
                    <a:pt x="639604" y="305276"/>
                    <a:pt x="638651" y="307181"/>
                  </a:cubicBezTo>
                  <a:cubicBezTo>
                    <a:pt x="636746" y="299561"/>
                    <a:pt x="634841" y="291941"/>
                    <a:pt x="632936" y="284321"/>
                  </a:cubicBezTo>
                  <a:cubicBezTo>
                    <a:pt x="630079" y="271939"/>
                    <a:pt x="626269" y="260509"/>
                    <a:pt x="624364" y="250031"/>
                  </a:cubicBezTo>
                  <a:cubicBezTo>
                    <a:pt x="622459" y="239554"/>
                    <a:pt x="619601" y="230981"/>
                    <a:pt x="617696" y="223361"/>
                  </a:cubicBezTo>
                  <a:cubicBezTo>
                    <a:pt x="616744" y="218599"/>
                    <a:pt x="615791" y="214789"/>
                    <a:pt x="614839" y="210979"/>
                  </a:cubicBezTo>
                  <a:cubicBezTo>
                    <a:pt x="615791" y="204311"/>
                    <a:pt x="615791" y="197644"/>
                    <a:pt x="615791" y="190024"/>
                  </a:cubicBezTo>
                  <a:cubicBezTo>
                    <a:pt x="616744" y="169069"/>
                    <a:pt x="617696" y="148114"/>
                    <a:pt x="617696" y="126206"/>
                  </a:cubicBezTo>
                  <a:cubicBezTo>
                    <a:pt x="613886" y="146209"/>
                    <a:pt x="610076" y="166211"/>
                    <a:pt x="607219" y="187166"/>
                  </a:cubicBezTo>
                  <a:cubicBezTo>
                    <a:pt x="607219" y="186214"/>
                    <a:pt x="607219" y="185261"/>
                    <a:pt x="606266" y="184309"/>
                  </a:cubicBezTo>
                  <a:cubicBezTo>
                    <a:pt x="606266" y="186214"/>
                    <a:pt x="606266" y="188119"/>
                    <a:pt x="606266" y="189071"/>
                  </a:cubicBezTo>
                  <a:cubicBezTo>
                    <a:pt x="604361" y="197644"/>
                    <a:pt x="603409" y="207169"/>
                    <a:pt x="601504" y="215741"/>
                  </a:cubicBezTo>
                  <a:cubicBezTo>
                    <a:pt x="600551" y="213836"/>
                    <a:pt x="600551" y="211931"/>
                    <a:pt x="599599" y="210979"/>
                  </a:cubicBezTo>
                  <a:cubicBezTo>
                    <a:pt x="593884" y="198596"/>
                    <a:pt x="591026" y="191929"/>
                    <a:pt x="591026" y="191929"/>
                  </a:cubicBezTo>
                  <a:cubicBezTo>
                    <a:pt x="591026" y="191929"/>
                    <a:pt x="592931" y="199549"/>
                    <a:pt x="595789" y="212884"/>
                  </a:cubicBezTo>
                  <a:cubicBezTo>
                    <a:pt x="596741" y="217646"/>
                    <a:pt x="597694" y="223361"/>
                    <a:pt x="599599" y="230029"/>
                  </a:cubicBezTo>
                  <a:cubicBezTo>
                    <a:pt x="598646" y="237649"/>
                    <a:pt x="596741" y="244316"/>
                    <a:pt x="595789" y="251936"/>
                  </a:cubicBezTo>
                  <a:cubicBezTo>
                    <a:pt x="592931" y="266224"/>
                    <a:pt x="591026" y="280511"/>
                    <a:pt x="589121" y="294799"/>
                  </a:cubicBezTo>
                  <a:cubicBezTo>
                    <a:pt x="586264" y="290989"/>
                    <a:pt x="584359" y="288131"/>
                    <a:pt x="582454" y="284321"/>
                  </a:cubicBezTo>
                  <a:cubicBezTo>
                    <a:pt x="583406" y="277654"/>
                    <a:pt x="584359" y="270986"/>
                    <a:pt x="585311" y="265271"/>
                  </a:cubicBezTo>
                  <a:cubicBezTo>
                    <a:pt x="586264" y="256699"/>
                    <a:pt x="587216" y="250031"/>
                    <a:pt x="588169" y="244316"/>
                  </a:cubicBezTo>
                  <a:cubicBezTo>
                    <a:pt x="590074" y="232886"/>
                    <a:pt x="591026" y="225266"/>
                    <a:pt x="591026" y="225266"/>
                  </a:cubicBezTo>
                  <a:cubicBezTo>
                    <a:pt x="591026" y="225266"/>
                    <a:pt x="588169" y="231934"/>
                    <a:pt x="584359" y="243364"/>
                  </a:cubicBezTo>
                  <a:cubicBezTo>
                    <a:pt x="583406" y="247174"/>
                    <a:pt x="581501" y="252889"/>
                    <a:pt x="579596" y="258604"/>
                  </a:cubicBezTo>
                  <a:cubicBezTo>
                    <a:pt x="578644" y="248126"/>
                    <a:pt x="578644" y="239554"/>
                    <a:pt x="577691" y="231934"/>
                  </a:cubicBezTo>
                  <a:cubicBezTo>
                    <a:pt x="576739" y="218599"/>
                    <a:pt x="575786" y="210979"/>
                    <a:pt x="575786" y="210979"/>
                  </a:cubicBezTo>
                  <a:cubicBezTo>
                    <a:pt x="575786" y="210979"/>
                    <a:pt x="574834" y="218599"/>
                    <a:pt x="573881" y="230981"/>
                  </a:cubicBezTo>
                  <a:cubicBezTo>
                    <a:pt x="572929" y="240506"/>
                    <a:pt x="571976" y="252889"/>
                    <a:pt x="571024" y="267176"/>
                  </a:cubicBezTo>
                  <a:cubicBezTo>
                    <a:pt x="571024" y="267176"/>
                    <a:pt x="571024" y="267176"/>
                    <a:pt x="571024" y="267176"/>
                  </a:cubicBezTo>
                  <a:cubicBezTo>
                    <a:pt x="570071" y="265271"/>
                    <a:pt x="568166" y="264319"/>
                    <a:pt x="567214" y="262414"/>
                  </a:cubicBezTo>
                  <a:cubicBezTo>
                    <a:pt x="561499" y="245269"/>
                    <a:pt x="556736" y="230981"/>
                    <a:pt x="552926" y="219551"/>
                  </a:cubicBezTo>
                  <a:cubicBezTo>
                    <a:pt x="552926" y="219551"/>
                    <a:pt x="552926" y="218599"/>
                    <a:pt x="552926" y="218599"/>
                  </a:cubicBezTo>
                  <a:cubicBezTo>
                    <a:pt x="553879" y="208121"/>
                    <a:pt x="554831" y="198596"/>
                    <a:pt x="555784" y="189071"/>
                  </a:cubicBezTo>
                  <a:cubicBezTo>
                    <a:pt x="556736" y="179546"/>
                    <a:pt x="557689" y="170021"/>
                    <a:pt x="558641" y="162401"/>
                  </a:cubicBezTo>
                  <a:cubicBezTo>
                    <a:pt x="559594" y="154781"/>
                    <a:pt x="560546" y="147161"/>
                    <a:pt x="561499" y="141446"/>
                  </a:cubicBezTo>
                  <a:cubicBezTo>
                    <a:pt x="563404" y="130016"/>
                    <a:pt x="564356" y="123349"/>
                    <a:pt x="564356" y="123349"/>
                  </a:cubicBezTo>
                  <a:cubicBezTo>
                    <a:pt x="564356" y="123349"/>
                    <a:pt x="561499" y="130016"/>
                    <a:pt x="557689" y="140494"/>
                  </a:cubicBezTo>
                  <a:cubicBezTo>
                    <a:pt x="555784" y="146209"/>
                    <a:pt x="553879" y="152876"/>
                    <a:pt x="551021" y="160496"/>
                  </a:cubicBezTo>
                  <a:cubicBezTo>
                    <a:pt x="548164" y="168116"/>
                    <a:pt x="546259" y="177641"/>
                    <a:pt x="544354" y="187166"/>
                  </a:cubicBezTo>
                  <a:cubicBezTo>
                    <a:pt x="542449" y="196691"/>
                    <a:pt x="540544" y="207169"/>
                    <a:pt x="537686" y="218599"/>
                  </a:cubicBezTo>
                  <a:cubicBezTo>
                    <a:pt x="536734" y="222409"/>
                    <a:pt x="536734" y="227171"/>
                    <a:pt x="535781" y="231934"/>
                  </a:cubicBezTo>
                  <a:cubicBezTo>
                    <a:pt x="535781" y="228124"/>
                    <a:pt x="534829" y="224314"/>
                    <a:pt x="534829" y="220504"/>
                  </a:cubicBezTo>
                  <a:cubicBezTo>
                    <a:pt x="534829" y="214789"/>
                    <a:pt x="533876" y="210026"/>
                    <a:pt x="532924" y="205264"/>
                  </a:cubicBezTo>
                  <a:cubicBezTo>
                    <a:pt x="532924" y="198596"/>
                    <a:pt x="533876" y="192881"/>
                    <a:pt x="533876" y="186214"/>
                  </a:cubicBezTo>
                  <a:cubicBezTo>
                    <a:pt x="533876" y="179546"/>
                    <a:pt x="534829" y="172879"/>
                    <a:pt x="534829" y="166211"/>
                  </a:cubicBezTo>
                  <a:cubicBezTo>
                    <a:pt x="534829" y="159544"/>
                    <a:pt x="534829" y="153829"/>
                    <a:pt x="534829" y="148114"/>
                  </a:cubicBezTo>
                  <a:cubicBezTo>
                    <a:pt x="534829" y="136684"/>
                    <a:pt x="534829" y="127159"/>
                    <a:pt x="534829" y="118586"/>
                  </a:cubicBezTo>
                  <a:cubicBezTo>
                    <a:pt x="534829" y="102394"/>
                    <a:pt x="533876" y="92869"/>
                    <a:pt x="533876" y="92869"/>
                  </a:cubicBezTo>
                  <a:cubicBezTo>
                    <a:pt x="533876" y="92869"/>
                    <a:pt x="532924" y="102394"/>
                    <a:pt x="531019" y="118586"/>
                  </a:cubicBezTo>
                  <a:cubicBezTo>
                    <a:pt x="530066" y="126206"/>
                    <a:pt x="529114" y="136684"/>
                    <a:pt x="528161" y="147161"/>
                  </a:cubicBezTo>
                  <a:cubicBezTo>
                    <a:pt x="527209" y="152876"/>
                    <a:pt x="527209" y="158591"/>
                    <a:pt x="526256" y="165259"/>
                  </a:cubicBezTo>
                  <a:cubicBezTo>
                    <a:pt x="525304" y="171926"/>
                    <a:pt x="524351" y="177641"/>
                    <a:pt x="523399" y="185261"/>
                  </a:cubicBezTo>
                  <a:cubicBezTo>
                    <a:pt x="522446" y="189071"/>
                    <a:pt x="522446" y="192881"/>
                    <a:pt x="521494" y="197644"/>
                  </a:cubicBezTo>
                  <a:cubicBezTo>
                    <a:pt x="518636" y="187166"/>
                    <a:pt x="516731" y="177641"/>
                    <a:pt x="513874" y="170021"/>
                  </a:cubicBezTo>
                  <a:cubicBezTo>
                    <a:pt x="509111" y="153829"/>
                    <a:pt x="506254" y="144304"/>
                    <a:pt x="506254" y="144304"/>
                  </a:cubicBezTo>
                  <a:cubicBezTo>
                    <a:pt x="506254" y="144304"/>
                    <a:pt x="507206" y="153829"/>
                    <a:pt x="510064" y="170974"/>
                  </a:cubicBezTo>
                  <a:cubicBezTo>
                    <a:pt x="511969" y="184309"/>
                    <a:pt x="513874" y="201454"/>
                    <a:pt x="517684" y="222409"/>
                  </a:cubicBezTo>
                  <a:cubicBezTo>
                    <a:pt x="517684" y="225266"/>
                    <a:pt x="516731" y="227171"/>
                    <a:pt x="516731" y="230029"/>
                  </a:cubicBezTo>
                  <a:cubicBezTo>
                    <a:pt x="515779" y="237649"/>
                    <a:pt x="514826" y="244316"/>
                    <a:pt x="512921" y="251936"/>
                  </a:cubicBezTo>
                  <a:cubicBezTo>
                    <a:pt x="499586" y="210026"/>
                    <a:pt x="490061" y="181451"/>
                    <a:pt x="487204" y="172879"/>
                  </a:cubicBezTo>
                  <a:cubicBezTo>
                    <a:pt x="486251" y="167164"/>
                    <a:pt x="485299" y="164306"/>
                    <a:pt x="485299" y="164306"/>
                  </a:cubicBezTo>
                  <a:cubicBezTo>
                    <a:pt x="485299" y="164306"/>
                    <a:pt x="486251" y="173831"/>
                    <a:pt x="486251" y="189071"/>
                  </a:cubicBezTo>
                  <a:cubicBezTo>
                    <a:pt x="487204" y="196691"/>
                    <a:pt x="487204" y="207169"/>
                    <a:pt x="488156" y="217646"/>
                  </a:cubicBezTo>
                  <a:cubicBezTo>
                    <a:pt x="488156" y="224314"/>
                    <a:pt x="489109" y="230981"/>
                    <a:pt x="489109" y="238601"/>
                  </a:cubicBezTo>
                  <a:cubicBezTo>
                    <a:pt x="488156" y="232886"/>
                    <a:pt x="487204" y="228124"/>
                    <a:pt x="486251" y="223361"/>
                  </a:cubicBezTo>
                  <a:cubicBezTo>
                    <a:pt x="485299" y="217646"/>
                    <a:pt x="484346" y="212884"/>
                    <a:pt x="482441" y="207169"/>
                  </a:cubicBezTo>
                  <a:cubicBezTo>
                    <a:pt x="480536" y="202406"/>
                    <a:pt x="479584" y="197644"/>
                    <a:pt x="478631" y="192881"/>
                  </a:cubicBezTo>
                  <a:cubicBezTo>
                    <a:pt x="475774" y="184309"/>
                    <a:pt x="473869" y="176689"/>
                    <a:pt x="471964" y="170021"/>
                  </a:cubicBezTo>
                  <a:cubicBezTo>
                    <a:pt x="468154" y="157639"/>
                    <a:pt x="465296" y="150019"/>
                    <a:pt x="465296" y="150019"/>
                  </a:cubicBezTo>
                  <a:cubicBezTo>
                    <a:pt x="465296" y="150019"/>
                    <a:pt x="466249" y="157639"/>
                    <a:pt x="468154" y="170021"/>
                  </a:cubicBezTo>
                  <a:cubicBezTo>
                    <a:pt x="469106" y="176689"/>
                    <a:pt x="470059" y="184309"/>
                    <a:pt x="471011" y="193834"/>
                  </a:cubicBezTo>
                  <a:cubicBezTo>
                    <a:pt x="471964" y="198596"/>
                    <a:pt x="471964" y="203359"/>
                    <a:pt x="472916" y="208121"/>
                  </a:cubicBezTo>
                  <a:cubicBezTo>
                    <a:pt x="473869" y="212884"/>
                    <a:pt x="473869" y="218599"/>
                    <a:pt x="474821" y="224314"/>
                  </a:cubicBezTo>
                  <a:cubicBezTo>
                    <a:pt x="475774" y="233839"/>
                    <a:pt x="476726" y="244316"/>
                    <a:pt x="478631" y="255746"/>
                  </a:cubicBezTo>
                  <a:cubicBezTo>
                    <a:pt x="477679" y="250031"/>
                    <a:pt x="475774" y="245269"/>
                    <a:pt x="474821" y="240506"/>
                  </a:cubicBezTo>
                  <a:cubicBezTo>
                    <a:pt x="467201" y="211931"/>
                    <a:pt x="460534" y="188119"/>
                    <a:pt x="455771" y="170974"/>
                  </a:cubicBezTo>
                  <a:cubicBezTo>
                    <a:pt x="450056" y="154781"/>
                    <a:pt x="447199" y="145256"/>
                    <a:pt x="447199" y="145256"/>
                  </a:cubicBezTo>
                  <a:cubicBezTo>
                    <a:pt x="447199" y="145256"/>
                    <a:pt x="449104" y="154781"/>
                    <a:pt x="451961" y="171926"/>
                  </a:cubicBezTo>
                  <a:cubicBezTo>
                    <a:pt x="453866" y="180499"/>
                    <a:pt x="454819" y="190976"/>
                    <a:pt x="457676" y="202406"/>
                  </a:cubicBezTo>
                  <a:cubicBezTo>
                    <a:pt x="459581" y="213836"/>
                    <a:pt x="462439" y="227171"/>
                    <a:pt x="464344" y="242411"/>
                  </a:cubicBezTo>
                  <a:cubicBezTo>
                    <a:pt x="466249" y="254794"/>
                    <a:pt x="469106" y="268129"/>
                    <a:pt x="471011" y="282416"/>
                  </a:cubicBezTo>
                  <a:cubicBezTo>
                    <a:pt x="469106" y="278606"/>
                    <a:pt x="468154" y="275749"/>
                    <a:pt x="467201" y="272891"/>
                  </a:cubicBezTo>
                  <a:cubicBezTo>
                    <a:pt x="462439" y="262414"/>
                    <a:pt x="459581" y="255746"/>
                    <a:pt x="459581" y="255746"/>
                  </a:cubicBezTo>
                  <a:cubicBezTo>
                    <a:pt x="459581" y="255746"/>
                    <a:pt x="460534" y="262414"/>
                    <a:pt x="463391" y="273844"/>
                  </a:cubicBezTo>
                  <a:cubicBezTo>
                    <a:pt x="464344" y="279559"/>
                    <a:pt x="466249" y="286226"/>
                    <a:pt x="468154" y="293846"/>
                  </a:cubicBezTo>
                  <a:cubicBezTo>
                    <a:pt x="469106" y="297656"/>
                    <a:pt x="470059" y="302419"/>
                    <a:pt x="471011" y="306229"/>
                  </a:cubicBezTo>
                  <a:cubicBezTo>
                    <a:pt x="471964" y="310991"/>
                    <a:pt x="472916" y="315754"/>
                    <a:pt x="473869" y="320516"/>
                  </a:cubicBezTo>
                  <a:cubicBezTo>
                    <a:pt x="475774" y="330041"/>
                    <a:pt x="477679" y="340519"/>
                    <a:pt x="479584" y="351949"/>
                  </a:cubicBezTo>
                  <a:cubicBezTo>
                    <a:pt x="479584" y="352901"/>
                    <a:pt x="479584" y="352901"/>
                    <a:pt x="479584" y="353854"/>
                  </a:cubicBezTo>
                  <a:cubicBezTo>
                    <a:pt x="479584" y="353854"/>
                    <a:pt x="479584" y="352901"/>
                    <a:pt x="478631" y="351949"/>
                  </a:cubicBezTo>
                  <a:cubicBezTo>
                    <a:pt x="476726" y="347186"/>
                    <a:pt x="473869" y="343376"/>
                    <a:pt x="471964" y="338614"/>
                  </a:cubicBezTo>
                  <a:cubicBezTo>
                    <a:pt x="471011" y="333851"/>
                    <a:pt x="471011" y="329089"/>
                    <a:pt x="470059" y="324326"/>
                  </a:cubicBezTo>
                  <a:cubicBezTo>
                    <a:pt x="468154" y="309086"/>
                    <a:pt x="465296" y="294799"/>
                    <a:pt x="462439" y="280511"/>
                  </a:cubicBezTo>
                  <a:cubicBezTo>
                    <a:pt x="459581" y="266224"/>
                    <a:pt x="455771" y="252889"/>
                    <a:pt x="452914" y="240506"/>
                  </a:cubicBezTo>
                  <a:cubicBezTo>
                    <a:pt x="449104" y="228124"/>
                    <a:pt x="445294" y="215741"/>
                    <a:pt x="441484" y="205264"/>
                  </a:cubicBezTo>
                  <a:cubicBezTo>
                    <a:pt x="440531" y="201454"/>
                    <a:pt x="438626" y="198596"/>
                    <a:pt x="437674" y="194786"/>
                  </a:cubicBezTo>
                  <a:cubicBezTo>
                    <a:pt x="438626" y="185261"/>
                    <a:pt x="439579" y="175736"/>
                    <a:pt x="440531" y="167164"/>
                  </a:cubicBezTo>
                  <a:cubicBezTo>
                    <a:pt x="441484" y="151924"/>
                    <a:pt x="442436" y="139541"/>
                    <a:pt x="442436" y="128111"/>
                  </a:cubicBezTo>
                  <a:cubicBezTo>
                    <a:pt x="442436" y="106204"/>
                    <a:pt x="441484" y="94774"/>
                    <a:pt x="441484" y="94774"/>
                  </a:cubicBezTo>
                  <a:cubicBezTo>
                    <a:pt x="441484" y="94774"/>
                    <a:pt x="440531" y="107156"/>
                    <a:pt x="438626" y="128111"/>
                  </a:cubicBezTo>
                  <a:cubicBezTo>
                    <a:pt x="437674" y="138589"/>
                    <a:pt x="435769" y="151924"/>
                    <a:pt x="433864" y="166211"/>
                  </a:cubicBezTo>
                  <a:cubicBezTo>
                    <a:pt x="432911" y="170021"/>
                    <a:pt x="432911" y="173831"/>
                    <a:pt x="431959" y="178594"/>
                  </a:cubicBezTo>
                  <a:cubicBezTo>
                    <a:pt x="431959" y="177641"/>
                    <a:pt x="431006" y="176689"/>
                    <a:pt x="431006" y="175736"/>
                  </a:cubicBezTo>
                  <a:cubicBezTo>
                    <a:pt x="427196" y="167164"/>
                    <a:pt x="423386" y="159544"/>
                    <a:pt x="419576" y="153829"/>
                  </a:cubicBezTo>
                  <a:cubicBezTo>
                    <a:pt x="412909" y="142399"/>
                    <a:pt x="408146" y="135731"/>
                    <a:pt x="408146" y="135731"/>
                  </a:cubicBezTo>
                  <a:cubicBezTo>
                    <a:pt x="408146" y="135731"/>
                    <a:pt x="411004" y="143351"/>
                    <a:pt x="415766" y="155734"/>
                  </a:cubicBezTo>
                  <a:cubicBezTo>
                    <a:pt x="418624" y="161449"/>
                    <a:pt x="420529" y="170021"/>
                    <a:pt x="423386" y="178594"/>
                  </a:cubicBezTo>
                  <a:cubicBezTo>
                    <a:pt x="425291" y="184309"/>
                    <a:pt x="427196" y="190024"/>
                    <a:pt x="428149" y="195739"/>
                  </a:cubicBezTo>
                  <a:cubicBezTo>
                    <a:pt x="427196" y="201454"/>
                    <a:pt x="425291" y="208121"/>
                    <a:pt x="424339" y="214789"/>
                  </a:cubicBezTo>
                  <a:cubicBezTo>
                    <a:pt x="424339" y="214789"/>
                    <a:pt x="424339" y="214789"/>
                    <a:pt x="424339" y="214789"/>
                  </a:cubicBezTo>
                  <a:cubicBezTo>
                    <a:pt x="418624" y="206216"/>
                    <a:pt x="415766" y="202406"/>
                    <a:pt x="415766" y="202406"/>
                  </a:cubicBezTo>
                  <a:cubicBezTo>
                    <a:pt x="415766" y="202406"/>
                    <a:pt x="417671" y="208121"/>
                    <a:pt x="421481" y="216694"/>
                  </a:cubicBezTo>
                  <a:cubicBezTo>
                    <a:pt x="422434" y="218599"/>
                    <a:pt x="423386" y="220504"/>
                    <a:pt x="423386" y="223361"/>
                  </a:cubicBezTo>
                  <a:cubicBezTo>
                    <a:pt x="420529" y="238601"/>
                    <a:pt x="416719" y="255746"/>
                    <a:pt x="412909" y="272891"/>
                  </a:cubicBezTo>
                  <a:cubicBezTo>
                    <a:pt x="410051" y="264319"/>
                    <a:pt x="407194" y="257651"/>
                    <a:pt x="405289" y="253841"/>
                  </a:cubicBezTo>
                  <a:cubicBezTo>
                    <a:pt x="405289" y="253841"/>
                    <a:pt x="405289" y="253841"/>
                    <a:pt x="405289" y="253841"/>
                  </a:cubicBezTo>
                  <a:cubicBezTo>
                    <a:pt x="405289" y="237649"/>
                    <a:pt x="405289" y="223361"/>
                    <a:pt x="404336" y="210026"/>
                  </a:cubicBezTo>
                  <a:cubicBezTo>
                    <a:pt x="403384" y="196691"/>
                    <a:pt x="403384" y="185261"/>
                    <a:pt x="401479" y="176689"/>
                  </a:cubicBezTo>
                  <a:cubicBezTo>
                    <a:pt x="398621" y="158591"/>
                    <a:pt x="396716" y="148114"/>
                    <a:pt x="396716" y="148114"/>
                  </a:cubicBezTo>
                  <a:cubicBezTo>
                    <a:pt x="396716" y="148114"/>
                    <a:pt x="396716" y="158591"/>
                    <a:pt x="397669" y="177641"/>
                  </a:cubicBezTo>
                  <a:cubicBezTo>
                    <a:pt x="397669" y="186214"/>
                    <a:pt x="397669" y="195739"/>
                    <a:pt x="396716" y="206216"/>
                  </a:cubicBezTo>
                  <a:cubicBezTo>
                    <a:pt x="394811" y="214789"/>
                    <a:pt x="391954" y="228124"/>
                    <a:pt x="389096" y="244316"/>
                  </a:cubicBezTo>
                  <a:cubicBezTo>
                    <a:pt x="386239" y="235744"/>
                    <a:pt x="384334" y="227171"/>
                    <a:pt x="381476" y="219551"/>
                  </a:cubicBezTo>
                  <a:cubicBezTo>
                    <a:pt x="379571" y="212884"/>
                    <a:pt x="377666" y="205264"/>
                    <a:pt x="374809" y="199549"/>
                  </a:cubicBezTo>
                  <a:cubicBezTo>
                    <a:pt x="373856" y="197644"/>
                    <a:pt x="373856" y="196691"/>
                    <a:pt x="372904" y="194786"/>
                  </a:cubicBezTo>
                  <a:cubicBezTo>
                    <a:pt x="372904" y="193834"/>
                    <a:pt x="372904" y="192881"/>
                    <a:pt x="372904" y="190976"/>
                  </a:cubicBezTo>
                  <a:cubicBezTo>
                    <a:pt x="371951" y="186214"/>
                    <a:pt x="370999" y="181451"/>
                    <a:pt x="370046" y="177641"/>
                  </a:cubicBezTo>
                  <a:cubicBezTo>
                    <a:pt x="368141" y="169069"/>
                    <a:pt x="367189" y="162401"/>
                    <a:pt x="366236" y="155734"/>
                  </a:cubicBezTo>
                  <a:cubicBezTo>
                    <a:pt x="365284" y="152876"/>
                    <a:pt x="365284" y="150019"/>
                    <a:pt x="364331" y="148114"/>
                  </a:cubicBezTo>
                  <a:cubicBezTo>
                    <a:pt x="363379" y="140494"/>
                    <a:pt x="363379" y="135731"/>
                    <a:pt x="363379" y="135731"/>
                  </a:cubicBezTo>
                  <a:cubicBezTo>
                    <a:pt x="363379" y="135731"/>
                    <a:pt x="363379" y="137636"/>
                    <a:pt x="363379" y="140494"/>
                  </a:cubicBezTo>
                  <a:cubicBezTo>
                    <a:pt x="362426" y="138589"/>
                    <a:pt x="362426" y="136684"/>
                    <a:pt x="362426" y="136684"/>
                  </a:cubicBezTo>
                  <a:cubicBezTo>
                    <a:pt x="362426" y="136684"/>
                    <a:pt x="362426" y="142399"/>
                    <a:pt x="362426" y="151924"/>
                  </a:cubicBezTo>
                  <a:cubicBezTo>
                    <a:pt x="362426" y="154781"/>
                    <a:pt x="362426" y="158591"/>
                    <a:pt x="361474" y="163354"/>
                  </a:cubicBezTo>
                  <a:cubicBezTo>
                    <a:pt x="359569" y="159544"/>
                    <a:pt x="358616" y="155734"/>
                    <a:pt x="357664" y="151924"/>
                  </a:cubicBezTo>
                  <a:cubicBezTo>
                    <a:pt x="350996" y="135731"/>
                    <a:pt x="348139" y="127159"/>
                    <a:pt x="348139" y="127159"/>
                  </a:cubicBezTo>
                  <a:cubicBezTo>
                    <a:pt x="348139" y="127159"/>
                    <a:pt x="350044" y="136684"/>
                    <a:pt x="353854" y="153829"/>
                  </a:cubicBezTo>
                  <a:cubicBezTo>
                    <a:pt x="355759" y="162401"/>
                    <a:pt x="358616" y="171926"/>
                    <a:pt x="361474" y="183356"/>
                  </a:cubicBezTo>
                  <a:cubicBezTo>
                    <a:pt x="361474" y="186214"/>
                    <a:pt x="361474" y="189071"/>
                    <a:pt x="361474" y="192881"/>
                  </a:cubicBezTo>
                  <a:cubicBezTo>
                    <a:pt x="359569" y="187166"/>
                    <a:pt x="357664" y="184309"/>
                    <a:pt x="357664" y="184309"/>
                  </a:cubicBezTo>
                  <a:cubicBezTo>
                    <a:pt x="357664" y="184309"/>
                    <a:pt x="358616" y="189071"/>
                    <a:pt x="360521" y="198596"/>
                  </a:cubicBezTo>
                  <a:cubicBezTo>
                    <a:pt x="360521" y="205264"/>
                    <a:pt x="360521" y="212884"/>
                    <a:pt x="359569" y="221456"/>
                  </a:cubicBezTo>
                  <a:cubicBezTo>
                    <a:pt x="357664" y="216694"/>
                    <a:pt x="356711" y="211931"/>
                    <a:pt x="355759" y="208121"/>
                  </a:cubicBezTo>
                  <a:cubicBezTo>
                    <a:pt x="352901" y="199549"/>
                    <a:pt x="350996" y="193834"/>
                    <a:pt x="350996" y="193834"/>
                  </a:cubicBezTo>
                  <a:cubicBezTo>
                    <a:pt x="350996" y="193834"/>
                    <a:pt x="350996" y="199549"/>
                    <a:pt x="351949" y="208121"/>
                  </a:cubicBezTo>
                  <a:cubicBezTo>
                    <a:pt x="351949" y="212884"/>
                    <a:pt x="352901" y="218599"/>
                    <a:pt x="352901" y="224314"/>
                  </a:cubicBezTo>
                  <a:cubicBezTo>
                    <a:pt x="353854" y="230981"/>
                    <a:pt x="353854" y="237649"/>
                    <a:pt x="353854" y="246221"/>
                  </a:cubicBezTo>
                  <a:cubicBezTo>
                    <a:pt x="353854" y="253841"/>
                    <a:pt x="354806" y="262414"/>
                    <a:pt x="354806" y="270986"/>
                  </a:cubicBezTo>
                  <a:cubicBezTo>
                    <a:pt x="355759" y="279559"/>
                    <a:pt x="355759" y="289084"/>
                    <a:pt x="355759" y="299561"/>
                  </a:cubicBezTo>
                  <a:cubicBezTo>
                    <a:pt x="355759" y="305276"/>
                    <a:pt x="356711" y="310991"/>
                    <a:pt x="356711" y="316706"/>
                  </a:cubicBezTo>
                  <a:cubicBezTo>
                    <a:pt x="352901" y="310039"/>
                    <a:pt x="349091" y="303371"/>
                    <a:pt x="346234" y="298609"/>
                  </a:cubicBezTo>
                  <a:cubicBezTo>
                    <a:pt x="346234" y="297656"/>
                    <a:pt x="345281" y="297656"/>
                    <a:pt x="345281" y="296704"/>
                  </a:cubicBezTo>
                  <a:cubicBezTo>
                    <a:pt x="345281" y="294799"/>
                    <a:pt x="345281" y="293846"/>
                    <a:pt x="345281" y="291941"/>
                  </a:cubicBezTo>
                  <a:cubicBezTo>
                    <a:pt x="346234" y="282416"/>
                    <a:pt x="347186" y="274796"/>
                    <a:pt x="348139" y="267176"/>
                  </a:cubicBezTo>
                  <a:cubicBezTo>
                    <a:pt x="349091" y="253841"/>
                    <a:pt x="350044" y="246221"/>
                    <a:pt x="350044" y="246221"/>
                  </a:cubicBezTo>
                  <a:cubicBezTo>
                    <a:pt x="350044" y="246221"/>
                    <a:pt x="348139" y="253841"/>
                    <a:pt x="344329" y="267176"/>
                  </a:cubicBezTo>
                  <a:cubicBezTo>
                    <a:pt x="342424" y="272891"/>
                    <a:pt x="341471" y="279559"/>
                    <a:pt x="339566" y="287179"/>
                  </a:cubicBezTo>
                  <a:cubicBezTo>
                    <a:pt x="339566" y="287179"/>
                    <a:pt x="339566" y="287179"/>
                    <a:pt x="339566" y="287179"/>
                  </a:cubicBezTo>
                  <a:cubicBezTo>
                    <a:pt x="339566" y="287179"/>
                    <a:pt x="339566" y="287179"/>
                    <a:pt x="339566" y="288131"/>
                  </a:cubicBezTo>
                  <a:cubicBezTo>
                    <a:pt x="339566" y="289084"/>
                    <a:pt x="338614" y="290036"/>
                    <a:pt x="338614" y="291941"/>
                  </a:cubicBezTo>
                  <a:cubicBezTo>
                    <a:pt x="338614" y="293846"/>
                    <a:pt x="337661" y="295751"/>
                    <a:pt x="337661" y="297656"/>
                  </a:cubicBezTo>
                  <a:cubicBezTo>
                    <a:pt x="332899" y="290036"/>
                    <a:pt x="328136" y="283369"/>
                    <a:pt x="324326" y="277654"/>
                  </a:cubicBezTo>
                  <a:cubicBezTo>
                    <a:pt x="320516" y="263366"/>
                    <a:pt x="315754" y="249079"/>
                    <a:pt x="310991" y="233839"/>
                  </a:cubicBezTo>
                  <a:cubicBezTo>
                    <a:pt x="308134" y="226219"/>
                    <a:pt x="306229" y="219551"/>
                    <a:pt x="303371" y="211931"/>
                  </a:cubicBezTo>
                  <a:cubicBezTo>
                    <a:pt x="304324" y="206216"/>
                    <a:pt x="305276" y="201454"/>
                    <a:pt x="306229" y="196691"/>
                  </a:cubicBezTo>
                  <a:cubicBezTo>
                    <a:pt x="310039" y="179546"/>
                    <a:pt x="312896" y="164306"/>
                    <a:pt x="316706" y="150971"/>
                  </a:cubicBezTo>
                  <a:cubicBezTo>
                    <a:pt x="320516" y="137636"/>
                    <a:pt x="322421" y="125254"/>
                    <a:pt x="326231" y="115729"/>
                  </a:cubicBezTo>
                  <a:cubicBezTo>
                    <a:pt x="331946" y="96679"/>
                    <a:pt x="335756" y="85249"/>
                    <a:pt x="335756" y="85249"/>
                  </a:cubicBezTo>
                  <a:cubicBezTo>
                    <a:pt x="335756" y="85249"/>
                    <a:pt x="330994" y="95726"/>
                    <a:pt x="323374" y="113824"/>
                  </a:cubicBezTo>
                  <a:cubicBezTo>
                    <a:pt x="319564" y="123349"/>
                    <a:pt x="315754" y="134779"/>
                    <a:pt x="310991" y="148114"/>
                  </a:cubicBezTo>
                  <a:cubicBezTo>
                    <a:pt x="309086" y="154781"/>
                    <a:pt x="306229" y="161449"/>
                    <a:pt x="303371" y="169069"/>
                  </a:cubicBezTo>
                  <a:cubicBezTo>
                    <a:pt x="301466" y="175736"/>
                    <a:pt x="299561" y="183356"/>
                    <a:pt x="297656" y="190024"/>
                  </a:cubicBezTo>
                  <a:cubicBezTo>
                    <a:pt x="293846" y="179546"/>
                    <a:pt x="290989" y="170021"/>
                    <a:pt x="287179" y="159544"/>
                  </a:cubicBezTo>
                  <a:cubicBezTo>
                    <a:pt x="290036" y="172879"/>
                    <a:pt x="291941" y="185261"/>
                    <a:pt x="294799" y="198596"/>
                  </a:cubicBezTo>
                  <a:cubicBezTo>
                    <a:pt x="290989" y="213836"/>
                    <a:pt x="287179" y="230029"/>
                    <a:pt x="283369" y="247174"/>
                  </a:cubicBezTo>
                  <a:cubicBezTo>
                    <a:pt x="282416" y="252889"/>
                    <a:pt x="281464" y="258604"/>
                    <a:pt x="279559" y="264319"/>
                  </a:cubicBezTo>
                  <a:cubicBezTo>
                    <a:pt x="278606" y="260509"/>
                    <a:pt x="277654" y="257651"/>
                    <a:pt x="276701" y="253841"/>
                  </a:cubicBezTo>
                  <a:cubicBezTo>
                    <a:pt x="276701" y="245269"/>
                    <a:pt x="277654" y="235744"/>
                    <a:pt x="278606" y="227171"/>
                  </a:cubicBezTo>
                  <a:cubicBezTo>
                    <a:pt x="280511" y="205264"/>
                    <a:pt x="281464" y="185261"/>
                    <a:pt x="284321" y="166211"/>
                  </a:cubicBezTo>
                  <a:cubicBezTo>
                    <a:pt x="285274" y="156686"/>
                    <a:pt x="286226" y="148114"/>
                    <a:pt x="287179" y="139541"/>
                  </a:cubicBezTo>
                  <a:cubicBezTo>
                    <a:pt x="288131" y="130969"/>
                    <a:pt x="290036" y="123349"/>
                    <a:pt x="290989" y="115729"/>
                  </a:cubicBezTo>
                  <a:cubicBezTo>
                    <a:pt x="293846" y="100489"/>
                    <a:pt x="294799" y="87154"/>
                    <a:pt x="297656" y="76676"/>
                  </a:cubicBezTo>
                  <a:cubicBezTo>
                    <a:pt x="302419" y="54769"/>
                    <a:pt x="304324" y="42386"/>
                    <a:pt x="304324" y="42386"/>
                  </a:cubicBezTo>
                  <a:cubicBezTo>
                    <a:pt x="304324" y="42386"/>
                    <a:pt x="300514" y="54769"/>
                    <a:pt x="293846" y="75724"/>
                  </a:cubicBezTo>
                  <a:cubicBezTo>
                    <a:pt x="290036" y="86201"/>
                    <a:pt x="287179" y="99536"/>
                    <a:pt x="283369" y="114776"/>
                  </a:cubicBezTo>
                  <a:cubicBezTo>
                    <a:pt x="281464" y="122396"/>
                    <a:pt x="279559" y="130016"/>
                    <a:pt x="277654" y="138589"/>
                  </a:cubicBezTo>
                  <a:cubicBezTo>
                    <a:pt x="275749" y="147161"/>
                    <a:pt x="274796" y="156686"/>
                    <a:pt x="272891" y="165259"/>
                  </a:cubicBezTo>
                  <a:cubicBezTo>
                    <a:pt x="271939" y="170021"/>
                    <a:pt x="270986" y="173831"/>
                    <a:pt x="270034" y="178594"/>
                  </a:cubicBezTo>
                  <a:cubicBezTo>
                    <a:pt x="268129" y="182404"/>
                    <a:pt x="265271" y="188119"/>
                    <a:pt x="261461" y="196691"/>
                  </a:cubicBezTo>
                  <a:cubicBezTo>
                    <a:pt x="260509" y="191929"/>
                    <a:pt x="258604" y="187166"/>
                    <a:pt x="258604" y="183356"/>
                  </a:cubicBezTo>
                  <a:cubicBezTo>
                    <a:pt x="255746" y="170021"/>
                    <a:pt x="253841" y="161449"/>
                    <a:pt x="253841" y="161449"/>
                  </a:cubicBezTo>
                  <a:cubicBezTo>
                    <a:pt x="253841" y="161449"/>
                    <a:pt x="253841" y="169069"/>
                    <a:pt x="254794" y="183356"/>
                  </a:cubicBezTo>
                  <a:cubicBezTo>
                    <a:pt x="254794" y="190024"/>
                    <a:pt x="255746" y="197644"/>
                    <a:pt x="256699" y="207169"/>
                  </a:cubicBezTo>
                  <a:cubicBezTo>
                    <a:pt x="253841" y="213836"/>
                    <a:pt x="250984" y="222409"/>
                    <a:pt x="247174" y="231934"/>
                  </a:cubicBezTo>
                  <a:cubicBezTo>
                    <a:pt x="246221" y="232886"/>
                    <a:pt x="246221" y="234791"/>
                    <a:pt x="245269" y="236696"/>
                  </a:cubicBezTo>
                  <a:cubicBezTo>
                    <a:pt x="243364" y="231934"/>
                    <a:pt x="242411" y="230029"/>
                    <a:pt x="242411" y="230029"/>
                  </a:cubicBezTo>
                  <a:cubicBezTo>
                    <a:pt x="242411" y="230029"/>
                    <a:pt x="243364" y="233839"/>
                    <a:pt x="244316" y="240506"/>
                  </a:cubicBezTo>
                  <a:cubicBezTo>
                    <a:pt x="241459" y="247174"/>
                    <a:pt x="239554" y="254794"/>
                    <a:pt x="236696" y="262414"/>
                  </a:cubicBezTo>
                  <a:cubicBezTo>
                    <a:pt x="232886" y="250031"/>
                    <a:pt x="229076" y="238601"/>
                    <a:pt x="226219" y="227171"/>
                  </a:cubicBezTo>
                  <a:cubicBezTo>
                    <a:pt x="223361" y="219551"/>
                    <a:pt x="221456" y="210979"/>
                    <a:pt x="218599" y="204311"/>
                  </a:cubicBezTo>
                  <a:cubicBezTo>
                    <a:pt x="215741" y="196691"/>
                    <a:pt x="213836" y="190024"/>
                    <a:pt x="210979" y="184309"/>
                  </a:cubicBezTo>
                  <a:cubicBezTo>
                    <a:pt x="206216" y="171926"/>
                    <a:pt x="202406" y="160496"/>
                    <a:pt x="198596" y="150971"/>
                  </a:cubicBezTo>
                  <a:cubicBezTo>
                    <a:pt x="191929" y="132874"/>
                    <a:pt x="187166" y="122396"/>
                    <a:pt x="187166" y="122396"/>
                  </a:cubicBezTo>
                  <a:cubicBezTo>
                    <a:pt x="187166" y="122396"/>
                    <a:pt x="190024" y="132874"/>
                    <a:pt x="194786" y="151924"/>
                  </a:cubicBezTo>
                  <a:cubicBezTo>
                    <a:pt x="197644" y="161449"/>
                    <a:pt x="200501" y="172879"/>
                    <a:pt x="204311" y="186214"/>
                  </a:cubicBezTo>
                  <a:cubicBezTo>
                    <a:pt x="206216" y="192881"/>
                    <a:pt x="208121" y="199549"/>
                    <a:pt x="210026" y="207169"/>
                  </a:cubicBezTo>
                  <a:cubicBezTo>
                    <a:pt x="211931" y="214789"/>
                    <a:pt x="213836" y="222409"/>
                    <a:pt x="215741" y="230981"/>
                  </a:cubicBezTo>
                  <a:cubicBezTo>
                    <a:pt x="218599" y="245269"/>
                    <a:pt x="222409" y="260509"/>
                    <a:pt x="226219" y="275749"/>
                  </a:cubicBezTo>
                  <a:cubicBezTo>
                    <a:pt x="224314" y="280511"/>
                    <a:pt x="221456" y="287179"/>
                    <a:pt x="218599" y="295751"/>
                  </a:cubicBezTo>
                  <a:cubicBezTo>
                    <a:pt x="218599" y="296704"/>
                    <a:pt x="217646" y="297656"/>
                    <a:pt x="217646" y="298609"/>
                  </a:cubicBezTo>
                  <a:cubicBezTo>
                    <a:pt x="216694" y="286226"/>
                    <a:pt x="215741" y="274796"/>
                    <a:pt x="214789" y="266224"/>
                  </a:cubicBezTo>
                  <a:cubicBezTo>
                    <a:pt x="213836" y="250984"/>
                    <a:pt x="212884" y="241459"/>
                    <a:pt x="212884" y="241459"/>
                  </a:cubicBezTo>
                  <a:cubicBezTo>
                    <a:pt x="212884" y="241459"/>
                    <a:pt x="211931" y="250031"/>
                    <a:pt x="210979" y="266224"/>
                  </a:cubicBezTo>
                  <a:cubicBezTo>
                    <a:pt x="210026" y="277654"/>
                    <a:pt x="210026" y="291941"/>
                    <a:pt x="209074" y="309086"/>
                  </a:cubicBezTo>
                  <a:cubicBezTo>
                    <a:pt x="204311" y="301466"/>
                    <a:pt x="200501" y="293846"/>
                    <a:pt x="196691" y="287179"/>
                  </a:cubicBezTo>
                  <a:cubicBezTo>
                    <a:pt x="192881" y="281464"/>
                    <a:pt x="190024" y="275749"/>
                    <a:pt x="187166" y="270034"/>
                  </a:cubicBezTo>
                  <a:cubicBezTo>
                    <a:pt x="183356" y="265271"/>
                    <a:pt x="180499" y="260509"/>
                    <a:pt x="177641" y="255746"/>
                  </a:cubicBezTo>
                  <a:cubicBezTo>
                    <a:pt x="171926" y="246221"/>
                    <a:pt x="166211" y="238601"/>
                    <a:pt x="161449" y="231934"/>
                  </a:cubicBezTo>
                  <a:cubicBezTo>
                    <a:pt x="159544" y="230029"/>
                    <a:pt x="158591" y="227171"/>
                    <a:pt x="156686" y="225266"/>
                  </a:cubicBezTo>
                  <a:cubicBezTo>
                    <a:pt x="154781" y="214789"/>
                    <a:pt x="152876" y="209074"/>
                    <a:pt x="152876" y="209074"/>
                  </a:cubicBezTo>
                  <a:cubicBezTo>
                    <a:pt x="152876" y="209074"/>
                    <a:pt x="152876" y="212884"/>
                    <a:pt x="152876" y="219551"/>
                  </a:cubicBezTo>
                  <a:cubicBezTo>
                    <a:pt x="149066" y="213836"/>
                    <a:pt x="146209" y="210979"/>
                    <a:pt x="146209" y="210979"/>
                  </a:cubicBezTo>
                  <a:cubicBezTo>
                    <a:pt x="146209" y="210979"/>
                    <a:pt x="148114" y="215741"/>
                    <a:pt x="152876" y="224314"/>
                  </a:cubicBezTo>
                  <a:cubicBezTo>
                    <a:pt x="153829" y="235744"/>
                    <a:pt x="154781" y="253841"/>
                    <a:pt x="156686" y="275749"/>
                  </a:cubicBezTo>
                  <a:cubicBezTo>
                    <a:pt x="153829" y="271939"/>
                    <a:pt x="150971" y="267176"/>
                    <a:pt x="148114" y="263366"/>
                  </a:cubicBezTo>
                  <a:cubicBezTo>
                    <a:pt x="139541" y="252889"/>
                    <a:pt x="131921" y="242411"/>
                    <a:pt x="124301" y="233839"/>
                  </a:cubicBezTo>
                  <a:cubicBezTo>
                    <a:pt x="116681" y="225266"/>
                    <a:pt x="110966" y="217646"/>
                    <a:pt x="104299" y="212884"/>
                  </a:cubicBezTo>
                  <a:cubicBezTo>
                    <a:pt x="94774" y="203359"/>
                    <a:pt x="88106" y="197644"/>
                    <a:pt x="88106" y="197644"/>
                  </a:cubicBezTo>
                  <a:cubicBezTo>
                    <a:pt x="88106" y="197644"/>
                    <a:pt x="93821" y="205264"/>
                    <a:pt x="103346" y="217646"/>
                  </a:cubicBezTo>
                  <a:cubicBezTo>
                    <a:pt x="108109" y="223361"/>
                    <a:pt x="113824" y="231934"/>
                    <a:pt x="119539" y="240506"/>
                  </a:cubicBezTo>
                  <a:cubicBezTo>
                    <a:pt x="126206" y="249079"/>
                    <a:pt x="131921" y="260509"/>
                    <a:pt x="139541" y="271939"/>
                  </a:cubicBezTo>
                  <a:cubicBezTo>
                    <a:pt x="143351" y="278606"/>
                    <a:pt x="148114" y="285274"/>
                    <a:pt x="151924" y="292894"/>
                  </a:cubicBezTo>
                  <a:cubicBezTo>
                    <a:pt x="151924" y="294799"/>
                    <a:pt x="151924" y="295751"/>
                    <a:pt x="151924" y="297656"/>
                  </a:cubicBezTo>
                  <a:cubicBezTo>
                    <a:pt x="151924" y="297656"/>
                    <a:pt x="150971" y="296704"/>
                    <a:pt x="150971" y="296704"/>
                  </a:cubicBezTo>
                  <a:cubicBezTo>
                    <a:pt x="145256" y="290989"/>
                    <a:pt x="140494" y="285274"/>
                    <a:pt x="136684" y="282416"/>
                  </a:cubicBezTo>
                  <a:cubicBezTo>
                    <a:pt x="134779" y="280511"/>
                    <a:pt x="133826" y="279559"/>
                    <a:pt x="131921" y="278606"/>
                  </a:cubicBezTo>
                  <a:cubicBezTo>
                    <a:pt x="132874" y="275749"/>
                    <a:pt x="132874" y="274796"/>
                    <a:pt x="132874" y="274796"/>
                  </a:cubicBezTo>
                  <a:cubicBezTo>
                    <a:pt x="132874" y="274796"/>
                    <a:pt x="131921" y="275749"/>
                    <a:pt x="130969" y="278606"/>
                  </a:cubicBezTo>
                  <a:cubicBezTo>
                    <a:pt x="125254" y="273844"/>
                    <a:pt x="122396" y="270986"/>
                    <a:pt x="122396" y="270986"/>
                  </a:cubicBezTo>
                  <a:cubicBezTo>
                    <a:pt x="122396" y="270986"/>
                    <a:pt x="125254" y="274796"/>
                    <a:pt x="130016" y="280511"/>
                  </a:cubicBezTo>
                  <a:cubicBezTo>
                    <a:pt x="128111" y="283369"/>
                    <a:pt x="126206" y="288131"/>
                    <a:pt x="123349" y="293846"/>
                  </a:cubicBezTo>
                  <a:cubicBezTo>
                    <a:pt x="120491" y="299561"/>
                    <a:pt x="117634" y="308134"/>
                    <a:pt x="114776" y="316706"/>
                  </a:cubicBezTo>
                  <a:cubicBezTo>
                    <a:pt x="113824" y="318611"/>
                    <a:pt x="113824" y="319564"/>
                    <a:pt x="112871" y="321469"/>
                  </a:cubicBezTo>
                  <a:cubicBezTo>
                    <a:pt x="110014" y="313849"/>
                    <a:pt x="107156" y="306229"/>
                    <a:pt x="103346" y="299561"/>
                  </a:cubicBezTo>
                  <a:cubicBezTo>
                    <a:pt x="97631" y="286226"/>
                    <a:pt x="91916" y="273844"/>
                    <a:pt x="86201" y="262414"/>
                  </a:cubicBezTo>
                  <a:cubicBezTo>
                    <a:pt x="83344" y="255746"/>
                    <a:pt x="80486" y="250984"/>
                    <a:pt x="78581" y="245269"/>
                  </a:cubicBezTo>
                  <a:cubicBezTo>
                    <a:pt x="75724" y="240506"/>
                    <a:pt x="72866" y="235744"/>
                    <a:pt x="70961" y="230981"/>
                  </a:cubicBezTo>
                  <a:cubicBezTo>
                    <a:pt x="66199" y="222409"/>
                    <a:pt x="61436" y="213836"/>
                    <a:pt x="57626" y="208121"/>
                  </a:cubicBezTo>
                  <a:cubicBezTo>
                    <a:pt x="50006" y="195739"/>
                    <a:pt x="46196" y="188119"/>
                    <a:pt x="46196" y="188119"/>
                  </a:cubicBezTo>
                  <a:cubicBezTo>
                    <a:pt x="46196" y="188119"/>
                    <a:pt x="49054" y="195739"/>
                    <a:pt x="54769" y="210026"/>
                  </a:cubicBezTo>
                  <a:cubicBezTo>
                    <a:pt x="57626" y="216694"/>
                    <a:pt x="60484" y="225266"/>
                    <a:pt x="64294" y="234791"/>
                  </a:cubicBezTo>
                  <a:cubicBezTo>
                    <a:pt x="66199" y="239554"/>
                    <a:pt x="68104" y="244316"/>
                    <a:pt x="70009" y="250031"/>
                  </a:cubicBezTo>
                  <a:cubicBezTo>
                    <a:pt x="71914" y="254794"/>
                    <a:pt x="73819" y="260509"/>
                    <a:pt x="75724" y="266224"/>
                  </a:cubicBezTo>
                  <a:cubicBezTo>
                    <a:pt x="78581" y="274796"/>
                    <a:pt x="82391" y="283369"/>
                    <a:pt x="85249" y="292894"/>
                  </a:cubicBezTo>
                  <a:cubicBezTo>
                    <a:pt x="83344" y="290036"/>
                    <a:pt x="81439" y="286226"/>
                    <a:pt x="79534" y="284321"/>
                  </a:cubicBezTo>
                  <a:cubicBezTo>
                    <a:pt x="74771" y="277654"/>
                    <a:pt x="71914" y="271939"/>
                    <a:pt x="68104" y="268129"/>
                  </a:cubicBezTo>
                  <a:cubicBezTo>
                    <a:pt x="61436" y="258604"/>
                    <a:pt x="57626" y="253841"/>
                    <a:pt x="57626" y="253841"/>
                  </a:cubicBezTo>
                  <a:cubicBezTo>
                    <a:pt x="57626" y="253841"/>
                    <a:pt x="59531" y="259556"/>
                    <a:pt x="64294" y="270034"/>
                  </a:cubicBezTo>
                  <a:cubicBezTo>
                    <a:pt x="66199" y="274796"/>
                    <a:pt x="69056" y="281464"/>
                    <a:pt x="71914" y="288131"/>
                  </a:cubicBezTo>
                  <a:cubicBezTo>
                    <a:pt x="76676" y="295751"/>
                    <a:pt x="79534" y="303371"/>
                    <a:pt x="83344" y="311944"/>
                  </a:cubicBezTo>
                  <a:cubicBezTo>
                    <a:pt x="86201" y="317659"/>
                    <a:pt x="88106" y="324326"/>
                    <a:pt x="90964" y="330994"/>
                  </a:cubicBezTo>
                  <a:cubicBezTo>
                    <a:pt x="90011" y="333851"/>
                    <a:pt x="89059" y="336709"/>
                    <a:pt x="87154" y="339566"/>
                  </a:cubicBezTo>
                  <a:cubicBezTo>
                    <a:pt x="85249" y="343376"/>
                    <a:pt x="83344" y="348139"/>
                    <a:pt x="81439" y="352901"/>
                  </a:cubicBezTo>
                  <a:cubicBezTo>
                    <a:pt x="80486" y="348139"/>
                    <a:pt x="79534" y="343376"/>
                    <a:pt x="78581" y="339566"/>
                  </a:cubicBezTo>
                  <a:cubicBezTo>
                    <a:pt x="75724" y="326231"/>
                    <a:pt x="72866" y="312896"/>
                    <a:pt x="70009" y="301466"/>
                  </a:cubicBezTo>
                  <a:cubicBezTo>
                    <a:pt x="67151" y="290036"/>
                    <a:pt x="64294" y="278606"/>
                    <a:pt x="61436" y="269081"/>
                  </a:cubicBezTo>
                  <a:cubicBezTo>
                    <a:pt x="58579" y="259556"/>
                    <a:pt x="56674" y="250984"/>
                    <a:pt x="53816" y="244316"/>
                  </a:cubicBezTo>
                  <a:cubicBezTo>
                    <a:pt x="49054" y="230981"/>
                    <a:pt x="46196" y="223361"/>
                    <a:pt x="46196" y="223361"/>
                  </a:cubicBezTo>
                  <a:cubicBezTo>
                    <a:pt x="46196" y="223361"/>
                    <a:pt x="47149" y="230981"/>
                    <a:pt x="50006" y="245269"/>
                  </a:cubicBezTo>
                  <a:cubicBezTo>
                    <a:pt x="50959" y="251936"/>
                    <a:pt x="51911" y="260509"/>
                    <a:pt x="53816" y="270034"/>
                  </a:cubicBezTo>
                  <a:cubicBezTo>
                    <a:pt x="55721" y="279559"/>
                    <a:pt x="56674" y="290989"/>
                    <a:pt x="58579" y="302419"/>
                  </a:cubicBezTo>
                  <a:cubicBezTo>
                    <a:pt x="60484" y="314801"/>
                    <a:pt x="61436" y="327184"/>
                    <a:pt x="64294" y="340519"/>
                  </a:cubicBezTo>
                  <a:cubicBezTo>
                    <a:pt x="66199" y="353854"/>
                    <a:pt x="67151" y="367189"/>
                    <a:pt x="69056" y="381476"/>
                  </a:cubicBezTo>
                  <a:cubicBezTo>
                    <a:pt x="68104" y="382429"/>
                    <a:pt x="68104" y="383381"/>
                    <a:pt x="67151" y="385286"/>
                  </a:cubicBezTo>
                  <a:cubicBezTo>
                    <a:pt x="64294" y="391954"/>
                    <a:pt x="62389" y="398621"/>
                    <a:pt x="60484" y="405289"/>
                  </a:cubicBezTo>
                  <a:cubicBezTo>
                    <a:pt x="60484" y="406241"/>
                    <a:pt x="60484" y="406241"/>
                    <a:pt x="59531" y="407194"/>
                  </a:cubicBezTo>
                  <a:cubicBezTo>
                    <a:pt x="58579" y="407194"/>
                    <a:pt x="57626" y="407194"/>
                    <a:pt x="56674" y="407194"/>
                  </a:cubicBezTo>
                  <a:cubicBezTo>
                    <a:pt x="55721" y="404336"/>
                    <a:pt x="55721" y="402431"/>
                    <a:pt x="54769" y="399574"/>
                  </a:cubicBezTo>
                  <a:cubicBezTo>
                    <a:pt x="51911" y="387191"/>
                    <a:pt x="49054" y="375761"/>
                    <a:pt x="46196" y="364331"/>
                  </a:cubicBezTo>
                  <a:cubicBezTo>
                    <a:pt x="43339" y="352901"/>
                    <a:pt x="40481" y="342424"/>
                    <a:pt x="37624" y="332899"/>
                  </a:cubicBezTo>
                  <a:cubicBezTo>
                    <a:pt x="31909" y="313849"/>
                    <a:pt x="26194" y="297656"/>
                    <a:pt x="21431" y="287179"/>
                  </a:cubicBezTo>
                  <a:cubicBezTo>
                    <a:pt x="16669" y="276701"/>
                    <a:pt x="13811" y="270034"/>
                    <a:pt x="13811" y="270034"/>
                  </a:cubicBezTo>
                  <a:cubicBezTo>
                    <a:pt x="13811" y="270034"/>
                    <a:pt x="14764" y="276701"/>
                    <a:pt x="17621" y="288131"/>
                  </a:cubicBezTo>
                  <a:cubicBezTo>
                    <a:pt x="18574" y="293846"/>
                    <a:pt x="20479" y="300514"/>
                    <a:pt x="21431" y="309086"/>
                  </a:cubicBezTo>
                  <a:cubicBezTo>
                    <a:pt x="23336" y="316706"/>
                    <a:pt x="24289" y="326231"/>
                    <a:pt x="26194" y="335756"/>
                  </a:cubicBezTo>
                  <a:cubicBezTo>
                    <a:pt x="28099" y="345281"/>
                    <a:pt x="30004" y="355759"/>
                    <a:pt x="31909" y="367189"/>
                  </a:cubicBezTo>
                  <a:cubicBezTo>
                    <a:pt x="35719" y="378619"/>
                    <a:pt x="37624" y="390049"/>
                    <a:pt x="39529" y="402431"/>
                  </a:cubicBezTo>
                  <a:cubicBezTo>
                    <a:pt x="39529" y="403384"/>
                    <a:pt x="39529" y="403384"/>
                    <a:pt x="39529" y="404336"/>
                  </a:cubicBezTo>
                  <a:cubicBezTo>
                    <a:pt x="29051" y="402431"/>
                    <a:pt x="18574" y="401479"/>
                    <a:pt x="7144" y="399574"/>
                  </a:cubicBezTo>
                  <a:lnTo>
                    <a:pt x="7144" y="511016"/>
                  </a:lnTo>
                  <a:close/>
                  <a:moveTo>
                    <a:pt x="6277451" y="364331"/>
                  </a:moveTo>
                  <a:cubicBezTo>
                    <a:pt x="6278404" y="362426"/>
                    <a:pt x="6278404" y="359569"/>
                    <a:pt x="6279356" y="357664"/>
                  </a:cubicBezTo>
                  <a:cubicBezTo>
                    <a:pt x="6279356" y="358616"/>
                    <a:pt x="6279356" y="360521"/>
                    <a:pt x="6279356" y="361474"/>
                  </a:cubicBezTo>
                  <a:cubicBezTo>
                    <a:pt x="6278404" y="370999"/>
                    <a:pt x="6278404" y="384334"/>
                    <a:pt x="6277451" y="399574"/>
                  </a:cubicBezTo>
                  <a:cubicBezTo>
                    <a:pt x="6274594" y="409099"/>
                    <a:pt x="6270784" y="419576"/>
                    <a:pt x="6267926" y="430054"/>
                  </a:cubicBezTo>
                  <a:cubicBezTo>
                    <a:pt x="6266974" y="430054"/>
                    <a:pt x="6266974" y="430054"/>
                    <a:pt x="6266021" y="430054"/>
                  </a:cubicBezTo>
                  <a:cubicBezTo>
                    <a:pt x="6264117" y="427196"/>
                    <a:pt x="6262212" y="424339"/>
                    <a:pt x="6260306" y="421481"/>
                  </a:cubicBezTo>
                  <a:cubicBezTo>
                    <a:pt x="6266021" y="402431"/>
                    <a:pt x="6271737" y="383381"/>
                    <a:pt x="6277451" y="364331"/>
                  </a:cubicBezTo>
                  <a:close/>
                  <a:moveTo>
                    <a:pt x="6211729" y="425291"/>
                  </a:moveTo>
                  <a:cubicBezTo>
                    <a:pt x="6211729" y="415766"/>
                    <a:pt x="6212681" y="406241"/>
                    <a:pt x="6212681" y="398621"/>
                  </a:cubicBezTo>
                  <a:cubicBezTo>
                    <a:pt x="6212681" y="395764"/>
                    <a:pt x="6212681" y="392906"/>
                    <a:pt x="6213634" y="390049"/>
                  </a:cubicBezTo>
                  <a:cubicBezTo>
                    <a:pt x="6214587" y="391001"/>
                    <a:pt x="6215539" y="392906"/>
                    <a:pt x="6216492" y="393859"/>
                  </a:cubicBezTo>
                  <a:cubicBezTo>
                    <a:pt x="6220301" y="398621"/>
                    <a:pt x="6224112" y="403384"/>
                    <a:pt x="6227921" y="408146"/>
                  </a:cubicBezTo>
                  <a:cubicBezTo>
                    <a:pt x="6226969" y="410051"/>
                    <a:pt x="6226017" y="411956"/>
                    <a:pt x="6225064" y="412909"/>
                  </a:cubicBezTo>
                  <a:cubicBezTo>
                    <a:pt x="6224112" y="414814"/>
                    <a:pt x="6222206" y="417671"/>
                    <a:pt x="6221254" y="420529"/>
                  </a:cubicBezTo>
                  <a:cubicBezTo>
                    <a:pt x="6220301" y="423386"/>
                    <a:pt x="6219349" y="426244"/>
                    <a:pt x="6218396" y="429101"/>
                  </a:cubicBezTo>
                  <a:cubicBezTo>
                    <a:pt x="6218396" y="430054"/>
                    <a:pt x="6218396" y="430054"/>
                    <a:pt x="6217444" y="431006"/>
                  </a:cubicBezTo>
                  <a:cubicBezTo>
                    <a:pt x="6217444" y="430054"/>
                    <a:pt x="6217444" y="429101"/>
                    <a:pt x="6217444" y="429101"/>
                  </a:cubicBezTo>
                  <a:cubicBezTo>
                    <a:pt x="6216492" y="419576"/>
                    <a:pt x="6215539" y="413861"/>
                    <a:pt x="6215539" y="413861"/>
                  </a:cubicBezTo>
                  <a:cubicBezTo>
                    <a:pt x="6215539" y="413861"/>
                    <a:pt x="6214587" y="419576"/>
                    <a:pt x="6213634" y="429101"/>
                  </a:cubicBezTo>
                  <a:cubicBezTo>
                    <a:pt x="6213634" y="432911"/>
                    <a:pt x="6212681" y="436721"/>
                    <a:pt x="6211729" y="441484"/>
                  </a:cubicBezTo>
                  <a:cubicBezTo>
                    <a:pt x="6211729" y="435769"/>
                    <a:pt x="6211729" y="430054"/>
                    <a:pt x="6211729" y="425291"/>
                  </a:cubicBezTo>
                  <a:close/>
                  <a:moveTo>
                    <a:pt x="6183154" y="343376"/>
                  </a:moveTo>
                  <a:cubicBezTo>
                    <a:pt x="6185059" y="346234"/>
                    <a:pt x="6186012" y="348139"/>
                    <a:pt x="6187917" y="350996"/>
                  </a:cubicBezTo>
                  <a:cubicBezTo>
                    <a:pt x="6188869" y="352901"/>
                    <a:pt x="6190774" y="354806"/>
                    <a:pt x="6191726" y="356711"/>
                  </a:cubicBezTo>
                  <a:cubicBezTo>
                    <a:pt x="6188869" y="366236"/>
                    <a:pt x="6186012" y="376714"/>
                    <a:pt x="6183154" y="388144"/>
                  </a:cubicBezTo>
                  <a:cubicBezTo>
                    <a:pt x="6183154" y="389096"/>
                    <a:pt x="6182201" y="391001"/>
                    <a:pt x="6182201" y="391954"/>
                  </a:cubicBezTo>
                  <a:cubicBezTo>
                    <a:pt x="6182201" y="386239"/>
                    <a:pt x="6181249" y="381476"/>
                    <a:pt x="6181249" y="375761"/>
                  </a:cubicBezTo>
                  <a:cubicBezTo>
                    <a:pt x="6181249" y="374809"/>
                    <a:pt x="6181249" y="373856"/>
                    <a:pt x="6181249" y="372904"/>
                  </a:cubicBezTo>
                  <a:cubicBezTo>
                    <a:pt x="6181249" y="362426"/>
                    <a:pt x="6182201" y="352901"/>
                    <a:pt x="6183154" y="343376"/>
                  </a:cubicBezTo>
                  <a:close/>
                  <a:moveTo>
                    <a:pt x="6144101" y="308134"/>
                  </a:moveTo>
                  <a:cubicBezTo>
                    <a:pt x="6145054" y="297656"/>
                    <a:pt x="6146959" y="287179"/>
                    <a:pt x="6147912" y="276701"/>
                  </a:cubicBezTo>
                  <a:cubicBezTo>
                    <a:pt x="6149817" y="280511"/>
                    <a:pt x="6151721" y="284321"/>
                    <a:pt x="6153626" y="289084"/>
                  </a:cubicBezTo>
                  <a:cubicBezTo>
                    <a:pt x="6156484" y="293846"/>
                    <a:pt x="6158389" y="299561"/>
                    <a:pt x="6161246" y="305276"/>
                  </a:cubicBezTo>
                  <a:cubicBezTo>
                    <a:pt x="6160294" y="308134"/>
                    <a:pt x="6159342" y="313849"/>
                    <a:pt x="6157437" y="319564"/>
                  </a:cubicBezTo>
                  <a:cubicBezTo>
                    <a:pt x="6155531" y="325279"/>
                    <a:pt x="6154579" y="332899"/>
                    <a:pt x="6152674" y="342424"/>
                  </a:cubicBezTo>
                  <a:cubicBezTo>
                    <a:pt x="6151721" y="347186"/>
                    <a:pt x="6150769" y="351949"/>
                    <a:pt x="6150769" y="356711"/>
                  </a:cubicBezTo>
                  <a:cubicBezTo>
                    <a:pt x="6150769" y="358616"/>
                    <a:pt x="6149817" y="359569"/>
                    <a:pt x="6149817" y="360521"/>
                  </a:cubicBezTo>
                  <a:cubicBezTo>
                    <a:pt x="6149817" y="362426"/>
                    <a:pt x="6148864" y="363379"/>
                    <a:pt x="6148864" y="365284"/>
                  </a:cubicBezTo>
                  <a:cubicBezTo>
                    <a:pt x="6146959" y="362426"/>
                    <a:pt x="6146006" y="360521"/>
                    <a:pt x="6146006" y="360521"/>
                  </a:cubicBezTo>
                  <a:cubicBezTo>
                    <a:pt x="6146006" y="360521"/>
                    <a:pt x="6146959" y="363379"/>
                    <a:pt x="6147912" y="368141"/>
                  </a:cubicBezTo>
                  <a:cubicBezTo>
                    <a:pt x="6146959" y="374809"/>
                    <a:pt x="6146006" y="382429"/>
                    <a:pt x="6145054" y="389096"/>
                  </a:cubicBezTo>
                  <a:cubicBezTo>
                    <a:pt x="6145054" y="388144"/>
                    <a:pt x="6144101" y="387191"/>
                    <a:pt x="6144101" y="386239"/>
                  </a:cubicBezTo>
                  <a:cubicBezTo>
                    <a:pt x="6144101" y="385286"/>
                    <a:pt x="6143149" y="385286"/>
                    <a:pt x="6143149" y="384334"/>
                  </a:cubicBezTo>
                  <a:cubicBezTo>
                    <a:pt x="6143149" y="379571"/>
                    <a:pt x="6142196" y="373856"/>
                    <a:pt x="6142196" y="369094"/>
                  </a:cubicBezTo>
                  <a:cubicBezTo>
                    <a:pt x="6141244" y="360521"/>
                    <a:pt x="6140292" y="351949"/>
                    <a:pt x="6139339" y="343376"/>
                  </a:cubicBezTo>
                  <a:cubicBezTo>
                    <a:pt x="6142196" y="331946"/>
                    <a:pt x="6143149" y="319564"/>
                    <a:pt x="6144101" y="308134"/>
                  </a:cubicBezTo>
                  <a:close/>
                  <a:moveTo>
                    <a:pt x="6095524" y="384334"/>
                  </a:moveTo>
                  <a:cubicBezTo>
                    <a:pt x="6093619" y="393859"/>
                    <a:pt x="6090762" y="403384"/>
                    <a:pt x="6088856" y="412909"/>
                  </a:cubicBezTo>
                  <a:cubicBezTo>
                    <a:pt x="6086951" y="420529"/>
                    <a:pt x="6085046" y="428149"/>
                    <a:pt x="6083142" y="435769"/>
                  </a:cubicBezTo>
                  <a:cubicBezTo>
                    <a:pt x="6081237" y="428149"/>
                    <a:pt x="6079331" y="419576"/>
                    <a:pt x="6076474" y="411956"/>
                  </a:cubicBezTo>
                  <a:cubicBezTo>
                    <a:pt x="6077426" y="405289"/>
                    <a:pt x="6078379" y="397669"/>
                    <a:pt x="6079331" y="391001"/>
                  </a:cubicBezTo>
                  <a:cubicBezTo>
                    <a:pt x="6080284" y="383381"/>
                    <a:pt x="6082189" y="375761"/>
                    <a:pt x="6084094" y="368141"/>
                  </a:cubicBezTo>
                  <a:lnTo>
                    <a:pt x="6088856" y="347186"/>
                  </a:lnTo>
                  <a:cubicBezTo>
                    <a:pt x="6089809" y="347186"/>
                    <a:pt x="6090762" y="347186"/>
                    <a:pt x="6091714" y="348139"/>
                  </a:cubicBezTo>
                  <a:cubicBezTo>
                    <a:pt x="6093619" y="349091"/>
                    <a:pt x="6094571" y="350044"/>
                    <a:pt x="6095524" y="350996"/>
                  </a:cubicBezTo>
                  <a:cubicBezTo>
                    <a:pt x="6098381" y="352901"/>
                    <a:pt x="6099334" y="356711"/>
                    <a:pt x="6100287" y="359569"/>
                  </a:cubicBezTo>
                  <a:cubicBezTo>
                    <a:pt x="6099334" y="367189"/>
                    <a:pt x="6097429" y="375761"/>
                    <a:pt x="6095524" y="384334"/>
                  </a:cubicBezTo>
                  <a:close/>
                  <a:moveTo>
                    <a:pt x="6102192" y="206216"/>
                  </a:moveTo>
                  <a:cubicBezTo>
                    <a:pt x="6102192" y="211931"/>
                    <a:pt x="6102192" y="222409"/>
                    <a:pt x="6101239" y="235744"/>
                  </a:cubicBezTo>
                  <a:cubicBezTo>
                    <a:pt x="6101239" y="237649"/>
                    <a:pt x="6101239" y="239554"/>
                    <a:pt x="6101239" y="241459"/>
                  </a:cubicBezTo>
                  <a:cubicBezTo>
                    <a:pt x="6101239" y="241459"/>
                    <a:pt x="6101239" y="242411"/>
                    <a:pt x="6101239" y="242411"/>
                  </a:cubicBezTo>
                  <a:cubicBezTo>
                    <a:pt x="6101239" y="242411"/>
                    <a:pt x="6101239" y="242411"/>
                    <a:pt x="6101239" y="242411"/>
                  </a:cubicBezTo>
                  <a:cubicBezTo>
                    <a:pt x="6101239" y="241459"/>
                    <a:pt x="6100287" y="240506"/>
                    <a:pt x="6100287" y="239554"/>
                  </a:cubicBezTo>
                  <a:cubicBezTo>
                    <a:pt x="6099334" y="236696"/>
                    <a:pt x="6098381" y="233839"/>
                    <a:pt x="6097429" y="230981"/>
                  </a:cubicBezTo>
                  <a:cubicBezTo>
                    <a:pt x="6099334" y="222409"/>
                    <a:pt x="6100287" y="213836"/>
                    <a:pt x="6102192" y="206216"/>
                  </a:cubicBezTo>
                  <a:close/>
                  <a:moveTo>
                    <a:pt x="6100287" y="284321"/>
                  </a:moveTo>
                  <a:cubicBezTo>
                    <a:pt x="6099334" y="282416"/>
                    <a:pt x="6099334" y="281464"/>
                    <a:pt x="6098381" y="279559"/>
                  </a:cubicBezTo>
                  <a:cubicBezTo>
                    <a:pt x="6098381" y="278606"/>
                    <a:pt x="6099334" y="277654"/>
                    <a:pt x="6099334" y="277654"/>
                  </a:cubicBezTo>
                  <a:cubicBezTo>
                    <a:pt x="6099334" y="279559"/>
                    <a:pt x="6099334" y="281464"/>
                    <a:pt x="6100287" y="284321"/>
                  </a:cubicBezTo>
                  <a:close/>
                  <a:moveTo>
                    <a:pt x="6093619" y="247174"/>
                  </a:moveTo>
                  <a:cubicBezTo>
                    <a:pt x="6094571" y="250031"/>
                    <a:pt x="6094571" y="252889"/>
                    <a:pt x="6095524" y="255746"/>
                  </a:cubicBezTo>
                  <a:cubicBezTo>
                    <a:pt x="6094571" y="258604"/>
                    <a:pt x="6092667" y="261461"/>
                    <a:pt x="6091714" y="264319"/>
                  </a:cubicBezTo>
                  <a:cubicBezTo>
                    <a:pt x="6091714" y="263366"/>
                    <a:pt x="6090762" y="262414"/>
                    <a:pt x="6090762" y="262414"/>
                  </a:cubicBezTo>
                  <a:cubicBezTo>
                    <a:pt x="6091714" y="257651"/>
                    <a:pt x="6092667" y="251936"/>
                    <a:pt x="6093619" y="247174"/>
                  </a:cubicBezTo>
                  <a:close/>
                  <a:moveTo>
                    <a:pt x="6088856" y="269081"/>
                  </a:moveTo>
                  <a:cubicBezTo>
                    <a:pt x="6088856" y="269081"/>
                    <a:pt x="6088856" y="270034"/>
                    <a:pt x="6088856" y="270034"/>
                  </a:cubicBezTo>
                  <a:cubicBezTo>
                    <a:pt x="6088856" y="270034"/>
                    <a:pt x="6088856" y="270034"/>
                    <a:pt x="6088856" y="270034"/>
                  </a:cubicBezTo>
                  <a:cubicBezTo>
                    <a:pt x="6088856" y="270986"/>
                    <a:pt x="6087904" y="271939"/>
                    <a:pt x="6087904" y="272891"/>
                  </a:cubicBezTo>
                  <a:cubicBezTo>
                    <a:pt x="6088856" y="270986"/>
                    <a:pt x="6088856" y="270034"/>
                    <a:pt x="6088856" y="269081"/>
                  </a:cubicBezTo>
                  <a:close/>
                  <a:moveTo>
                    <a:pt x="6067901" y="369094"/>
                  </a:moveTo>
                  <a:cubicBezTo>
                    <a:pt x="6072664" y="358616"/>
                    <a:pt x="6076474" y="349091"/>
                    <a:pt x="6080284" y="339566"/>
                  </a:cubicBezTo>
                  <a:cubicBezTo>
                    <a:pt x="6082189" y="334804"/>
                    <a:pt x="6084094" y="330041"/>
                    <a:pt x="6085046" y="326231"/>
                  </a:cubicBezTo>
                  <a:cubicBezTo>
                    <a:pt x="6085999" y="321469"/>
                    <a:pt x="6087904" y="317659"/>
                    <a:pt x="6088856" y="313849"/>
                  </a:cubicBezTo>
                  <a:cubicBezTo>
                    <a:pt x="6090762" y="306229"/>
                    <a:pt x="6092667" y="299561"/>
                    <a:pt x="6093619" y="293846"/>
                  </a:cubicBezTo>
                  <a:cubicBezTo>
                    <a:pt x="6093619" y="293846"/>
                    <a:pt x="6093619" y="293846"/>
                    <a:pt x="6093619" y="293846"/>
                  </a:cubicBezTo>
                  <a:cubicBezTo>
                    <a:pt x="6094571" y="299561"/>
                    <a:pt x="6095524" y="305276"/>
                    <a:pt x="6096476" y="310991"/>
                  </a:cubicBezTo>
                  <a:cubicBezTo>
                    <a:pt x="6098381" y="319564"/>
                    <a:pt x="6098381" y="329089"/>
                    <a:pt x="6100287" y="339566"/>
                  </a:cubicBezTo>
                  <a:cubicBezTo>
                    <a:pt x="6100287" y="345281"/>
                    <a:pt x="6101239" y="350044"/>
                    <a:pt x="6101239" y="355759"/>
                  </a:cubicBezTo>
                  <a:cubicBezTo>
                    <a:pt x="6101239" y="355759"/>
                    <a:pt x="6101239" y="355759"/>
                    <a:pt x="6101239" y="355759"/>
                  </a:cubicBezTo>
                  <a:cubicBezTo>
                    <a:pt x="6101239" y="356711"/>
                    <a:pt x="6100287" y="358616"/>
                    <a:pt x="6100287" y="359569"/>
                  </a:cubicBezTo>
                  <a:cubicBezTo>
                    <a:pt x="6100287" y="355759"/>
                    <a:pt x="6099334" y="352901"/>
                    <a:pt x="6097429" y="350044"/>
                  </a:cubicBezTo>
                  <a:cubicBezTo>
                    <a:pt x="6096476" y="348139"/>
                    <a:pt x="6094571" y="347186"/>
                    <a:pt x="6093619" y="345281"/>
                  </a:cubicBezTo>
                  <a:cubicBezTo>
                    <a:pt x="6091714" y="344329"/>
                    <a:pt x="6089809" y="343376"/>
                    <a:pt x="6087904" y="342424"/>
                  </a:cubicBezTo>
                  <a:lnTo>
                    <a:pt x="6085999" y="341471"/>
                  </a:lnTo>
                  <a:lnTo>
                    <a:pt x="6085046" y="343376"/>
                  </a:lnTo>
                  <a:cubicBezTo>
                    <a:pt x="6082189" y="350996"/>
                    <a:pt x="6079331" y="357664"/>
                    <a:pt x="6076474" y="365284"/>
                  </a:cubicBezTo>
                  <a:cubicBezTo>
                    <a:pt x="6074569" y="371951"/>
                    <a:pt x="6071712" y="377666"/>
                    <a:pt x="6069806" y="384334"/>
                  </a:cubicBezTo>
                  <a:cubicBezTo>
                    <a:pt x="6068854" y="380524"/>
                    <a:pt x="6067901" y="376714"/>
                    <a:pt x="6065996" y="372904"/>
                  </a:cubicBezTo>
                  <a:cubicBezTo>
                    <a:pt x="6066949" y="371951"/>
                    <a:pt x="6067901" y="370999"/>
                    <a:pt x="6067901" y="369094"/>
                  </a:cubicBezTo>
                  <a:close/>
                  <a:moveTo>
                    <a:pt x="6035517" y="310039"/>
                  </a:moveTo>
                  <a:cubicBezTo>
                    <a:pt x="6035517" y="309086"/>
                    <a:pt x="6035517" y="309086"/>
                    <a:pt x="6035517" y="308134"/>
                  </a:cubicBezTo>
                  <a:cubicBezTo>
                    <a:pt x="6036469" y="312896"/>
                    <a:pt x="6038374" y="318611"/>
                    <a:pt x="6040279" y="324326"/>
                  </a:cubicBezTo>
                  <a:cubicBezTo>
                    <a:pt x="6041231" y="329089"/>
                    <a:pt x="6042184" y="333851"/>
                    <a:pt x="6044089" y="338614"/>
                  </a:cubicBezTo>
                  <a:cubicBezTo>
                    <a:pt x="6042184" y="344329"/>
                    <a:pt x="6040279" y="350044"/>
                    <a:pt x="6038374" y="355759"/>
                  </a:cubicBezTo>
                  <a:cubicBezTo>
                    <a:pt x="6036469" y="345281"/>
                    <a:pt x="6035517" y="336709"/>
                    <a:pt x="6033612" y="330041"/>
                  </a:cubicBezTo>
                  <a:cubicBezTo>
                    <a:pt x="6034564" y="323374"/>
                    <a:pt x="6034564" y="315754"/>
                    <a:pt x="6035517" y="310039"/>
                  </a:cubicBezTo>
                  <a:close/>
                  <a:moveTo>
                    <a:pt x="6012656" y="361474"/>
                  </a:moveTo>
                  <a:cubicBezTo>
                    <a:pt x="6012656" y="362426"/>
                    <a:pt x="6012656" y="363379"/>
                    <a:pt x="6012656" y="363379"/>
                  </a:cubicBezTo>
                  <a:cubicBezTo>
                    <a:pt x="6012656" y="362426"/>
                    <a:pt x="6012656" y="361474"/>
                    <a:pt x="6012656" y="359569"/>
                  </a:cubicBezTo>
                  <a:cubicBezTo>
                    <a:pt x="6012656" y="360521"/>
                    <a:pt x="6012656" y="360521"/>
                    <a:pt x="6012656" y="361474"/>
                  </a:cubicBezTo>
                  <a:close/>
                  <a:moveTo>
                    <a:pt x="6007894" y="351949"/>
                  </a:moveTo>
                  <a:cubicBezTo>
                    <a:pt x="6007894" y="351949"/>
                    <a:pt x="6007894" y="352901"/>
                    <a:pt x="6007894" y="352901"/>
                  </a:cubicBezTo>
                  <a:cubicBezTo>
                    <a:pt x="6007894" y="351949"/>
                    <a:pt x="6007894" y="351949"/>
                    <a:pt x="6007894" y="351949"/>
                  </a:cubicBezTo>
                  <a:cubicBezTo>
                    <a:pt x="6007894" y="350996"/>
                    <a:pt x="6007894" y="351949"/>
                    <a:pt x="6007894" y="351949"/>
                  </a:cubicBezTo>
                  <a:close/>
                  <a:moveTo>
                    <a:pt x="5976462" y="410051"/>
                  </a:moveTo>
                  <a:cubicBezTo>
                    <a:pt x="5975509" y="407194"/>
                    <a:pt x="5974556" y="404336"/>
                    <a:pt x="5973604" y="402431"/>
                  </a:cubicBezTo>
                  <a:cubicBezTo>
                    <a:pt x="5973604" y="401479"/>
                    <a:pt x="5972651" y="399574"/>
                    <a:pt x="5972651" y="398621"/>
                  </a:cubicBezTo>
                  <a:cubicBezTo>
                    <a:pt x="5972651" y="395764"/>
                    <a:pt x="5971699" y="392906"/>
                    <a:pt x="5971699" y="391001"/>
                  </a:cubicBezTo>
                  <a:cubicBezTo>
                    <a:pt x="5972651" y="389096"/>
                    <a:pt x="5972651" y="387191"/>
                    <a:pt x="5973604" y="386239"/>
                  </a:cubicBezTo>
                  <a:cubicBezTo>
                    <a:pt x="5975509" y="382429"/>
                    <a:pt x="5976462" y="378619"/>
                    <a:pt x="5977414" y="374809"/>
                  </a:cubicBezTo>
                  <a:cubicBezTo>
                    <a:pt x="5977414" y="385286"/>
                    <a:pt x="5976462" y="397669"/>
                    <a:pt x="5976462" y="410051"/>
                  </a:cubicBezTo>
                  <a:close/>
                  <a:moveTo>
                    <a:pt x="5976462" y="239554"/>
                  </a:moveTo>
                  <a:cubicBezTo>
                    <a:pt x="5977414" y="243364"/>
                    <a:pt x="5977414" y="246221"/>
                    <a:pt x="5978367" y="250031"/>
                  </a:cubicBezTo>
                  <a:cubicBezTo>
                    <a:pt x="5978367" y="251936"/>
                    <a:pt x="5979319" y="254794"/>
                    <a:pt x="5979319" y="256699"/>
                  </a:cubicBezTo>
                  <a:cubicBezTo>
                    <a:pt x="5977414" y="253841"/>
                    <a:pt x="5976462" y="250984"/>
                    <a:pt x="5974556" y="248126"/>
                  </a:cubicBezTo>
                  <a:cubicBezTo>
                    <a:pt x="5975509" y="245269"/>
                    <a:pt x="5975509" y="242411"/>
                    <a:pt x="5976462" y="239554"/>
                  </a:cubicBezTo>
                  <a:close/>
                  <a:moveTo>
                    <a:pt x="5965984" y="291941"/>
                  </a:moveTo>
                  <a:cubicBezTo>
                    <a:pt x="5965984" y="290036"/>
                    <a:pt x="5966937" y="288131"/>
                    <a:pt x="5966937" y="286226"/>
                  </a:cubicBezTo>
                  <a:cubicBezTo>
                    <a:pt x="5966937" y="285274"/>
                    <a:pt x="5967889" y="283369"/>
                    <a:pt x="5967889" y="282416"/>
                  </a:cubicBezTo>
                  <a:cubicBezTo>
                    <a:pt x="5968842" y="277654"/>
                    <a:pt x="5969794" y="273844"/>
                    <a:pt x="5970746" y="269081"/>
                  </a:cubicBezTo>
                  <a:cubicBezTo>
                    <a:pt x="5974556" y="278606"/>
                    <a:pt x="5979319" y="289084"/>
                    <a:pt x="5983129" y="298609"/>
                  </a:cubicBezTo>
                  <a:cubicBezTo>
                    <a:pt x="5982176" y="309086"/>
                    <a:pt x="5981224" y="319564"/>
                    <a:pt x="5980271" y="330994"/>
                  </a:cubicBezTo>
                  <a:cubicBezTo>
                    <a:pt x="5980271" y="330994"/>
                    <a:pt x="5980271" y="331946"/>
                    <a:pt x="5979319" y="331946"/>
                  </a:cubicBezTo>
                  <a:cubicBezTo>
                    <a:pt x="5977414" y="329089"/>
                    <a:pt x="5976462" y="328136"/>
                    <a:pt x="5976462" y="328136"/>
                  </a:cubicBezTo>
                  <a:cubicBezTo>
                    <a:pt x="5976462" y="328136"/>
                    <a:pt x="5977414" y="330041"/>
                    <a:pt x="5979319" y="332899"/>
                  </a:cubicBezTo>
                  <a:cubicBezTo>
                    <a:pt x="5977414" y="336709"/>
                    <a:pt x="5974556" y="341471"/>
                    <a:pt x="5972651" y="346234"/>
                  </a:cubicBezTo>
                  <a:cubicBezTo>
                    <a:pt x="5970746" y="349091"/>
                    <a:pt x="5969794" y="352901"/>
                    <a:pt x="5967889" y="355759"/>
                  </a:cubicBezTo>
                  <a:cubicBezTo>
                    <a:pt x="5967889" y="355759"/>
                    <a:pt x="5967889" y="355759"/>
                    <a:pt x="5967889" y="355759"/>
                  </a:cubicBezTo>
                  <a:cubicBezTo>
                    <a:pt x="5967889" y="353854"/>
                    <a:pt x="5967889" y="352901"/>
                    <a:pt x="5966937" y="351949"/>
                  </a:cubicBezTo>
                  <a:cubicBezTo>
                    <a:pt x="5965984" y="346234"/>
                    <a:pt x="5965984" y="339566"/>
                    <a:pt x="5965031" y="333851"/>
                  </a:cubicBezTo>
                  <a:cubicBezTo>
                    <a:pt x="5964079" y="321469"/>
                    <a:pt x="5964079" y="310039"/>
                    <a:pt x="5963126" y="299561"/>
                  </a:cubicBezTo>
                  <a:cubicBezTo>
                    <a:pt x="5964079" y="296704"/>
                    <a:pt x="5965031" y="294799"/>
                    <a:pt x="5965984" y="291941"/>
                  </a:cubicBezTo>
                  <a:close/>
                  <a:moveTo>
                    <a:pt x="5952649" y="385286"/>
                  </a:move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ubicBezTo>
                    <a:pt x="5952649" y="385286"/>
                    <a:pt x="5952649" y="385286"/>
                    <a:pt x="5952649" y="385286"/>
                  </a:cubicBezTo>
                  <a:close/>
                  <a:moveTo>
                    <a:pt x="5934551" y="339566"/>
                  </a:moveTo>
                  <a:cubicBezTo>
                    <a:pt x="5934551" y="337661"/>
                    <a:pt x="5933599" y="334804"/>
                    <a:pt x="5933599" y="332899"/>
                  </a:cubicBezTo>
                  <a:cubicBezTo>
                    <a:pt x="5933599" y="331946"/>
                    <a:pt x="5933599" y="331946"/>
                    <a:pt x="5933599" y="330994"/>
                  </a:cubicBezTo>
                  <a:cubicBezTo>
                    <a:pt x="5934551" y="332899"/>
                    <a:pt x="5934551" y="334804"/>
                    <a:pt x="5935504" y="336709"/>
                  </a:cubicBezTo>
                  <a:cubicBezTo>
                    <a:pt x="5935504" y="337661"/>
                    <a:pt x="5934551" y="338614"/>
                    <a:pt x="5934551" y="339566"/>
                  </a:cubicBezTo>
                  <a:close/>
                  <a:moveTo>
                    <a:pt x="5948839" y="371951"/>
                  </a:moveTo>
                  <a:cubicBezTo>
                    <a:pt x="5947887" y="374809"/>
                    <a:pt x="5946934" y="378619"/>
                    <a:pt x="5945981" y="382429"/>
                  </a:cubicBezTo>
                  <a:cubicBezTo>
                    <a:pt x="5945029" y="386239"/>
                    <a:pt x="5944076" y="389096"/>
                    <a:pt x="5943124" y="392906"/>
                  </a:cubicBezTo>
                  <a:cubicBezTo>
                    <a:pt x="5943124" y="387191"/>
                    <a:pt x="5943124" y="382429"/>
                    <a:pt x="5943124" y="378619"/>
                  </a:cubicBezTo>
                  <a:cubicBezTo>
                    <a:pt x="5943124" y="378619"/>
                    <a:pt x="5943124" y="378619"/>
                    <a:pt x="5943124" y="378619"/>
                  </a:cubicBezTo>
                  <a:cubicBezTo>
                    <a:pt x="5945029" y="373856"/>
                    <a:pt x="5945981" y="370046"/>
                    <a:pt x="5946934" y="365284"/>
                  </a:cubicBezTo>
                  <a:cubicBezTo>
                    <a:pt x="5946934" y="367189"/>
                    <a:pt x="5947887" y="370046"/>
                    <a:pt x="5948839" y="371951"/>
                  </a:cubicBezTo>
                  <a:close/>
                  <a:moveTo>
                    <a:pt x="5930742" y="234791"/>
                  </a:moveTo>
                  <a:cubicBezTo>
                    <a:pt x="5933599" y="245269"/>
                    <a:pt x="5935504" y="256699"/>
                    <a:pt x="5938362" y="269081"/>
                  </a:cubicBezTo>
                  <a:cubicBezTo>
                    <a:pt x="5941219" y="280511"/>
                    <a:pt x="5942171" y="293846"/>
                    <a:pt x="5945029" y="307181"/>
                  </a:cubicBezTo>
                  <a:cubicBezTo>
                    <a:pt x="5943124" y="312896"/>
                    <a:pt x="5941219" y="317659"/>
                    <a:pt x="5940267" y="323374"/>
                  </a:cubicBezTo>
                  <a:cubicBezTo>
                    <a:pt x="5940267" y="323374"/>
                    <a:pt x="5940267" y="324326"/>
                    <a:pt x="5940267" y="324326"/>
                  </a:cubicBezTo>
                  <a:cubicBezTo>
                    <a:pt x="5937409" y="318611"/>
                    <a:pt x="5934551" y="312896"/>
                    <a:pt x="5931694" y="307181"/>
                  </a:cubicBezTo>
                  <a:cubicBezTo>
                    <a:pt x="5930742" y="299561"/>
                    <a:pt x="5929789" y="291941"/>
                    <a:pt x="5928837" y="284321"/>
                  </a:cubicBezTo>
                  <a:cubicBezTo>
                    <a:pt x="5927884" y="277654"/>
                    <a:pt x="5927884" y="271939"/>
                    <a:pt x="5926931" y="266224"/>
                  </a:cubicBezTo>
                  <a:cubicBezTo>
                    <a:pt x="5928837" y="261461"/>
                    <a:pt x="5929789" y="259556"/>
                    <a:pt x="5929789" y="259556"/>
                  </a:cubicBezTo>
                  <a:cubicBezTo>
                    <a:pt x="5929789" y="259556"/>
                    <a:pt x="5928837" y="261461"/>
                    <a:pt x="5926931" y="264319"/>
                  </a:cubicBezTo>
                  <a:cubicBezTo>
                    <a:pt x="5925979" y="257651"/>
                    <a:pt x="5925026" y="251936"/>
                    <a:pt x="5925026" y="245269"/>
                  </a:cubicBezTo>
                  <a:cubicBezTo>
                    <a:pt x="5925979" y="241459"/>
                    <a:pt x="5926931" y="237649"/>
                    <a:pt x="5926931" y="233839"/>
                  </a:cubicBezTo>
                  <a:cubicBezTo>
                    <a:pt x="5927884" y="230981"/>
                    <a:pt x="5927884" y="228124"/>
                    <a:pt x="5928837" y="226219"/>
                  </a:cubicBezTo>
                  <a:cubicBezTo>
                    <a:pt x="5928837" y="229076"/>
                    <a:pt x="5929789" y="231934"/>
                    <a:pt x="5930742" y="234791"/>
                  </a:cubicBezTo>
                  <a:close/>
                  <a:moveTo>
                    <a:pt x="5923121" y="209074"/>
                  </a:moveTo>
                  <a:cubicBezTo>
                    <a:pt x="5924074" y="212884"/>
                    <a:pt x="5925979" y="217646"/>
                    <a:pt x="5926931" y="222409"/>
                  </a:cubicBezTo>
                  <a:cubicBezTo>
                    <a:pt x="5925026" y="225266"/>
                    <a:pt x="5924074" y="229076"/>
                    <a:pt x="5922169" y="232886"/>
                  </a:cubicBezTo>
                  <a:cubicBezTo>
                    <a:pt x="5921217" y="223361"/>
                    <a:pt x="5920264" y="214789"/>
                    <a:pt x="5919312" y="206216"/>
                  </a:cubicBezTo>
                  <a:cubicBezTo>
                    <a:pt x="5919312" y="201454"/>
                    <a:pt x="5918359" y="197644"/>
                    <a:pt x="5918359" y="193834"/>
                  </a:cubicBezTo>
                  <a:cubicBezTo>
                    <a:pt x="5920264" y="197644"/>
                    <a:pt x="5921217" y="202406"/>
                    <a:pt x="5923121" y="209074"/>
                  </a:cubicBezTo>
                  <a:close/>
                  <a:moveTo>
                    <a:pt x="5901214" y="244316"/>
                  </a:moveTo>
                  <a:cubicBezTo>
                    <a:pt x="5901214" y="247174"/>
                    <a:pt x="5901214" y="251936"/>
                    <a:pt x="5901214" y="258604"/>
                  </a:cubicBezTo>
                  <a:cubicBezTo>
                    <a:pt x="5901214" y="264319"/>
                    <a:pt x="5901214" y="270986"/>
                    <a:pt x="5902167" y="278606"/>
                  </a:cubicBezTo>
                  <a:cubicBezTo>
                    <a:pt x="5902167" y="286226"/>
                    <a:pt x="5903119" y="293846"/>
                    <a:pt x="5904071" y="302419"/>
                  </a:cubicBezTo>
                  <a:cubicBezTo>
                    <a:pt x="5903119" y="304324"/>
                    <a:pt x="5901214" y="307181"/>
                    <a:pt x="5900262" y="310039"/>
                  </a:cubicBezTo>
                  <a:cubicBezTo>
                    <a:pt x="5898356" y="300514"/>
                    <a:pt x="5896451" y="291941"/>
                    <a:pt x="5895499" y="284321"/>
                  </a:cubicBezTo>
                  <a:cubicBezTo>
                    <a:pt x="5897404" y="264319"/>
                    <a:pt x="5900262" y="250984"/>
                    <a:pt x="5901214" y="244316"/>
                  </a:cubicBezTo>
                  <a:close/>
                  <a:moveTo>
                    <a:pt x="5903119" y="324326"/>
                  </a:moveTo>
                  <a:cubicBezTo>
                    <a:pt x="5903119" y="325279"/>
                    <a:pt x="5903119" y="327184"/>
                    <a:pt x="5903119" y="328136"/>
                  </a:cubicBezTo>
                  <a:cubicBezTo>
                    <a:pt x="5903119" y="327184"/>
                    <a:pt x="5903119" y="326231"/>
                    <a:pt x="5902167" y="325279"/>
                  </a:cubicBezTo>
                  <a:cubicBezTo>
                    <a:pt x="5903119" y="325279"/>
                    <a:pt x="5903119" y="324326"/>
                    <a:pt x="5903119" y="324326"/>
                  </a:cubicBezTo>
                  <a:close/>
                  <a:moveTo>
                    <a:pt x="5892642" y="348139"/>
                  </a:moveTo>
                  <a:cubicBezTo>
                    <a:pt x="5892642" y="350044"/>
                    <a:pt x="5892642" y="350996"/>
                    <a:pt x="5893594" y="352901"/>
                  </a:cubicBezTo>
                  <a:cubicBezTo>
                    <a:pt x="5893594" y="353854"/>
                    <a:pt x="5893594" y="354806"/>
                    <a:pt x="5893594" y="355759"/>
                  </a:cubicBezTo>
                  <a:cubicBezTo>
                    <a:pt x="5892642" y="353854"/>
                    <a:pt x="5892642" y="351949"/>
                    <a:pt x="5891689" y="350996"/>
                  </a:cubicBezTo>
                  <a:cubicBezTo>
                    <a:pt x="5892642" y="350044"/>
                    <a:pt x="5892642" y="349091"/>
                    <a:pt x="5892642" y="348139"/>
                  </a:cubicBezTo>
                  <a:close/>
                  <a:moveTo>
                    <a:pt x="5893594" y="373856"/>
                  </a:moveTo>
                  <a:cubicBezTo>
                    <a:pt x="5895499" y="379571"/>
                    <a:pt x="5897404" y="385286"/>
                    <a:pt x="5898356" y="391954"/>
                  </a:cubicBezTo>
                  <a:cubicBezTo>
                    <a:pt x="5899309" y="396716"/>
                    <a:pt x="5901214" y="402431"/>
                    <a:pt x="5902167" y="408146"/>
                  </a:cubicBezTo>
                  <a:cubicBezTo>
                    <a:pt x="5903119" y="411004"/>
                    <a:pt x="5903119" y="414814"/>
                    <a:pt x="5904071" y="417671"/>
                  </a:cubicBezTo>
                  <a:cubicBezTo>
                    <a:pt x="5904071" y="417671"/>
                    <a:pt x="5904071" y="417671"/>
                    <a:pt x="5904071" y="417671"/>
                  </a:cubicBezTo>
                  <a:cubicBezTo>
                    <a:pt x="5899309" y="407194"/>
                    <a:pt x="5895499" y="397669"/>
                    <a:pt x="5890737" y="387191"/>
                  </a:cubicBezTo>
                  <a:cubicBezTo>
                    <a:pt x="5889784" y="386239"/>
                    <a:pt x="5889784" y="385286"/>
                    <a:pt x="5888831" y="383381"/>
                  </a:cubicBezTo>
                  <a:lnTo>
                    <a:pt x="5887879" y="357664"/>
                  </a:lnTo>
                  <a:cubicBezTo>
                    <a:pt x="5887879" y="357664"/>
                    <a:pt x="5887879" y="356711"/>
                    <a:pt x="5888831" y="356711"/>
                  </a:cubicBezTo>
                  <a:cubicBezTo>
                    <a:pt x="5889784" y="363379"/>
                    <a:pt x="5891689" y="368141"/>
                    <a:pt x="5893594" y="373856"/>
                  </a:cubicBezTo>
                  <a:close/>
                  <a:moveTo>
                    <a:pt x="5886926" y="321469"/>
                  </a:moveTo>
                  <a:cubicBezTo>
                    <a:pt x="5887879" y="317659"/>
                    <a:pt x="5887879" y="314801"/>
                    <a:pt x="5888831" y="311944"/>
                  </a:cubicBezTo>
                  <a:cubicBezTo>
                    <a:pt x="5888831" y="312896"/>
                    <a:pt x="5888831" y="313849"/>
                    <a:pt x="5888831" y="314801"/>
                  </a:cubicBezTo>
                  <a:cubicBezTo>
                    <a:pt x="5888831" y="318611"/>
                    <a:pt x="5889784" y="322421"/>
                    <a:pt x="5889784" y="326231"/>
                  </a:cubicBezTo>
                  <a:cubicBezTo>
                    <a:pt x="5888831" y="328136"/>
                    <a:pt x="5887879" y="330041"/>
                    <a:pt x="5885974" y="332899"/>
                  </a:cubicBezTo>
                  <a:cubicBezTo>
                    <a:pt x="5885974" y="330041"/>
                    <a:pt x="5885974" y="327184"/>
                    <a:pt x="5885974" y="325279"/>
                  </a:cubicBezTo>
                  <a:cubicBezTo>
                    <a:pt x="5885974" y="323374"/>
                    <a:pt x="5886926" y="322421"/>
                    <a:pt x="5886926" y="321469"/>
                  </a:cubicBezTo>
                  <a:close/>
                  <a:moveTo>
                    <a:pt x="5858351" y="279559"/>
                  </a:moveTo>
                  <a:cubicBezTo>
                    <a:pt x="5858351" y="281464"/>
                    <a:pt x="5858351" y="282416"/>
                    <a:pt x="5858351" y="284321"/>
                  </a:cubicBezTo>
                  <a:cubicBezTo>
                    <a:pt x="5858351" y="284321"/>
                    <a:pt x="5858351" y="285274"/>
                    <a:pt x="5858351" y="285274"/>
                  </a:cubicBezTo>
                  <a:cubicBezTo>
                    <a:pt x="5858351" y="284321"/>
                    <a:pt x="5857399" y="283369"/>
                    <a:pt x="5857399" y="281464"/>
                  </a:cubicBezTo>
                  <a:cubicBezTo>
                    <a:pt x="5857399" y="281464"/>
                    <a:pt x="5857399" y="280511"/>
                    <a:pt x="5858351" y="279559"/>
                  </a:cubicBezTo>
                  <a:close/>
                  <a:moveTo>
                    <a:pt x="5841206" y="264319"/>
                  </a:moveTo>
                  <a:cubicBezTo>
                    <a:pt x="5841206" y="266224"/>
                    <a:pt x="5840254" y="268129"/>
                    <a:pt x="5840254" y="270034"/>
                  </a:cubicBezTo>
                  <a:cubicBezTo>
                    <a:pt x="5840254" y="272891"/>
                    <a:pt x="5839301" y="274796"/>
                    <a:pt x="5839301" y="277654"/>
                  </a:cubicBezTo>
                  <a:cubicBezTo>
                    <a:pt x="5839301" y="275749"/>
                    <a:pt x="5838349" y="273844"/>
                    <a:pt x="5838349" y="271939"/>
                  </a:cubicBezTo>
                  <a:cubicBezTo>
                    <a:pt x="5840254" y="269081"/>
                    <a:pt x="5840254" y="267176"/>
                    <a:pt x="5841206" y="264319"/>
                  </a:cubicBezTo>
                  <a:close/>
                  <a:moveTo>
                    <a:pt x="5828824" y="305276"/>
                  </a:moveTo>
                  <a:cubicBezTo>
                    <a:pt x="5827871" y="306229"/>
                    <a:pt x="5827871" y="307181"/>
                    <a:pt x="5826919" y="308134"/>
                  </a:cubicBezTo>
                  <a:cubicBezTo>
                    <a:pt x="5826919" y="307181"/>
                    <a:pt x="5826919" y="307181"/>
                    <a:pt x="5826919" y="306229"/>
                  </a:cubicBezTo>
                  <a:cubicBezTo>
                    <a:pt x="5827871" y="304324"/>
                    <a:pt x="5828824" y="301466"/>
                    <a:pt x="5829776" y="299561"/>
                  </a:cubicBezTo>
                  <a:cubicBezTo>
                    <a:pt x="5828824" y="302419"/>
                    <a:pt x="5828824" y="303371"/>
                    <a:pt x="5828824" y="305276"/>
                  </a:cubicBezTo>
                  <a:close/>
                  <a:moveTo>
                    <a:pt x="5823109" y="259556"/>
                  </a:moveTo>
                  <a:cubicBezTo>
                    <a:pt x="5824062" y="262414"/>
                    <a:pt x="5825967" y="266224"/>
                    <a:pt x="5827871" y="270986"/>
                  </a:cubicBezTo>
                  <a:cubicBezTo>
                    <a:pt x="5827871" y="271939"/>
                    <a:pt x="5828824" y="272891"/>
                    <a:pt x="5828824" y="273844"/>
                  </a:cubicBezTo>
                  <a:cubicBezTo>
                    <a:pt x="5828824" y="277654"/>
                    <a:pt x="5828824" y="281464"/>
                    <a:pt x="5828824" y="286226"/>
                  </a:cubicBezTo>
                  <a:cubicBezTo>
                    <a:pt x="5826919" y="289084"/>
                    <a:pt x="5825967" y="291941"/>
                    <a:pt x="5824062" y="295751"/>
                  </a:cubicBezTo>
                  <a:lnTo>
                    <a:pt x="5824062" y="294799"/>
                  </a:lnTo>
                  <a:lnTo>
                    <a:pt x="5823109" y="267176"/>
                  </a:lnTo>
                  <a:lnTo>
                    <a:pt x="5823109" y="259556"/>
                  </a:lnTo>
                  <a:close/>
                  <a:moveTo>
                    <a:pt x="5813584" y="252889"/>
                  </a:moveTo>
                  <a:cubicBezTo>
                    <a:pt x="5813584" y="254794"/>
                    <a:pt x="5812631" y="256699"/>
                    <a:pt x="5812631" y="258604"/>
                  </a:cubicBezTo>
                  <a:cubicBezTo>
                    <a:pt x="5811679" y="256699"/>
                    <a:pt x="5811679" y="255746"/>
                    <a:pt x="5811679" y="255746"/>
                  </a:cubicBezTo>
                  <a:cubicBezTo>
                    <a:pt x="5811679" y="255746"/>
                    <a:pt x="5811679" y="258604"/>
                    <a:pt x="5811679" y="262414"/>
                  </a:cubicBezTo>
                  <a:cubicBezTo>
                    <a:pt x="5811679" y="264319"/>
                    <a:pt x="5810726" y="265271"/>
                    <a:pt x="5810726" y="267176"/>
                  </a:cubicBezTo>
                  <a:cubicBezTo>
                    <a:pt x="5809774" y="276701"/>
                    <a:pt x="5808821" y="285274"/>
                    <a:pt x="5808821" y="294799"/>
                  </a:cubicBezTo>
                  <a:lnTo>
                    <a:pt x="5808821" y="304324"/>
                  </a:lnTo>
                  <a:lnTo>
                    <a:pt x="5807869" y="300514"/>
                  </a:lnTo>
                  <a:cubicBezTo>
                    <a:pt x="5808821" y="286226"/>
                    <a:pt x="5807869" y="273844"/>
                    <a:pt x="5806917" y="264319"/>
                  </a:cubicBezTo>
                  <a:cubicBezTo>
                    <a:pt x="5806917" y="263366"/>
                    <a:pt x="5806917" y="263366"/>
                    <a:pt x="5806917" y="262414"/>
                  </a:cubicBezTo>
                  <a:cubicBezTo>
                    <a:pt x="5809774" y="258604"/>
                    <a:pt x="5812631" y="254794"/>
                    <a:pt x="5813584" y="252889"/>
                  </a:cubicBezTo>
                  <a:close/>
                  <a:moveTo>
                    <a:pt x="5804059" y="268129"/>
                  </a:moveTo>
                  <a:cubicBezTo>
                    <a:pt x="5804059" y="268129"/>
                    <a:pt x="5804059" y="269081"/>
                    <a:pt x="5804059" y="269081"/>
                  </a:cubicBezTo>
                  <a:lnTo>
                    <a:pt x="5804059" y="268129"/>
                  </a:lnTo>
                  <a:cubicBezTo>
                    <a:pt x="5804059" y="268129"/>
                    <a:pt x="5804059" y="268129"/>
                    <a:pt x="5804059" y="268129"/>
                  </a:cubicBezTo>
                  <a:close/>
                  <a:moveTo>
                    <a:pt x="5799296" y="164306"/>
                  </a:moveTo>
                  <a:cubicBezTo>
                    <a:pt x="5800249" y="165259"/>
                    <a:pt x="5801201" y="165259"/>
                    <a:pt x="5802154" y="166211"/>
                  </a:cubicBezTo>
                  <a:cubicBezTo>
                    <a:pt x="5800249" y="170021"/>
                    <a:pt x="5798344" y="172879"/>
                    <a:pt x="5796439" y="176689"/>
                  </a:cubicBezTo>
                  <a:lnTo>
                    <a:pt x="5796439" y="163354"/>
                  </a:lnTo>
                  <a:cubicBezTo>
                    <a:pt x="5797392" y="163354"/>
                    <a:pt x="5798344" y="163354"/>
                    <a:pt x="5799296" y="164306"/>
                  </a:cubicBezTo>
                  <a:close/>
                  <a:moveTo>
                    <a:pt x="5770721" y="386239"/>
                  </a:moveTo>
                  <a:cubicBezTo>
                    <a:pt x="5770721" y="385286"/>
                    <a:pt x="5770721" y="384334"/>
                    <a:pt x="5770721" y="383381"/>
                  </a:cubicBezTo>
                  <a:cubicBezTo>
                    <a:pt x="5770721" y="383381"/>
                    <a:pt x="5770721" y="382429"/>
                    <a:pt x="5770721" y="382429"/>
                  </a:cubicBezTo>
                  <a:cubicBezTo>
                    <a:pt x="5770721" y="384334"/>
                    <a:pt x="5770721" y="385286"/>
                    <a:pt x="5771674" y="387191"/>
                  </a:cubicBezTo>
                  <a:cubicBezTo>
                    <a:pt x="5771674" y="386239"/>
                    <a:pt x="5771674" y="386239"/>
                    <a:pt x="5770721" y="386239"/>
                  </a:cubicBezTo>
                  <a:close/>
                  <a:moveTo>
                    <a:pt x="5782151" y="253841"/>
                  </a:moveTo>
                  <a:cubicBezTo>
                    <a:pt x="5781199" y="254794"/>
                    <a:pt x="5781199" y="256699"/>
                    <a:pt x="5780246" y="258604"/>
                  </a:cubicBezTo>
                  <a:cubicBezTo>
                    <a:pt x="5779294" y="261461"/>
                    <a:pt x="5778342" y="264319"/>
                    <a:pt x="5777389" y="267176"/>
                  </a:cubicBezTo>
                  <a:cubicBezTo>
                    <a:pt x="5776437" y="270034"/>
                    <a:pt x="5775484" y="272891"/>
                    <a:pt x="5773579" y="275749"/>
                  </a:cubicBezTo>
                  <a:cubicBezTo>
                    <a:pt x="5773579" y="274796"/>
                    <a:pt x="5772626" y="274796"/>
                    <a:pt x="5772626" y="273844"/>
                  </a:cubicBezTo>
                  <a:cubicBezTo>
                    <a:pt x="5772626" y="273844"/>
                    <a:pt x="5772626" y="272891"/>
                    <a:pt x="5771674" y="272891"/>
                  </a:cubicBezTo>
                  <a:cubicBezTo>
                    <a:pt x="5777389" y="256699"/>
                    <a:pt x="5781199" y="246221"/>
                    <a:pt x="5783104" y="241459"/>
                  </a:cubicBezTo>
                  <a:cubicBezTo>
                    <a:pt x="5783104" y="245269"/>
                    <a:pt x="5783104" y="250031"/>
                    <a:pt x="5782151" y="253841"/>
                  </a:cubicBezTo>
                  <a:close/>
                  <a:moveTo>
                    <a:pt x="5785962" y="221456"/>
                  </a:moveTo>
                  <a:cubicBezTo>
                    <a:pt x="5785009" y="227171"/>
                    <a:pt x="5785009" y="232886"/>
                    <a:pt x="5784056" y="239554"/>
                  </a:cubicBezTo>
                  <a:cubicBezTo>
                    <a:pt x="5784056" y="239554"/>
                    <a:pt x="5784056" y="240506"/>
                    <a:pt x="5784056" y="240506"/>
                  </a:cubicBezTo>
                  <a:cubicBezTo>
                    <a:pt x="5782151" y="244316"/>
                    <a:pt x="5777389" y="253841"/>
                    <a:pt x="5770721" y="267176"/>
                  </a:cubicBezTo>
                  <a:cubicBezTo>
                    <a:pt x="5770721" y="265271"/>
                    <a:pt x="5769769" y="263366"/>
                    <a:pt x="5769769" y="261461"/>
                  </a:cubicBezTo>
                  <a:cubicBezTo>
                    <a:pt x="5769769" y="260509"/>
                    <a:pt x="5769769" y="259556"/>
                    <a:pt x="5769769" y="258604"/>
                  </a:cubicBezTo>
                  <a:cubicBezTo>
                    <a:pt x="5775484" y="246221"/>
                    <a:pt x="5781199" y="233839"/>
                    <a:pt x="5785962" y="221456"/>
                  </a:cubicBezTo>
                  <a:close/>
                  <a:moveTo>
                    <a:pt x="5754529" y="333851"/>
                  </a:moveTo>
                  <a:cubicBezTo>
                    <a:pt x="5751671" y="338614"/>
                    <a:pt x="5749767" y="343376"/>
                    <a:pt x="5746909" y="348139"/>
                  </a:cubicBezTo>
                  <a:cubicBezTo>
                    <a:pt x="5746909" y="347186"/>
                    <a:pt x="5745956" y="347186"/>
                    <a:pt x="5745956" y="346234"/>
                  </a:cubicBezTo>
                  <a:cubicBezTo>
                    <a:pt x="5748814" y="337661"/>
                    <a:pt x="5751671" y="330041"/>
                    <a:pt x="5754529" y="322421"/>
                  </a:cubicBezTo>
                  <a:cubicBezTo>
                    <a:pt x="5754529" y="325279"/>
                    <a:pt x="5754529" y="329089"/>
                    <a:pt x="5754529" y="333851"/>
                  </a:cubicBezTo>
                  <a:cubicBezTo>
                    <a:pt x="5754529" y="333851"/>
                    <a:pt x="5754529" y="333851"/>
                    <a:pt x="5754529" y="333851"/>
                  </a:cubicBezTo>
                  <a:close/>
                  <a:moveTo>
                    <a:pt x="5762149" y="302419"/>
                  </a:moveTo>
                  <a:cubicBezTo>
                    <a:pt x="5762149" y="303371"/>
                    <a:pt x="5762149" y="303371"/>
                    <a:pt x="5762149" y="302419"/>
                  </a:cubicBezTo>
                  <a:cubicBezTo>
                    <a:pt x="5762149" y="303371"/>
                    <a:pt x="5761196" y="303371"/>
                    <a:pt x="5762149" y="302419"/>
                  </a:cubicBezTo>
                  <a:cubicBezTo>
                    <a:pt x="5761196" y="303371"/>
                    <a:pt x="5761196" y="303371"/>
                    <a:pt x="5762149" y="302419"/>
                  </a:cubicBezTo>
                  <a:close/>
                  <a:moveTo>
                    <a:pt x="5761196" y="304324"/>
                  </a:moveTo>
                  <a:cubicBezTo>
                    <a:pt x="5761196" y="304324"/>
                    <a:pt x="5761196" y="305276"/>
                    <a:pt x="5762149" y="305276"/>
                  </a:cubicBezTo>
                  <a:cubicBezTo>
                    <a:pt x="5762149" y="306229"/>
                    <a:pt x="5762149" y="307181"/>
                    <a:pt x="5762149" y="308134"/>
                  </a:cubicBezTo>
                  <a:cubicBezTo>
                    <a:pt x="5762149" y="309086"/>
                    <a:pt x="5762149" y="309086"/>
                    <a:pt x="5762149" y="310039"/>
                  </a:cubicBezTo>
                  <a:cubicBezTo>
                    <a:pt x="5761196" y="313849"/>
                    <a:pt x="5760244" y="316706"/>
                    <a:pt x="5759292" y="320516"/>
                  </a:cubicBezTo>
                  <a:cubicBezTo>
                    <a:pt x="5758339" y="323374"/>
                    <a:pt x="5758339" y="325279"/>
                    <a:pt x="5757387" y="328136"/>
                  </a:cubicBezTo>
                  <a:cubicBezTo>
                    <a:pt x="5756434" y="324326"/>
                    <a:pt x="5755481" y="321469"/>
                    <a:pt x="5755481" y="320516"/>
                  </a:cubicBezTo>
                  <a:cubicBezTo>
                    <a:pt x="5757387" y="314801"/>
                    <a:pt x="5759292" y="309086"/>
                    <a:pt x="5761196" y="304324"/>
                  </a:cubicBezTo>
                  <a:close/>
                  <a:moveTo>
                    <a:pt x="5760244" y="289084"/>
                  </a:moveTo>
                  <a:cubicBezTo>
                    <a:pt x="5760244" y="290036"/>
                    <a:pt x="5759292" y="290036"/>
                    <a:pt x="5759292" y="290989"/>
                  </a:cubicBezTo>
                  <a:cubicBezTo>
                    <a:pt x="5757387" y="293846"/>
                    <a:pt x="5754529" y="297656"/>
                    <a:pt x="5751671" y="301466"/>
                  </a:cubicBezTo>
                  <a:cubicBezTo>
                    <a:pt x="5750719" y="302419"/>
                    <a:pt x="5749767" y="304324"/>
                    <a:pt x="5748814" y="305276"/>
                  </a:cubicBezTo>
                  <a:cubicBezTo>
                    <a:pt x="5752624" y="296704"/>
                    <a:pt x="5755481" y="288131"/>
                    <a:pt x="5759292" y="280511"/>
                  </a:cubicBezTo>
                  <a:cubicBezTo>
                    <a:pt x="5760244" y="284321"/>
                    <a:pt x="5760244" y="286226"/>
                    <a:pt x="5760244" y="289084"/>
                  </a:cubicBezTo>
                  <a:close/>
                  <a:moveTo>
                    <a:pt x="5756434" y="227171"/>
                  </a:moveTo>
                  <a:cubicBezTo>
                    <a:pt x="5756434" y="231934"/>
                    <a:pt x="5756434" y="237649"/>
                    <a:pt x="5756434" y="243364"/>
                  </a:cubicBezTo>
                  <a:cubicBezTo>
                    <a:pt x="5756434" y="246221"/>
                    <a:pt x="5756434" y="248126"/>
                    <a:pt x="5757387" y="250984"/>
                  </a:cubicBezTo>
                  <a:cubicBezTo>
                    <a:pt x="5756434" y="253841"/>
                    <a:pt x="5754529" y="256699"/>
                    <a:pt x="5753576" y="259556"/>
                  </a:cubicBezTo>
                  <a:cubicBezTo>
                    <a:pt x="5749767" y="268129"/>
                    <a:pt x="5745004" y="276701"/>
                    <a:pt x="5741194" y="285274"/>
                  </a:cubicBezTo>
                  <a:cubicBezTo>
                    <a:pt x="5746909" y="262414"/>
                    <a:pt x="5752624" y="243364"/>
                    <a:pt x="5756434" y="227171"/>
                  </a:cubicBezTo>
                  <a:close/>
                  <a:moveTo>
                    <a:pt x="5676424" y="184309"/>
                  </a:moveTo>
                  <a:cubicBezTo>
                    <a:pt x="5676424" y="188119"/>
                    <a:pt x="5676424" y="192881"/>
                    <a:pt x="5676424" y="198596"/>
                  </a:cubicBezTo>
                  <a:cubicBezTo>
                    <a:pt x="5676424" y="206216"/>
                    <a:pt x="5676424" y="216694"/>
                    <a:pt x="5676424" y="228124"/>
                  </a:cubicBezTo>
                  <a:cubicBezTo>
                    <a:pt x="5676424" y="233839"/>
                    <a:pt x="5676424" y="239554"/>
                    <a:pt x="5676424" y="246221"/>
                  </a:cubicBezTo>
                  <a:cubicBezTo>
                    <a:pt x="5676424" y="252889"/>
                    <a:pt x="5677376" y="259556"/>
                    <a:pt x="5677376" y="266224"/>
                  </a:cubicBezTo>
                  <a:cubicBezTo>
                    <a:pt x="5677376" y="270034"/>
                    <a:pt x="5677376" y="273844"/>
                    <a:pt x="5678329" y="276701"/>
                  </a:cubicBezTo>
                  <a:cubicBezTo>
                    <a:pt x="5678329" y="276701"/>
                    <a:pt x="5678329" y="276701"/>
                    <a:pt x="5678329" y="276701"/>
                  </a:cubicBezTo>
                  <a:cubicBezTo>
                    <a:pt x="5677376" y="270986"/>
                    <a:pt x="5676424" y="265271"/>
                    <a:pt x="5675471" y="259556"/>
                  </a:cubicBezTo>
                  <a:cubicBezTo>
                    <a:pt x="5674519" y="253841"/>
                    <a:pt x="5673567" y="248126"/>
                    <a:pt x="5672614" y="242411"/>
                  </a:cubicBezTo>
                  <a:cubicBezTo>
                    <a:pt x="5671662" y="235744"/>
                    <a:pt x="5670709" y="229076"/>
                    <a:pt x="5669756" y="223361"/>
                  </a:cubicBezTo>
                  <a:cubicBezTo>
                    <a:pt x="5669756" y="221456"/>
                    <a:pt x="5668804" y="218599"/>
                    <a:pt x="5668804" y="216694"/>
                  </a:cubicBezTo>
                  <a:cubicBezTo>
                    <a:pt x="5671662" y="202406"/>
                    <a:pt x="5674519" y="190976"/>
                    <a:pt x="5676424" y="184309"/>
                  </a:cubicBezTo>
                  <a:close/>
                  <a:moveTo>
                    <a:pt x="5652612" y="263366"/>
                  </a:moveTo>
                  <a:cubicBezTo>
                    <a:pt x="5652612" y="262414"/>
                    <a:pt x="5652612" y="262414"/>
                    <a:pt x="5653564" y="261461"/>
                  </a:cubicBezTo>
                  <a:cubicBezTo>
                    <a:pt x="5654517" y="262414"/>
                    <a:pt x="5654517" y="263366"/>
                    <a:pt x="5655469" y="264319"/>
                  </a:cubicBezTo>
                  <a:cubicBezTo>
                    <a:pt x="5655469" y="265271"/>
                    <a:pt x="5655469" y="266224"/>
                    <a:pt x="5655469" y="268129"/>
                  </a:cubicBezTo>
                  <a:cubicBezTo>
                    <a:pt x="5656421" y="273844"/>
                    <a:pt x="5656421" y="279559"/>
                    <a:pt x="5657374" y="286226"/>
                  </a:cubicBezTo>
                  <a:cubicBezTo>
                    <a:pt x="5655469" y="280511"/>
                    <a:pt x="5654517" y="274796"/>
                    <a:pt x="5652612" y="269081"/>
                  </a:cubicBezTo>
                  <a:cubicBezTo>
                    <a:pt x="5652612" y="268129"/>
                    <a:pt x="5652612" y="268129"/>
                    <a:pt x="5651659" y="267176"/>
                  </a:cubicBezTo>
                  <a:cubicBezTo>
                    <a:pt x="5652612" y="265271"/>
                    <a:pt x="5652612" y="264319"/>
                    <a:pt x="5652612" y="263366"/>
                  </a:cubicBezTo>
                  <a:close/>
                  <a:moveTo>
                    <a:pt x="5650706" y="205264"/>
                  </a:moveTo>
                  <a:cubicBezTo>
                    <a:pt x="5650706" y="208121"/>
                    <a:pt x="5650706" y="210979"/>
                    <a:pt x="5651659" y="212884"/>
                  </a:cubicBezTo>
                  <a:cubicBezTo>
                    <a:pt x="5650706" y="210979"/>
                    <a:pt x="5649754" y="209074"/>
                    <a:pt x="5649754" y="207169"/>
                  </a:cubicBezTo>
                  <a:cubicBezTo>
                    <a:pt x="5649754" y="206216"/>
                    <a:pt x="5649754" y="205264"/>
                    <a:pt x="5650706" y="205264"/>
                  </a:cubicBezTo>
                  <a:close/>
                  <a:moveTo>
                    <a:pt x="5647849" y="209074"/>
                  </a:moveTo>
                  <a:cubicBezTo>
                    <a:pt x="5647849" y="211931"/>
                    <a:pt x="5648801" y="215741"/>
                    <a:pt x="5649754" y="219551"/>
                  </a:cubicBezTo>
                  <a:cubicBezTo>
                    <a:pt x="5650706" y="224314"/>
                    <a:pt x="5650706" y="230029"/>
                    <a:pt x="5651659" y="235744"/>
                  </a:cubicBezTo>
                  <a:cubicBezTo>
                    <a:pt x="5651659" y="235744"/>
                    <a:pt x="5651659" y="235744"/>
                    <a:pt x="5651659" y="236696"/>
                  </a:cubicBezTo>
                  <a:cubicBezTo>
                    <a:pt x="5649754" y="233839"/>
                    <a:pt x="5647849" y="230981"/>
                    <a:pt x="5645944" y="228124"/>
                  </a:cubicBezTo>
                  <a:cubicBezTo>
                    <a:pt x="5644992" y="224314"/>
                    <a:pt x="5644992" y="220504"/>
                    <a:pt x="5644039" y="216694"/>
                  </a:cubicBezTo>
                  <a:cubicBezTo>
                    <a:pt x="5644992" y="213836"/>
                    <a:pt x="5646896" y="211931"/>
                    <a:pt x="5647849" y="209074"/>
                  </a:cubicBezTo>
                  <a:close/>
                  <a:moveTo>
                    <a:pt x="5642134" y="370046"/>
                  </a:moveTo>
                  <a:cubicBezTo>
                    <a:pt x="5642134" y="372904"/>
                    <a:pt x="5643087" y="374809"/>
                    <a:pt x="5643087" y="377666"/>
                  </a:cubicBezTo>
                  <a:cubicBezTo>
                    <a:pt x="5642134" y="379571"/>
                    <a:pt x="5642134" y="382429"/>
                    <a:pt x="5641181" y="385286"/>
                  </a:cubicBezTo>
                  <a:cubicBezTo>
                    <a:pt x="5641181" y="379571"/>
                    <a:pt x="5641181" y="374809"/>
                    <a:pt x="5642134" y="370046"/>
                  </a:cubicBezTo>
                  <a:close/>
                  <a:moveTo>
                    <a:pt x="5624037" y="272891"/>
                  </a:moveTo>
                  <a:cubicBezTo>
                    <a:pt x="5624989" y="268129"/>
                    <a:pt x="5624989" y="263366"/>
                    <a:pt x="5625942" y="258604"/>
                  </a:cubicBezTo>
                  <a:cubicBezTo>
                    <a:pt x="5625942" y="256699"/>
                    <a:pt x="5625942" y="255746"/>
                    <a:pt x="5625942" y="254794"/>
                  </a:cubicBezTo>
                  <a:cubicBezTo>
                    <a:pt x="5627846" y="250031"/>
                    <a:pt x="5629751" y="245269"/>
                    <a:pt x="5632609" y="241459"/>
                  </a:cubicBezTo>
                  <a:cubicBezTo>
                    <a:pt x="5633562" y="239554"/>
                    <a:pt x="5634514" y="238601"/>
                    <a:pt x="5634514" y="236696"/>
                  </a:cubicBezTo>
                  <a:cubicBezTo>
                    <a:pt x="5635467" y="239554"/>
                    <a:pt x="5636419" y="242411"/>
                    <a:pt x="5637371" y="245269"/>
                  </a:cubicBezTo>
                  <a:cubicBezTo>
                    <a:pt x="5638324" y="249079"/>
                    <a:pt x="5639276" y="253841"/>
                    <a:pt x="5640229" y="259556"/>
                  </a:cubicBezTo>
                  <a:cubicBezTo>
                    <a:pt x="5640229" y="261461"/>
                    <a:pt x="5640229" y="264319"/>
                    <a:pt x="5640229" y="266224"/>
                  </a:cubicBezTo>
                  <a:cubicBezTo>
                    <a:pt x="5637371" y="272891"/>
                    <a:pt x="5634514" y="280511"/>
                    <a:pt x="5631656" y="288131"/>
                  </a:cubicBezTo>
                  <a:cubicBezTo>
                    <a:pt x="5628799" y="284321"/>
                    <a:pt x="5626894" y="280511"/>
                    <a:pt x="5624037" y="277654"/>
                  </a:cubicBezTo>
                  <a:cubicBezTo>
                    <a:pt x="5623084" y="275749"/>
                    <a:pt x="5624037" y="273844"/>
                    <a:pt x="5624037" y="272891"/>
                  </a:cubicBezTo>
                  <a:close/>
                  <a:moveTo>
                    <a:pt x="5623084" y="289084"/>
                  </a:moveTo>
                  <a:cubicBezTo>
                    <a:pt x="5623084" y="288131"/>
                    <a:pt x="5623084" y="288131"/>
                    <a:pt x="5623084" y="287179"/>
                  </a:cubicBezTo>
                  <a:cubicBezTo>
                    <a:pt x="5624037" y="288131"/>
                    <a:pt x="5624037" y="290036"/>
                    <a:pt x="5624989" y="290989"/>
                  </a:cubicBezTo>
                  <a:cubicBezTo>
                    <a:pt x="5625942" y="292894"/>
                    <a:pt x="5626894" y="295751"/>
                    <a:pt x="5626894" y="298609"/>
                  </a:cubicBezTo>
                  <a:cubicBezTo>
                    <a:pt x="5626894" y="299561"/>
                    <a:pt x="5626894" y="299561"/>
                    <a:pt x="5625942" y="300514"/>
                  </a:cubicBezTo>
                  <a:cubicBezTo>
                    <a:pt x="5625942" y="300514"/>
                    <a:pt x="5625942" y="300514"/>
                    <a:pt x="5625942" y="300514"/>
                  </a:cubicBezTo>
                  <a:cubicBezTo>
                    <a:pt x="5624989" y="298609"/>
                    <a:pt x="5624037" y="297656"/>
                    <a:pt x="5622131" y="295751"/>
                  </a:cubicBezTo>
                  <a:cubicBezTo>
                    <a:pt x="5622131" y="293846"/>
                    <a:pt x="5622131" y="290989"/>
                    <a:pt x="5623084" y="289084"/>
                  </a:cubicBezTo>
                  <a:close/>
                  <a:moveTo>
                    <a:pt x="5621179" y="310991"/>
                  </a:move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ubicBezTo>
                    <a:pt x="5621179" y="310991"/>
                    <a:pt x="5621179" y="310991"/>
                    <a:pt x="5621179" y="310991"/>
                  </a:cubicBezTo>
                  <a:close/>
                  <a:moveTo>
                    <a:pt x="5618321" y="270034"/>
                  </a:moveTo>
                  <a:cubicBezTo>
                    <a:pt x="5618321" y="270034"/>
                    <a:pt x="5618321" y="270986"/>
                    <a:pt x="5618321" y="270034"/>
                  </a:cubicBezTo>
                  <a:cubicBezTo>
                    <a:pt x="5618321" y="270986"/>
                    <a:pt x="5618321" y="270986"/>
                    <a:pt x="5618321" y="270034"/>
                  </a:cubicBezTo>
                  <a:cubicBezTo>
                    <a:pt x="5618321" y="270986"/>
                    <a:pt x="5618321" y="270034"/>
                    <a:pt x="5618321" y="270034"/>
                  </a:cubicBezTo>
                  <a:close/>
                  <a:moveTo>
                    <a:pt x="5617369" y="272891"/>
                  </a:moveTo>
                  <a:cubicBezTo>
                    <a:pt x="5617369" y="272891"/>
                    <a:pt x="5617369" y="273844"/>
                    <a:pt x="5618321" y="273844"/>
                  </a:cubicBezTo>
                  <a:cubicBezTo>
                    <a:pt x="5617369" y="277654"/>
                    <a:pt x="5617369" y="282416"/>
                    <a:pt x="5616417" y="286226"/>
                  </a:cubicBezTo>
                  <a:cubicBezTo>
                    <a:pt x="5615464" y="285274"/>
                    <a:pt x="5614512" y="283369"/>
                    <a:pt x="5613559" y="282416"/>
                  </a:cubicBezTo>
                  <a:cubicBezTo>
                    <a:pt x="5614512" y="279559"/>
                    <a:pt x="5615464" y="276701"/>
                    <a:pt x="5617369" y="272891"/>
                  </a:cubicBezTo>
                  <a:close/>
                  <a:moveTo>
                    <a:pt x="5608796" y="290989"/>
                  </a:moveTo>
                  <a:cubicBezTo>
                    <a:pt x="5608796" y="290989"/>
                    <a:pt x="5609749" y="290989"/>
                    <a:pt x="5608796" y="290989"/>
                  </a:cubicBezTo>
                  <a:cubicBezTo>
                    <a:pt x="5609749" y="291941"/>
                    <a:pt x="5610701" y="293846"/>
                    <a:pt x="5611654" y="294799"/>
                  </a:cubicBezTo>
                  <a:cubicBezTo>
                    <a:pt x="5612606" y="295751"/>
                    <a:pt x="5612606" y="296704"/>
                    <a:pt x="5613559" y="297656"/>
                  </a:cubicBezTo>
                  <a:cubicBezTo>
                    <a:pt x="5612606" y="302419"/>
                    <a:pt x="5612606" y="306229"/>
                    <a:pt x="5611654" y="310991"/>
                  </a:cubicBezTo>
                  <a:cubicBezTo>
                    <a:pt x="5610701" y="305276"/>
                    <a:pt x="5609749" y="298609"/>
                    <a:pt x="5608796" y="292894"/>
                  </a:cubicBezTo>
                  <a:cubicBezTo>
                    <a:pt x="5608796" y="291941"/>
                    <a:pt x="5608796" y="291941"/>
                    <a:pt x="5608796" y="290989"/>
                  </a:cubicBezTo>
                  <a:close/>
                  <a:moveTo>
                    <a:pt x="5594509" y="241459"/>
                  </a:moveTo>
                  <a:cubicBezTo>
                    <a:pt x="5594509" y="247174"/>
                    <a:pt x="5594509" y="252889"/>
                    <a:pt x="5595462" y="258604"/>
                  </a:cubicBezTo>
                  <a:cubicBezTo>
                    <a:pt x="5595462" y="258604"/>
                    <a:pt x="5595462" y="259556"/>
                    <a:pt x="5595462" y="259556"/>
                  </a:cubicBezTo>
                  <a:cubicBezTo>
                    <a:pt x="5595462" y="260509"/>
                    <a:pt x="5595462" y="260509"/>
                    <a:pt x="5595462" y="261461"/>
                  </a:cubicBezTo>
                  <a:cubicBezTo>
                    <a:pt x="5594509" y="260509"/>
                    <a:pt x="5594509" y="260509"/>
                    <a:pt x="5593556" y="259556"/>
                  </a:cubicBezTo>
                  <a:cubicBezTo>
                    <a:pt x="5593556" y="256699"/>
                    <a:pt x="5592604" y="252889"/>
                    <a:pt x="5592604" y="250031"/>
                  </a:cubicBezTo>
                  <a:cubicBezTo>
                    <a:pt x="5591651" y="246221"/>
                    <a:pt x="5593556" y="244316"/>
                    <a:pt x="5594509" y="241459"/>
                  </a:cubicBezTo>
                  <a:close/>
                  <a:moveTo>
                    <a:pt x="5578317" y="284321"/>
                  </a:moveTo>
                  <a:cubicBezTo>
                    <a:pt x="5578317" y="285274"/>
                    <a:pt x="5578317" y="285274"/>
                    <a:pt x="5578317" y="286226"/>
                  </a:cubicBezTo>
                  <a:cubicBezTo>
                    <a:pt x="5578317" y="286226"/>
                    <a:pt x="5578317" y="285274"/>
                    <a:pt x="5577364" y="285274"/>
                  </a:cubicBezTo>
                  <a:cubicBezTo>
                    <a:pt x="5578317" y="284321"/>
                    <a:pt x="5578317" y="284321"/>
                    <a:pt x="5578317" y="284321"/>
                  </a:cubicBezTo>
                  <a:close/>
                  <a:moveTo>
                    <a:pt x="5573554" y="299561"/>
                  </a:moveTo>
                  <a:cubicBezTo>
                    <a:pt x="5574506" y="301466"/>
                    <a:pt x="5575459" y="303371"/>
                    <a:pt x="5576412" y="305276"/>
                  </a:cubicBezTo>
                  <a:cubicBezTo>
                    <a:pt x="5576412" y="306229"/>
                    <a:pt x="5577364" y="306229"/>
                    <a:pt x="5577364" y="307181"/>
                  </a:cubicBezTo>
                  <a:cubicBezTo>
                    <a:pt x="5577364" y="311944"/>
                    <a:pt x="5576412" y="317659"/>
                    <a:pt x="5576412" y="325279"/>
                  </a:cubicBezTo>
                  <a:cubicBezTo>
                    <a:pt x="5576412" y="326231"/>
                    <a:pt x="5576412" y="327184"/>
                    <a:pt x="5576412" y="328136"/>
                  </a:cubicBezTo>
                  <a:cubicBezTo>
                    <a:pt x="5576412" y="325279"/>
                    <a:pt x="5575459" y="322421"/>
                    <a:pt x="5575459" y="319564"/>
                  </a:cubicBezTo>
                  <a:cubicBezTo>
                    <a:pt x="5574506" y="313849"/>
                    <a:pt x="5573554" y="309086"/>
                    <a:pt x="5573554" y="303371"/>
                  </a:cubicBezTo>
                  <a:cubicBezTo>
                    <a:pt x="5572601" y="301466"/>
                    <a:pt x="5573554" y="300514"/>
                    <a:pt x="5573554" y="299561"/>
                  </a:cubicBezTo>
                  <a:close/>
                  <a:moveTo>
                    <a:pt x="5550694" y="308134"/>
                  </a:moveTo>
                  <a:cubicBezTo>
                    <a:pt x="5550694" y="305276"/>
                    <a:pt x="5549742" y="303371"/>
                    <a:pt x="5549742" y="301466"/>
                  </a:cubicBezTo>
                  <a:cubicBezTo>
                    <a:pt x="5550694" y="299561"/>
                    <a:pt x="5550694" y="296704"/>
                    <a:pt x="5551646" y="294799"/>
                  </a:cubicBezTo>
                  <a:cubicBezTo>
                    <a:pt x="5551646" y="293846"/>
                    <a:pt x="5552599" y="292894"/>
                    <a:pt x="5552599" y="291941"/>
                  </a:cubicBezTo>
                  <a:cubicBezTo>
                    <a:pt x="5553551" y="294799"/>
                    <a:pt x="5553551" y="298609"/>
                    <a:pt x="5554504" y="302419"/>
                  </a:cubicBezTo>
                  <a:cubicBezTo>
                    <a:pt x="5553551" y="303371"/>
                    <a:pt x="5553551" y="304324"/>
                    <a:pt x="5552599" y="306229"/>
                  </a:cubicBezTo>
                  <a:cubicBezTo>
                    <a:pt x="5551646" y="306229"/>
                    <a:pt x="5551646" y="307181"/>
                    <a:pt x="5550694" y="308134"/>
                  </a:cubicBezTo>
                  <a:close/>
                  <a:moveTo>
                    <a:pt x="5557362" y="313849"/>
                  </a:moveTo>
                  <a:cubicBezTo>
                    <a:pt x="5557362" y="313849"/>
                    <a:pt x="5557362" y="314801"/>
                    <a:pt x="5557362" y="313849"/>
                  </a:cubicBezTo>
                  <a:cubicBezTo>
                    <a:pt x="5556409" y="315754"/>
                    <a:pt x="5554504" y="317659"/>
                    <a:pt x="5553551" y="318611"/>
                  </a:cubicBezTo>
                  <a:cubicBezTo>
                    <a:pt x="5554504" y="315754"/>
                    <a:pt x="5555456" y="312896"/>
                    <a:pt x="5556409" y="310039"/>
                  </a:cubicBezTo>
                  <a:cubicBezTo>
                    <a:pt x="5556409" y="311944"/>
                    <a:pt x="5557362" y="312896"/>
                    <a:pt x="5557362" y="313849"/>
                  </a:cubicBezTo>
                  <a:cubicBezTo>
                    <a:pt x="5557362" y="313849"/>
                    <a:pt x="5557362" y="313849"/>
                    <a:pt x="5557362" y="313849"/>
                  </a:cubicBezTo>
                  <a:close/>
                  <a:moveTo>
                    <a:pt x="5561171" y="359569"/>
                  </a:moveTo>
                  <a:cubicBezTo>
                    <a:pt x="5561171" y="360521"/>
                    <a:pt x="5561171" y="360521"/>
                    <a:pt x="5561171" y="361474"/>
                  </a:cubicBezTo>
                  <a:cubicBezTo>
                    <a:pt x="5561171" y="361474"/>
                    <a:pt x="5560219" y="360521"/>
                    <a:pt x="5560219" y="360521"/>
                  </a:cubicBezTo>
                  <a:cubicBezTo>
                    <a:pt x="5559267" y="357664"/>
                    <a:pt x="5559267" y="353854"/>
                    <a:pt x="5558314" y="350996"/>
                  </a:cubicBezTo>
                  <a:cubicBezTo>
                    <a:pt x="5559267" y="348139"/>
                    <a:pt x="5560219" y="345281"/>
                    <a:pt x="5560219" y="342424"/>
                  </a:cubicBezTo>
                  <a:cubicBezTo>
                    <a:pt x="5561171" y="348139"/>
                    <a:pt x="5561171" y="353854"/>
                    <a:pt x="5561171" y="359569"/>
                  </a:cubicBezTo>
                  <a:close/>
                  <a:moveTo>
                    <a:pt x="5559267" y="303371"/>
                  </a:moveTo>
                  <a:cubicBezTo>
                    <a:pt x="5559267" y="303371"/>
                    <a:pt x="5559267" y="304324"/>
                    <a:pt x="5559267" y="303371"/>
                  </a:cubicBezTo>
                  <a:cubicBezTo>
                    <a:pt x="5559267" y="304324"/>
                    <a:pt x="5559267" y="304324"/>
                    <a:pt x="5559267" y="303371"/>
                  </a:cubicBezTo>
                  <a:cubicBezTo>
                    <a:pt x="5559267" y="303371"/>
                    <a:pt x="5559267" y="303371"/>
                    <a:pt x="5559267" y="303371"/>
                  </a:cubicBezTo>
                  <a:close/>
                  <a:moveTo>
                    <a:pt x="5557362" y="277654"/>
                  </a:moveTo>
                  <a:cubicBezTo>
                    <a:pt x="5557362" y="279559"/>
                    <a:pt x="5557362" y="281464"/>
                    <a:pt x="5558314" y="283369"/>
                  </a:cubicBezTo>
                  <a:cubicBezTo>
                    <a:pt x="5558314" y="287179"/>
                    <a:pt x="5559267" y="290989"/>
                    <a:pt x="5559267" y="293846"/>
                  </a:cubicBezTo>
                  <a:cubicBezTo>
                    <a:pt x="5558314" y="294799"/>
                    <a:pt x="5558314" y="295751"/>
                    <a:pt x="5557362" y="296704"/>
                  </a:cubicBezTo>
                  <a:cubicBezTo>
                    <a:pt x="5556409" y="292894"/>
                    <a:pt x="5555456" y="290036"/>
                    <a:pt x="5554504" y="287179"/>
                  </a:cubicBezTo>
                  <a:cubicBezTo>
                    <a:pt x="5554504" y="284321"/>
                    <a:pt x="5556409" y="281464"/>
                    <a:pt x="5557362" y="277654"/>
                  </a:cubicBezTo>
                  <a:close/>
                  <a:moveTo>
                    <a:pt x="5553551" y="252889"/>
                  </a:moveTo>
                  <a:cubicBezTo>
                    <a:pt x="5553551" y="252889"/>
                    <a:pt x="5553551" y="252889"/>
                    <a:pt x="5553551" y="252889"/>
                  </a:cubicBezTo>
                  <a:cubicBezTo>
                    <a:pt x="5553551" y="253841"/>
                    <a:pt x="5553551" y="253841"/>
                    <a:pt x="5553551" y="253841"/>
                  </a:cubicBezTo>
                  <a:cubicBezTo>
                    <a:pt x="5554504" y="258604"/>
                    <a:pt x="5554504" y="263366"/>
                    <a:pt x="5555456" y="268129"/>
                  </a:cubicBezTo>
                  <a:cubicBezTo>
                    <a:pt x="5555456" y="269081"/>
                    <a:pt x="5555456" y="270034"/>
                    <a:pt x="5555456" y="270986"/>
                  </a:cubicBezTo>
                  <a:cubicBezTo>
                    <a:pt x="5554504" y="272891"/>
                    <a:pt x="5553551" y="273844"/>
                    <a:pt x="5552599" y="275749"/>
                  </a:cubicBezTo>
                  <a:cubicBezTo>
                    <a:pt x="5551646" y="276701"/>
                    <a:pt x="5550694" y="278606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9742" y="280511"/>
                    <a:pt x="5549742" y="280511"/>
                    <a:pt x="5549742" y="280511"/>
                  </a:cubicBezTo>
                  <a:cubicBezTo>
                    <a:pt x="5548789" y="282416"/>
                    <a:pt x="5547837" y="284321"/>
                    <a:pt x="5545931" y="286226"/>
                  </a:cubicBezTo>
                  <a:cubicBezTo>
                    <a:pt x="5545931" y="284321"/>
                    <a:pt x="5544979" y="282416"/>
                    <a:pt x="5544979" y="281464"/>
                  </a:cubicBezTo>
                  <a:cubicBezTo>
                    <a:pt x="5545931" y="279559"/>
                    <a:pt x="5545931" y="277654"/>
                    <a:pt x="5546884" y="275749"/>
                  </a:cubicBezTo>
                  <a:cubicBezTo>
                    <a:pt x="5547837" y="270986"/>
                    <a:pt x="5548789" y="266224"/>
                    <a:pt x="5549742" y="261461"/>
                  </a:cubicBezTo>
                  <a:cubicBezTo>
                    <a:pt x="5552599" y="258604"/>
                    <a:pt x="5553551" y="255746"/>
                    <a:pt x="5553551" y="252889"/>
                  </a:cubicBezTo>
                  <a:close/>
                  <a:moveTo>
                    <a:pt x="5548789" y="226219"/>
                  </a:moveTo>
                  <a:cubicBezTo>
                    <a:pt x="5548789" y="227171"/>
                    <a:pt x="5549742" y="229076"/>
                    <a:pt x="5549742" y="230029"/>
                  </a:cubicBezTo>
                  <a:cubicBezTo>
                    <a:pt x="5549742" y="231934"/>
                    <a:pt x="5550694" y="232886"/>
                    <a:pt x="5550694" y="234791"/>
                  </a:cubicBezTo>
                  <a:cubicBezTo>
                    <a:pt x="5549742" y="232886"/>
                    <a:pt x="5548789" y="230981"/>
                    <a:pt x="5547837" y="230029"/>
                  </a:cubicBezTo>
                  <a:cubicBezTo>
                    <a:pt x="5548789" y="229076"/>
                    <a:pt x="5548789" y="227171"/>
                    <a:pt x="5548789" y="226219"/>
                  </a:cubicBezTo>
                  <a:close/>
                  <a:moveTo>
                    <a:pt x="5546884" y="235744"/>
                  </a:moveTo>
                  <a:cubicBezTo>
                    <a:pt x="5547837" y="238601"/>
                    <a:pt x="5548789" y="241459"/>
                    <a:pt x="5550694" y="244316"/>
                  </a:cubicBezTo>
                  <a:cubicBezTo>
                    <a:pt x="5548789" y="249079"/>
                    <a:pt x="5546884" y="253841"/>
                    <a:pt x="5544979" y="259556"/>
                  </a:cubicBezTo>
                  <a:cubicBezTo>
                    <a:pt x="5544979" y="260509"/>
                    <a:pt x="5544026" y="261461"/>
                    <a:pt x="5544026" y="262414"/>
                  </a:cubicBezTo>
                  <a:cubicBezTo>
                    <a:pt x="5544026" y="260509"/>
                    <a:pt x="5543074" y="258604"/>
                    <a:pt x="5543074" y="257651"/>
                  </a:cubicBezTo>
                  <a:cubicBezTo>
                    <a:pt x="5543074" y="256699"/>
                    <a:pt x="5543074" y="255746"/>
                    <a:pt x="5542121" y="254794"/>
                  </a:cubicBezTo>
                  <a:cubicBezTo>
                    <a:pt x="5544026" y="248126"/>
                    <a:pt x="5545931" y="241459"/>
                    <a:pt x="5546884" y="235744"/>
                  </a:cubicBezTo>
                  <a:close/>
                  <a:moveTo>
                    <a:pt x="5540217" y="218599"/>
                  </a:moveTo>
                  <a:cubicBezTo>
                    <a:pt x="5540217" y="219551"/>
                    <a:pt x="5540217" y="219551"/>
                    <a:pt x="5539264" y="220504"/>
                  </a:cubicBezTo>
                  <a:cubicBezTo>
                    <a:pt x="5539264" y="221456"/>
                    <a:pt x="5538312" y="222409"/>
                    <a:pt x="5538312" y="223361"/>
                  </a:cubicBezTo>
                  <a:cubicBezTo>
                    <a:pt x="5537359" y="218599"/>
                    <a:pt x="5537359" y="214789"/>
                    <a:pt x="5536406" y="210026"/>
                  </a:cubicBezTo>
                  <a:cubicBezTo>
                    <a:pt x="5537359" y="211931"/>
                    <a:pt x="5538312" y="214789"/>
                    <a:pt x="5540217" y="218599"/>
                  </a:cubicBezTo>
                  <a:close/>
                  <a:moveTo>
                    <a:pt x="5507831" y="312896"/>
                  </a:moveTo>
                  <a:cubicBezTo>
                    <a:pt x="5507831" y="313849"/>
                    <a:pt x="5507831" y="313849"/>
                    <a:pt x="5507831" y="312896"/>
                  </a:cubicBezTo>
                  <a:cubicBezTo>
                    <a:pt x="5507831" y="313849"/>
                    <a:pt x="5507831" y="313849"/>
                    <a:pt x="5507831" y="313849"/>
                  </a:cubicBezTo>
                  <a:cubicBezTo>
                    <a:pt x="5507831" y="313849"/>
                    <a:pt x="5507831" y="313849"/>
                    <a:pt x="5507831" y="312896"/>
                  </a:cubicBezTo>
                  <a:close/>
                  <a:moveTo>
                    <a:pt x="5481162" y="326231"/>
                  </a:moveTo>
                  <a:cubicBezTo>
                    <a:pt x="5481162" y="327184"/>
                    <a:pt x="5480209" y="329089"/>
                    <a:pt x="5480209" y="330994"/>
                  </a:cubicBezTo>
                  <a:cubicBezTo>
                    <a:pt x="5480209" y="329089"/>
                    <a:pt x="5480209" y="326231"/>
                    <a:pt x="5479256" y="324326"/>
                  </a:cubicBezTo>
                  <a:cubicBezTo>
                    <a:pt x="5479256" y="323374"/>
                    <a:pt x="5479256" y="323374"/>
                    <a:pt x="5479256" y="322421"/>
                  </a:cubicBezTo>
                  <a:cubicBezTo>
                    <a:pt x="5479256" y="318611"/>
                    <a:pt x="5478304" y="315754"/>
                    <a:pt x="5478304" y="311944"/>
                  </a:cubicBezTo>
                  <a:cubicBezTo>
                    <a:pt x="5479256" y="315754"/>
                    <a:pt x="5480209" y="320516"/>
                    <a:pt x="5482114" y="325279"/>
                  </a:cubicBezTo>
                  <a:cubicBezTo>
                    <a:pt x="5481162" y="325279"/>
                    <a:pt x="5481162" y="325279"/>
                    <a:pt x="5481162" y="326231"/>
                  </a:cubicBezTo>
                  <a:close/>
                  <a:moveTo>
                    <a:pt x="5493544" y="339566"/>
                  </a:move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ubicBezTo>
                    <a:pt x="5493544" y="339566"/>
                    <a:pt x="5493544" y="339566"/>
                    <a:pt x="5493544" y="339566"/>
                  </a:cubicBezTo>
                  <a:close/>
                  <a:moveTo>
                    <a:pt x="5488781" y="261461"/>
                  </a:moveTo>
                  <a:cubicBezTo>
                    <a:pt x="5488781" y="261461"/>
                    <a:pt x="5488781" y="261461"/>
                    <a:pt x="5488781" y="261461"/>
                  </a:cubicBezTo>
                  <a:cubicBezTo>
                    <a:pt x="5489734" y="263366"/>
                    <a:pt x="5489734" y="265271"/>
                    <a:pt x="5490687" y="267176"/>
                  </a:cubicBezTo>
                  <a:cubicBezTo>
                    <a:pt x="5489734" y="266224"/>
                    <a:pt x="5488781" y="265271"/>
                    <a:pt x="5487829" y="264319"/>
                  </a:cubicBezTo>
                  <a:cubicBezTo>
                    <a:pt x="5487829" y="263366"/>
                    <a:pt x="5487829" y="262414"/>
                    <a:pt x="5488781" y="261461"/>
                  </a:cubicBezTo>
                  <a:close/>
                  <a:moveTo>
                    <a:pt x="5483067" y="280511"/>
                  </a:moveTo>
                  <a:cubicBezTo>
                    <a:pt x="5484019" y="277654"/>
                    <a:pt x="5484971" y="275749"/>
                    <a:pt x="5484971" y="272891"/>
                  </a:cubicBezTo>
                  <a:cubicBezTo>
                    <a:pt x="5488781" y="278606"/>
                    <a:pt x="5492592" y="285274"/>
                    <a:pt x="5496401" y="291941"/>
                  </a:cubicBezTo>
                  <a:cubicBezTo>
                    <a:pt x="5497354" y="293846"/>
                    <a:pt x="5498306" y="295751"/>
                    <a:pt x="5500212" y="297656"/>
                  </a:cubicBezTo>
                  <a:cubicBezTo>
                    <a:pt x="5499259" y="300514"/>
                    <a:pt x="5498306" y="303371"/>
                    <a:pt x="5497354" y="307181"/>
                  </a:cubicBezTo>
                  <a:cubicBezTo>
                    <a:pt x="5497354" y="308134"/>
                    <a:pt x="5497354" y="310039"/>
                    <a:pt x="5496401" y="310991"/>
                  </a:cubicBezTo>
                  <a:cubicBezTo>
                    <a:pt x="5494496" y="309086"/>
                    <a:pt x="5493544" y="307181"/>
                    <a:pt x="5493544" y="307181"/>
                  </a:cubicBezTo>
                  <a:cubicBezTo>
                    <a:pt x="5493544" y="307181"/>
                    <a:pt x="5494496" y="309086"/>
                    <a:pt x="5495449" y="311944"/>
                  </a:cubicBezTo>
                  <a:cubicBezTo>
                    <a:pt x="5495449" y="314801"/>
                    <a:pt x="5494496" y="316706"/>
                    <a:pt x="5494496" y="319564"/>
                  </a:cubicBezTo>
                  <a:cubicBezTo>
                    <a:pt x="5493544" y="323374"/>
                    <a:pt x="5493544" y="326231"/>
                    <a:pt x="5492592" y="330041"/>
                  </a:cubicBezTo>
                  <a:cubicBezTo>
                    <a:pt x="5491639" y="330994"/>
                    <a:pt x="5490687" y="331946"/>
                    <a:pt x="5488781" y="333851"/>
                  </a:cubicBezTo>
                  <a:cubicBezTo>
                    <a:pt x="5487829" y="330994"/>
                    <a:pt x="5486876" y="329089"/>
                    <a:pt x="5485924" y="327184"/>
                  </a:cubicBezTo>
                  <a:cubicBezTo>
                    <a:pt x="5485924" y="321469"/>
                    <a:pt x="5486876" y="316706"/>
                    <a:pt x="5487829" y="312896"/>
                  </a:cubicBezTo>
                  <a:cubicBezTo>
                    <a:pt x="5488781" y="304324"/>
                    <a:pt x="5489734" y="299561"/>
                    <a:pt x="5489734" y="299561"/>
                  </a:cubicBezTo>
                  <a:cubicBezTo>
                    <a:pt x="5489734" y="299561"/>
                    <a:pt x="5487829" y="304324"/>
                    <a:pt x="5484019" y="311944"/>
                  </a:cubicBezTo>
                  <a:cubicBezTo>
                    <a:pt x="5484019" y="312896"/>
                    <a:pt x="5484019" y="312896"/>
                    <a:pt x="5483067" y="313849"/>
                  </a:cubicBezTo>
                  <a:cubicBezTo>
                    <a:pt x="5483067" y="313849"/>
                    <a:pt x="5483067" y="312896"/>
                    <a:pt x="5483067" y="312896"/>
                  </a:cubicBezTo>
                  <a:cubicBezTo>
                    <a:pt x="5480209" y="300514"/>
                    <a:pt x="5478304" y="292894"/>
                    <a:pt x="5478304" y="292894"/>
                  </a:cubicBezTo>
                  <a:cubicBezTo>
                    <a:pt x="5478304" y="292894"/>
                    <a:pt x="5478304" y="298609"/>
                    <a:pt x="5479256" y="309086"/>
                  </a:cubicBezTo>
                  <a:cubicBezTo>
                    <a:pt x="5479256" y="309086"/>
                    <a:pt x="5479256" y="308134"/>
                    <a:pt x="5479256" y="308134"/>
                  </a:cubicBezTo>
                  <a:cubicBezTo>
                    <a:pt x="5478304" y="305276"/>
                    <a:pt x="5477351" y="303371"/>
                    <a:pt x="5476399" y="300514"/>
                  </a:cubicBezTo>
                  <a:cubicBezTo>
                    <a:pt x="5479256" y="293846"/>
                    <a:pt x="5481162" y="287179"/>
                    <a:pt x="5483067" y="280511"/>
                  </a:cubicBezTo>
                  <a:close/>
                  <a:moveTo>
                    <a:pt x="5472589" y="254794"/>
                  </a:moveTo>
                  <a:cubicBezTo>
                    <a:pt x="5473542" y="255746"/>
                    <a:pt x="5474494" y="256699"/>
                    <a:pt x="5475446" y="258604"/>
                  </a:cubicBezTo>
                  <a:cubicBezTo>
                    <a:pt x="5474494" y="261461"/>
                    <a:pt x="5472589" y="265271"/>
                    <a:pt x="5471637" y="268129"/>
                  </a:cubicBezTo>
                  <a:cubicBezTo>
                    <a:pt x="5470684" y="261461"/>
                    <a:pt x="5469731" y="255746"/>
                    <a:pt x="5468779" y="249079"/>
                  </a:cubicBezTo>
                  <a:cubicBezTo>
                    <a:pt x="5469731" y="250984"/>
                    <a:pt x="5471637" y="252889"/>
                    <a:pt x="5472589" y="254794"/>
                  </a:cubicBezTo>
                  <a:close/>
                  <a:moveTo>
                    <a:pt x="5452587" y="208121"/>
                  </a:moveTo>
                  <a:cubicBezTo>
                    <a:pt x="5452587" y="209074"/>
                    <a:pt x="5452587" y="210026"/>
                    <a:pt x="5452587" y="210026"/>
                  </a:cubicBezTo>
                  <a:cubicBezTo>
                    <a:pt x="5453539" y="214789"/>
                    <a:pt x="5454492" y="220504"/>
                    <a:pt x="5454492" y="225266"/>
                  </a:cubicBezTo>
                  <a:cubicBezTo>
                    <a:pt x="5454492" y="226219"/>
                    <a:pt x="5454492" y="227171"/>
                    <a:pt x="5454492" y="228124"/>
                  </a:cubicBezTo>
                  <a:cubicBezTo>
                    <a:pt x="5453539" y="227171"/>
                    <a:pt x="5451634" y="226219"/>
                    <a:pt x="5450681" y="225266"/>
                  </a:cubicBezTo>
                  <a:cubicBezTo>
                    <a:pt x="5451634" y="219551"/>
                    <a:pt x="5452587" y="212884"/>
                    <a:pt x="5452587" y="208121"/>
                  </a:cubicBezTo>
                  <a:close/>
                  <a:moveTo>
                    <a:pt x="5449729" y="250031"/>
                  </a:moveTo>
                  <a:cubicBezTo>
                    <a:pt x="5450681" y="242411"/>
                    <a:pt x="5450681" y="234791"/>
                    <a:pt x="5451634" y="228124"/>
                  </a:cubicBezTo>
                  <a:cubicBezTo>
                    <a:pt x="5452587" y="229076"/>
                    <a:pt x="5452587" y="229076"/>
                    <a:pt x="5453539" y="230029"/>
                  </a:cubicBezTo>
                  <a:cubicBezTo>
                    <a:pt x="5454492" y="230981"/>
                    <a:pt x="5455444" y="231934"/>
                    <a:pt x="5455444" y="232886"/>
                  </a:cubicBezTo>
                  <a:cubicBezTo>
                    <a:pt x="5455444" y="236696"/>
                    <a:pt x="5456396" y="239554"/>
                    <a:pt x="5456396" y="243364"/>
                  </a:cubicBezTo>
                  <a:cubicBezTo>
                    <a:pt x="5457349" y="255746"/>
                    <a:pt x="5458301" y="268129"/>
                    <a:pt x="5459254" y="282416"/>
                  </a:cubicBezTo>
                  <a:cubicBezTo>
                    <a:pt x="5460206" y="288131"/>
                    <a:pt x="5460206" y="293846"/>
                    <a:pt x="5460206" y="299561"/>
                  </a:cubicBezTo>
                  <a:cubicBezTo>
                    <a:pt x="5458301" y="304324"/>
                    <a:pt x="5457349" y="309086"/>
                    <a:pt x="5455444" y="313849"/>
                  </a:cubicBezTo>
                  <a:cubicBezTo>
                    <a:pt x="5452587" y="302419"/>
                    <a:pt x="5450681" y="290989"/>
                    <a:pt x="5447824" y="280511"/>
                  </a:cubicBezTo>
                  <a:cubicBezTo>
                    <a:pt x="5447824" y="279559"/>
                    <a:pt x="5447824" y="277654"/>
                    <a:pt x="5446871" y="276701"/>
                  </a:cubicBezTo>
                  <a:cubicBezTo>
                    <a:pt x="5448776" y="267176"/>
                    <a:pt x="5448776" y="257651"/>
                    <a:pt x="5449729" y="250031"/>
                  </a:cubicBezTo>
                  <a:close/>
                  <a:moveTo>
                    <a:pt x="5443062" y="327184"/>
                  </a:moveTo>
                  <a:cubicBezTo>
                    <a:pt x="5444014" y="332899"/>
                    <a:pt x="5444967" y="338614"/>
                    <a:pt x="5445919" y="343376"/>
                  </a:cubicBezTo>
                  <a:cubicBezTo>
                    <a:pt x="5444967" y="340519"/>
                    <a:pt x="5444014" y="337661"/>
                    <a:pt x="5443062" y="334804"/>
                  </a:cubicBezTo>
                  <a:cubicBezTo>
                    <a:pt x="5442109" y="332899"/>
                    <a:pt x="5443062" y="330041"/>
                    <a:pt x="5443062" y="327184"/>
                  </a:cubicBezTo>
                  <a:close/>
                  <a:moveTo>
                    <a:pt x="5417344" y="318611"/>
                  </a:moveTo>
                  <a:cubicBezTo>
                    <a:pt x="5418296" y="316706"/>
                    <a:pt x="5418296" y="314801"/>
                    <a:pt x="5419249" y="312896"/>
                  </a:cubicBezTo>
                  <a:cubicBezTo>
                    <a:pt x="5420201" y="315754"/>
                    <a:pt x="5421154" y="318611"/>
                    <a:pt x="5421154" y="320516"/>
                  </a:cubicBezTo>
                  <a:cubicBezTo>
                    <a:pt x="5421154" y="320516"/>
                    <a:pt x="5421154" y="321469"/>
                    <a:pt x="5421154" y="321469"/>
                  </a:cubicBezTo>
                  <a:cubicBezTo>
                    <a:pt x="5421154" y="320516"/>
                    <a:pt x="5421154" y="320516"/>
                    <a:pt x="5421154" y="320516"/>
                  </a:cubicBezTo>
                  <a:cubicBezTo>
                    <a:pt x="5421154" y="320516"/>
                    <a:pt x="5421154" y="321469"/>
                    <a:pt x="5421154" y="322421"/>
                  </a:cubicBezTo>
                  <a:cubicBezTo>
                    <a:pt x="5420201" y="325279"/>
                    <a:pt x="5419249" y="329089"/>
                    <a:pt x="5418296" y="331946"/>
                  </a:cubicBezTo>
                  <a:cubicBezTo>
                    <a:pt x="5417344" y="330994"/>
                    <a:pt x="5417344" y="330041"/>
                    <a:pt x="5417344" y="329089"/>
                  </a:cubicBezTo>
                  <a:cubicBezTo>
                    <a:pt x="5417344" y="326231"/>
                    <a:pt x="5417344" y="322421"/>
                    <a:pt x="5417344" y="318611"/>
                  </a:cubicBezTo>
                  <a:close/>
                  <a:moveTo>
                    <a:pt x="5416392" y="334804"/>
                  </a:moveTo>
                  <a:cubicBezTo>
                    <a:pt x="5416392" y="335756"/>
                    <a:pt x="5416392" y="335756"/>
                    <a:pt x="5417344" y="335756"/>
                  </a:cubicBezTo>
                  <a:cubicBezTo>
                    <a:pt x="5417344" y="336709"/>
                    <a:pt x="5416392" y="337661"/>
                    <a:pt x="5416392" y="337661"/>
                  </a:cubicBezTo>
                  <a:cubicBezTo>
                    <a:pt x="5416392" y="336709"/>
                    <a:pt x="5416392" y="335756"/>
                    <a:pt x="5416392" y="334804"/>
                  </a:cubicBezTo>
                  <a:close/>
                  <a:moveTo>
                    <a:pt x="5405914" y="325279"/>
                  </a:moveTo>
                  <a:cubicBezTo>
                    <a:pt x="5406867" y="302419"/>
                    <a:pt x="5407819" y="284321"/>
                    <a:pt x="5407819" y="271939"/>
                  </a:cubicBezTo>
                  <a:cubicBezTo>
                    <a:pt x="5407819" y="270034"/>
                    <a:pt x="5407819" y="269081"/>
                    <a:pt x="5407819" y="267176"/>
                  </a:cubicBezTo>
                  <a:cubicBezTo>
                    <a:pt x="5409724" y="274796"/>
                    <a:pt x="5411629" y="283369"/>
                    <a:pt x="5414487" y="292894"/>
                  </a:cubicBezTo>
                  <a:cubicBezTo>
                    <a:pt x="5414487" y="292894"/>
                    <a:pt x="5414487" y="292894"/>
                    <a:pt x="5414487" y="293846"/>
                  </a:cubicBezTo>
                  <a:cubicBezTo>
                    <a:pt x="5413534" y="296704"/>
                    <a:pt x="5412581" y="299561"/>
                    <a:pt x="5411629" y="303371"/>
                  </a:cubicBezTo>
                  <a:cubicBezTo>
                    <a:pt x="5408771" y="311944"/>
                    <a:pt x="5406867" y="321469"/>
                    <a:pt x="5404962" y="331946"/>
                  </a:cubicBezTo>
                  <a:cubicBezTo>
                    <a:pt x="5404962" y="331946"/>
                    <a:pt x="5404962" y="332899"/>
                    <a:pt x="5404962" y="332899"/>
                  </a:cubicBezTo>
                  <a:cubicBezTo>
                    <a:pt x="5404962" y="330994"/>
                    <a:pt x="5404962" y="328136"/>
                    <a:pt x="5405914" y="325279"/>
                  </a:cubicBezTo>
                  <a:close/>
                  <a:moveTo>
                    <a:pt x="5384006" y="310991"/>
                  </a:moveTo>
                  <a:cubicBezTo>
                    <a:pt x="5384959" y="318611"/>
                    <a:pt x="5385912" y="326231"/>
                    <a:pt x="5386864" y="334804"/>
                  </a:cubicBezTo>
                  <a:cubicBezTo>
                    <a:pt x="5385912" y="336709"/>
                    <a:pt x="5385912" y="339566"/>
                    <a:pt x="5384959" y="341471"/>
                  </a:cubicBezTo>
                  <a:cubicBezTo>
                    <a:pt x="5384006" y="335756"/>
                    <a:pt x="5383054" y="330041"/>
                    <a:pt x="5382101" y="325279"/>
                  </a:cubicBezTo>
                  <a:cubicBezTo>
                    <a:pt x="5381149" y="317659"/>
                    <a:pt x="5380196" y="310991"/>
                    <a:pt x="5378292" y="305276"/>
                  </a:cubicBezTo>
                  <a:cubicBezTo>
                    <a:pt x="5379244" y="301466"/>
                    <a:pt x="5380196" y="298609"/>
                    <a:pt x="5381149" y="294799"/>
                  </a:cubicBezTo>
                  <a:cubicBezTo>
                    <a:pt x="5382101" y="299561"/>
                    <a:pt x="5383054" y="305276"/>
                    <a:pt x="5384006" y="310991"/>
                  </a:cubicBezTo>
                  <a:close/>
                  <a:moveTo>
                    <a:pt x="5379244" y="274796"/>
                  </a:moveTo>
                  <a:cubicBezTo>
                    <a:pt x="5379244" y="273844"/>
                    <a:pt x="5379244" y="272891"/>
                    <a:pt x="5379244" y="271939"/>
                  </a:cubicBezTo>
                  <a:cubicBezTo>
                    <a:pt x="5379244" y="275749"/>
                    <a:pt x="5380196" y="280511"/>
                    <a:pt x="5381149" y="284321"/>
                  </a:cubicBezTo>
                  <a:cubicBezTo>
                    <a:pt x="5381149" y="284321"/>
                    <a:pt x="5381149" y="285274"/>
                    <a:pt x="5380196" y="285274"/>
                  </a:cubicBezTo>
                  <a:cubicBezTo>
                    <a:pt x="5379244" y="287179"/>
                    <a:pt x="5379244" y="288131"/>
                    <a:pt x="5378292" y="290036"/>
                  </a:cubicBezTo>
                  <a:cubicBezTo>
                    <a:pt x="5378292" y="285274"/>
                    <a:pt x="5378292" y="280511"/>
                    <a:pt x="5379244" y="274796"/>
                  </a:cubicBezTo>
                  <a:close/>
                  <a:moveTo>
                    <a:pt x="5332571" y="321469"/>
                  </a:moveTo>
                  <a:cubicBezTo>
                    <a:pt x="5334476" y="316706"/>
                    <a:pt x="5336381" y="312896"/>
                    <a:pt x="5338287" y="309086"/>
                  </a:cubicBezTo>
                  <a:cubicBezTo>
                    <a:pt x="5338287" y="309086"/>
                    <a:pt x="5338287" y="310039"/>
                    <a:pt x="5338287" y="310039"/>
                  </a:cubicBezTo>
                  <a:cubicBezTo>
                    <a:pt x="5334476" y="323374"/>
                    <a:pt x="5330667" y="337661"/>
                    <a:pt x="5326856" y="351949"/>
                  </a:cubicBezTo>
                  <a:cubicBezTo>
                    <a:pt x="5325904" y="345281"/>
                    <a:pt x="5324951" y="340519"/>
                    <a:pt x="5323999" y="336709"/>
                  </a:cubicBezTo>
                  <a:cubicBezTo>
                    <a:pt x="5327809" y="330994"/>
                    <a:pt x="5330667" y="326231"/>
                    <a:pt x="5332571" y="321469"/>
                  </a:cubicBezTo>
                  <a:close/>
                  <a:moveTo>
                    <a:pt x="5319237" y="350996"/>
                  </a:moveTo>
                  <a:cubicBezTo>
                    <a:pt x="5320189" y="348139"/>
                    <a:pt x="5322094" y="345281"/>
                    <a:pt x="5323046" y="342424"/>
                  </a:cubicBezTo>
                  <a:cubicBezTo>
                    <a:pt x="5323046" y="350044"/>
                    <a:pt x="5322094" y="359569"/>
                    <a:pt x="5322094" y="371951"/>
                  </a:cubicBezTo>
                  <a:cubicBezTo>
                    <a:pt x="5321142" y="368141"/>
                    <a:pt x="5320189" y="365284"/>
                    <a:pt x="5319237" y="362426"/>
                  </a:cubicBezTo>
                  <a:cubicBezTo>
                    <a:pt x="5319237" y="357664"/>
                    <a:pt x="5319237" y="353854"/>
                    <a:pt x="5319237" y="350996"/>
                  </a:cubicBezTo>
                  <a:close/>
                  <a:moveTo>
                    <a:pt x="5316379" y="392906"/>
                  </a:moveTo>
                  <a:cubicBezTo>
                    <a:pt x="5316379" y="389096"/>
                    <a:pt x="5317331" y="386239"/>
                    <a:pt x="5317331" y="382429"/>
                  </a:cubicBezTo>
                  <a:cubicBezTo>
                    <a:pt x="5317331" y="384334"/>
                    <a:pt x="5318284" y="387191"/>
                    <a:pt x="5318284" y="390049"/>
                  </a:cubicBezTo>
                  <a:cubicBezTo>
                    <a:pt x="5317331" y="392906"/>
                    <a:pt x="5316379" y="395764"/>
                    <a:pt x="5315426" y="399574"/>
                  </a:cubicBezTo>
                  <a:cubicBezTo>
                    <a:pt x="5316379" y="396716"/>
                    <a:pt x="5316379" y="394811"/>
                    <a:pt x="5316379" y="392906"/>
                  </a:cubicBezTo>
                  <a:close/>
                  <a:moveTo>
                    <a:pt x="5285899" y="293846"/>
                  </a:moveTo>
                  <a:cubicBezTo>
                    <a:pt x="5285899" y="295751"/>
                    <a:pt x="5285899" y="296704"/>
                    <a:pt x="5286851" y="298609"/>
                  </a:cubicBezTo>
                  <a:cubicBezTo>
                    <a:pt x="5285899" y="299561"/>
                    <a:pt x="5284946" y="300514"/>
                    <a:pt x="5283994" y="302419"/>
                  </a:cubicBezTo>
                  <a:cubicBezTo>
                    <a:pt x="5284946" y="299561"/>
                    <a:pt x="5285899" y="296704"/>
                    <a:pt x="5285899" y="293846"/>
                  </a:cubicBezTo>
                  <a:close/>
                  <a:moveTo>
                    <a:pt x="5279231" y="319564"/>
                  </a:moveTo>
                  <a:cubicBezTo>
                    <a:pt x="5280184" y="316706"/>
                    <a:pt x="5281137" y="313849"/>
                    <a:pt x="5282089" y="311944"/>
                  </a:cubicBezTo>
                  <a:cubicBezTo>
                    <a:pt x="5283994" y="308134"/>
                    <a:pt x="5285899" y="305276"/>
                    <a:pt x="5287804" y="302419"/>
                  </a:cubicBezTo>
                  <a:cubicBezTo>
                    <a:pt x="5287804" y="304324"/>
                    <a:pt x="5288756" y="307181"/>
                    <a:pt x="5288756" y="309086"/>
                  </a:cubicBezTo>
                  <a:cubicBezTo>
                    <a:pt x="5289709" y="318611"/>
                    <a:pt x="5290662" y="329089"/>
                    <a:pt x="5292567" y="340519"/>
                  </a:cubicBezTo>
                  <a:cubicBezTo>
                    <a:pt x="5290662" y="347186"/>
                    <a:pt x="5288756" y="354806"/>
                    <a:pt x="5287804" y="363379"/>
                  </a:cubicBezTo>
                  <a:cubicBezTo>
                    <a:pt x="5287804" y="359569"/>
                    <a:pt x="5287804" y="354806"/>
                    <a:pt x="5287804" y="351949"/>
                  </a:cubicBezTo>
                  <a:cubicBezTo>
                    <a:pt x="5287804" y="341471"/>
                    <a:pt x="5287804" y="335756"/>
                    <a:pt x="5287804" y="335756"/>
                  </a:cubicBezTo>
                  <a:cubicBezTo>
                    <a:pt x="5287804" y="335756"/>
                    <a:pt x="5286851" y="341471"/>
                    <a:pt x="5283994" y="350996"/>
                  </a:cubicBezTo>
                  <a:cubicBezTo>
                    <a:pt x="5283042" y="355759"/>
                    <a:pt x="5282089" y="362426"/>
                    <a:pt x="5280184" y="369094"/>
                  </a:cubicBezTo>
                  <a:cubicBezTo>
                    <a:pt x="5280184" y="369094"/>
                    <a:pt x="5280184" y="369094"/>
                    <a:pt x="5280184" y="370046"/>
                  </a:cubicBezTo>
                  <a:cubicBezTo>
                    <a:pt x="5279231" y="363379"/>
                    <a:pt x="5278279" y="356711"/>
                    <a:pt x="5277326" y="350044"/>
                  </a:cubicBezTo>
                  <a:cubicBezTo>
                    <a:pt x="5276374" y="345281"/>
                    <a:pt x="5276374" y="340519"/>
                    <a:pt x="5275421" y="335756"/>
                  </a:cubicBezTo>
                  <a:cubicBezTo>
                    <a:pt x="5275421" y="330041"/>
                    <a:pt x="5277326" y="324326"/>
                    <a:pt x="5279231" y="319564"/>
                  </a:cubicBezTo>
                  <a:close/>
                  <a:moveTo>
                    <a:pt x="5236369" y="318611"/>
                  </a:moveTo>
                  <a:cubicBezTo>
                    <a:pt x="5236369" y="319564"/>
                    <a:pt x="5235417" y="319564"/>
                    <a:pt x="5235417" y="320516"/>
                  </a:cubicBezTo>
                  <a:cubicBezTo>
                    <a:pt x="5233512" y="317659"/>
                    <a:pt x="5232559" y="314801"/>
                    <a:pt x="5230654" y="311944"/>
                  </a:cubicBezTo>
                  <a:cubicBezTo>
                    <a:pt x="5230654" y="311944"/>
                    <a:pt x="5230654" y="310991"/>
                    <a:pt x="5230654" y="310991"/>
                  </a:cubicBezTo>
                  <a:cubicBezTo>
                    <a:pt x="5233512" y="305276"/>
                    <a:pt x="5236369" y="300514"/>
                    <a:pt x="5239226" y="295751"/>
                  </a:cubicBezTo>
                  <a:cubicBezTo>
                    <a:pt x="5238274" y="303371"/>
                    <a:pt x="5237321" y="310991"/>
                    <a:pt x="5236369" y="318611"/>
                  </a:cubicBezTo>
                  <a:close/>
                  <a:moveTo>
                    <a:pt x="5230654" y="281464"/>
                  </a:moveTo>
                  <a:cubicBezTo>
                    <a:pt x="5233512" y="275749"/>
                    <a:pt x="5235417" y="270034"/>
                    <a:pt x="5237321" y="265271"/>
                  </a:cubicBezTo>
                  <a:cubicBezTo>
                    <a:pt x="5239226" y="260509"/>
                    <a:pt x="5242084" y="255746"/>
                    <a:pt x="5243989" y="251936"/>
                  </a:cubicBezTo>
                  <a:cubicBezTo>
                    <a:pt x="5243037" y="255746"/>
                    <a:pt x="5243037" y="259556"/>
                    <a:pt x="5242084" y="264319"/>
                  </a:cubicBezTo>
                  <a:cubicBezTo>
                    <a:pt x="5241131" y="270034"/>
                    <a:pt x="5240179" y="276701"/>
                    <a:pt x="5240179" y="283369"/>
                  </a:cubicBezTo>
                  <a:cubicBezTo>
                    <a:pt x="5236369" y="288131"/>
                    <a:pt x="5232559" y="293846"/>
                    <a:pt x="5228749" y="299561"/>
                  </a:cubicBezTo>
                  <a:cubicBezTo>
                    <a:pt x="5228749" y="296704"/>
                    <a:pt x="5227796" y="292894"/>
                    <a:pt x="5227796" y="290036"/>
                  </a:cubicBezTo>
                  <a:cubicBezTo>
                    <a:pt x="5227796" y="286226"/>
                    <a:pt x="5228749" y="284321"/>
                    <a:pt x="5230654" y="281464"/>
                  </a:cubicBezTo>
                  <a:close/>
                  <a:moveTo>
                    <a:pt x="5211604" y="344329"/>
                  </a:moveTo>
                  <a:cubicBezTo>
                    <a:pt x="5212556" y="343376"/>
                    <a:pt x="5212556" y="342424"/>
                    <a:pt x="5213509" y="341471"/>
                  </a:cubicBezTo>
                  <a:cubicBezTo>
                    <a:pt x="5213509" y="341471"/>
                    <a:pt x="5213509" y="341471"/>
                    <a:pt x="5213509" y="341471"/>
                  </a:cubicBezTo>
                  <a:cubicBezTo>
                    <a:pt x="5213509" y="341471"/>
                    <a:pt x="5213509" y="342424"/>
                    <a:pt x="5213509" y="342424"/>
                  </a:cubicBezTo>
                  <a:cubicBezTo>
                    <a:pt x="5212556" y="343376"/>
                    <a:pt x="5212556" y="344329"/>
                    <a:pt x="5211604" y="344329"/>
                  </a:cubicBezTo>
                  <a:cubicBezTo>
                    <a:pt x="5211604" y="345281"/>
                    <a:pt x="5211604" y="345281"/>
                    <a:pt x="5211604" y="344329"/>
                  </a:cubicBezTo>
                  <a:close/>
                  <a:moveTo>
                    <a:pt x="5214462" y="343376"/>
                  </a:moveTo>
                  <a:cubicBezTo>
                    <a:pt x="5215414" y="345281"/>
                    <a:pt x="5216367" y="346234"/>
                    <a:pt x="5216367" y="348139"/>
                  </a:cubicBezTo>
                  <a:cubicBezTo>
                    <a:pt x="5215414" y="350044"/>
                    <a:pt x="5214462" y="350996"/>
                    <a:pt x="5213509" y="352901"/>
                  </a:cubicBezTo>
                  <a:cubicBezTo>
                    <a:pt x="5213509" y="351949"/>
                    <a:pt x="5212556" y="351949"/>
                    <a:pt x="5212556" y="350996"/>
                  </a:cubicBezTo>
                  <a:cubicBezTo>
                    <a:pt x="5212556" y="350044"/>
                    <a:pt x="5212556" y="350044"/>
                    <a:pt x="5212556" y="349091"/>
                  </a:cubicBezTo>
                  <a:cubicBezTo>
                    <a:pt x="5212556" y="347186"/>
                    <a:pt x="5213509" y="345281"/>
                    <a:pt x="5214462" y="343376"/>
                  </a:cubicBezTo>
                  <a:cubicBezTo>
                    <a:pt x="5213509" y="343376"/>
                    <a:pt x="5213509" y="343376"/>
                    <a:pt x="5214462" y="343376"/>
                  </a:cubicBezTo>
                  <a:close/>
                  <a:moveTo>
                    <a:pt x="5211604" y="290989"/>
                  </a:moveTo>
                  <a:cubicBezTo>
                    <a:pt x="5211604" y="290989"/>
                    <a:pt x="5211604" y="291941"/>
                    <a:pt x="5211604" y="290989"/>
                  </a:cubicBezTo>
                  <a:cubicBezTo>
                    <a:pt x="5212556" y="292894"/>
                    <a:pt x="5212556" y="294799"/>
                    <a:pt x="5213509" y="296704"/>
                  </a:cubicBezTo>
                  <a:cubicBezTo>
                    <a:pt x="5212556" y="298609"/>
                    <a:pt x="5211604" y="300514"/>
                    <a:pt x="5210651" y="302419"/>
                  </a:cubicBezTo>
                  <a:cubicBezTo>
                    <a:pt x="5211604" y="297656"/>
                    <a:pt x="5211604" y="293846"/>
                    <a:pt x="5211604" y="290989"/>
                  </a:cubicBezTo>
                  <a:close/>
                  <a:moveTo>
                    <a:pt x="5189696" y="260509"/>
                  </a:moveTo>
                  <a:cubicBezTo>
                    <a:pt x="5189696" y="261461"/>
                    <a:pt x="5189696" y="263366"/>
                    <a:pt x="5189696" y="264319"/>
                  </a:cubicBezTo>
                  <a:cubicBezTo>
                    <a:pt x="5188744" y="262414"/>
                    <a:pt x="5187792" y="260509"/>
                    <a:pt x="5186839" y="258604"/>
                  </a:cubicBezTo>
                  <a:cubicBezTo>
                    <a:pt x="5186839" y="258604"/>
                    <a:pt x="5186839" y="257651"/>
                    <a:pt x="5187792" y="257651"/>
                  </a:cubicBezTo>
                  <a:cubicBezTo>
                    <a:pt x="5188744" y="255746"/>
                    <a:pt x="5189696" y="254794"/>
                    <a:pt x="5189696" y="253841"/>
                  </a:cubicBezTo>
                  <a:cubicBezTo>
                    <a:pt x="5189696" y="255746"/>
                    <a:pt x="5189696" y="258604"/>
                    <a:pt x="5189696" y="260509"/>
                  </a:cubicBezTo>
                  <a:close/>
                  <a:moveTo>
                    <a:pt x="5178267" y="230981"/>
                  </a:moveTo>
                  <a:cubicBezTo>
                    <a:pt x="5181124" y="223361"/>
                    <a:pt x="5184934" y="217646"/>
                    <a:pt x="5186839" y="213836"/>
                  </a:cubicBezTo>
                  <a:cubicBezTo>
                    <a:pt x="5187792" y="212884"/>
                    <a:pt x="5187792" y="210979"/>
                    <a:pt x="5188744" y="210026"/>
                  </a:cubicBezTo>
                  <a:cubicBezTo>
                    <a:pt x="5188744" y="212884"/>
                    <a:pt x="5188744" y="215741"/>
                    <a:pt x="5188744" y="219551"/>
                  </a:cubicBezTo>
                  <a:cubicBezTo>
                    <a:pt x="5188744" y="230029"/>
                    <a:pt x="5188744" y="241459"/>
                    <a:pt x="5188744" y="254794"/>
                  </a:cubicBezTo>
                  <a:cubicBezTo>
                    <a:pt x="5187792" y="255746"/>
                    <a:pt x="5186839" y="256699"/>
                    <a:pt x="5185887" y="258604"/>
                  </a:cubicBezTo>
                  <a:cubicBezTo>
                    <a:pt x="5185887" y="258604"/>
                    <a:pt x="5185887" y="258604"/>
                    <a:pt x="5185887" y="258604"/>
                  </a:cubicBezTo>
                  <a:cubicBezTo>
                    <a:pt x="5183029" y="252889"/>
                    <a:pt x="5180171" y="248126"/>
                    <a:pt x="5178267" y="243364"/>
                  </a:cubicBezTo>
                  <a:cubicBezTo>
                    <a:pt x="5177314" y="241459"/>
                    <a:pt x="5176362" y="240506"/>
                    <a:pt x="5175409" y="238601"/>
                  </a:cubicBezTo>
                  <a:cubicBezTo>
                    <a:pt x="5176362" y="234791"/>
                    <a:pt x="5177314" y="232886"/>
                    <a:pt x="5178267" y="230981"/>
                  </a:cubicBezTo>
                  <a:close/>
                  <a:moveTo>
                    <a:pt x="5168742" y="238601"/>
                  </a:move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ubicBezTo>
                    <a:pt x="5168742" y="239554"/>
                    <a:pt x="5168742" y="239554"/>
                    <a:pt x="5168742" y="238601"/>
                  </a:cubicBezTo>
                  <a:close/>
                  <a:moveTo>
                    <a:pt x="5166837" y="280511"/>
                  </a:moveTo>
                  <a:cubicBezTo>
                    <a:pt x="5166837" y="272891"/>
                    <a:pt x="5167789" y="266224"/>
                    <a:pt x="5167789" y="259556"/>
                  </a:cubicBezTo>
                  <a:cubicBezTo>
                    <a:pt x="5167789" y="259556"/>
                    <a:pt x="5167789" y="259556"/>
                    <a:pt x="5167789" y="259556"/>
                  </a:cubicBezTo>
                  <a:cubicBezTo>
                    <a:pt x="5168742" y="255746"/>
                    <a:pt x="5170646" y="251936"/>
                    <a:pt x="5171599" y="248126"/>
                  </a:cubicBezTo>
                  <a:cubicBezTo>
                    <a:pt x="5173504" y="252889"/>
                    <a:pt x="5175409" y="257651"/>
                    <a:pt x="5177314" y="263366"/>
                  </a:cubicBezTo>
                  <a:cubicBezTo>
                    <a:pt x="5178267" y="264319"/>
                    <a:pt x="5178267" y="266224"/>
                    <a:pt x="5179219" y="267176"/>
                  </a:cubicBezTo>
                  <a:cubicBezTo>
                    <a:pt x="5178267" y="268129"/>
                    <a:pt x="5177314" y="270034"/>
                    <a:pt x="5176362" y="271939"/>
                  </a:cubicBezTo>
                  <a:cubicBezTo>
                    <a:pt x="5173504" y="275749"/>
                    <a:pt x="5170646" y="281464"/>
                    <a:pt x="5166837" y="287179"/>
                  </a:cubicBezTo>
                  <a:cubicBezTo>
                    <a:pt x="5166837" y="283369"/>
                    <a:pt x="5166837" y="281464"/>
                    <a:pt x="5166837" y="280511"/>
                  </a:cubicBezTo>
                  <a:close/>
                  <a:moveTo>
                    <a:pt x="5166837" y="307181"/>
                  </a:moveTo>
                  <a:cubicBezTo>
                    <a:pt x="5167789" y="303371"/>
                    <a:pt x="5168742" y="299561"/>
                    <a:pt x="5170646" y="296704"/>
                  </a:cubicBezTo>
                  <a:cubicBezTo>
                    <a:pt x="5170646" y="295751"/>
                    <a:pt x="5171599" y="294799"/>
                    <a:pt x="5171599" y="293846"/>
                  </a:cubicBezTo>
                  <a:cubicBezTo>
                    <a:pt x="5173504" y="291941"/>
                    <a:pt x="5175409" y="290036"/>
                    <a:pt x="5176362" y="289084"/>
                  </a:cubicBezTo>
                  <a:cubicBezTo>
                    <a:pt x="5179219" y="286226"/>
                    <a:pt x="5181124" y="284321"/>
                    <a:pt x="5181124" y="284321"/>
                  </a:cubicBezTo>
                  <a:cubicBezTo>
                    <a:pt x="5181124" y="284321"/>
                    <a:pt x="5179219" y="285274"/>
                    <a:pt x="5175409" y="288131"/>
                  </a:cubicBezTo>
                  <a:cubicBezTo>
                    <a:pt x="5174456" y="289084"/>
                    <a:pt x="5173504" y="289084"/>
                    <a:pt x="5172551" y="290036"/>
                  </a:cubicBezTo>
                  <a:cubicBezTo>
                    <a:pt x="5175409" y="283369"/>
                    <a:pt x="5177314" y="277654"/>
                    <a:pt x="5179219" y="272891"/>
                  </a:cubicBezTo>
                  <a:cubicBezTo>
                    <a:pt x="5179219" y="271939"/>
                    <a:pt x="5180171" y="270986"/>
                    <a:pt x="5180171" y="270034"/>
                  </a:cubicBezTo>
                  <a:cubicBezTo>
                    <a:pt x="5182076" y="273844"/>
                    <a:pt x="5183029" y="276701"/>
                    <a:pt x="5184934" y="280511"/>
                  </a:cubicBezTo>
                  <a:cubicBezTo>
                    <a:pt x="5186839" y="284321"/>
                    <a:pt x="5188744" y="289084"/>
                    <a:pt x="5190649" y="292894"/>
                  </a:cubicBezTo>
                  <a:cubicBezTo>
                    <a:pt x="5190649" y="294799"/>
                    <a:pt x="5190649" y="296704"/>
                    <a:pt x="5190649" y="298609"/>
                  </a:cubicBezTo>
                  <a:cubicBezTo>
                    <a:pt x="5191601" y="308134"/>
                    <a:pt x="5191601" y="318611"/>
                    <a:pt x="5192554" y="330041"/>
                  </a:cubicBezTo>
                  <a:cubicBezTo>
                    <a:pt x="5192554" y="331946"/>
                    <a:pt x="5192554" y="333851"/>
                    <a:pt x="5192554" y="335756"/>
                  </a:cubicBezTo>
                  <a:cubicBezTo>
                    <a:pt x="5192554" y="335756"/>
                    <a:pt x="5192554" y="336709"/>
                    <a:pt x="5192554" y="336709"/>
                  </a:cubicBezTo>
                  <a:cubicBezTo>
                    <a:pt x="5192554" y="337661"/>
                    <a:pt x="5191601" y="337661"/>
                    <a:pt x="5191601" y="338614"/>
                  </a:cubicBezTo>
                  <a:cubicBezTo>
                    <a:pt x="5190649" y="341471"/>
                    <a:pt x="5188744" y="345281"/>
                    <a:pt x="5187792" y="348139"/>
                  </a:cubicBezTo>
                  <a:cubicBezTo>
                    <a:pt x="5185887" y="324326"/>
                    <a:pt x="5183981" y="309086"/>
                    <a:pt x="5183981" y="309086"/>
                  </a:cubicBezTo>
                  <a:cubicBezTo>
                    <a:pt x="5183981" y="309086"/>
                    <a:pt x="5180171" y="324326"/>
                    <a:pt x="5177314" y="348139"/>
                  </a:cubicBezTo>
                  <a:cubicBezTo>
                    <a:pt x="5177314" y="350044"/>
                    <a:pt x="5176362" y="352901"/>
                    <a:pt x="5176362" y="354806"/>
                  </a:cubicBezTo>
                  <a:cubicBezTo>
                    <a:pt x="5175409" y="352901"/>
                    <a:pt x="5174456" y="350996"/>
                    <a:pt x="5174456" y="349091"/>
                  </a:cubicBezTo>
                  <a:cubicBezTo>
                    <a:pt x="5173504" y="346234"/>
                    <a:pt x="5172551" y="344329"/>
                    <a:pt x="5171599" y="341471"/>
                  </a:cubicBezTo>
                  <a:cubicBezTo>
                    <a:pt x="5172551" y="336709"/>
                    <a:pt x="5173504" y="332899"/>
                    <a:pt x="5173504" y="328136"/>
                  </a:cubicBezTo>
                  <a:cubicBezTo>
                    <a:pt x="5172551" y="331946"/>
                    <a:pt x="5171599" y="334804"/>
                    <a:pt x="5169694" y="338614"/>
                  </a:cubicBezTo>
                  <a:cubicBezTo>
                    <a:pt x="5168742" y="337661"/>
                    <a:pt x="5168742" y="335756"/>
                    <a:pt x="5167789" y="334804"/>
                  </a:cubicBezTo>
                  <a:cubicBezTo>
                    <a:pt x="5166837" y="327184"/>
                    <a:pt x="5166837" y="320516"/>
                    <a:pt x="5165884" y="312896"/>
                  </a:cubicBezTo>
                  <a:cubicBezTo>
                    <a:pt x="5166837" y="310991"/>
                    <a:pt x="5166837" y="309086"/>
                    <a:pt x="5166837" y="307181"/>
                  </a:cubicBezTo>
                  <a:close/>
                  <a:moveTo>
                    <a:pt x="5161121" y="218599"/>
                  </a:moveTo>
                  <a:cubicBezTo>
                    <a:pt x="5162074" y="221456"/>
                    <a:pt x="5163979" y="225266"/>
                    <a:pt x="5164931" y="229076"/>
                  </a:cubicBezTo>
                  <a:cubicBezTo>
                    <a:pt x="5163979" y="234791"/>
                    <a:pt x="5162074" y="240506"/>
                    <a:pt x="5161121" y="248126"/>
                  </a:cubicBezTo>
                  <a:cubicBezTo>
                    <a:pt x="5160169" y="232886"/>
                    <a:pt x="5158264" y="218599"/>
                    <a:pt x="5157312" y="206216"/>
                  </a:cubicBezTo>
                  <a:cubicBezTo>
                    <a:pt x="5158264" y="209074"/>
                    <a:pt x="5159217" y="213836"/>
                    <a:pt x="5161121" y="218599"/>
                  </a:cubicBezTo>
                  <a:close/>
                  <a:moveTo>
                    <a:pt x="5148739" y="256699"/>
                  </a:moveTo>
                  <a:cubicBezTo>
                    <a:pt x="5148739" y="255746"/>
                    <a:pt x="5149692" y="255746"/>
                    <a:pt x="5149692" y="255746"/>
                  </a:cubicBezTo>
                  <a:cubicBezTo>
                    <a:pt x="5149692" y="264319"/>
                    <a:pt x="5149692" y="273844"/>
                    <a:pt x="5149692" y="283369"/>
                  </a:cubicBezTo>
                  <a:cubicBezTo>
                    <a:pt x="5149692" y="283369"/>
                    <a:pt x="5149692" y="284321"/>
                    <a:pt x="5149692" y="284321"/>
                  </a:cubicBezTo>
                  <a:cubicBezTo>
                    <a:pt x="5147787" y="276701"/>
                    <a:pt x="5144929" y="270034"/>
                    <a:pt x="5143024" y="263366"/>
                  </a:cubicBezTo>
                  <a:cubicBezTo>
                    <a:pt x="5145881" y="261461"/>
                    <a:pt x="5147787" y="258604"/>
                    <a:pt x="5148739" y="256699"/>
                  </a:cubicBezTo>
                  <a:close/>
                  <a:moveTo>
                    <a:pt x="5087779" y="317659"/>
                  </a:moveTo>
                  <a:cubicBezTo>
                    <a:pt x="5087779" y="316706"/>
                    <a:pt x="5087779" y="316706"/>
                    <a:pt x="5087779" y="315754"/>
                  </a:cubicBezTo>
                  <a:cubicBezTo>
                    <a:pt x="5087779" y="316706"/>
                    <a:pt x="5087779" y="316706"/>
                    <a:pt x="5087779" y="317659"/>
                  </a:cubicBezTo>
                  <a:cubicBezTo>
                    <a:pt x="5087779" y="317659"/>
                    <a:pt x="5087779" y="317659"/>
                    <a:pt x="5087779" y="317659"/>
                  </a:cubicBezTo>
                  <a:close/>
                  <a:moveTo>
                    <a:pt x="5122069" y="298609"/>
                  </a:moveTo>
                  <a:cubicBezTo>
                    <a:pt x="5123974" y="294799"/>
                    <a:pt x="5126831" y="290989"/>
                    <a:pt x="5128737" y="287179"/>
                  </a:cubicBezTo>
                  <a:cubicBezTo>
                    <a:pt x="5127784" y="298609"/>
                    <a:pt x="5125879" y="311944"/>
                    <a:pt x="5124926" y="327184"/>
                  </a:cubicBezTo>
                  <a:cubicBezTo>
                    <a:pt x="5123974" y="324326"/>
                    <a:pt x="5122069" y="321469"/>
                    <a:pt x="5121117" y="318611"/>
                  </a:cubicBezTo>
                  <a:cubicBezTo>
                    <a:pt x="5119212" y="314801"/>
                    <a:pt x="5118259" y="311944"/>
                    <a:pt x="5117306" y="308134"/>
                  </a:cubicBezTo>
                  <a:cubicBezTo>
                    <a:pt x="5118259" y="304324"/>
                    <a:pt x="5120164" y="301466"/>
                    <a:pt x="5122069" y="298609"/>
                  </a:cubicBezTo>
                  <a:close/>
                  <a:moveTo>
                    <a:pt x="5110639" y="321469"/>
                  </a:moveTo>
                  <a:cubicBezTo>
                    <a:pt x="5110639" y="321469"/>
                    <a:pt x="5110639" y="321469"/>
                    <a:pt x="5110639" y="321469"/>
                  </a:cubicBezTo>
                  <a:cubicBezTo>
                    <a:pt x="5113496" y="329089"/>
                    <a:pt x="5115401" y="336709"/>
                    <a:pt x="5118259" y="344329"/>
                  </a:cubicBezTo>
                  <a:cubicBezTo>
                    <a:pt x="5117306" y="345281"/>
                    <a:pt x="5117306" y="346234"/>
                    <a:pt x="5116354" y="347186"/>
                  </a:cubicBezTo>
                  <a:cubicBezTo>
                    <a:pt x="5115401" y="348139"/>
                    <a:pt x="5115401" y="349091"/>
                    <a:pt x="5114449" y="349091"/>
                  </a:cubicBezTo>
                  <a:cubicBezTo>
                    <a:pt x="5113496" y="344329"/>
                    <a:pt x="5111592" y="339566"/>
                    <a:pt x="5110639" y="335756"/>
                  </a:cubicBezTo>
                  <a:cubicBezTo>
                    <a:pt x="5109687" y="332899"/>
                    <a:pt x="5108734" y="330041"/>
                    <a:pt x="5107781" y="327184"/>
                  </a:cubicBezTo>
                  <a:cubicBezTo>
                    <a:pt x="5108734" y="325279"/>
                    <a:pt x="5109687" y="323374"/>
                    <a:pt x="5110639" y="321469"/>
                  </a:cubicBezTo>
                  <a:close/>
                  <a:moveTo>
                    <a:pt x="5105876" y="308134"/>
                  </a:moveTo>
                  <a:cubicBezTo>
                    <a:pt x="5104924" y="309086"/>
                    <a:pt x="5103971" y="310991"/>
                    <a:pt x="5103019" y="311944"/>
                  </a:cubicBezTo>
                  <a:cubicBezTo>
                    <a:pt x="5102067" y="310039"/>
                    <a:pt x="5102067" y="308134"/>
                    <a:pt x="5101114" y="306229"/>
                  </a:cubicBezTo>
                  <a:cubicBezTo>
                    <a:pt x="5101114" y="305276"/>
                    <a:pt x="5101114" y="304324"/>
                    <a:pt x="5101114" y="304324"/>
                  </a:cubicBezTo>
                  <a:cubicBezTo>
                    <a:pt x="5101114" y="304324"/>
                    <a:pt x="5101114" y="304324"/>
                    <a:pt x="5101114" y="305276"/>
                  </a:cubicBezTo>
                  <a:cubicBezTo>
                    <a:pt x="5099209" y="299561"/>
                    <a:pt x="5098256" y="293846"/>
                    <a:pt x="5096351" y="288131"/>
                  </a:cubicBezTo>
                  <a:cubicBezTo>
                    <a:pt x="5096351" y="285274"/>
                    <a:pt x="5097304" y="282416"/>
                    <a:pt x="5097304" y="281464"/>
                  </a:cubicBezTo>
                  <a:cubicBezTo>
                    <a:pt x="5100162" y="290989"/>
                    <a:pt x="5103019" y="299561"/>
                    <a:pt x="5105876" y="308134"/>
                  </a:cubicBezTo>
                  <a:close/>
                  <a:moveTo>
                    <a:pt x="5097304" y="282416"/>
                  </a:moveTo>
                  <a:cubicBezTo>
                    <a:pt x="5097304" y="283369"/>
                    <a:pt x="5096351" y="284321"/>
                    <a:pt x="5095399" y="286226"/>
                  </a:cubicBezTo>
                  <a:cubicBezTo>
                    <a:pt x="5094446" y="284321"/>
                    <a:pt x="5094446" y="281464"/>
                    <a:pt x="5093494" y="279559"/>
                  </a:cubicBezTo>
                  <a:cubicBezTo>
                    <a:pt x="5091589" y="271939"/>
                    <a:pt x="5089684" y="265271"/>
                    <a:pt x="5087779" y="258604"/>
                  </a:cubicBezTo>
                  <a:cubicBezTo>
                    <a:pt x="5087779" y="258604"/>
                    <a:pt x="5088731" y="257651"/>
                    <a:pt x="5089684" y="257651"/>
                  </a:cubicBezTo>
                  <a:cubicBezTo>
                    <a:pt x="5092542" y="265271"/>
                    <a:pt x="5094446" y="273844"/>
                    <a:pt x="5097304" y="282416"/>
                  </a:cubicBezTo>
                  <a:close/>
                  <a:moveTo>
                    <a:pt x="5080159" y="224314"/>
                  </a:moveTo>
                  <a:cubicBezTo>
                    <a:pt x="5081112" y="228124"/>
                    <a:pt x="5083969" y="238601"/>
                    <a:pt x="5089684" y="254794"/>
                  </a:cubicBezTo>
                  <a:cubicBezTo>
                    <a:pt x="5089684" y="254794"/>
                    <a:pt x="5088731" y="254794"/>
                    <a:pt x="5087779" y="254794"/>
                  </a:cubicBezTo>
                  <a:cubicBezTo>
                    <a:pt x="5085874" y="245269"/>
                    <a:pt x="5083017" y="236696"/>
                    <a:pt x="5081112" y="228124"/>
                  </a:cubicBezTo>
                  <a:cubicBezTo>
                    <a:pt x="5081112" y="228124"/>
                    <a:pt x="5080159" y="227171"/>
                    <a:pt x="5080159" y="224314"/>
                  </a:cubicBezTo>
                  <a:cubicBezTo>
                    <a:pt x="5080159" y="225266"/>
                    <a:pt x="5080159" y="225266"/>
                    <a:pt x="5080159" y="224314"/>
                  </a:cubicBezTo>
                  <a:close/>
                  <a:moveTo>
                    <a:pt x="5076349" y="272891"/>
                  </a:moveTo>
                  <a:cubicBezTo>
                    <a:pt x="5076349" y="270986"/>
                    <a:pt x="5076349" y="270034"/>
                    <a:pt x="5076349" y="268129"/>
                  </a:cubicBezTo>
                  <a:cubicBezTo>
                    <a:pt x="5077301" y="272891"/>
                    <a:pt x="5078254" y="277654"/>
                    <a:pt x="5079206" y="283369"/>
                  </a:cubicBezTo>
                  <a:cubicBezTo>
                    <a:pt x="5080159" y="289084"/>
                    <a:pt x="5082064" y="295751"/>
                    <a:pt x="5083017" y="301466"/>
                  </a:cubicBezTo>
                  <a:cubicBezTo>
                    <a:pt x="5083017" y="302419"/>
                    <a:pt x="5083017" y="303371"/>
                    <a:pt x="5083017" y="304324"/>
                  </a:cubicBezTo>
                  <a:cubicBezTo>
                    <a:pt x="5083017" y="306229"/>
                    <a:pt x="5082064" y="309086"/>
                    <a:pt x="5082064" y="311944"/>
                  </a:cubicBezTo>
                  <a:cubicBezTo>
                    <a:pt x="5079206" y="305276"/>
                    <a:pt x="5076349" y="298609"/>
                    <a:pt x="5073492" y="292894"/>
                  </a:cubicBezTo>
                  <a:cubicBezTo>
                    <a:pt x="5074444" y="285274"/>
                    <a:pt x="5075396" y="278606"/>
                    <a:pt x="5076349" y="272891"/>
                  </a:cubicBezTo>
                  <a:close/>
                  <a:moveTo>
                    <a:pt x="5066824" y="377666"/>
                  </a:moveTo>
                  <a:cubicBezTo>
                    <a:pt x="5066824" y="378619"/>
                    <a:pt x="5066824" y="379571"/>
                    <a:pt x="5066824" y="380524"/>
                  </a:cubicBezTo>
                  <a:cubicBezTo>
                    <a:pt x="5066824" y="381476"/>
                    <a:pt x="5066824" y="382429"/>
                    <a:pt x="5066824" y="383381"/>
                  </a:cubicBezTo>
                  <a:cubicBezTo>
                    <a:pt x="5066824" y="383381"/>
                    <a:pt x="5066824" y="384334"/>
                    <a:pt x="5065871" y="384334"/>
                  </a:cubicBezTo>
                  <a:cubicBezTo>
                    <a:pt x="5065871" y="383381"/>
                    <a:pt x="5064919" y="382429"/>
                    <a:pt x="5064919" y="381476"/>
                  </a:cubicBezTo>
                  <a:cubicBezTo>
                    <a:pt x="5065871" y="380524"/>
                    <a:pt x="5065871" y="379571"/>
                    <a:pt x="5066824" y="377666"/>
                  </a:cubicBezTo>
                  <a:close/>
                  <a:moveTo>
                    <a:pt x="5057299" y="303371"/>
                  </a:moveTo>
                  <a:cubicBezTo>
                    <a:pt x="5055394" y="300514"/>
                    <a:pt x="5053489" y="297656"/>
                    <a:pt x="5051584" y="294799"/>
                  </a:cubicBezTo>
                  <a:cubicBezTo>
                    <a:pt x="5051584" y="293846"/>
                    <a:pt x="5051584" y="291941"/>
                    <a:pt x="5052537" y="290989"/>
                  </a:cubicBezTo>
                  <a:cubicBezTo>
                    <a:pt x="5053489" y="290036"/>
                    <a:pt x="5054442" y="288131"/>
                    <a:pt x="5055394" y="287179"/>
                  </a:cubicBezTo>
                  <a:cubicBezTo>
                    <a:pt x="5056346" y="291941"/>
                    <a:pt x="5056346" y="297656"/>
                    <a:pt x="5057299" y="303371"/>
                  </a:cubicBezTo>
                  <a:close/>
                  <a:moveTo>
                    <a:pt x="5050631" y="252889"/>
                  </a:moveTo>
                  <a:cubicBezTo>
                    <a:pt x="5051584" y="254794"/>
                    <a:pt x="5051584" y="256699"/>
                    <a:pt x="5052537" y="258604"/>
                  </a:cubicBezTo>
                  <a:cubicBezTo>
                    <a:pt x="5052537" y="259556"/>
                    <a:pt x="5052537" y="260509"/>
                    <a:pt x="5053489" y="260509"/>
                  </a:cubicBezTo>
                  <a:cubicBezTo>
                    <a:pt x="5053489" y="262414"/>
                    <a:pt x="5053489" y="265271"/>
                    <a:pt x="5054442" y="268129"/>
                  </a:cubicBezTo>
                  <a:cubicBezTo>
                    <a:pt x="5053489" y="270034"/>
                    <a:pt x="5053489" y="271939"/>
                    <a:pt x="5052537" y="273844"/>
                  </a:cubicBezTo>
                  <a:cubicBezTo>
                    <a:pt x="5052537" y="274796"/>
                    <a:pt x="5051584" y="275749"/>
                    <a:pt x="5051584" y="276701"/>
                  </a:cubicBezTo>
                  <a:cubicBezTo>
                    <a:pt x="5050631" y="277654"/>
                    <a:pt x="5049679" y="278606"/>
                    <a:pt x="5048726" y="279559"/>
                  </a:cubicBezTo>
                  <a:cubicBezTo>
                    <a:pt x="5048726" y="279559"/>
                    <a:pt x="5048726" y="278606"/>
                    <a:pt x="5048726" y="278606"/>
                  </a:cubicBezTo>
                  <a:cubicBezTo>
                    <a:pt x="5048726" y="277654"/>
                    <a:pt x="5048726" y="275749"/>
                    <a:pt x="5048726" y="274796"/>
                  </a:cubicBezTo>
                  <a:cubicBezTo>
                    <a:pt x="5048726" y="271939"/>
                    <a:pt x="5048726" y="270034"/>
                    <a:pt x="5049679" y="268129"/>
                  </a:cubicBezTo>
                  <a:cubicBezTo>
                    <a:pt x="5049679" y="264319"/>
                    <a:pt x="5050631" y="262414"/>
                    <a:pt x="5050631" y="262414"/>
                  </a:cubicBezTo>
                  <a:cubicBezTo>
                    <a:pt x="5050631" y="262414"/>
                    <a:pt x="5049679" y="264319"/>
                    <a:pt x="5048726" y="268129"/>
                  </a:cubicBezTo>
                  <a:cubicBezTo>
                    <a:pt x="5048726" y="268129"/>
                    <a:pt x="5048726" y="269081"/>
                    <a:pt x="5048726" y="269081"/>
                  </a:cubicBezTo>
                  <a:cubicBezTo>
                    <a:pt x="5048726" y="268129"/>
                    <a:pt x="5048726" y="267176"/>
                    <a:pt x="5048726" y="266224"/>
                  </a:cubicBezTo>
                  <a:cubicBezTo>
                    <a:pt x="5048726" y="260509"/>
                    <a:pt x="5049679" y="256699"/>
                    <a:pt x="5050631" y="252889"/>
                  </a:cubicBezTo>
                  <a:close/>
                  <a:moveTo>
                    <a:pt x="5020151" y="390049"/>
                  </a:moveTo>
                  <a:cubicBezTo>
                    <a:pt x="5018246" y="385286"/>
                    <a:pt x="5016342" y="380524"/>
                    <a:pt x="5014437" y="376714"/>
                  </a:cubicBezTo>
                  <a:cubicBezTo>
                    <a:pt x="5014437" y="376714"/>
                    <a:pt x="5014437" y="375761"/>
                    <a:pt x="5014437" y="375761"/>
                  </a:cubicBezTo>
                  <a:cubicBezTo>
                    <a:pt x="5017294" y="365284"/>
                    <a:pt x="5020151" y="355759"/>
                    <a:pt x="5022056" y="347186"/>
                  </a:cubicBezTo>
                  <a:cubicBezTo>
                    <a:pt x="5022056" y="347186"/>
                    <a:pt x="5022056" y="348139"/>
                    <a:pt x="5022056" y="348139"/>
                  </a:cubicBezTo>
                  <a:cubicBezTo>
                    <a:pt x="5022056" y="352901"/>
                    <a:pt x="5022056" y="357664"/>
                    <a:pt x="5022056" y="363379"/>
                  </a:cubicBezTo>
                  <a:cubicBezTo>
                    <a:pt x="5022056" y="368141"/>
                    <a:pt x="5023009" y="373856"/>
                    <a:pt x="5023009" y="379571"/>
                  </a:cubicBezTo>
                  <a:cubicBezTo>
                    <a:pt x="5023009" y="381476"/>
                    <a:pt x="5023009" y="384334"/>
                    <a:pt x="5023962" y="386239"/>
                  </a:cubicBezTo>
                  <a:cubicBezTo>
                    <a:pt x="5023009" y="386239"/>
                    <a:pt x="5022056" y="388144"/>
                    <a:pt x="5020151" y="390049"/>
                  </a:cubicBezTo>
                  <a:close/>
                  <a:moveTo>
                    <a:pt x="5024914" y="400526"/>
                  </a:move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ubicBezTo>
                    <a:pt x="5024914" y="400526"/>
                    <a:pt x="5024914" y="400526"/>
                    <a:pt x="5024914" y="400526"/>
                  </a:cubicBezTo>
                  <a:close/>
                  <a:moveTo>
                    <a:pt x="5035392" y="314801"/>
                  </a:moveTo>
                  <a:cubicBezTo>
                    <a:pt x="5035392" y="315754"/>
                    <a:pt x="5035392" y="316706"/>
                    <a:pt x="5035392" y="317659"/>
                  </a:cubicBezTo>
                  <a:cubicBezTo>
                    <a:pt x="5034439" y="329089"/>
                    <a:pt x="5032534" y="341471"/>
                    <a:pt x="5031581" y="353854"/>
                  </a:cubicBezTo>
                  <a:cubicBezTo>
                    <a:pt x="5031581" y="353854"/>
                    <a:pt x="5031581" y="353854"/>
                    <a:pt x="5031581" y="353854"/>
                  </a:cubicBezTo>
                  <a:cubicBezTo>
                    <a:pt x="5031581" y="353854"/>
                    <a:pt x="5031581" y="354806"/>
                    <a:pt x="5031581" y="354806"/>
                  </a:cubicBezTo>
                  <a:cubicBezTo>
                    <a:pt x="5031581" y="351949"/>
                    <a:pt x="5030629" y="349091"/>
                    <a:pt x="5030629" y="347186"/>
                  </a:cubicBezTo>
                  <a:cubicBezTo>
                    <a:pt x="5029676" y="340519"/>
                    <a:pt x="5028724" y="334804"/>
                    <a:pt x="5027771" y="329089"/>
                  </a:cubicBezTo>
                  <a:cubicBezTo>
                    <a:pt x="5027771" y="328136"/>
                    <a:pt x="5028724" y="326231"/>
                    <a:pt x="5028724" y="325279"/>
                  </a:cubicBezTo>
                  <a:cubicBezTo>
                    <a:pt x="5029676" y="323374"/>
                    <a:pt x="5030629" y="321469"/>
                    <a:pt x="5032534" y="319564"/>
                  </a:cubicBezTo>
                  <a:cubicBezTo>
                    <a:pt x="5033487" y="317659"/>
                    <a:pt x="5034439" y="315754"/>
                    <a:pt x="5035392" y="314801"/>
                  </a:cubicBezTo>
                  <a:close/>
                  <a:moveTo>
                    <a:pt x="5006817" y="242411"/>
                  </a:moveTo>
                  <a:cubicBezTo>
                    <a:pt x="5009674" y="246221"/>
                    <a:pt x="5013484" y="251936"/>
                    <a:pt x="5019199" y="259556"/>
                  </a:cubicBezTo>
                  <a:cubicBezTo>
                    <a:pt x="5022056" y="262414"/>
                    <a:pt x="5023962" y="266224"/>
                    <a:pt x="5025867" y="270034"/>
                  </a:cubicBezTo>
                  <a:cubicBezTo>
                    <a:pt x="5023962" y="268129"/>
                    <a:pt x="5022056" y="265271"/>
                    <a:pt x="5021104" y="263366"/>
                  </a:cubicBezTo>
                  <a:cubicBezTo>
                    <a:pt x="5019199" y="260509"/>
                    <a:pt x="5016342" y="258604"/>
                    <a:pt x="5014437" y="255746"/>
                  </a:cubicBezTo>
                  <a:cubicBezTo>
                    <a:pt x="5011579" y="251936"/>
                    <a:pt x="5007769" y="249079"/>
                    <a:pt x="5004912" y="245269"/>
                  </a:cubicBezTo>
                  <a:cubicBezTo>
                    <a:pt x="5006817" y="244316"/>
                    <a:pt x="5006817" y="243364"/>
                    <a:pt x="5006817" y="242411"/>
                  </a:cubicBezTo>
                  <a:close/>
                  <a:moveTo>
                    <a:pt x="5004912" y="242411"/>
                  </a:moveTo>
                  <a:cubicBezTo>
                    <a:pt x="5004912" y="241459"/>
                    <a:pt x="5004912" y="240506"/>
                    <a:pt x="5004912" y="238601"/>
                  </a:cubicBezTo>
                  <a:cubicBezTo>
                    <a:pt x="5004912" y="238601"/>
                    <a:pt x="5005864" y="239554"/>
                    <a:pt x="5006817" y="241459"/>
                  </a:cubicBezTo>
                  <a:cubicBezTo>
                    <a:pt x="5005864" y="242411"/>
                    <a:pt x="5005864" y="243364"/>
                    <a:pt x="5004912" y="244316"/>
                  </a:cubicBezTo>
                  <a:cubicBezTo>
                    <a:pt x="5004912" y="244316"/>
                    <a:pt x="5004912" y="244316"/>
                    <a:pt x="5004912" y="243364"/>
                  </a:cubicBezTo>
                  <a:cubicBezTo>
                    <a:pt x="5003959" y="243364"/>
                    <a:pt x="5003959" y="242411"/>
                    <a:pt x="5004912" y="242411"/>
                  </a:cubicBezTo>
                  <a:close/>
                  <a:moveTo>
                    <a:pt x="4999196" y="303371"/>
                  </a:moveTo>
                  <a:cubicBezTo>
                    <a:pt x="5001101" y="285274"/>
                    <a:pt x="5002054" y="268129"/>
                    <a:pt x="5003006" y="252889"/>
                  </a:cubicBezTo>
                  <a:cubicBezTo>
                    <a:pt x="5004912" y="255746"/>
                    <a:pt x="5006817" y="257651"/>
                    <a:pt x="5008721" y="260509"/>
                  </a:cubicBezTo>
                  <a:cubicBezTo>
                    <a:pt x="5010626" y="263366"/>
                    <a:pt x="5012531" y="266224"/>
                    <a:pt x="5014437" y="268129"/>
                  </a:cubicBezTo>
                  <a:cubicBezTo>
                    <a:pt x="5016342" y="270986"/>
                    <a:pt x="5018246" y="273844"/>
                    <a:pt x="5020151" y="276701"/>
                  </a:cubicBezTo>
                  <a:cubicBezTo>
                    <a:pt x="5023009" y="281464"/>
                    <a:pt x="5026819" y="287179"/>
                    <a:pt x="5029676" y="292894"/>
                  </a:cubicBezTo>
                  <a:cubicBezTo>
                    <a:pt x="5029676" y="292894"/>
                    <a:pt x="5029676" y="293846"/>
                    <a:pt x="5029676" y="293846"/>
                  </a:cubicBezTo>
                  <a:cubicBezTo>
                    <a:pt x="5028724" y="296704"/>
                    <a:pt x="5026819" y="299561"/>
                    <a:pt x="5025867" y="302419"/>
                  </a:cubicBezTo>
                  <a:cubicBezTo>
                    <a:pt x="5024914" y="303371"/>
                    <a:pt x="5023962" y="304324"/>
                    <a:pt x="5023009" y="305276"/>
                  </a:cubicBezTo>
                  <a:cubicBezTo>
                    <a:pt x="5023009" y="302419"/>
                    <a:pt x="5022056" y="301466"/>
                    <a:pt x="5022056" y="301466"/>
                  </a:cubicBezTo>
                  <a:cubicBezTo>
                    <a:pt x="5022056" y="301466"/>
                    <a:pt x="5022056" y="303371"/>
                    <a:pt x="5022056" y="306229"/>
                  </a:cubicBezTo>
                  <a:cubicBezTo>
                    <a:pt x="5021104" y="307181"/>
                    <a:pt x="5020151" y="308134"/>
                    <a:pt x="5019199" y="309086"/>
                  </a:cubicBezTo>
                  <a:cubicBezTo>
                    <a:pt x="5017294" y="311944"/>
                    <a:pt x="5014437" y="314801"/>
                    <a:pt x="5012531" y="318611"/>
                  </a:cubicBezTo>
                  <a:cubicBezTo>
                    <a:pt x="5012531" y="316706"/>
                    <a:pt x="5013484" y="313849"/>
                    <a:pt x="5013484" y="311944"/>
                  </a:cubicBezTo>
                  <a:cubicBezTo>
                    <a:pt x="5014437" y="305276"/>
                    <a:pt x="5015389" y="299561"/>
                    <a:pt x="5017294" y="294799"/>
                  </a:cubicBezTo>
                  <a:cubicBezTo>
                    <a:pt x="5019199" y="285274"/>
                    <a:pt x="5020151" y="279559"/>
                    <a:pt x="5020151" y="279559"/>
                  </a:cubicBezTo>
                  <a:cubicBezTo>
                    <a:pt x="5020151" y="279559"/>
                    <a:pt x="5017294" y="284321"/>
                    <a:pt x="5013484" y="293846"/>
                  </a:cubicBezTo>
                  <a:cubicBezTo>
                    <a:pt x="5011579" y="298609"/>
                    <a:pt x="5008721" y="304324"/>
                    <a:pt x="5006817" y="310039"/>
                  </a:cubicBezTo>
                  <a:cubicBezTo>
                    <a:pt x="5003959" y="316706"/>
                    <a:pt x="5002054" y="324326"/>
                    <a:pt x="4999196" y="331946"/>
                  </a:cubicBezTo>
                  <a:cubicBezTo>
                    <a:pt x="4999196" y="331946"/>
                    <a:pt x="4999196" y="332899"/>
                    <a:pt x="4999196" y="332899"/>
                  </a:cubicBezTo>
                  <a:cubicBezTo>
                    <a:pt x="4998244" y="330994"/>
                    <a:pt x="4997292" y="329089"/>
                    <a:pt x="4997292" y="327184"/>
                  </a:cubicBezTo>
                  <a:cubicBezTo>
                    <a:pt x="4998244" y="320516"/>
                    <a:pt x="4998244" y="311944"/>
                    <a:pt x="4999196" y="303371"/>
                  </a:cubicBezTo>
                  <a:close/>
                  <a:moveTo>
                    <a:pt x="4968717" y="208121"/>
                  </a:moveTo>
                  <a:cubicBezTo>
                    <a:pt x="4968717" y="209074"/>
                    <a:pt x="4968717" y="210026"/>
                    <a:pt x="4967764" y="212884"/>
                  </a:cubicBezTo>
                  <a:cubicBezTo>
                    <a:pt x="4967764" y="213836"/>
                    <a:pt x="4966812" y="215741"/>
                    <a:pt x="4966812" y="217646"/>
                  </a:cubicBezTo>
                  <a:cubicBezTo>
                    <a:pt x="4966812" y="216694"/>
                    <a:pt x="4966812" y="216694"/>
                    <a:pt x="4966812" y="215741"/>
                  </a:cubicBezTo>
                  <a:cubicBezTo>
                    <a:pt x="4967764" y="213836"/>
                    <a:pt x="4968717" y="210979"/>
                    <a:pt x="4968717" y="208121"/>
                  </a:cubicBezTo>
                  <a:close/>
                  <a:moveTo>
                    <a:pt x="4960144" y="364331"/>
                  </a:moveTo>
                  <a:cubicBezTo>
                    <a:pt x="4960144" y="370046"/>
                    <a:pt x="4961096" y="375761"/>
                    <a:pt x="4961096" y="381476"/>
                  </a:cubicBezTo>
                  <a:cubicBezTo>
                    <a:pt x="4960144" y="384334"/>
                    <a:pt x="4959192" y="388144"/>
                    <a:pt x="4958239" y="391001"/>
                  </a:cubicBezTo>
                  <a:cubicBezTo>
                    <a:pt x="4958239" y="389096"/>
                    <a:pt x="4957287" y="387191"/>
                    <a:pt x="4957287" y="386239"/>
                  </a:cubicBezTo>
                  <a:cubicBezTo>
                    <a:pt x="4957287" y="384334"/>
                    <a:pt x="4957287" y="382429"/>
                    <a:pt x="4957287" y="380524"/>
                  </a:cubicBezTo>
                  <a:cubicBezTo>
                    <a:pt x="4957287" y="371951"/>
                    <a:pt x="4957287" y="363379"/>
                    <a:pt x="4956334" y="356711"/>
                  </a:cubicBezTo>
                  <a:cubicBezTo>
                    <a:pt x="4956334" y="354806"/>
                    <a:pt x="4956334" y="353854"/>
                    <a:pt x="4956334" y="351949"/>
                  </a:cubicBezTo>
                  <a:cubicBezTo>
                    <a:pt x="4957287" y="350996"/>
                    <a:pt x="4958239" y="349091"/>
                    <a:pt x="4958239" y="348139"/>
                  </a:cubicBezTo>
                  <a:cubicBezTo>
                    <a:pt x="4959192" y="352901"/>
                    <a:pt x="4959192" y="358616"/>
                    <a:pt x="4960144" y="364331"/>
                  </a:cubicBezTo>
                  <a:close/>
                  <a:moveTo>
                    <a:pt x="4957287" y="256699"/>
                  </a:moveTo>
                  <a:cubicBezTo>
                    <a:pt x="4957287" y="257651"/>
                    <a:pt x="4957287" y="258604"/>
                    <a:pt x="4957287" y="258604"/>
                  </a:cubicBezTo>
                  <a:cubicBezTo>
                    <a:pt x="4957287" y="258604"/>
                    <a:pt x="4957287" y="259556"/>
                    <a:pt x="4957287" y="259556"/>
                  </a:cubicBezTo>
                  <a:cubicBezTo>
                    <a:pt x="4956334" y="262414"/>
                    <a:pt x="4956334" y="264319"/>
                    <a:pt x="4955381" y="267176"/>
                  </a:cubicBezTo>
                  <a:cubicBezTo>
                    <a:pt x="4955381" y="266224"/>
                    <a:pt x="4954429" y="266224"/>
                    <a:pt x="4954429" y="265271"/>
                  </a:cubicBezTo>
                  <a:cubicBezTo>
                    <a:pt x="4955381" y="263366"/>
                    <a:pt x="4956334" y="259556"/>
                    <a:pt x="4957287" y="256699"/>
                  </a:cubicBezTo>
                  <a:close/>
                  <a:moveTo>
                    <a:pt x="4954429" y="268129"/>
                  </a:moveTo>
                  <a:cubicBezTo>
                    <a:pt x="4954429" y="269081"/>
                    <a:pt x="4955381" y="270034"/>
                    <a:pt x="4955381" y="270986"/>
                  </a:cubicBezTo>
                  <a:cubicBezTo>
                    <a:pt x="4954429" y="276701"/>
                    <a:pt x="4952524" y="283369"/>
                    <a:pt x="4951571" y="290036"/>
                  </a:cubicBezTo>
                  <a:cubicBezTo>
                    <a:pt x="4949667" y="298609"/>
                    <a:pt x="4947762" y="307181"/>
                    <a:pt x="4944904" y="316706"/>
                  </a:cubicBezTo>
                  <a:cubicBezTo>
                    <a:pt x="4943951" y="312896"/>
                    <a:pt x="4943951" y="310991"/>
                    <a:pt x="4943951" y="310991"/>
                  </a:cubicBezTo>
                  <a:cubicBezTo>
                    <a:pt x="4943951" y="310991"/>
                    <a:pt x="4943951" y="314801"/>
                    <a:pt x="4943951" y="320516"/>
                  </a:cubicBezTo>
                  <a:cubicBezTo>
                    <a:pt x="4942999" y="326231"/>
                    <a:pt x="4941094" y="330994"/>
                    <a:pt x="4940142" y="336709"/>
                  </a:cubicBezTo>
                  <a:cubicBezTo>
                    <a:pt x="4940142" y="336709"/>
                    <a:pt x="4940142" y="335756"/>
                    <a:pt x="4940142" y="335756"/>
                  </a:cubicBezTo>
                  <a:cubicBezTo>
                    <a:pt x="4939189" y="331946"/>
                    <a:pt x="4939189" y="329089"/>
                    <a:pt x="4938237" y="325279"/>
                  </a:cubicBezTo>
                  <a:cubicBezTo>
                    <a:pt x="4943951" y="306229"/>
                    <a:pt x="4949667" y="286226"/>
                    <a:pt x="4954429" y="268129"/>
                  </a:cubicBezTo>
                  <a:close/>
                  <a:moveTo>
                    <a:pt x="4922044" y="378619"/>
                  </a:moveTo>
                  <a:cubicBezTo>
                    <a:pt x="4922044" y="378619"/>
                    <a:pt x="4922044" y="378619"/>
                    <a:pt x="4922044" y="378619"/>
                  </a:cubicBezTo>
                  <a:cubicBezTo>
                    <a:pt x="4922044" y="379571"/>
                    <a:pt x="4922044" y="379571"/>
                    <a:pt x="4922044" y="378619"/>
                  </a:cubicBezTo>
                  <a:cubicBezTo>
                    <a:pt x="4922044" y="379571"/>
                    <a:pt x="4922044" y="378619"/>
                    <a:pt x="4922044" y="378619"/>
                  </a:cubicBezTo>
                  <a:close/>
                  <a:moveTo>
                    <a:pt x="4908709" y="307181"/>
                  </a:moveTo>
                  <a:cubicBezTo>
                    <a:pt x="4910614" y="312896"/>
                    <a:pt x="4912519" y="318611"/>
                    <a:pt x="4915376" y="326231"/>
                  </a:cubicBezTo>
                  <a:cubicBezTo>
                    <a:pt x="4913471" y="330041"/>
                    <a:pt x="4911567" y="334804"/>
                    <a:pt x="4909662" y="338614"/>
                  </a:cubicBezTo>
                  <a:cubicBezTo>
                    <a:pt x="4908709" y="327184"/>
                    <a:pt x="4907756" y="316706"/>
                    <a:pt x="4906804" y="308134"/>
                  </a:cubicBezTo>
                  <a:cubicBezTo>
                    <a:pt x="4906804" y="306229"/>
                    <a:pt x="4906804" y="305276"/>
                    <a:pt x="4906804" y="305276"/>
                  </a:cubicBezTo>
                  <a:cubicBezTo>
                    <a:pt x="4906804" y="305276"/>
                    <a:pt x="4906804" y="306229"/>
                    <a:pt x="4905851" y="307181"/>
                  </a:cubicBezTo>
                  <a:cubicBezTo>
                    <a:pt x="4905851" y="303371"/>
                    <a:pt x="4904899" y="300514"/>
                    <a:pt x="4904899" y="297656"/>
                  </a:cubicBezTo>
                  <a:cubicBezTo>
                    <a:pt x="4906804" y="300514"/>
                    <a:pt x="4907756" y="303371"/>
                    <a:pt x="4908709" y="307181"/>
                  </a:cubicBezTo>
                  <a:close/>
                  <a:moveTo>
                    <a:pt x="4897279" y="351949"/>
                  </a:moveTo>
                  <a:cubicBezTo>
                    <a:pt x="4897279" y="356711"/>
                    <a:pt x="4897279" y="360521"/>
                    <a:pt x="4896326" y="365284"/>
                  </a:cubicBezTo>
                  <a:cubicBezTo>
                    <a:pt x="4896326" y="366236"/>
                    <a:pt x="4895374" y="367189"/>
                    <a:pt x="4895374" y="368141"/>
                  </a:cubicBezTo>
                  <a:cubicBezTo>
                    <a:pt x="4895374" y="365284"/>
                    <a:pt x="4894421" y="361474"/>
                    <a:pt x="4894421" y="357664"/>
                  </a:cubicBezTo>
                  <a:cubicBezTo>
                    <a:pt x="4893469" y="351949"/>
                    <a:pt x="4893469" y="347186"/>
                    <a:pt x="4892517" y="341471"/>
                  </a:cubicBezTo>
                  <a:cubicBezTo>
                    <a:pt x="4894421" y="345281"/>
                    <a:pt x="4895374" y="348139"/>
                    <a:pt x="4897279" y="351949"/>
                  </a:cubicBezTo>
                  <a:close/>
                  <a:moveTo>
                    <a:pt x="4822984" y="387191"/>
                  </a:moveTo>
                  <a:cubicBezTo>
                    <a:pt x="4822984" y="386239"/>
                    <a:pt x="4822984" y="386239"/>
                    <a:pt x="4822984" y="385286"/>
                  </a:cubicBezTo>
                  <a:cubicBezTo>
                    <a:pt x="4822984" y="386239"/>
                    <a:pt x="4822984" y="387191"/>
                    <a:pt x="4822984" y="387191"/>
                  </a:cubicBezTo>
                  <a:cubicBezTo>
                    <a:pt x="4822984" y="387191"/>
                    <a:pt x="4822984" y="387191"/>
                    <a:pt x="4822984" y="387191"/>
                  </a:cubicBezTo>
                  <a:close/>
                  <a:moveTo>
                    <a:pt x="4842987" y="338614"/>
                  </a:moveTo>
                  <a:cubicBezTo>
                    <a:pt x="4842987" y="344329"/>
                    <a:pt x="4842987" y="350044"/>
                    <a:pt x="4842987" y="356711"/>
                  </a:cubicBezTo>
                  <a:cubicBezTo>
                    <a:pt x="4842987" y="357664"/>
                    <a:pt x="4842987" y="359569"/>
                    <a:pt x="4842987" y="360521"/>
                  </a:cubicBezTo>
                  <a:cubicBezTo>
                    <a:pt x="4842034" y="366236"/>
                    <a:pt x="4841081" y="373856"/>
                    <a:pt x="4840129" y="382429"/>
                  </a:cubicBezTo>
                  <a:cubicBezTo>
                    <a:pt x="4839176" y="385286"/>
                    <a:pt x="4839176" y="387191"/>
                    <a:pt x="4838224" y="390049"/>
                  </a:cubicBezTo>
                  <a:cubicBezTo>
                    <a:pt x="4834414" y="389096"/>
                    <a:pt x="4830604" y="388144"/>
                    <a:pt x="4826794" y="387191"/>
                  </a:cubicBezTo>
                  <a:cubicBezTo>
                    <a:pt x="4825841" y="384334"/>
                    <a:pt x="4824889" y="381476"/>
                    <a:pt x="4824889" y="379571"/>
                  </a:cubicBezTo>
                  <a:cubicBezTo>
                    <a:pt x="4825841" y="376714"/>
                    <a:pt x="4826794" y="373856"/>
                    <a:pt x="4827747" y="370999"/>
                  </a:cubicBezTo>
                  <a:cubicBezTo>
                    <a:pt x="4830604" y="361474"/>
                    <a:pt x="4834414" y="352901"/>
                    <a:pt x="4838224" y="346234"/>
                  </a:cubicBezTo>
                  <a:cubicBezTo>
                    <a:pt x="4840129" y="342424"/>
                    <a:pt x="4842034" y="339566"/>
                    <a:pt x="4843939" y="336709"/>
                  </a:cubicBezTo>
                  <a:cubicBezTo>
                    <a:pt x="4842987" y="337661"/>
                    <a:pt x="4842987" y="338614"/>
                    <a:pt x="4842987" y="338614"/>
                  </a:cubicBezTo>
                  <a:cubicBezTo>
                    <a:pt x="4842987" y="338614"/>
                    <a:pt x="4842987" y="338614"/>
                    <a:pt x="4842987" y="338614"/>
                  </a:cubicBezTo>
                  <a:close/>
                  <a:moveTo>
                    <a:pt x="4843939" y="329089"/>
                  </a:moveTo>
                  <a:cubicBezTo>
                    <a:pt x="4843939" y="329089"/>
                    <a:pt x="4843939" y="329089"/>
                    <a:pt x="4843939" y="329089"/>
                  </a:cubicBezTo>
                  <a:cubicBezTo>
                    <a:pt x="4841081" y="324326"/>
                    <a:pt x="4838224" y="320516"/>
                    <a:pt x="4836319" y="318611"/>
                  </a:cubicBezTo>
                  <a:cubicBezTo>
                    <a:pt x="4836319" y="318611"/>
                    <a:pt x="4836319" y="318611"/>
                    <a:pt x="4836319" y="318611"/>
                  </a:cubicBezTo>
                  <a:cubicBezTo>
                    <a:pt x="4837272" y="316706"/>
                    <a:pt x="4838224" y="315754"/>
                    <a:pt x="4839176" y="314801"/>
                  </a:cubicBezTo>
                  <a:cubicBezTo>
                    <a:pt x="4840129" y="316706"/>
                    <a:pt x="4841081" y="319564"/>
                    <a:pt x="4842987" y="321469"/>
                  </a:cubicBezTo>
                  <a:cubicBezTo>
                    <a:pt x="4842987" y="322421"/>
                    <a:pt x="4843939" y="323374"/>
                    <a:pt x="4843939" y="323374"/>
                  </a:cubicBezTo>
                  <a:cubicBezTo>
                    <a:pt x="4843939" y="325279"/>
                    <a:pt x="4843939" y="327184"/>
                    <a:pt x="4843939" y="329089"/>
                  </a:cubicBezTo>
                  <a:close/>
                  <a:moveTo>
                    <a:pt x="4845844" y="296704"/>
                  </a:moveTo>
                  <a:cubicBezTo>
                    <a:pt x="4845844" y="302419"/>
                    <a:pt x="4844891" y="309086"/>
                    <a:pt x="4844891" y="316706"/>
                  </a:cubicBezTo>
                  <a:cubicBezTo>
                    <a:pt x="4842987" y="314801"/>
                    <a:pt x="4842034" y="311944"/>
                    <a:pt x="4840129" y="310039"/>
                  </a:cubicBezTo>
                  <a:cubicBezTo>
                    <a:pt x="4839176" y="309086"/>
                    <a:pt x="4838224" y="307181"/>
                    <a:pt x="4837272" y="306229"/>
                  </a:cubicBezTo>
                  <a:cubicBezTo>
                    <a:pt x="4840129" y="300514"/>
                    <a:pt x="4842987" y="295751"/>
                    <a:pt x="4845844" y="290989"/>
                  </a:cubicBezTo>
                  <a:cubicBezTo>
                    <a:pt x="4846797" y="290036"/>
                    <a:pt x="4846797" y="289084"/>
                    <a:pt x="4847749" y="288131"/>
                  </a:cubicBezTo>
                  <a:cubicBezTo>
                    <a:pt x="4846797" y="290989"/>
                    <a:pt x="4845844" y="293846"/>
                    <a:pt x="4845844" y="296704"/>
                  </a:cubicBezTo>
                  <a:close/>
                  <a:moveTo>
                    <a:pt x="4869656" y="325279"/>
                  </a:moveTo>
                  <a:cubicBezTo>
                    <a:pt x="4869656" y="326231"/>
                    <a:pt x="4869656" y="326231"/>
                    <a:pt x="4869656" y="327184"/>
                  </a:cubicBezTo>
                  <a:cubicBezTo>
                    <a:pt x="4869656" y="327184"/>
                    <a:pt x="4869656" y="326231"/>
                    <a:pt x="4869656" y="325279"/>
                  </a:cubicBezTo>
                  <a:cubicBezTo>
                    <a:pt x="4869656" y="323374"/>
                    <a:pt x="4869656" y="320516"/>
                    <a:pt x="4869656" y="318611"/>
                  </a:cubicBezTo>
                  <a:cubicBezTo>
                    <a:pt x="4869656" y="320516"/>
                    <a:pt x="4869656" y="323374"/>
                    <a:pt x="4869656" y="325279"/>
                  </a:cubicBezTo>
                  <a:close/>
                  <a:moveTo>
                    <a:pt x="4854416" y="276701"/>
                  </a:moveTo>
                  <a:cubicBezTo>
                    <a:pt x="4860131" y="267176"/>
                    <a:pt x="4865847" y="261461"/>
                    <a:pt x="4868704" y="256699"/>
                  </a:cubicBezTo>
                  <a:cubicBezTo>
                    <a:pt x="4869656" y="255746"/>
                    <a:pt x="4870609" y="253841"/>
                    <a:pt x="4871562" y="252889"/>
                  </a:cubicBezTo>
                  <a:cubicBezTo>
                    <a:pt x="4871562" y="254794"/>
                    <a:pt x="4871562" y="257651"/>
                    <a:pt x="4871562" y="259556"/>
                  </a:cubicBezTo>
                  <a:cubicBezTo>
                    <a:pt x="4868704" y="270986"/>
                    <a:pt x="4864894" y="283369"/>
                    <a:pt x="4861084" y="296704"/>
                  </a:cubicBezTo>
                  <a:cubicBezTo>
                    <a:pt x="4861084" y="297656"/>
                    <a:pt x="4860131" y="299561"/>
                    <a:pt x="4860131" y="300514"/>
                  </a:cubicBezTo>
                  <a:cubicBezTo>
                    <a:pt x="4857274" y="291941"/>
                    <a:pt x="4855369" y="284321"/>
                    <a:pt x="4853464" y="278606"/>
                  </a:cubicBezTo>
                  <a:cubicBezTo>
                    <a:pt x="4854416" y="277654"/>
                    <a:pt x="4854416" y="277654"/>
                    <a:pt x="4854416" y="276701"/>
                  </a:cubicBezTo>
                  <a:cubicBezTo>
                    <a:pt x="4854416" y="276701"/>
                    <a:pt x="4854416" y="276701"/>
                    <a:pt x="4854416" y="276701"/>
                  </a:cubicBezTo>
                  <a:close/>
                  <a:moveTo>
                    <a:pt x="4850606" y="281464"/>
                  </a:moveTo>
                  <a:cubicBezTo>
                    <a:pt x="4852512" y="290989"/>
                    <a:pt x="4854416" y="303371"/>
                    <a:pt x="4857274" y="316706"/>
                  </a:cubicBezTo>
                  <a:cubicBezTo>
                    <a:pt x="4856322" y="321469"/>
                    <a:pt x="4855369" y="325279"/>
                    <a:pt x="4854416" y="330041"/>
                  </a:cubicBezTo>
                  <a:cubicBezTo>
                    <a:pt x="4853464" y="329089"/>
                    <a:pt x="4852512" y="327184"/>
                    <a:pt x="4852512" y="326231"/>
                  </a:cubicBezTo>
                  <a:cubicBezTo>
                    <a:pt x="4852512" y="325279"/>
                    <a:pt x="4852512" y="323374"/>
                    <a:pt x="4852512" y="322421"/>
                  </a:cubicBezTo>
                  <a:cubicBezTo>
                    <a:pt x="4851559" y="311944"/>
                    <a:pt x="4851559" y="303371"/>
                    <a:pt x="4850606" y="295751"/>
                  </a:cubicBezTo>
                  <a:cubicBezTo>
                    <a:pt x="4850606" y="290989"/>
                    <a:pt x="4849654" y="287179"/>
                    <a:pt x="4849654" y="284321"/>
                  </a:cubicBezTo>
                  <a:cubicBezTo>
                    <a:pt x="4849654" y="283369"/>
                    <a:pt x="4849654" y="282416"/>
                    <a:pt x="4850606" y="281464"/>
                  </a:cubicBezTo>
                  <a:close/>
                  <a:moveTo>
                    <a:pt x="4838224" y="290036"/>
                  </a:moveTo>
                  <a:cubicBezTo>
                    <a:pt x="4841081" y="283369"/>
                    <a:pt x="4843939" y="277654"/>
                    <a:pt x="4845844" y="272891"/>
                  </a:cubicBezTo>
                  <a:cubicBezTo>
                    <a:pt x="4846797" y="270034"/>
                    <a:pt x="4847749" y="267176"/>
                    <a:pt x="4848701" y="265271"/>
                  </a:cubicBezTo>
                  <a:cubicBezTo>
                    <a:pt x="4848701" y="268129"/>
                    <a:pt x="4849654" y="271939"/>
                    <a:pt x="4849654" y="275749"/>
                  </a:cubicBezTo>
                  <a:cubicBezTo>
                    <a:pt x="4848701" y="276701"/>
                    <a:pt x="4848701" y="277654"/>
                    <a:pt x="4847749" y="277654"/>
                  </a:cubicBezTo>
                  <a:cubicBezTo>
                    <a:pt x="4847749" y="274796"/>
                    <a:pt x="4847749" y="273844"/>
                    <a:pt x="4847749" y="273844"/>
                  </a:cubicBezTo>
                  <a:cubicBezTo>
                    <a:pt x="4847749" y="273844"/>
                    <a:pt x="4847749" y="275749"/>
                    <a:pt x="4847749" y="278606"/>
                  </a:cubicBezTo>
                  <a:cubicBezTo>
                    <a:pt x="4845844" y="281464"/>
                    <a:pt x="4842987" y="284321"/>
                    <a:pt x="4841081" y="288131"/>
                  </a:cubicBezTo>
                  <a:cubicBezTo>
                    <a:pt x="4840129" y="290036"/>
                    <a:pt x="4838224" y="291941"/>
                    <a:pt x="4836319" y="294799"/>
                  </a:cubicBezTo>
                  <a:cubicBezTo>
                    <a:pt x="4836319" y="292894"/>
                    <a:pt x="4837272" y="291941"/>
                    <a:pt x="4838224" y="290036"/>
                  </a:cubicBezTo>
                  <a:close/>
                  <a:moveTo>
                    <a:pt x="4835366" y="309086"/>
                  </a:moveTo>
                  <a:cubicBezTo>
                    <a:pt x="4835366" y="309086"/>
                    <a:pt x="4835366" y="308134"/>
                    <a:pt x="4836319" y="308134"/>
                  </a:cubicBezTo>
                  <a:cubicBezTo>
                    <a:pt x="4837272" y="309086"/>
                    <a:pt x="4837272" y="310039"/>
                    <a:pt x="4838224" y="311944"/>
                  </a:cubicBezTo>
                  <a:cubicBezTo>
                    <a:pt x="4838224" y="312896"/>
                    <a:pt x="4839176" y="312896"/>
                    <a:pt x="4839176" y="313849"/>
                  </a:cubicBezTo>
                  <a:cubicBezTo>
                    <a:pt x="4838224" y="314801"/>
                    <a:pt x="4837272" y="315754"/>
                    <a:pt x="4835366" y="317659"/>
                  </a:cubicBezTo>
                  <a:cubicBezTo>
                    <a:pt x="4835366" y="317659"/>
                    <a:pt x="4835366" y="317659"/>
                    <a:pt x="4835366" y="317659"/>
                  </a:cubicBezTo>
                  <a:cubicBezTo>
                    <a:pt x="4835366" y="317659"/>
                    <a:pt x="4834414" y="316706"/>
                    <a:pt x="4834414" y="316706"/>
                  </a:cubicBezTo>
                  <a:cubicBezTo>
                    <a:pt x="4833462" y="315754"/>
                    <a:pt x="4833462" y="315754"/>
                    <a:pt x="4832509" y="314801"/>
                  </a:cubicBezTo>
                  <a:cubicBezTo>
                    <a:pt x="4833462" y="312896"/>
                    <a:pt x="4834414" y="310991"/>
                    <a:pt x="4835366" y="309086"/>
                  </a:cubicBezTo>
                  <a:close/>
                  <a:moveTo>
                    <a:pt x="4830604" y="319564"/>
                  </a:moveTo>
                  <a:cubicBezTo>
                    <a:pt x="4831556" y="317659"/>
                    <a:pt x="4831556" y="316706"/>
                    <a:pt x="4832509" y="314801"/>
                  </a:cubicBezTo>
                  <a:cubicBezTo>
                    <a:pt x="4832509" y="315754"/>
                    <a:pt x="4833462" y="315754"/>
                    <a:pt x="4833462" y="316706"/>
                  </a:cubicBezTo>
                  <a:cubicBezTo>
                    <a:pt x="4833462" y="317659"/>
                    <a:pt x="4834414" y="317659"/>
                    <a:pt x="4834414" y="318611"/>
                  </a:cubicBezTo>
                  <a:cubicBezTo>
                    <a:pt x="4832509" y="320516"/>
                    <a:pt x="4830604" y="322421"/>
                    <a:pt x="4828699" y="324326"/>
                  </a:cubicBezTo>
                  <a:cubicBezTo>
                    <a:pt x="4829651" y="322421"/>
                    <a:pt x="4829651" y="320516"/>
                    <a:pt x="4830604" y="319564"/>
                  </a:cubicBezTo>
                  <a:close/>
                  <a:moveTo>
                    <a:pt x="4817269" y="364331"/>
                  </a:moveTo>
                  <a:cubicBezTo>
                    <a:pt x="4817269" y="361474"/>
                    <a:pt x="4817269" y="359569"/>
                    <a:pt x="4817269" y="356711"/>
                  </a:cubicBezTo>
                  <a:cubicBezTo>
                    <a:pt x="4820126" y="349091"/>
                    <a:pt x="4822984" y="342424"/>
                    <a:pt x="4824889" y="335756"/>
                  </a:cubicBezTo>
                  <a:cubicBezTo>
                    <a:pt x="4824889" y="335756"/>
                    <a:pt x="4825841" y="334804"/>
                    <a:pt x="4825841" y="334804"/>
                  </a:cubicBezTo>
                  <a:cubicBezTo>
                    <a:pt x="4829651" y="328136"/>
                    <a:pt x="4833462" y="323374"/>
                    <a:pt x="4835366" y="319564"/>
                  </a:cubicBezTo>
                  <a:cubicBezTo>
                    <a:pt x="4835366" y="320516"/>
                    <a:pt x="4836319" y="321469"/>
                    <a:pt x="4837272" y="322421"/>
                  </a:cubicBezTo>
                  <a:cubicBezTo>
                    <a:pt x="4838224" y="324326"/>
                    <a:pt x="4839176" y="327184"/>
                    <a:pt x="4841081" y="330994"/>
                  </a:cubicBezTo>
                  <a:cubicBezTo>
                    <a:pt x="4842034" y="332899"/>
                    <a:pt x="4842034" y="333851"/>
                    <a:pt x="4842987" y="335756"/>
                  </a:cubicBezTo>
                  <a:cubicBezTo>
                    <a:pt x="4840129" y="338614"/>
                    <a:pt x="4838224" y="341471"/>
                    <a:pt x="4835366" y="345281"/>
                  </a:cubicBezTo>
                  <a:cubicBezTo>
                    <a:pt x="4831556" y="350996"/>
                    <a:pt x="4826794" y="357664"/>
                    <a:pt x="4822984" y="366236"/>
                  </a:cubicBezTo>
                  <a:cubicBezTo>
                    <a:pt x="4822031" y="367189"/>
                    <a:pt x="4821079" y="368141"/>
                    <a:pt x="4820126" y="369094"/>
                  </a:cubicBezTo>
                  <a:cubicBezTo>
                    <a:pt x="4819174" y="370046"/>
                    <a:pt x="4818222" y="370999"/>
                    <a:pt x="4817269" y="371951"/>
                  </a:cubicBezTo>
                  <a:cubicBezTo>
                    <a:pt x="4816316" y="369094"/>
                    <a:pt x="4817269" y="366236"/>
                    <a:pt x="4817269" y="364331"/>
                  </a:cubicBezTo>
                  <a:close/>
                  <a:moveTo>
                    <a:pt x="4816316" y="376714"/>
                  </a:moveTo>
                  <a:cubicBezTo>
                    <a:pt x="4817269" y="373856"/>
                    <a:pt x="4819174" y="370999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20126" y="370046"/>
                    <a:pt x="4820126" y="370046"/>
                    <a:pt x="4820126" y="370046"/>
                  </a:cubicBezTo>
                  <a:cubicBezTo>
                    <a:pt x="4819174" y="372904"/>
                    <a:pt x="4817269" y="375761"/>
                    <a:pt x="4816316" y="378619"/>
                  </a:cubicBezTo>
                  <a:cubicBezTo>
                    <a:pt x="4816316" y="376714"/>
                    <a:pt x="4816316" y="376714"/>
                    <a:pt x="4816316" y="376714"/>
                  </a:cubicBezTo>
                  <a:close/>
                  <a:moveTo>
                    <a:pt x="4762024" y="305276"/>
                  </a:moveTo>
                  <a:cubicBezTo>
                    <a:pt x="4762024" y="306229"/>
                    <a:pt x="4762976" y="312896"/>
                    <a:pt x="4763929" y="322421"/>
                  </a:cubicBezTo>
                  <a:cubicBezTo>
                    <a:pt x="4762024" y="317659"/>
                    <a:pt x="4761072" y="313849"/>
                    <a:pt x="4760119" y="309086"/>
                  </a:cubicBezTo>
                  <a:cubicBezTo>
                    <a:pt x="4761072" y="306229"/>
                    <a:pt x="4761072" y="303371"/>
                    <a:pt x="4762024" y="300514"/>
                  </a:cubicBezTo>
                  <a:cubicBezTo>
                    <a:pt x="4762024" y="302419"/>
                    <a:pt x="4762024" y="303371"/>
                    <a:pt x="4762024" y="305276"/>
                  </a:cubicBezTo>
                  <a:close/>
                  <a:moveTo>
                    <a:pt x="4755356" y="279559"/>
                  </a:moveTo>
                  <a:cubicBezTo>
                    <a:pt x="4757262" y="284321"/>
                    <a:pt x="4758214" y="289084"/>
                    <a:pt x="4760119" y="294799"/>
                  </a:cubicBezTo>
                  <a:cubicBezTo>
                    <a:pt x="4760119" y="295751"/>
                    <a:pt x="4760119" y="296704"/>
                    <a:pt x="4761072" y="297656"/>
                  </a:cubicBezTo>
                  <a:cubicBezTo>
                    <a:pt x="4760119" y="299561"/>
                    <a:pt x="4759166" y="301466"/>
                    <a:pt x="4758214" y="304324"/>
                  </a:cubicBezTo>
                  <a:cubicBezTo>
                    <a:pt x="4757262" y="300514"/>
                    <a:pt x="4755356" y="296704"/>
                    <a:pt x="4754404" y="292894"/>
                  </a:cubicBezTo>
                  <a:cubicBezTo>
                    <a:pt x="4754404" y="288131"/>
                    <a:pt x="4754404" y="284321"/>
                    <a:pt x="4755356" y="279559"/>
                  </a:cubicBezTo>
                  <a:close/>
                  <a:moveTo>
                    <a:pt x="4759166" y="342424"/>
                  </a:moveTo>
                  <a:cubicBezTo>
                    <a:pt x="4757262" y="338614"/>
                    <a:pt x="4756309" y="335756"/>
                    <a:pt x="4755356" y="331946"/>
                  </a:cubicBezTo>
                  <a:cubicBezTo>
                    <a:pt x="4755356" y="330041"/>
                    <a:pt x="4756309" y="328136"/>
                    <a:pt x="4756309" y="326231"/>
                  </a:cubicBezTo>
                  <a:cubicBezTo>
                    <a:pt x="4757262" y="330994"/>
                    <a:pt x="4758214" y="336709"/>
                    <a:pt x="4759166" y="342424"/>
                  </a:cubicBezTo>
                  <a:close/>
                  <a:moveTo>
                    <a:pt x="4753451" y="312896"/>
                  </a:moveTo>
                  <a:cubicBezTo>
                    <a:pt x="4753451" y="313849"/>
                    <a:pt x="4753451" y="314801"/>
                    <a:pt x="4754404" y="315754"/>
                  </a:cubicBezTo>
                  <a:cubicBezTo>
                    <a:pt x="4754404" y="316706"/>
                    <a:pt x="4754404" y="316706"/>
                    <a:pt x="4753451" y="317659"/>
                  </a:cubicBezTo>
                  <a:cubicBezTo>
                    <a:pt x="4753451" y="315754"/>
                    <a:pt x="4753451" y="313849"/>
                    <a:pt x="4753451" y="312896"/>
                  </a:cubicBezTo>
                  <a:close/>
                  <a:moveTo>
                    <a:pt x="4755356" y="373856"/>
                  </a:moveTo>
                  <a:cubicBezTo>
                    <a:pt x="4755356" y="374809"/>
                    <a:pt x="4755356" y="374809"/>
                    <a:pt x="4756309" y="375761"/>
                  </a:cubicBezTo>
                  <a:cubicBezTo>
                    <a:pt x="4755356" y="376714"/>
                    <a:pt x="4755356" y="378619"/>
                    <a:pt x="4754404" y="379571"/>
                  </a:cubicBezTo>
                  <a:cubicBezTo>
                    <a:pt x="4753451" y="379571"/>
                    <a:pt x="4753451" y="379571"/>
                    <a:pt x="4752499" y="379571"/>
                  </a:cubicBezTo>
                  <a:cubicBezTo>
                    <a:pt x="4753451" y="377666"/>
                    <a:pt x="4754404" y="375761"/>
                    <a:pt x="4755356" y="373856"/>
                  </a:cubicBezTo>
                  <a:close/>
                  <a:moveTo>
                    <a:pt x="4748689" y="291941"/>
                  </a:moveTo>
                  <a:cubicBezTo>
                    <a:pt x="4747737" y="295751"/>
                    <a:pt x="4747737" y="299561"/>
                    <a:pt x="4746784" y="303371"/>
                  </a:cubicBezTo>
                  <a:cubicBezTo>
                    <a:pt x="4746784" y="303371"/>
                    <a:pt x="4746784" y="303371"/>
                    <a:pt x="4746784" y="303371"/>
                  </a:cubicBezTo>
                  <a:cubicBezTo>
                    <a:pt x="4746784" y="302419"/>
                    <a:pt x="4746784" y="300514"/>
                    <a:pt x="4746784" y="299561"/>
                  </a:cubicBezTo>
                  <a:cubicBezTo>
                    <a:pt x="4746784" y="296704"/>
                    <a:pt x="4747737" y="293846"/>
                    <a:pt x="4748689" y="291941"/>
                  </a:cubicBezTo>
                  <a:close/>
                  <a:moveTo>
                    <a:pt x="4738212" y="327184"/>
                  </a:moveTo>
                  <a:cubicBezTo>
                    <a:pt x="4738212" y="331946"/>
                    <a:pt x="4737259" y="335756"/>
                    <a:pt x="4737259" y="341471"/>
                  </a:cubicBezTo>
                  <a:cubicBezTo>
                    <a:pt x="4737259" y="339566"/>
                    <a:pt x="4736306" y="338614"/>
                    <a:pt x="4736306" y="336709"/>
                  </a:cubicBezTo>
                  <a:cubicBezTo>
                    <a:pt x="4737259" y="332899"/>
                    <a:pt x="4737259" y="330041"/>
                    <a:pt x="4738212" y="327184"/>
                  </a:cubicBezTo>
                  <a:close/>
                  <a:moveTo>
                    <a:pt x="4720114" y="261461"/>
                  </a:moveTo>
                  <a:cubicBezTo>
                    <a:pt x="4720114" y="261461"/>
                    <a:pt x="4720114" y="261461"/>
                    <a:pt x="4720114" y="261461"/>
                  </a:cubicBezTo>
                  <a:cubicBezTo>
                    <a:pt x="4722972" y="270034"/>
                    <a:pt x="4725829" y="279559"/>
                    <a:pt x="4729639" y="290989"/>
                  </a:cubicBezTo>
                  <a:cubicBezTo>
                    <a:pt x="4730591" y="292894"/>
                    <a:pt x="4730591" y="294799"/>
                    <a:pt x="4731544" y="296704"/>
                  </a:cubicBezTo>
                  <a:cubicBezTo>
                    <a:pt x="4730591" y="300514"/>
                    <a:pt x="4728687" y="304324"/>
                    <a:pt x="4727734" y="308134"/>
                  </a:cubicBezTo>
                  <a:cubicBezTo>
                    <a:pt x="4726781" y="304324"/>
                    <a:pt x="4724876" y="299561"/>
                    <a:pt x="4723924" y="295751"/>
                  </a:cubicBezTo>
                  <a:cubicBezTo>
                    <a:pt x="4722019" y="289084"/>
                    <a:pt x="4720114" y="282416"/>
                    <a:pt x="4718209" y="276701"/>
                  </a:cubicBezTo>
                  <a:cubicBezTo>
                    <a:pt x="4718209" y="270034"/>
                    <a:pt x="4719162" y="265271"/>
                    <a:pt x="4720114" y="261461"/>
                  </a:cubicBezTo>
                  <a:close/>
                  <a:moveTo>
                    <a:pt x="4709637" y="324326"/>
                  </a:moveTo>
                  <a:cubicBezTo>
                    <a:pt x="4711541" y="315754"/>
                    <a:pt x="4712494" y="308134"/>
                    <a:pt x="4713447" y="301466"/>
                  </a:cubicBezTo>
                  <a:cubicBezTo>
                    <a:pt x="4715351" y="310991"/>
                    <a:pt x="4717256" y="321469"/>
                    <a:pt x="4719162" y="331946"/>
                  </a:cubicBezTo>
                  <a:cubicBezTo>
                    <a:pt x="4718209" y="335756"/>
                    <a:pt x="4716304" y="339566"/>
                    <a:pt x="4715351" y="343376"/>
                  </a:cubicBezTo>
                  <a:cubicBezTo>
                    <a:pt x="4715351" y="343376"/>
                    <a:pt x="4715351" y="343376"/>
                    <a:pt x="4715351" y="343376"/>
                  </a:cubicBezTo>
                  <a:cubicBezTo>
                    <a:pt x="4712494" y="339566"/>
                    <a:pt x="4709637" y="335756"/>
                    <a:pt x="4707731" y="332899"/>
                  </a:cubicBezTo>
                  <a:cubicBezTo>
                    <a:pt x="4708684" y="330041"/>
                    <a:pt x="4708684" y="327184"/>
                    <a:pt x="4709637" y="324326"/>
                  </a:cubicBezTo>
                  <a:close/>
                  <a:moveTo>
                    <a:pt x="4703922" y="355759"/>
                  </a:moveTo>
                  <a:cubicBezTo>
                    <a:pt x="4704874" y="357664"/>
                    <a:pt x="4704874" y="358616"/>
                    <a:pt x="4705826" y="360521"/>
                  </a:cubicBezTo>
                  <a:cubicBezTo>
                    <a:pt x="4706779" y="363379"/>
                    <a:pt x="4707731" y="366236"/>
                    <a:pt x="4708684" y="369094"/>
                  </a:cubicBezTo>
                  <a:cubicBezTo>
                    <a:pt x="4707731" y="371951"/>
                    <a:pt x="4705826" y="374809"/>
                    <a:pt x="4704874" y="377666"/>
                  </a:cubicBezTo>
                  <a:cubicBezTo>
                    <a:pt x="4704874" y="377666"/>
                    <a:pt x="4704874" y="376714"/>
                    <a:pt x="4704874" y="376714"/>
                  </a:cubicBezTo>
                  <a:cubicBezTo>
                    <a:pt x="4703922" y="374809"/>
                    <a:pt x="4702969" y="373856"/>
                    <a:pt x="4702016" y="371951"/>
                  </a:cubicBezTo>
                  <a:cubicBezTo>
                    <a:pt x="4702016" y="366236"/>
                    <a:pt x="4702969" y="361474"/>
                    <a:pt x="4703922" y="355759"/>
                  </a:cubicBezTo>
                  <a:close/>
                  <a:moveTo>
                    <a:pt x="4682966" y="380524"/>
                  </a:moveTo>
                  <a:cubicBezTo>
                    <a:pt x="4682014" y="384334"/>
                    <a:pt x="4681062" y="388144"/>
                    <a:pt x="4680109" y="392906"/>
                  </a:cubicBezTo>
                  <a:cubicBezTo>
                    <a:pt x="4679156" y="392906"/>
                    <a:pt x="4677251" y="393859"/>
                    <a:pt x="4676299" y="393859"/>
                  </a:cubicBezTo>
                  <a:cubicBezTo>
                    <a:pt x="4676299" y="391954"/>
                    <a:pt x="4675347" y="390049"/>
                    <a:pt x="4675347" y="388144"/>
                  </a:cubicBezTo>
                  <a:cubicBezTo>
                    <a:pt x="4678204" y="384334"/>
                    <a:pt x="4681062" y="381476"/>
                    <a:pt x="4682966" y="378619"/>
                  </a:cubicBezTo>
                  <a:cubicBezTo>
                    <a:pt x="4682014" y="379571"/>
                    <a:pt x="4682966" y="380524"/>
                    <a:pt x="4682966" y="380524"/>
                  </a:cubicBezTo>
                  <a:close/>
                  <a:moveTo>
                    <a:pt x="4672489" y="361474"/>
                  </a:moveTo>
                  <a:cubicBezTo>
                    <a:pt x="4674394" y="365284"/>
                    <a:pt x="4677251" y="370046"/>
                    <a:pt x="4679156" y="373856"/>
                  </a:cubicBezTo>
                  <a:cubicBezTo>
                    <a:pt x="4677251" y="375761"/>
                    <a:pt x="4674394" y="377666"/>
                    <a:pt x="4672489" y="379571"/>
                  </a:cubicBezTo>
                  <a:cubicBezTo>
                    <a:pt x="4672489" y="378619"/>
                    <a:pt x="4672489" y="377666"/>
                    <a:pt x="4671537" y="376714"/>
                  </a:cubicBezTo>
                  <a:cubicBezTo>
                    <a:pt x="4671537" y="374809"/>
                    <a:pt x="4670584" y="372904"/>
                    <a:pt x="4670584" y="370999"/>
                  </a:cubicBezTo>
                  <a:cubicBezTo>
                    <a:pt x="4671537" y="368141"/>
                    <a:pt x="4671537" y="364331"/>
                    <a:pt x="4672489" y="361474"/>
                  </a:cubicBezTo>
                  <a:close/>
                  <a:moveTo>
                    <a:pt x="4661059" y="265271"/>
                  </a:moveTo>
                  <a:cubicBezTo>
                    <a:pt x="4662012" y="260509"/>
                    <a:pt x="4662964" y="256699"/>
                    <a:pt x="4663916" y="252889"/>
                  </a:cubicBezTo>
                  <a:cubicBezTo>
                    <a:pt x="4665822" y="246221"/>
                    <a:pt x="4667726" y="241459"/>
                    <a:pt x="4669631" y="237649"/>
                  </a:cubicBezTo>
                  <a:cubicBezTo>
                    <a:pt x="4669631" y="239554"/>
                    <a:pt x="4669631" y="240506"/>
                    <a:pt x="4669631" y="242411"/>
                  </a:cubicBezTo>
                  <a:cubicBezTo>
                    <a:pt x="4667726" y="250031"/>
                    <a:pt x="4664869" y="259556"/>
                    <a:pt x="4661059" y="269081"/>
                  </a:cubicBezTo>
                  <a:cubicBezTo>
                    <a:pt x="4661059" y="268129"/>
                    <a:pt x="4661059" y="266224"/>
                    <a:pt x="4661059" y="265271"/>
                  </a:cubicBezTo>
                  <a:close/>
                  <a:moveTo>
                    <a:pt x="4645819" y="278606"/>
                  </a:moveTo>
                  <a:cubicBezTo>
                    <a:pt x="4646772" y="271939"/>
                    <a:pt x="4647724" y="266224"/>
                    <a:pt x="4648676" y="260509"/>
                  </a:cubicBezTo>
                  <a:cubicBezTo>
                    <a:pt x="4649629" y="257651"/>
                    <a:pt x="4649629" y="253841"/>
                    <a:pt x="4650581" y="250984"/>
                  </a:cubicBezTo>
                  <a:cubicBezTo>
                    <a:pt x="4650581" y="250984"/>
                    <a:pt x="4650581" y="251936"/>
                    <a:pt x="4650581" y="251936"/>
                  </a:cubicBezTo>
                  <a:cubicBezTo>
                    <a:pt x="4651534" y="254794"/>
                    <a:pt x="4652487" y="259556"/>
                    <a:pt x="4652487" y="265271"/>
                  </a:cubicBezTo>
                  <a:cubicBezTo>
                    <a:pt x="4652487" y="267176"/>
                    <a:pt x="4652487" y="269081"/>
                    <a:pt x="4652487" y="270034"/>
                  </a:cubicBezTo>
                  <a:cubicBezTo>
                    <a:pt x="4651534" y="272891"/>
                    <a:pt x="4651534" y="275749"/>
                    <a:pt x="4650581" y="278606"/>
                  </a:cubicBezTo>
                  <a:cubicBezTo>
                    <a:pt x="4649629" y="282416"/>
                    <a:pt x="4648676" y="287179"/>
                    <a:pt x="4648676" y="290989"/>
                  </a:cubicBezTo>
                  <a:cubicBezTo>
                    <a:pt x="4648676" y="287179"/>
                    <a:pt x="4646772" y="283369"/>
                    <a:pt x="4645819" y="278606"/>
                  </a:cubicBezTo>
                  <a:cubicBezTo>
                    <a:pt x="4645819" y="278606"/>
                    <a:pt x="4645819" y="278606"/>
                    <a:pt x="4645819" y="278606"/>
                  </a:cubicBezTo>
                  <a:close/>
                  <a:moveTo>
                    <a:pt x="4642962" y="293846"/>
                  </a:moveTo>
                  <a:cubicBezTo>
                    <a:pt x="4643914" y="296704"/>
                    <a:pt x="4643914" y="299561"/>
                    <a:pt x="4644866" y="302419"/>
                  </a:cubicBezTo>
                  <a:cubicBezTo>
                    <a:pt x="4644866" y="304324"/>
                    <a:pt x="4645819" y="307181"/>
                    <a:pt x="4645819" y="309086"/>
                  </a:cubicBezTo>
                  <a:cubicBezTo>
                    <a:pt x="4645819" y="309086"/>
                    <a:pt x="4645819" y="309086"/>
                    <a:pt x="4645819" y="309086"/>
                  </a:cubicBezTo>
                  <a:cubicBezTo>
                    <a:pt x="4644866" y="308134"/>
                    <a:pt x="4643914" y="307181"/>
                    <a:pt x="4642962" y="306229"/>
                  </a:cubicBezTo>
                  <a:cubicBezTo>
                    <a:pt x="4642962" y="304324"/>
                    <a:pt x="4642009" y="302419"/>
                    <a:pt x="4642009" y="299561"/>
                  </a:cubicBezTo>
                  <a:cubicBezTo>
                    <a:pt x="4642962" y="297656"/>
                    <a:pt x="4642962" y="295751"/>
                    <a:pt x="4642962" y="293846"/>
                  </a:cubicBezTo>
                  <a:close/>
                  <a:moveTo>
                    <a:pt x="4595337" y="280511"/>
                  </a:moveTo>
                  <a:cubicBezTo>
                    <a:pt x="4596289" y="284321"/>
                    <a:pt x="4597241" y="289084"/>
                    <a:pt x="4598194" y="293846"/>
                  </a:cubicBezTo>
                  <a:cubicBezTo>
                    <a:pt x="4598194" y="295751"/>
                    <a:pt x="4598194" y="298609"/>
                    <a:pt x="4598194" y="300514"/>
                  </a:cubicBezTo>
                  <a:cubicBezTo>
                    <a:pt x="4598194" y="304324"/>
                    <a:pt x="4598194" y="308134"/>
                    <a:pt x="4598194" y="311944"/>
                  </a:cubicBezTo>
                  <a:cubicBezTo>
                    <a:pt x="4597241" y="313849"/>
                    <a:pt x="4597241" y="316706"/>
                    <a:pt x="4596289" y="319564"/>
                  </a:cubicBezTo>
                  <a:cubicBezTo>
                    <a:pt x="4595337" y="316706"/>
                    <a:pt x="4594384" y="314801"/>
                    <a:pt x="4593431" y="311944"/>
                  </a:cubicBezTo>
                  <a:cubicBezTo>
                    <a:pt x="4593431" y="310039"/>
                    <a:pt x="4593431" y="307181"/>
                    <a:pt x="4593431" y="305276"/>
                  </a:cubicBezTo>
                  <a:cubicBezTo>
                    <a:pt x="4593431" y="298609"/>
                    <a:pt x="4593431" y="292894"/>
                    <a:pt x="4593431" y="286226"/>
                  </a:cubicBezTo>
                  <a:cubicBezTo>
                    <a:pt x="4593431" y="284321"/>
                    <a:pt x="4594384" y="282416"/>
                    <a:pt x="4595337" y="280511"/>
                  </a:cubicBezTo>
                  <a:cubicBezTo>
                    <a:pt x="4595337" y="280511"/>
                    <a:pt x="4595337" y="280511"/>
                    <a:pt x="4595337" y="280511"/>
                  </a:cubicBezTo>
                  <a:close/>
                  <a:moveTo>
                    <a:pt x="4595337" y="277654"/>
                  </a:moveTo>
                  <a:cubicBezTo>
                    <a:pt x="4594384" y="278606"/>
                    <a:pt x="4594384" y="278606"/>
                    <a:pt x="4593431" y="279559"/>
                  </a:cubicBezTo>
                  <a:cubicBezTo>
                    <a:pt x="4593431" y="279559"/>
                    <a:pt x="4593431" y="280511"/>
                    <a:pt x="4592479" y="280511"/>
                  </a:cubicBezTo>
                  <a:cubicBezTo>
                    <a:pt x="4592479" y="274796"/>
                    <a:pt x="4592479" y="269081"/>
                    <a:pt x="4592479" y="263366"/>
                  </a:cubicBezTo>
                  <a:cubicBezTo>
                    <a:pt x="4593431" y="267176"/>
                    <a:pt x="4594384" y="271939"/>
                    <a:pt x="4595337" y="277654"/>
                  </a:cubicBezTo>
                  <a:close/>
                  <a:moveTo>
                    <a:pt x="4576287" y="253841"/>
                  </a:moveTo>
                  <a:cubicBezTo>
                    <a:pt x="4576287" y="260509"/>
                    <a:pt x="4576287" y="267176"/>
                    <a:pt x="4575334" y="273844"/>
                  </a:cubicBezTo>
                  <a:cubicBezTo>
                    <a:pt x="4573429" y="270034"/>
                    <a:pt x="4571524" y="266224"/>
                    <a:pt x="4569619" y="262414"/>
                  </a:cubicBezTo>
                  <a:cubicBezTo>
                    <a:pt x="4572476" y="259556"/>
                    <a:pt x="4574381" y="256699"/>
                    <a:pt x="4576287" y="253841"/>
                  </a:cubicBezTo>
                  <a:close/>
                  <a:moveTo>
                    <a:pt x="4566762" y="268129"/>
                  </a:moveTo>
                  <a:cubicBezTo>
                    <a:pt x="4566762" y="268129"/>
                    <a:pt x="4566762" y="269081"/>
                    <a:pt x="4566762" y="268129"/>
                  </a:cubicBezTo>
                  <a:cubicBezTo>
                    <a:pt x="4568666" y="273844"/>
                    <a:pt x="4570572" y="278606"/>
                    <a:pt x="4571524" y="284321"/>
                  </a:cubicBezTo>
                  <a:cubicBezTo>
                    <a:pt x="4572476" y="288131"/>
                    <a:pt x="4573429" y="292894"/>
                    <a:pt x="4574381" y="296704"/>
                  </a:cubicBezTo>
                  <a:cubicBezTo>
                    <a:pt x="4574381" y="298609"/>
                    <a:pt x="4574381" y="299561"/>
                    <a:pt x="4574381" y="301466"/>
                  </a:cubicBezTo>
                  <a:cubicBezTo>
                    <a:pt x="4570572" y="293846"/>
                    <a:pt x="4568666" y="289084"/>
                    <a:pt x="4568666" y="289084"/>
                  </a:cubicBezTo>
                  <a:cubicBezTo>
                    <a:pt x="4568666" y="289084"/>
                    <a:pt x="4570572" y="296704"/>
                    <a:pt x="4574381" y="309086"/>
                  </a:cubicBezTo>
                  <a:cubicBezTo>
                    <a:pt x="4573429" y="310991"/>
                    <a:pt x="4572476" y="312896"/>
                    <a:pt x="4571524" y="314801"/>
                  </a:cubicBezTo>
                  <a:cubicBezTo>
                    <a:pt x="4571524" y="314801"/>
                    <a:pt x="4571524" y="314801"/>
                    <a:pt x="4571524" y="315754"/>
                  </a:cubicBezTo>
                  <a:cubicBezTo>
                    <a:pt x="4568666" y="293846"/>
                    <a:pt x="4566762" y="278606"/>
                    <a:pt x="4564856" y="271939"/>
                  </a:cubicBezTo>
                  <a:cubicBezTo>
                    <a:pt x="4564856" y="270986"/>
                    <a:pt x="4565809" y="270034"/>
                    <a:pt x="4566762" y="268129"/>
                  </a:cubicBezTo>
                  <a:close/>
                  <a:moveTo>
                    <a:pt x="4560094" y="254794"/>
                  </a:moveTo>
                  <a:cubicBezTo>
                    <a:pt x="4561047" y="256699"/>
                    <a:pt x="4561999" y="258604"/>
                    <a:pt x="4562951" y="260509"/>
                  </a:cubicBezTo>
                  <a:cubicBezTo>
                    <a:pt x="4561999" y="261461"/>
                    <a:pt x="4561047" y="262414"/>
                    <a:pt x="4561047" y="263366"/>
                  </a:cubicBezTo>
                  <a:cubicBezTo>
                    <a:pt x="4560094" y="265271"/>
                    <a:pt x="4558189" y="266224"/>
                    <a:pt x="4557237" y="268129"/>
                  </a:cubicBezTo>
                  <a:cubicBezTo>
                    <a:pt x="4558189" y="263366"/>
                    <a:pt x="4559141" y="258604"/>
                    <a:pt x="4560094" y="254794"/>
                  </a:cubicBezTo>
                  <a:close/>
                  <a:moveTo>
                    <a:pt x="4548664" y="317659"/>
                  </a:moveTo>
                  <a:cubicBezTo>
                    <a:pt x="4551522" y="307181"/>
                    <a:pt x="4554379" y="298609"/>
                    <a:pt x="4557237" y="290036"/>
                  </a:cubicBezTo>
                  <a:cubicBezTo>
                    <a:pt x="4559141" y="284321"/>
                    <a:pt x="4561047" y="279559"/>
                    <a:pt x="4562951" y="275749"/>
                  </a:cubicBezTo>
                  <a:cubicBezTo>
                    <a:pt x="4561999" y="283369"/>
                    <a:pt x="4561047" y="298609"/>
                    <a:pt x="4560094" y="318611"/>
                  </a:cubicBezTo>
                  <a:cubicBezTo>
                    <a:pt x="4557237" y="313849"/>
                    <a:pt x="4555331" y="310991"/>
                    <a:pt x="4555331" y="310991"/>
                  </a:cubicBezTo>
                  <a:cubicBezTo>
                    <a:pt x="4555331" y="310991"/>
                    <a:pt x="4557237" y="314801"/>
                    <a:pt x="4560094" y="321469"/>
                  </a:cubicBezTo>
                  <a:cubicBezTo>
                    <a:pt x="4560094" y="321469"/>
                    <a:pt x="4560094" y="321469"/>
                    <a:pt x="4560094" y="321469"/>
                  </a:cubicBezTo>
                  <a:cubicBezTo>
                    <a:pt x="4560094" y="328136"/>
                    <a:pt x="4559141" y="334804"/>
                    <a:pt x="4559141" y="342424"/>
                  </a:cubicBezTo>
                  <a:cubicBezTo>
                    <a:pt x="4558189" y="346234"/>
                    <a:pt x="4556284" y="349091"/>
                    <a:pt x="4555331" y="352901"/>
                  </a:cubicBezTo>
                  <a:cubicBezTo>
                    <a:pt x="4554379" y="355759"/>
                    <a:pt x="4553426" y="358616"/>
                    <a:pt x="4552474" y="361474"/>
                  </a:cubicBezTo>
                  <a:cubicBezTo>
                    <a:pt x="4550569" y="354806"/>
                    <a:pt x="4549616" y="349091"/>
                    <a:pt x="4547712" y="343376"/>
                  </a:cubicBezTo>
                  <a:cubicBezTo>
                    <a:pt x="4547712" y="333851"/>
                    <a:pt x="4547712" y="328136"/>
                    <a:pt x="4547712" y="328136"/>
                  </a:cubicBezTo>
                  <a:cubicBezTo>
                    <a:pt x="4547712" y="328136"/>
                    <a:pt x="4546759" y="331946"/>
                    <a:pt x="4545806" y="338614"/>
                  </a:cubicBezTo>
                  <a:cubicBezTo>
                    <a:pt x="4545806" y="338614"/>
                    <a:pt x="4545806" y="337661"/>
                    <a:pt x="4545806" y="337661"/>
                  </a:cubicBezTo>
                  <a:cubicBezTo>
                    <a:pt x="4545806" y="336709"/>
                    <a:pt x="4545806" y="336709"/>
                    <a:pt x="4544854" y="335756"/>
                  </a:cubicBezTo>
                  <a:cubicBezTo>
                    <a:pt x="4546759" y="329089"/>
                    <a:pt x="4547712" y="323374"/>
                    <a:pt x="4548664" y="317659"/>
                  </a:cubicBezTo>
                  <a:close/>
                  <a:moveTo>
                    <a:pt x="4457224" y="306229"/>
                  </a:moveTo>
                  <a:cubicBezTo>
                    <a:pt x="4457224" y="306229"/>
                    <a:pt x="4456272" y="306229"/>
                    <a:pt x="4457224" y="306229"/>
                  </a:cubicBezTo>
                  <a:cubicBezTo>
                    <a:pt x="4457224" y="305276"/>
                    <a:pt x="4457224" y="305276"/>
                    <a:pt x="4457224" y="304324"/>
                  </a:cubicBezTo>
                  <a:cubicBezTo>
                    <a:pt x="4457224" y="305276"/>
                    <a:pt x="4457224" y="306229"/>
                    <a:pt x="4457224" y="306229"/>
                  </a:cubicBezTo>
                  <a:close/>
                  <a:moveTo>
                    <a:pt x="4478179" y="359569"/>
                  </a:moveTo>
                  <a:cubicBezTo>
                    <a:pt x="4477226" y="352901"/>
                    <a:pt x="4476274" y="346234"/>
                    <a:pt x="4476274" y="339566"/>
                  </a:cubicBezTo>
                  <a:cubicBezTo>
                    <a:pt x="4476274" y="338614"/>
                    <a:pt x="4476274" y="337661"/>
                    <a:pt x="4476274" y="336709"/>
                  </a:cubicBezTo>
                  <a:cubicBezTo>
                    <a:pt x="4479131" y="340519"/>
                    <a:pt x="4481037" y="343376"/>
                    <a:pt x="4483894" y="347186"/>
                  </a:cubicBezTo>
                  <a:cubicBezTo>
                    <a:pt x="4481037" y="350996"/>
                    <a:pt x="4480084" y="355759"/>
                    <a:pt x="4478179" y="359569"/>
                  </a:cubicBezTo>
                  <a:close/>
                  <a:moveTo>
                    <a:pt x="4497229" y="371951"/>
                  </a:moveTo>
                  <a:cubicBezTo>
                    <a:pt x="4497229" y="370046"/>
                    <a:pt x="4497229" y="369094"/>
                    <a:pt x="4497229" y="367189"/>
                  </a:cubicBezTo>
                  <a:cubicBezTo>
                    <a:pt x="4497229" y="368141"/>
                    <a:pt x="4497229" y="369094"/>
                    <a:pt x="4498181" y="370046"/>
                  </a:cubicBezTo>
                  <a:cubicBezTo>
                    <a:pt x="4497229" y="370999"/>
                    <a:pt x="4497229" y="370999"/>
                    <a:pt x="4497229" y="371951"/>
                  </a:cubicBezTo>
                  <a:close/>
                  <a:moveTo>
                    <a:pt x="4504849" y="322421"/>
                  </a:moveTo>
                  <a:cubicBezTo>
                    <a:pt x="4504849" y="325279"/>
                    <a:pt x="4504849" y="328136"/>
                    <a:pt x="4504849" y="330994"/>
                  </a:cubicBezTo>
                  <a:cubicBezTo>
                    <a:pt x="4503897" y="333851"/>
                    <a:pt x="4502944" y="337661"/>
                    <a:pt x="4501991" y="341471"/>
                  </a:cubicBezTo>
                  <a:cubicBezTo>
                    <a:pt x="4501991" y="343376"/>
                    <a:pt x="4501039" y="346234"/>
                    <a:pt x="4501039" y="348139"/>
                  </a:cubicBezTo>
                  <a:cubicBezTo>
                    <a:pt x="4500087" y="347186"/>
                    <a:pt x="4499134" y="346234"/>
                    <a:pt x="4499134" y="345281"/>
                  </a:cubicBezTo>
                  <a:cubicBezTo>
                    <a:pt x="4499134" y="344329"/>
                    <a:pt x="4498181" y="343376"/>
                    <a:pt x="4498181" y="342424"/>
                  </a:cubicBezTo>
                  <a:cubicBezTo>
                    <a:pt x="4499134" y="336709"/>
                    <a:pt x="4501039" y="330994"/>
                    <a:pt x="4501991" y="326231"/>
                  </a:cubicBezTo>
                  <a:cubicBezTo>
                    <a:pt x="4502944" y="320516"/>
                    <a:pt x="4504849" y="315754"/>
                    <a:pt x="4506754" y="310991"/>
                  </a:cubicBezTo>
                  <a:cubicBezTo>
                    <a:pt x="4505801" y="314801"/>
                    <a:pt x="4505801" y="318611"/>
                    <a:pt x="4504849" y="322421"/>
                  </a:cubicBezTo>
                  <a:close/>
                  <a:moveTo>
                    <a:pt x="4462939" y="250984"/>
                  </a:moveTo>
                  <a:cubicBezTo>
                    <a:pt x="4465797" y="242411"/>
                    <a:pt x="4468654" y="233839"/>
                    <a:pt x="4470559" y="226219"/>
                  </a:cubicBezTo>
                  <a:cubicBezTo>
                    <a:pt x="4470559" y="227171"/>
                    <a:pt x="4472464" y="229076"/>
                    <a:pt x="4474369" y="231934"/>
                  </a:cubicBezTo>
                  <a:cubicBezTo>
                    <a:pt x="4475322" y="233839"/>
                    <a:pt x="4477226" y="235744"/>
                    <a:pt x="4479131" y="238601"/>
                  </a:cubicBezTo>
                  <a:cubicBezTo>
                    <a:pt x="4481037" y="241459"/>
                    <a:pt x="4481989" y="245269"/>
                    <a:pt x="4483894" y="248126"/>
                  </a:cubicBezTo>
                  <a:cubicBezTo>
                    <a:pt x="4485799" y="251936"/>
                    <a:pt x="4487704" y="255746"/>
                    <a:pt x="4489609" y="260509"/>
                  </a:cubicBezTo>
                  <a:cubicBezTo>
                    <a:pt x="4491514" y="265271"/>
                    <a:pt x="4493419" y="270034"/>
                    <a:pt x="4495324" y="275749"/>
                  </a:cubicBezTo>
                  <a:cubicBezTo>
                    <a:pt x="4497229" y="281464"/>
                    <a:pt x="4499134" y="287179"/>
                    <a:pt x="4501039" y="293846"/>
                  </a:cubicBezTo>
                  <a:cubicBezTo>
                    <a:pt x="4501991" y="296704"/>
                    <a:pt x="4502944" y="299561"/>
                    <a:pt x="4503897" y="303371"/>
                  </a:cubicBezTo>
                  <a:cubicBezTo>
                    <a:pt x="4501991" y="308134"/>
                    <a:pt x="4499134" y="312896"/>
                    <a:pt x="4497229" y="317659"/>
                  </a:cubicBezTo>
                  <a:cubicBezTo>
                    <a:pt x="4496276" y="320516"/>
                    <a:pt x="4494372" y="323374"/>
                    <a:pt x="4493419" y="326231"/>
                  </a:cubicBezTo>
                  <a:cubicBezTo>
                    <a:pt x="4490562" y="297656"/>
                    <a:pt x="4488656" y="280511"/>
                    <a:pt x="4488656" y="280511"/>
                  </a:cubicBezTo>
                  <a:cubicBezTo>
                    <a:pt x="4488656" y="280511"/>
                    <a:pt x="4487704" y="294799"/>
                    <a:pt x="4487704" y="319564"/>
                  </a:cubicBezTo>
                  <a:cubicBezTo>
                    <a:pt x="4486751" y="316706"/>
                    <a:pt x="4484847" y="313849"/>
                    <a:pt x="4483894" y="311944"/>
                  </a:cubicBezTo>
                  <a:cubicBezTo>
                    <a:pt x="4477226" y="297656"/>
                    <a:pt x="4473416" y="289084"/>
                    <a:pt x="4473416" y="289084"/>
                  </a:cubicBezTo>
                  <a:cubicBezTo>
                    <a:pt x="4473416" y="289084"/>
                    <a:pt x="4476274" y="297656"/>
                    <a:pt x="4481037" y="312896"/>
                  </a:cubicBezTo>
                  <a:cubicBezTo>
                    <a:pt x="4482941" y="317659"/>
                    <a:pt x="4484847" y="323374"/>
                    <a:pt x="4486751" y="330041"/>
                  </a:cubicBezTo>
                  <a:cubicBezTo>
                    <a:pt x="4485799" y="329089"/>
                    <a:pt x="4485799" y="328136"/>
                    <a:pt x="4484847" y="328136"/>
                  </a:cubicBezTo>
                  <a:cubicBezTo>
                    <a:pt x="4481037" y="324326"/>
                    <a:pt x="4478179" y="321469"/>
                    <a:pt x="4475322" y="318611"/>
                  </a:cubicBezTo>
                  <a:cubicBezTo>
                    <a:pt x="4474369" y="313849"/>
                    <a:pt x="4473416" y="309086"/>
                    <a:pt x="4473416" y="304324"/>
                  </a:cubicBezTo>
                  <a:cubicBezTo>
                    <a:pt x="4471512" y="294799"/>
                    <a:pt x="4470559" y="286226"/>
                    <a:pt x="4468654" y="278606"/>
                  </a:cubicBezTo>
                  <a:cubicBezTo>
                    <a:pt x="4474369" y="264319"/>
                    <a:pt x="4477226" y="256699"/>
                    <a:pt x="4477226" y="256699"/>
                  </a:cubicBezTo>
                  <a:cubicBezTo>
                    <a:pt x="4477226" y="256699"/>
                    <a:pt x="4473416" y="262414"/>
                    <a:pt x="4466749" y="273844"/>
                  </a:cubicBezTo>
                  <a:cubicBezTo>
                    <a:pt x="4465797" y="268129"/>
                    <a:pt x="4464844" y="263366"/>
                    <a:pt x="4462939" y="258604"/>
                  </a:cubicBezTo>
                  <a:cubicBezTo>
                    <a:pt x="4462939" y="257651"/>
                    <a:pt x="4462939" y="256699"/>
                    <a:pt x="4462939" y="256699"/>
                  </a:cubicBezTo>
                  <a:cubicBezTo>
                    <a:pt x="4461987" y="253841"/>
                    <a:pt x="4461987" y="252889"/>
                    <a:pt x="4462939" y="250984"/>
                  </a:cubicBezTo>
                  <a:close/>
                  <a:moveTo>
                    <a:pt x="4461034" y="255746"/>
                  </a:moveTo>
                  <a:cubicBezTo>
                    <a:pt x="4461034" y="255746"/>
                    <a:pt x="4461034" y="256699"/>
                    <a:pt x="4461034" y="255746"/>
                  </a:cubicBezTo>
                  <a:cubicBezTo>
                    <a:pt x="4461034" y="256699"/>
                    <a:pt x="4461034" y="256699"/>
                    <a:pt x="4461034" y="255746"/>
                  </a:cubicBezTo>
                  <a:cubicBezTo>
                    <a:pt x="4461034" y="255746"/>
                    <a:pt x="4461034" y="255746"/>
                    <a:pt x="4461034" y="255746"/>
                  </a:cubicBezTo>
                  <a:close/>
                  <a:moveTo>
                    <a:pt x="4455319" y="274796"/>
                  </a:moveTo>
                  <a:cubicBezTo>
                    <a:pt x="4456272" y="272891"/>
                    <a:pt x="4457224" y="270034"/>
                    <a:pt x="4457224" y="268129"/>
                  </a:cubicBezTo>
                  <a:cubicBezTo>
                    <a:pt x="4457224" y="270034"/>
                    <a:pt x="4457224" y="271939"/>
                    <a:pt x="4457224" y="273844"/>
                  </a:cubicBezTo>
                  <a:cubicBezTo>
                    <a:pt x="4457224" y="277654"/>
                    <a:pt x="4457224" y="280511"/>
                    <a:pt x="4458176" y="284321"/>
                  </a:cubicBezTo>
                  <a:cubicBezTo>
                    <a:pt x="4457224" y="287179"/>
                    <a:pt x="4455319" y="290036"/>
                    <a:pt x="4454366" y="292894"/>
                  </a:cubicBezTo>
                  <a:cubicBezTo>
                    <a:pt x="4454366" y="287179"/>
                    <a:pt x="4454366" y="280511"/>
                    <a:pt x="4455319" y="274796"/>
                  </a:cubicBezTo>
                  <a:close/>
                  <a:moveTo>
                    <a:pt x="4449604" y="361474"/>
                  </a:moveTo>
                  <a:cubicBezTo>
                    <a:pt x="4450556" y="353854"/>
                    <a:pt x="4450556" y="346234"/>
                    <a:pt x="4451509" y="339566"/>
                  </a:cubicBezTo>
                  <a:cubicBezTo>
                    <a:pt x="4452462" y="340519"/>
                    <a:pt x="4452462" y="342424"/>
                    <a:pt x="4453414" y="343376"/>
                  </a:cubicBezTo>
                  <a:cubicBezTo>
                    <a:pt x="4453414" y="343376"/>
                    <a:pt x="4453414" y="343376"/>
                    <a:pt x="4453414" y="344329"/>
                  </a:cubicBezTo>
                  <a:cubicBezTo>
                    <a:pt x="4453414" y="344329"/>
                    <a:pt x="4453414" y="344329"/>
                    <a:pt x="4453414" y="344329"/>
                  </a:cubicBezTo>
                  <a:cubicBezTo>
                    <a:pt x="4452462" y="350996"/>
                    <a:pt x="4451509" y="358616"/>
                    <a:pt x="4451509" y="366236"/>
                  </a:cubicBezTo>
                  <a:cubicBezTo>
                    <a:pt x="4450556" y="372904"/>
                    <a:pt x="4449604" y="380524"/>
                    <a:pt x="4448651" y="388144"/>
                  </a:cubicBezTo>
                  <a:cubicBezTo>
                    <a:pt x="4447699" y="387191"/>
                    <a:pt x="4447699" y="387191"/>
                    <a:pt x="4446747" y="386239"/>
                  </a:cubicBezTo>
                  <a:cubicBezTo>
                    <a:pt x="4447699" y="377666"/>
                    <a:pt x="4448651" y="370046"/>
                    <a:pt x="4449604" y="361474"/>
                  </a:cubicBezTo>
                  <a:close/>
                  <a:moveTo>
                    <a:pt x="4386739" y="331946"/>
                  </a:moveTo>
                  <a:cubicBezTo>
                    <a:pt x="4387691" y="332899"/>
                    <a:pt x="4388644" y="334804"/>
                    <a:pt x="4390549" y="335756"/>
                  </a:cubicBezTo>
                  <a:cubicBezTo>
                    <a:pt x="4390549" y="337661"/>
                    <a:pt x="4390549" y="339566"/>
                    <a:pt x="4390549" y="342424"/>
                  </a:cubicBezTo>
                  <a:cubicBezTo>
                    <a:pt x="4389597" y="343376"/>
                    <a:pt x="4388644" y="345281"/>
                    <a:pt x="4386739" y="347186"/>
                  </a:cubicBezTo>
                  <a:cubicBezTo>
                    <a:pt x="4386739" y="341471"/>
                    <a:pt x="4386739" y="336709"/>
                    <a:pt x="4386739" y="331946"/>
                  </a:cubicBezTo>
                  <a:close/>
                  <a:moveTo>
                    <a:pt x="4389597" y="376714"/>
                  </a:moveTo>
                  <a:cubicBezTo>
                    <a:pt x="4389597" y="376714"/>
                    <a:pt x="4389597" y="375761"/>
                    <a:pt x="4388644" y="375761"/>
                  </a:cubicBezTo>
                  <a:cubicBezTo>
                    <a:pt x="4388644" y="373856"/>
                    <a:pt x="4387691" y="371951"/>
                    <a:pt x="4387691" y="370046"/>
                  </a:cubicBezTo>
                  <a:cubicBezTo>
                    <a:pt x="4387691" y="367189"/>
                    <a:pt x="4387691" y="363379"/>
                    <a:pt x="4387691" y="360521"/>
                  </a:cubicBezTo>
                  <a:cubicBezTo>
                    <a:pt x="4387691" y="357664"/>
                    <a:pt x="4387691" y="354806"/>
                    <a:pt x="4387691" y="351949"/>
                  </a:cubicBezTo>
                  <a:cubicBezTo>
                    <a:pt x="4388644" y="349091"/>
                    <a:pt x="4390549" y="347186"/>
                    <a:pt x="4391501" y="345281"/>
                  </a:cubicBezTo>
                  <a:cubicBezTo>
                    <a:pt x="4391501" y="346234"/>
                    <a:pt x="4391501" y="348139"/>
                    <a:pt x="4391501" y="349091"/>
                  </a:cubicBezTo>
                  <a:cubicBezTo>
                    <a:pt x="4391501" y="355759"/>
                    <a:pt x="4392454" y="362426"/>
                    <a:pt x="4392454" y="370046"/>
                  </a:cubicBezTo>
                  <a:cubicBezTo>
                    <a:pt x="4390549" y="371951"/>
                    <a:pt x="4389597" y="374809"/>
                    <a:pt x="4389597" y="376714"/>
                  </a:cubicBezTo>
                  <a:close/>
                  <a:moveTo>
                    <a:pt x="4424839" y="351949"/>
                  </a:moveTo>
                  <a:cubicBezTo>
                    <a:pt x="4424839" y="352901"/>
                    <a:pt x="4424839" y="353854"/>
                    <a:pt x="4424839" y="354806"/>
                  </a:cubicBezTo>
                  <a:cubicBezTo>
                    <a:pt x="4423887" y="355759"/>
                    <a:pt x="4423887" y="356711"/>
                    <a:pt x="4422934" y="356711"/>
                  </a:cubicBezTo>
                  <a:cubicBezTo>
                    <a:pt x="4422934" y="354806"/>
                    <a:pt x="4423887" y="353854"/>
                    <a:pt x="4424839" y="351949"/>
                  </a:cubicBezTo>
                  <a:close/>
                  <a:moveTo>
                    <a:pt x="4415314" y="411004"/>
                  </a:moveTo>
                  <a:cubicBezTo>
                    <a:pt x="4415314" y="411004"/>
                    <a:pt x="4415314" y="411956"/>
                    <a:pt x="4415314" y="411956"/>
                  </a:cubicBezTo>
                  <a:cubicBezTo>
                    <a:pt x="4414362" y="411004"/>
                    <a:pt x="4413409" y="410051"/>
                    <a:pt x="4412456" y="409099"/>
                  </a:cubicBezTo>
                  <a:cubicBezTo>
                    <a:pt x="4412456" y="401479"/>
                    <a:pt x="4412456" y="392906"/>
                    <a:pt x="4411504" y="385286"/>
                  </a:cubicBezTo>
                  <a:cubicBezTo>
                    <a:pt x="4414362" y="380524"/>
                    <a:pt x="4417219" y="376714"/>
                    <a:pt x="4420076" y="372904"/>
                  </a:cubicBezTo>
                  <a:cubicBezTo>
                    <a:pt x="4420076" y="373856"/>
                    <a:pt x="4421029" y="373856"/>
                    <a:pt x="4421029" y="374809"/>
                  </a:cubicBezTo>
                  <a:cubicBezTo>
                    <a:pt x="4419124" y="386239"/>
                    <a:pt x="4417219" y="397669"/>
                    <a:pt x="4415314" y="411004"/>
                  </a:cubicBezTo>
                  <a:close/>
                  <a:moveTo>
                    <a:pt x="4410551" y="254794"/>
                  </a:moveTo>
                  <a:cubicBezTo>
                    <a:pt x="4413409" y="260509"/>
                    <a:pt x="4417219" y="267176"/>
                    <a:pt x="4421029" y="273844"/>
                  </a:cubicBezTo>
                  <a:cubicBezTo>
                    <a:pt x="4419124" y="280511"/>
                    <a:pt x="4417219" y="287179"/>
                    <a:pt x="4415314" y="293846"/>
                  </a:cubicBezTo>
                  <a:cubicBezTo>
                    <a:pt x="4413409" y="301466"/>
                    <a:pt x="4410551" y="309086"/>
                    <a:pt x="4408647" y="316706"/>
                  </a:cubicBezTo>
                  <a:cubicBezTo>
                    <a:pt x="4407694" y="305276"/>
                    <a:pt x="4406741" y="297656"/>
                    <a:pt x="4406741" y="297656"/>
                  </a:cubicBezTo>
                  <a:cubicBezTo>
                    <a:pt x="4406741" y="297656"/>
                    <a:pt x="4404837" y="310991"/>
                    <a:pt x="4402931" y="331946"/>
                  </a:cubicBezTo>
                  <a:cubicBezTo>
                    <a:pt x="4402931" y="333851"/>
                    <a:pt x="4401979" y="335756"/>
                    <a:pt x="4401026" y="337661"/>
                  </a:cubicBezTo>
                  <a:cubicBezTo>
                    <a:pt x="4401026" y="337661"/>
                    <a:pt x="4400074" y="336709"/>
                    <a:pt x="4400074" y="336709"/>
                  </a:cubicBezTo>
                  <a:cubicBezTo>
                    <a:pt x="4393406" y="295751"/>
                    <a:pt x="4388644" y="270034"/>
                    <a:pt x="4388644" y="270034"/>
                  </a:cubicBezTo>
                  <a:cubicBezTo>
                    <a:pt x="4388644" y="270034"/>
                    <a:pt x="4388644" y="292894"/>
                    <a:pt x="4389597" y="328136"/>
                  </a:cubicBezTo>
                  <a:cubicBezTo>
                    <a:pt x="4388644" y="327184"/>
                    <a:pt x="4387691" y="326231"/>
                    <a:pt x="4386739" y="325279"/>
                  </a:cubicBezTo>
                  <a:cubicBezTo>
                    <a:pt x="4386739" y="324326"/>
                    <a:pt x="4386739" y="324326"/>
                    <a:pt x="4386739" y="323374"/>
                  </a:cubicBezTo>
                  <a:cubicBezTo>
                    <a:pt x="4387691" y="311944"/>
                    <a:pt x="4386739" y="300514"/>
                    <a:pt x="4387691" y="290989"/>
                  </a:cubicBezTo>
                  <a:cubicBezTo>
                    <a:pt x="4388644" y="280511"/>
                    <a:pt x="4388644" y="271939"/>
                    <a:pt x="4389597" y="263366"/>
                  </a:cubicBezTo>
                  <a:cubicBezTo>
                    <a:pt x="4390549" y="254794"/>
                    <a:pt x="4390549" y="248126"/>
                    <a:pt x="4391501" y="242411"/>
                  </a:cubicBezTo>
                  <a:cubicBezTo>
                    <a:pt x="4392454" y="233839"/>
                    <a:pt x="4393406" y="228124"/>
                    <a:pt x="4393406" y="225266"/>
                  </a:cubicBezTo>
                  <a:cubicBezTo>
                    <a:pt x="4399122" y="232886"/>
                    <a:pt x="4403884" y="243364"/>
                    <a:pt x="4410551" y="254794"/>
                  </a:cubicBezTo>
                  <a:close/>
                  <a:moveTo>
                    <a:pt x="4389597" y="217646"/>
                  </a:moveTo>
                  <a:cubicBezTo>
                    <a:pt x="4390549" y="219551"/>
                    <a:pt x="4392454" y="221456"/>
                    <a:pt x="4393406" y="224314"/>
                  </a:cubicBezTo>
                  <a:cubicBezTo>
                    <a:pt x="4392454" y="227171"/>
                    <a:pt x="4390549" y="232886"/>
                    <a:pt x="4387691" y="240506"/>
                  </a:cubicBezTo>
                  <a:cubicBezTo>
                    <a:pt x="4385787" y="246221"/>
                    <a:pt x="4383881" y="252889"/>
                    <a:pt x="4381976" y="260509"/>
                  </a:cubicBezTo>
                  <a:cubicBezTo>
                    <a:pt x="4381976" y="259556"/>
                    <a:pt x="4381976" y="257651"/>
                    <a:pt x="4381976" y="256699"/>
                  </a:cubicBezTo>
                  <a:cubicBezTo>
                    <a:pt x="4384834" y="242411"/>
                    <a:pt x="4386739" y="229076"/>
                    <a:pt x="4389597" y="217646"/>
                  </a:cubicBezTo>
                  <a:close/>
                  <a:moveTo>
                    <a:pt x="4374356" y="291941"/>
                  </a:moveTo>
                  <a:cubicBezTo>
                    <a:pt x="4374356" y="291941"/>
                    <a:pt x="4374356" y="292894"/>
                    <a:pt x="4374356" y="292894"/>
                  </a:cubicBezTo>
                  <a:cubicBezTo>
                    <a:pt x="4374356" y="292894"/>
                    <a:pt x="4374356" y="292894"/>
                    <a:pt x="4374356" y="291941"/>
                  </a:cubicBezTo>
                  <a:cubicBezTo>
                    <a:pt x="4374356" y="291941"/>
                    <a:pt x="4374356" y="291941"/>
                    <a:pt x="4374356" y="291941"/>
                  </a:cubicBezTo>
                  <a:close/>
                  <a:moveTo>
                    <a:pt x="4360069" y="282416"/>
                  </a:moveTo>
                  <a:cubicBezTo>
                    <a:pt x="4360069" y="284321"/>
                    <a:pt x="4360069" y="287179"/>
                    <a:pt x="4360069" y="290036"/>
                  </a:cubicBezTo>
                  <a:cubicBezTo>
                    <a:pt x="4360069" y="289084"/>
                    <a:pt x="4359116" y="288131"/>
                    <a:pt x="4359116" y="288131"/>
                  </a:cubicBezTo>
                  <a:cubicBezTo>
                    <a:pt x="4359116" y="285274"/>
                    <a:pt x="4359116" y="283369"/>
                    <a:pt x="4360069" y="282416"/>
                  </a:cubicBezTo>
                  <a:close/>
                  <a:moveTo>
                    <a:pt x="4313397" y="387191"/>
                  </a:moveTo>
                  <a:cubicBezTo>
                    <a:pt x="4312444" y="388144"/>
                    <a:pt x="4312444" y="390049"/>
                    <a:pt x="4311491" y="391001"/>
                  </a:cubicBezTo>
                  <a:cubicBezTo>
                    <a:pt x="4312444" y="389096"/>
                    <a:pt x="4312444" y="388144"/>
                    <a:pt x="4313397" y="387191"/>
                  </a:cubicBezTo>
                  <a:cubicBezTo>
                    <a:pt x="4313397" y="386239"/>
                    <a:pt x="4313397" y="387191"/>
                    <a:pt x="4313397" y="387191"/>
                  </a:cubicBezTo>
                  <a:close/>
                  <a:moveTo>
                    <a:pt x="4311491" y="351949"/>
                  </a:moveTo>
                  <a:cubicBezTo>
                    <a:pt x="4311491" y="356711"/>
                    <a:pt x="4312444" y="360521"/>
                    <a:pt x="4312444" y="365284"/>
                  </a:cubicBezTo>
                  <a:cubicBezTo>
                    <a:pt x="4311491" y="364331"/>
                    <a:pt x="4311491" y="364331"/>
                    <a:pt x="4311491" y="363379"/>
                  </a:cubicBezTo>
                  <a:cubicBezTo>
                    <a:pt x="4311491" y="358616"/>
                    <a:pt x="4311491" y="355759"/>
                    <a:pt x="4311491" y="351949"/>
                  </a:cubicBezTo>
                  <a:close/>
                  <a:moveTo>
                    <a:pt x="4247674" y="313849"/>
                  </a:moveTo>
                  <a:cubicBezTo>
                    <a:pt x="4247674" y="312896"/>
                    <a:pt x="4247674" y="312896"/>
                    <a:pt x="4247674" y="311944"/>
                  </a:cubicBezTo>
                  <a:cubicBezTo>
                    <a:pt x="4247674" y="312896"/>
                    <a:pt x="4247674" y="312896"/>
                    <a:pt x="4247674" y="313849"/>
                  </a:cubicBezTo>
                  <a:cubicBezTo>
                    <a:pt x="4247674" y="317659"/>
                    <a:pt x="4247674" y="320516"/>
                    <a:pt x="4246722" y="324326"/>
                  </a:cubicBezTo>
                  <a:cubicBezTo>
                    <a:pt x="4246722" y="323374"/>
                    <a:pt x="4246722" y="322421"/>
                    <a:pt x="4246722" y="322421"/>
                  </a:cubicBezTo>
                  <a:cubicBezTo>
                    <a:pt x="4246722" y="318611"/>
                    <a:pt x="4247674" y="315754"/>
                    <a:pt x="4247674" y="313849"/>
                  </a:cubicBezTo>
                  <a:close/>
                  <a:moveTo>
                    <a:pt x="4181951" y="367189"/>
                  </a:moveTo>
                  <a:cubicBezTo>
                    <a:pt x="4181951" y="351949"/>
                    <a:pt x="4182904" y="337661"/>
                    <a:pt x="4182904" y="324326"/>
                  </a:cubicBezTo>
                  <a:cubicBezTo>
                    <a:pt x="4182904" y="326231"/>
                    <a:pt x="4183856" y="328136"/>
                    <a:pt x="4183856" y="330041"/>
                  </a:cubicBezTo>
                  <a:cubicBezTo>
                    <a:pt x="4184809" y="333851"/>
                    <a:pt x="4185761" y="336709"/>
                    <a:pt x="4185761" y="340519"/>
                  </a:cubicBezTo>
                  <a:cubicBezTo>
                    <a:pt x="4185761" y="341471"/>
                    <a:pt x="4185761" y="342424"/>
                    <a:pt x="4185761" y="342424"/>
                  </a:cubicBezTo>
                  <a:cubicBezTo>
                    <a:pt x="4184809" y="339566"/>
                    <a:pt x="4183856" y="338614"/>
                    <a:pt x="4183856" y="338614"/>
                  </a:cubicBezTo>
                  <a:cubicBezTo>
                    <a:pt x="4183856" y="338614"/>
                    <a:pt x="4184809" y="345281"/>
                    <a:pt x="4187666" y="357664"/>
                  </a:cubicBezTo>
                  <a:cubicBezTo>
                    <a:pt x="4187666" y="360521"/>
                    <a:pt x="4188619" y="362426"/>
                    <a:pt x="4189571" y="365284"/>
                  </a:cubicBezTo>
                  <a:cubicBezTo>
                    <a:pt x="4189571" y="368141"/>
                    <a:pt x="4190524" y="370999"/>
                    <a:pt x="4191476" y="373856"/>
                  </a:cubicBezTo>
                  <a:cubicBezTo>
                    <a:pt x="4191476" y="377666"/>
                    <a:pt x="4190524" y="382429"/>
                    <a:pt x="4190524" y="386239"/>
                  </a:cubicBezTo>
                  <a:cubicBezTo>
                    <a:pt x="4190524" y="388144"/>
                    <a:pt x="4190524" y="390049"/>
                    <a:pt x="4190524" y="391954"/>
                  </a:cubicBezTo>
                  <a:cubicBezTo>
                    <a:pt x="4187666" y="383381"/>
                    <a:pt x="4184809" y="374809"/>
                    <a:pt x="4181951" y="367189"/>
                  </a:cubicBezTo>
                  <a:cubicBezTo>
                    <a:pt x="4181951" y="369094"/>
                    <a:pt x="4181951" y="368141"/>
                    <a:pt x="4181951" y="367189"/>
                  </a:cubicBezTo>
                  <a:close/>
                  <a:moveTo>
                    <a:pt x="4161949" y="401479"/>
                  </a:moveTo>
                  <a:cubicBezTo>
                    <a:pt x="4161949" y="400526"/>
                    <a:pt x="4161949" y="400526"/>
                    <a:pt x="4161949" y="399574"/>
                  </a:cubicBezTo>
                  <a:cubicBezTo>
                    <a:pt x="4161949" y="399574"/>
                    <a:pt x="4161949" y="399574"/>
                    <a:pt x="4161949" y="399574"/>
                  </a:cubicBezTo>
                  <a:cubicBezTo>
                    <a:pt x="4161949" y="400526"/>
                    <a:pt x="4161949" y="401479"/>
                    <a:pt x="4161949" y="401479"/>
                  </a:cubicBezTo>
                  <a:close/>
                  <a:moveTo>
                    <a:pt x="4160044" y="306229"/>
                  </a:moveTo>
                  <a:cubicBezTo>
                    <a:pt x="4160044" y="299561"/>
                    <a:pt x="4160996" y="295751"/>
                    <a:pt x="4160996" y="292894"/>
                  </a:cubicBezTo>
                  <a:cubicBezTo>
                    <a:pt x="4161949" y="289084"/>
                    <a:pt x="4162901" y="286226"/>
                    <a:pt x="4163854" y="282416"/>
                  </a:cubicBezTo>
                  <a:cubicBezTo>
                    <a:pt x="4163854" y="292894"/>
                    <a:pt x="4162901" y="303371"/>
                    <a:pt x="4162901" y="313849"/>
                  </a:cubicBezTo>
                  <a:cubicBezTo>
                    <a:pt x="4161949" y="310991"/>
                    <a:pt x="4160996" y="309086"/>
                    <a:pt x="4160044" y="306229"/>
                  </a:cubicBezTo>
                  <a:cubicBezTo>
                    <a:pt x="4160044" y="306229"/>
                    <a:pt x="4160044" y="306229"/>
                    <a:pt x="4160044" y="306229"/>
                  </a:cubicBezTo>
                  <a:close/>
                  <a:moveTo>
                    <a:pt x="4128611" y="354806"/>
                  </a:moveTo>
                  <a:cubicBezTo>
                    <a:pt x="4128611" y="350996"/>
                    <a:pt x="4128611" y="347186"/>
                    <a:pt x="4127659" y="343376"/>
                  </a:cubicBezTo>
                  <a:cubicBezTo>
                    <a:pt x="4127659" y="345281"/>
                    <a:pt x="4127659" y="347186"/>
                    <a:pt x="4128611" y="350044"/>
                  </a:cubicBezTo>
                  <a:cubicBezTo>
                    <a:pt x="4129564" y="354806"/>
                    <a:pt x="4129564" y="360521"/>
                    <a:pt x="4130516" y="365284"/>
                  </a:cubicBezTo>
                  <a:cubicBezTo>
                    <a:pt x="4129564" y="361474"/>
                    <a:pt x="4129564" y="358616"/>
                    <a:pt x="4128611" y="354806"/>
                  </a:cubicBezTo>
                  <a:close/>
                  <a:moveTo>
                    <a:pt x="4124801" y="255746"/>
                  </a:moveTo>
                  <a:cubicBezTo>
                    <a:pt x="4124801" y="252889"/>
                    <a:pt x="4124801" y="250031"/>
                    <a:pt x="4124801" y="248126"/>
                  </a:cubicBezTo>
                  <a:cubicBezTo>
                    <a:pt x="4129564" y="265271"/>
                    <a:pt x="4134326" y="284321"/>
                    <a:pt x="4140041" y="303371"/>
                  </a:cubicBezTo>
                  <a:cubicBezTo>
                    <a:pt x="4140041" y="304324"/>
                    <a:pt x="4140994" y="306229"/>
                    <a:pt x="4140994" y="307181"/>
                  </a:cubicBezTo>
                  <a:cubicBezTo>
                    <a:pt x="4140994" y="311944"/>
                    <a:pt x="4140994" y="316706"/>
                    <a:pt x="4140994" y="321469"/>
                  </a:cubicBezTo>
                  <a:cubicBezTo>
                    <a:pt x="4136231" y="310991"/>
                    <a:pt x="4133374" y="305276"/>
                    <a:pt x="4133374" y="305276"/>
                  </a:cubicBezTo>
                  <a:cubicBezTo>
                    <a:pt x="4133374" y="305276"/>
                    <a:pt x="4134326" y="308134"/>
                    <a:pt x="4135279" y="312896"/>
                  </a:cubicBezTo>
                  <a:cubicBezTo>
                    <a:pt x="4132421" y="309086"/>
                    <a:pt x="4130516" y="304324"/>
                    <a:pt x="4127659" y="300514"/>
                  </a:cubicBezTo>
                  <a:cubicBezTo>
                    <a:pt x="4125754" y="293846"/>
                    <a:pt x="4124801" y="288131"/>
                    <a:pt x="4123849" y="284321"/>
                  </a:cubicBezTo>
                  <a:cubicBezTo>
                    <a:pt x="4124801" y="273844"/>
                    <a:pt x="4124801" y="264319"/>
                    <a:pt x="4124801" y="255746"/>
                  </a:cubicBezTo>
                  <a:close/>
                  <a:moveTo>
                    <a:pt x="4095274" y="395764"/>
                  </a:moveTo>
                  <a:cubicBezTo>
                    <a:pt x="4094321" y="395764"/>
                    <a:pt x="4094321" y="395764"/>
                    <a:pt x="4095274" y="395764"/>
                  </a:cubicBezTo>
                  <a:cubicBezTo>
                    <a:pt x="4095274" y="394811"/>
                    <a:pt x="4095274" y="394811"/>
                    <a:pt x="4095274" y="394811"/>
                  </a:cubicBezTo>
                  <a:cubicBezTo>
                    <a:pt x="4095274" y="394811"/>
                    <a:pt x="4095274" y="395764"/>
                    <a:pt x="4095274" y="395764"/>
                  </a:cubicBezTo>
                  <a:close/>
                  <a:moveTo>
                    <a:pt x="4093369" y="386239"/>
                  </a:moveTo>
                  <a:cubicBezTo>
                    <a:pt x="4093369" y="383381"/>
                    <a:pt x="4093369" y="379571"/>
                    <a:pt x="4093369" y="376714"/>
                  </a:cubicBezTo>
                  <a:cubicBezTo>
                    <a:pt x="4094321" y="378619"/>
                    <a:pt x="4095274" y="380524"/>
                    <a:pt x="4096226" y="382429"/>
                  </a:cubicBezTo>
                  <a:cubicBezTo>
                    <a:pt x="4094321" y="384334"/>
                    <a:pt x="4094321" y="385286"/>
                    <a:pt x="4093369" y="386239"/>
                  </a:cubicBezTo>
                  <a:close/>
                  <a:moveTo>
                    <a:pt x="4097179" y="342424"/>
                  </a:moveTo>
                  <a:cubicBezTo>
                    <a:pt x="4098131" y="339566"/>
                    <a:pt x="4098131" y="337661"/>
                    <a:pt x="4099084" y="334804"/>
                  </a:cubicBezTo>
                  <a:cubicBezTo>
                    <a:pt x="4099084" y="335756"/>
                    <a:pt x="4099084" y="336709"/>
                    <a:pt x="4099084" y="337661"/>
                  </a:cubicBezTo>
                  <a:cubicBezTo>
                    <a:pt x="4099084" y="339566"/>
                    <a:pt x="4098131" y="340519"/>
                    <a:pt x="4097179" y="342424"/>
                  </a:cubicBezTo>
                  <a:close/>
                  <a:moveTo>
                    <a:pt x="4100989" y="353854"/>
                  </a:moveTo>
                  <a:cubicBezTo>
                    <a:pt x="4100989" y="352901"/>
                    <a:pt x="4100989" y="351949"/>
                    <a:pt x="4100989" y="351949"/>
                  </a:cubicBezTo>
                  <a:cubicBezTo>
                    <a:pt x="4100989" y="351949"/>
                    <a:pt x="4100989" y="351949"/>
                    <a:pt x="4100989" y="351949"/>
                  </a:cubicBezTo>
                  <a:cubicBezTo>
                    <a:pt x="4100989" y="352901"/>
                    <a:pt x="4100989" y="353854"/>
                    <a:pt x="4100989" y="353854"/>
                  </a:cubicBezTo>
                  <a:cubicBezTo>
                    <a:pt x="4100989" y="354806"/>
                    <a:pt x="4100989" y="353854"/>
                    <a:pt x="4100989" y="353854"/>
                  </a:cubicBezTo>
                  <a:close/>
                  <a:moveTo>
                    <a:pt x="4115276" y="322421"/>
                  </a:moveTo>
                  <a:cubicBezTo>
                    <a:pt x="4115276" y="330994"/>
                    <a:pt x="4114324" y="341471"/>
                    <a:pt x="4114324" y="350996"/>
                  </a:cubicBezTo>
                  <a:cubicBezTo>
                    <a:pt x="4113371" y="336709"/>
                    <a:pt x="4111466" y="327184"/>
                    <a:pt x="4111466" y="327184"/>
                  </a:cubicBezTo>
                  <a:cubicBezTo>
                    <a:pt x="4111466" y="327184"/>
                    <a:pt x="4110514" y="332899"/>
                    <a:pt x="4108609" y="342424"/>
                  </a:cubicBezTo>
                  <a:cubicBezTo>
                    <a:pt x="4108609" y="342424"/>
                    <a:pt x="4107656" y="341471"/>
                    <a:pt x="4107656" y="341471"/>
                  </a:cubicBezTo>
                  <a:cubicBezTo>
                    <a:pt x="4107656" y="339566"/>
                    <a:pt x="4106704" y="338614"/>
                    <a:pt x="4106704" y="336709"/>
                  </a:cubicBezTo>
                  <a:cubicBezTo>
                    <a:pt x="4108609" y="330994"/>
                    <a:pt x="4111466" y="326231"/>
                    <a:pt x="4113371" y="322421"/>
                  </a:cubicBezTo>
                  <a:cubicBezTo>
                    <a:pt x="4114324" y="321469"/>
                    <a:pt x="4114324" y="319564"/>
                    <a:pt x="4115276" y="318611"/>
                  </a:cubicBezTo>
                  <a:cubicBezTo>
                    <a:pt x="4115276" y="319564"/>
                    <a:pt x="4115276" y="320516"/>
                    <a:pt x="4115276" y="322421"/>
                  </a:cubicBezTo>
                  <a:close/>
                  <a:moveTo>
                    <a:pt x="4109561" y="295751"/>
                  </a:moveTo>
                  <a:cubicBezTo>
                    <a:pt x="4111466" y="299561"/>
                    <a:pt x="4113371" y="303371"/>
                    <a:pt x="4116229" y="308134"/>
                  </a:cubicBezTo>
                  <a:cubicBezTo>
                    <a:pt x="4116229" y="309086"/>
                    <a:pt x="4116229" y="310991"/>
                    <a:pt x="4116229" y="311944"/>
                  </a:cubicBezTo>
                  <a:cubicBezTo>
                    <a:pt x="4114324" y="314801"/>
                    <a:pt x="4112419" y="316706"/>
                    <a:pt x="4110514" y="320516"/>
                  </a:cubicBezTo>
                  <a:cubicBezTo>
                    <a:pt x="4108609" y="323374"/>
                    <a:pt x="4106704" y="326231"/>
                    <a:pt x="4104799" y="329089"/>
                  </a:cubicBezTo>
                  <a:cubicBezTo>
                    <a:pt x="4103846" y="326231"/>
                    <a:pt x="4102894" y="324326"/>
                    <a:pt x="4102894" y="322421"/>
                  </a:cubicBezTo>
                  <a:cubicBezTo>
                    <a:pt x="4105751" y="311944"/>
                    <a:pt x="4107656" y="303371"/>
                    <a:pt x="4109561" y="295751"/>
                  </a:cubicBezTo>
                  <a:close/>
                  <a:moveTo>
                    <a:pt x="4092416" y="294799"/>
                  </a:moveTo>
                  <a:cubicBezTo>
                    <a:pt x="4093369" y="284321"/>
                    <a:pt x="4093369" y="274796"/>
                    <a:pt x="4094321" y="265271"/>
                  </a:cubicBezTo>
                  <a:cubicBezTo>
                    <a:pt x="4095274" y="268129"/>
                    <a:pt x="4096226" y="270034"/>
                    <a:pt x="4098131" y="272891"/>
                  </a:cubicBezTo>
                  <a:cubicBezTo>
                    <a:pt x="4100989" y="278606"/>
                    <a:pt x="4103846" y="284321"/>
                    <a:pt x="4106704" y="290989"/>
                  </a:cubicBezTo>
                  <a:cubicBezTo>
                    <a:pt x="4103846" y="296704"/>
                    <a:pt x="4101941" y="304324"/>
                    <a:pt x="4098131" y="311944"/>
                  </a:cubicBezTo>
                  <a:cubicBezTo>
                    <a:pt x="4097179" y="308134"/>
                    <a:pt x="4096226" y="306229"/>
                    <a:pt x="4096226" y="306229"/>
                  </a:cubicBezTo>
                  <a:cubicBezTo>
                    <a:pt x="4096226" y="306229"/>
                    <a:pt x="4096226" y="310039"/>
                    <a:pt x="4097179" y="315754"/>
                  </a:cubicBezTo>
                  <a:cubicBezTo>
                    <a:pt x="4095274" y="320516"/>
                    <a:pt x="4093369" y="324326"/>
                    <a:pt x="4092416" y="329089"/>
                  </a:cubicBezTo>
                  <a:cubicBezTo>
                    <a:pt x="4092416" y="328136"/>
                    <a:pt x="4091464" y="326231"/>
                    <a:pt x="4091464" y="325279"/>
                  </a:cubicBezTo>
                  <a:cubicBezTo>
                    <a:pt x="4091464" y="324326"/>
                    <a:pt x="4090511" y="323374"/>
                    <a:pt x="4090511" y="321469"/>
                  </a:cubicBezTo>
                  <a:cubicBezTo>
                    <a:pt x="4091464" y="311944"/>
                    <a:pt x="4092416" y="303371"/>
                    <a:pt x="4092416" y="294799"/>
                  </a:cubicBezTo>
                  <a:close/>
                  <a:moveTo>
                    <a:pt x="4085749" y="244316"/>
                  </a:moveTo>
                  <a:cubicBezTo>
                    <a:pt x="4085749" y="245269"/>
                    <a:pt x="4085749" y="245269"/>
                    <a:pt x="4085749" y="244316"/>
                  </a:cubicBezTo>
                  <a:cubicBezTo>
                    <a:pt x="4085749" y="247174"/>
                    <a:pt x="4085749" y="248126"/>
                    <a:pt x="4084796" y="250031"/>
                  </a:cubicBezTo>
                  <a:cubicBezTo>
                    <a:pt x="4084796" y="249079"/>
                    <a:pt x="4084796" y="246221"/>
                    <a:pt x="4085749" y="244316"/>
                  </a:cubicBezTo>
                  <a:close/>
                  <a:moveTo>
                    <a:pt x="4043839" y="279559"/>
                  </a:moveTo>
                  <a:cubicBezTo>
                    <a:pt x="4044791" y="280511"/>
                    <a:pt x="4044791" y="280511"/>
                    <a:pt x="4043839" y="279559"/>
                  </a:cubicBezTo>
                  <a:cubicBezTo>
                    <a:pt x="4044791" y="281464"/>
                    <a:pt x="4044791" y="282416"/>
                    <a:pt x="4044791" y="283369"/>
                  </a:cubicBezTo>
                  <a:cubicBezTo>
                    <a:pt x="4043839" y="282416"/>
                    <a:pt x="4043839" y="281464"/>
                    <a:pt x="4043839" y="281464"/>
                  </a:cubicBezTo>
                  <a:cubicBezTo>
                    <a:pt x="4043839" y="281464"/>
                    <a:pt x="4043839" y="283369"/>
                    <a:pt x="4044791" y="286226"/>
                  </a:cubicBezTo>
                  <a:cubicBezTo>
                    <a:pt x="4044791" y="287179"/>
                    <a:pt x="4044791" y="288131"/>
                    <a:pt x="4044791" y="290036"/>
                  </a:cubicBezTo>
                  <a:cubicBezTo>
                    <a:pt x="4043839" y="288131"/>
                    <a:pt x="4042886" y="286226"/>
                    <a:pt x="4042886" y="284321"/>
                  </a:cubicBezTo>
                  <a:cubicBezTo>
                    <a:pt x="4043839" y="282416"/>
                    <a:pt x="4043839" y="281464"/>
                    <a:pt x="4043839" y="279559"/>
                  </a:cubicBezTo>
                  <a:close/>
                  <a:moveTo>
                    <a:pt x="4044791" y="333851"/>
                  </a:moveTo>
                  <a:cubicBezTo>
                    <a:pt x="4044791" y="333851"/>
                    <a:pt x="4044791" y="333851"/>
                    <a:pt x="4044791" y="333851"/>
                  </a:cubicBezTo>
                  <a:cubicBezTo>
                    <a:pt x="4044791" y="335756"/>
                    <a:pt x="4044791" y="337661"/>
                    <a:pt x="4044791" y="339566"/>
                  </a:cubicBezTo>
                  <a:cubicBezTo>
                    <a:pt x="4043839" y="338614"/>
                    <a:pt x="4043839" y="338614"/>
                    <a:pt x="4042886" y="337661"/>
                  </a:cubicBezTo>
                  <a:cubicBezTo>
                    <a:pt x="4042886" y="335756"/>
                    <a:pt x="4043839" y="334804"/>
                    <a:pt x="4044791" y="333851"/>
                  </a:cubicBezTo>
                  <a:close/>
                  <a:moveTo>
                    <a:pt x="4039076" y="271939"/>
                  </a:moveTo>
                  <a:cubicBezTo>
                    <a:pt x="4039076" y="272891"/>
                    <a:pt x="4039076" y="272891"/>
                    <a:pt x="4039076" y="273844"/>
                  </a:cubicBezTo>
                  <a:cubicBezTo>
                    <a:pt x="4039076" y="272891"/>
                    <a:pt x="4038124" y="271939"/>
                    <a:pt x="4038124" y="270034"/>
                  </a:cubicBezTo>
                  <a:cubicBezTo>
                    <a:pt x="4037171" y="268129"/>
                    <a:pt x="4037171" y="267176"/>
                    <a:pt x="4036219" y="265271"/>
                  </a:cubicBezTo>
                  <a:cubicBezTo>
                    <a:pt x="4037171" y="267176"/>
                    <a:pt x="4038124" y="269081"/>
                    <a:pt x="4039076" y="271939"/>
                  </a:cubicBezTo>
                  <a:close/>
                  <a:moveTo>
                    <a:pt x="4033361" y="358616"/>
                  </a:moveTo>
                  <a:cubicBezTo>
                    <a:pt x="4033361" y="355759"/>
                    <a:pt x="4034314" y="353854"/>
                    <a:pt x="4034314" y="351949"/>
                  </a:cubicBezTo>
                  <a:cubicBezTo>
                    <a:pt x="4035266" y="350044"/>
                    <a:pt x="4037171" y="347186"/>
                    <a:pt x="4038124" y="345281"/>
                  </a:cubicBezTo>
                  <a:cubicBezTo>
                    <a:pt x="4040029" y="347186"/>
                    <a:pt x="4041934" y="350044"/>
                    <a:pt x="4043839" y="351949"/>
                  </a:cubicBezTo>
                  <a:cubicBezTo>
                    <a:pt x="4042886" y="363379"/>
                    <a:pt x="4041934" y="376714"/>
                    <a:pt x="4040981" y="391954"/>
                  </a:cubicBezTo>
                  <a:cubicBezTo>
                    <a:pt x="4039076" y="398621"/>
                    <a:pt x="4037171" y="406241"/>
                    <a:pt x="4035266" y="413861"/>
                  </a:cubicBezTo>
                  <a:cubicBezTo>
                    <a:pt x="4033361" y="407194"/>
                    <a:pt x="4030504" y="401479"/>
                    <a:pt x="4029551" y="395764"/>
                  </a:cubicBezTo>
                  <a:cubicBezTo>
                    <a:pt x="4028599" y="392906"/>
                    <a:pt x="4027646" y="391001"/>
                    <a:pt x="4027646" y="388144"/>
                  </a:cubicBezTo>
                  <a:cubicBezTo>
                    <a:pt x="4029551" y="377666"/>
                    <a:pt x="4031456" y="368141"/>
                    <a:pt x="4033361" y="358616"/>
                  </a:cubicBezTo>
                  <a:close/>
                  <a:moveTo>
                    <a:pt x="4020026" y="324326"/>
                  </a:moveTo>
                  <a:cubicBezTo>
                    <a:pt x="4020979" y="325279"/>
                    <a:pt x="4020979" y="325279"/>
                    <a:pt x="4021931" y="326231"/>
                  </a:cubicBezTo>
                  <a:cubicBezTo>
                    <a:pt x="4020979" y="329089"/>
                    <a:pt x="4020026" y="331946"/>
                    <a:pt x="4019074" y="334804"/>
                  </a:cubicBezTo>
                  <a:cubicBezTo>
                    <a:pt x="4018121" y="336709"/>
                    <a:pt x="4018121" y="339566"/>
                    <a:pt x="4017169" y="341471"/>
                  </a:cubicBezTo>
                  <a:cubicBezTo>
                    <a:pt x="4017169" y="341471"/>
                    <a:pt x="4017169" y="342424"/>
                    <a:pt x="4016216" y="342424"/>
                  </a:cubicBezTo>
                  <a:cubicBezTo>
                    <a:pt x="4016216" y="343376"/>
                    <a:pt x="4015264" y="343376"/>
                    <a:pt x="4015264" y="344329"/>
                  </a:cubicBezTo>
                  <a:cubicBezTo>
                    <a:pt x="4014311" y="333851"/>
                    <a:pt x="4012406" y="324326"/>
                    <a:pt x="4011454" y="315754"/>
                  </a:cubicBezTo>
                  <a:cubicBezTo>
                    <a:pt x="4014311" y="317659"/>
                    <a:pt x="4017169" y="320516"/>
                    <a:pt x="4020026" y="324326"/>
                  </a:cubicBezTo>
                  <a:close/>
                  <a:moveTo>
                    <a:pt x="3999071" y="282416"/>
                  </a:moveTo>
                  <a:cubicBezTo>
                    <a:pt x="4000024" y="282416"/>
                    <a:pt x="4000024" y="282416"/>
                    <a:pt x="3999071" y="282416"/>
                  </a:cubicBezTo>
                  <a:cubicBezTo>
                    <a:pt x="4000024" y="290989"/>
                    <a:pt x="4000024" y="300514"/>
                    <a:pt x="4000024" y="310991"/>
                  </a:cubicBezTo>
                  <a:cubicBezTo>
                    <a:pt x="4000024" y="312896"/>
                    <a:pt x="4000024" y="314801"/>
                    <a:pt x="4000024" y="316706"/>
                  </a:cubicBezTo>
                  <a:cubicBezTo>
                    <a:pt x="4000024" y="319564"/>
                    <a:pt x="3999071" y="322421"/>
                    <a:pt x="3999071" y="325279"/>
                  </a:cubicBezTo>
                  <a:cubicBezTo>
                    <a:pt x="3999071" y="325279"/>
                    <a:pt x="3999071" y="326231"/>
                    <a:pt x="3999071" y="327184"/>
                  </a:cubicBezTo>
                  <a:cubicBezTo>
                    <a:pt x="3999071" y="326231"/>
                    <a:pt x="3998119" y="325279"/>
                    <a:pt x="3998119" y="324326"/>
                  </a:cubicBezTo>
                  <a:lnTo>
                    <a:pt x="3997166" y="314801"/>
                  </a:lnTo>
                  <a:lnTo>
                    <a:pt x="3996214" y="286226"/>
                  </a:lnTo>
                  <a:cubicBezTo>
                    <a:pt x="3997166" y="285274"/>
                    <a:pt x="3998119" y="284321"/>
                    <a:pt x="3999071" y="282416"/>
                  </a:cubicBezTo>
                  <a:close/>
                  <a:moveTo>
                    <a:pt x="3983831" y="405289"/>
                  </a:moveTo>
                  <a:cubicBezTo>
                    <a:pt x="3982879" y="408146"/>
                    <a:pt x="3981926" y="410051"/>
                    <a:pt x="3980021" y="412909"/>
                  </a:cubicBezTo>
                  <a:cubicBezTo>
                    <a:pt x="3980021" y="412909"/>
                    <a:pt x="3980021" y="412909"/>
                    <a:pt x="3980021" y="412909"/>
                  </a:cubicBezTo>
                  <a:cubicBezTo>
                    <a:pt x="3981926" y="407194"/>
                    <a:pt x="3981926" y="404336"/>
                    <a:pt x="3982879" y="402431"/>
                  </a:cubicBezTo>
                  <a:cubicBezTo>
                    <a:pt x="3982879" y="403384"/>
                    <a:pt x="3982879" y="404336"/>
                    <a:pt x="3983831" y="405289"/>
                  </a:cubicBezTo>
                  <a:close/>
                  <a:moveTo>
                    <a:pt x="3980974" y="395764"/>
                  </a:moveTo>
                  <a:cubicBezTo>
                    <a:pt x="3981926" y="397669"/>
                    <a:pt x="3981926" y="399574"/>
                    <a:pt x="3982879" y="401479"/>
                  </a:cubicBezTo>
                  <a:cubicBezTo>
                    <a:pt x="3982879" y="402431"/>
                    <a:pt x="3980974" y="404336"/>
                    <a:pt x="3979069" y="407194"/>
                  </a:cubicBezTo>
                  <a:cubicBezTo>
                    <a:pt x="3979069" y="407194"/>
                    <a:pt x="3979069" y="406241"/>
                    <a:pt x="3979069" y="406241"/>
                  </a:cubicBezTo>
                  <a:cubicBezTo>
                    <a:pt x="3980021" y="403384"/>
                    <a:pt x="3980021" y="399574"/>
                    <a:pt x="3980974" y="395764"/>
                  </a:cubicBezTo>
                  <a:close/>
                  <a:moveTo>
                    <a:pt x="3976211" y="378619"/>
                  </a:moveTo>
                  <a:cubicBezTo>
                    <a:pt x="3976211" y="378619"/>
                    <a:pt x="3976211" y="378619"/>
                    <a:pt x="3976211" y="378619"/>
                  </a:cubicBezTo>
                  <a:cubicBezTo>
                    <a:pt x="3976211" y="379571"/>
                    <a:pt x="3976211" y="379571"/>
                    <a:pt x="3976211" y="380524"/>
                  </a:cubicBezTo>
                  <a:cubicBezTo>
                    <a:pt x="3976211" y="379571"/>
                    <a:pt x="3976211" y="378619"/>
                    <a:pt x="3976211" y="378619"/>
                  </a:cubicBezTo>
                  <a:close/>
                  <a:moveTo>
                    <a:pt x="3948589" y="255746"/>
                  </a:moveTo>
                  <a:cubicBezTo>
                    <a:pt x="3948589" y="262414"/>
                    <a:pt x="3947636" y="270034"/>
                    <a:pt x="3946684" y="277654"/>
                  </a:cubicBezTo>
                  <a:cubicBezTo>
                    <a:pt x="3946684" y="279559"/>
                    <a:pt x="3946684" y="282416"/>
                    <a:pt x="3945731" y="285274"/>
                  </a:cubicBezTo>
                  <a:cubicBezTo>
                    <a:pt x="3944779" y="278606"/>
                    <a:pt x="3944779" y="272891"/>
                    <a:pt x="3943826" y="266224"/>
                  </a:cubicBezTo>
                  <a:cubicBezTo>
                    <a:pt x="3942874" y="257651"/>
                    <a:pt x="3940969" y="249079"/>
                    <a:pt x="3940016" y="240506"/>
                  </a:cubicBezTo>
                  <a:cubicBezTo>
                    <a:pt x="3940016" y="240506"/>
                    <a:pt x="3940016" y="240506"/>
                    <a:pt x="3940016" y="239554"/>
                  </a:cubicBezTo>
                  <a:cubicBezTo>
                    <a:pt x="3940016" y="238601"/>
                    <a:pt x="3940016" y="237649"/>
                    <a:pt x="3940016" y="236696"/>
                  </a:cubicBezTo>
                  <a:cubicBezTo>
                    <a:pt x="3940969" y="237649"/>
                    <a:pt x="3941921" y="239554"/>
                    <a:pt x="3942874" y="240506"/>
                  </a:cubicBezTo>
                  <a:cubicBezTo>
                    <a:pt x="3944779" y="243364"/>
                    <a:pt x="3945731" y="245269"/>
                    <a:pt x="3947636" y="248126"/>
                  </a:cubicBezTo>
                  <a:cubicBezTo>
                    <a:pt x="3948589" y="251936"/>
                    <a:pt x="3948589" y="253841"/>
                    <a:pt x="3948589" y="255746"/>
                  </a:cubicBezTo>
                  <a:close/>
                  <a:moveTo>
                    <a:pt x="3943826" y="205264"/>
                  </a:moveTo>
                  <a:cubicBezTo>
                    <a:pt x="3943826" y="207169"/>
                    <a:pt x="3943826" y="209074"/>
                    <a:pt x="3943826" y="210979"/>
                  </a:cubicBezTo>
                  <a:cubicBezTo>
                    <a:pt x="3943826" y="216694"/>
                    <a:pt x="3944779" y="223361"/>
                    <a:pt x="3945731" y="230981"/>
                  </a:cubicBezTo>
                  <a:cubicBezTo>
                    <a:pt x="3945731" y="232886"/>
                    <a:pt x="3945731" y="234791"/>
                    <a:pt x="3946684" y="236696"/>
                  </a:cubicBezTo>
                  <a:cubicBezTo>
                    <a:pt x="3943826" y="233839"/>
                    <a:pt x="3941921" y="230029"/>
                    <a:pt x="3939064" y="228124"/>
                  </a:cubicBezTo>
                  <a:cubicBezTo>
                    <a:pt x="3938111" y="224314"/>
                    <a:pt x="3938111" y="219551"/>
                    <a:pt x="3937159" y="215741"/>
                  </a:cubicBezTo>
                  <a:cubicBezTo>
                    <a:pt x="3940016" y="210979"/>
                    <a:pt x="3941921" y="208121"/>
                    <a:pt x="3943826" y="205264"/>
                  </a:cubicBezTo>
                  <a:close/>
                  <a:moveTo>
                    <a:pt x="3866674" y="369094"/>
                  </a:moveTo>
                  <a:cubicBezTo>
                    <a:pt x="3866674" y="369094"/>
                    <a:pt x="3866674" y="368141"/>
                    <a:pt x="3867626" y="368141"/>
                  </a:cubicBezTo>
                  <a:cubicBezTo>
                    <a:pt x="3867626" y="369094"/>
                    <a:pt x="3867626" y="370046"/>
                    <a:pt x="3867626" y="370999"/>
                  </a:cubicBezTo>
                  <a:cubicBezTo>
                    <a:pt x="3867626" y="370046"/>
                    <a:pt x="3866674" y="370046"/>
                    <a:pt x="3866674" y="369094"/>
                  </a:cubicBezTo>
                  <a:close/>
                  <a:moveTo>
                    <a:pt x="3886676" y="354806"/>
                  </a:moveTo>
                  <a:cubicBezTo>
                    <a:pt x="3885724" y="351949"/>
                    <a:pt x="3883819" y="350044"/>
                    <a:pt x="3882866" y="348139"/>
                  </a:cubicBezTo>
                  <a:cubicBezTo>
                    <a:pt x="3882866" y="345281"/>
                    <a:pt x="3881914" y="341471"/>
                    <a:pt x="3881914" y="338614"/>
                  </a:cubicBezTo>
                  <a:cubicBezTo>
                    <a:pt x="3883819" y="343376"/>
                    <a:pt x="3885724" y="349091"/>
                    <a:pt x="3886676" y="354806"/>
                  </a:cubicBezTo>
                  <a:cubicBezTo>
                    <a:pt x="3887629" y="354806"/>
                    <a:pt x="3887629" y="355759"/>
                    <a:pt x="3887629" y="356711"/>
                  </a:cubicBezTo>
                  <a:cubicBezTo>
                    <a:pt x="3887629" y="355759"/>
                    <a:pt x="3887629" y="354806"/>
                    <a:pt x="3886676" y="354806"/>
                  </a:cubicBezTo>
                  <a:close/>
                  <a:moveTo>
                    <a:pt x="3897154" y="278606"/>
                  </a:moveTo>
                  <a:cubicBezTo>
                    <a:pt x="3899059" y="275749"/>
                    <a:pt x="3900011" y="272891"/>
                    <a:pt x="3901916" y="270986"/>
                  </a:cubicBezTo>
                  <a:cubicBezTo>
                    <a:pt x="3901916" y="270986"/>
                    <a:pt x="3901916" y="270986"/>
                    <a:pt x="3901916" y="270986"/>
                  </a:cubicBezTo>
                  <a:cubicBezTo>
                    <a:pt x="3900964" y="273844"/>
                    <a:pt x="3899059" y="276701"/>
                    <a:pt x="3897154" y="278606"/>
                  </a:cubicBezTo>
                  <a:cubicBezTo>
                    <a:pt x="3898106" y="279559"/>
                    <a:pt x="3897154" y="279559"/>
                    <a:pt x="3897154" y="278606"/>
                  </a:cubicBezTo>
                  <a:close/>
                  <a:moveTo>
                    <a:pt x="3900011" y="291941"/>
                  </a:moveTo>
                  <a:cubicBezTo>
                    <a:pt x="3900011" y="290989"/>
                    <a:pt x="3900964" y="289084"/>
                    <a:pt x="3901916" y="288131"/>
                  </a:cubicBezTo>
                  <a:cubicBezTo>
                    <a:pt x="3901916" y="287179"/>
                    <a:pt x="3902869" y="287179"/>
                    <a:pt x="3902869" y="286226"/>
                  </a:cubicBezTo>
                  <a:cubicBezTo>
                    <a:pt x="3902869" y="290036"/>
                    <a:pt x="3902869" y="293846"/>
                    <a:pt x="3903821" y="297656"/>
                  </a:cubicBezTo>
                  <a:cubicBezTo>
                    <a:pt x="3903821" y="298609"/>
                    <a:pt x="3903821" y="300514"/>
                    <a:pt x="3902869" y="301466"/>
                  </a:cubicBezTo>
                  <a:cubicBezTo>
                    <a:pt x="3902869" y="300514"/>
                    <a:pt x="3902869" y="299561"/>
                    <a:pt x="3901916" y="298609"/>
                  </a:cubicBezTo>
                  <a:cubicBezTo>
                    <a:pt x="3901916" y="295751"/>
                    <a:pt x="3900964" y="293846"/>
                    <a:pt x="3900011" y="291941"/>
                  </a:cubicBezTo>
                  <a:close/>
                  <a:moveTo>
                    <a:pt x="3903821" y="431006"/>
                  </a:moveTo>
                  <a:cubicBezTo>
                    <a:pt x="3903821" y="431006"/>
                    <a:pt x="3903821" y="431959"/>
                    <a:pt x="3902869" y="431959"/>
                  </a:cubicBezTo>
                  <a:lnTo>
                    <a:pt x="3901916" y="431959"/>
                  </a:lnTo>
                  <a:cubicBezTo>
                    <a:pt x="3902869" y="430054"/>
                    <a:pt x="3902869" y="428149"/>
                    <a:pt x="3903821" y="426244"/>
                  </a:cubicBezTo>
                  <a:cubicBezTo>
                    <a:pt x="3903821" y="427196"/>
                    <a:pt x="3903821" y="427196"/>
                    <a:pt x="3904774" y="428149"/>
                  </a:cubicBezTo>
                  <a:cubicBezTo>
                    <a:pt x="3903821" y="429101"/>
                    <a:pt x="3903821" y="430054"/>
                    <a:pt x="3903821" y="431006"/>
                  </a:cubicBezTo>
                  <a:close/>
                  <a:moveTo>
                    <a:pt x="3925729" y="309086"/>
                  </a:moveTo>
                  <a:cubicBezTo>
                    <a:pt x="3923824" y="301466"/>
                    <a:pt x="3922871" y="297656"/>
                    <a:pt x="3922871" y="297656"/>
                  </a:cubicBezTo>
                  <a:cubicBezTo>
                    <a:pt x="3922871" y="297656"/>
                    <a:pt x="3922871" y="301466"/>
                    <a:pt x="3923824" y="308134"/>
                  </a:cubicBezTo>
                  <a:cubicBezTo>
                    <a:pt x="3920966" y="297656"/>
                    <a:pt x="3919061" y="291941"/>
                    <a:pt x="3919061" y="291941"/>
                  </a:cubicBezTo>
                  <a:cubicBezTo>
                    <a:pt x="3919061" y="291941"/>
                    <a:pt x="3920014" y="301466"/>
                    <a:pt x="3922871" y="317659"/>
                  </a:cubicBezTo>
                  <a:cubicBezTo>
                    <a:pt x="3922871" y="320516"/>
                    <a:pt x="3923824" y="322421"/>
                    <a:pt x="3923824" y="325279"/>
                  </a:cubicBezTo>
                  <a:cubicBezTo>
                    <a:pt x="3922871" y="328136"/>
                    <a:pt x="3922871" y="331946"/>
                    <a:pt x="3921919" y="334804"/>
                  </a:cubicBezTo>
                  <a:cubicBezTo>
                    <a:pt x="3921919" y="334804"/>
                    <a:pt x="3921919" y="335756"/>
                    <a:pt x="3921919" y="335756"/>
                  </a:cubicBezTo>
                  <a:cubicBezTo>
                    <a:pt x="3921919" y="333851"/>
                    <a:pt x="3920966" y="331946"/>
                    <a:pt x="3920966" y="330041"/>
                  </a:cubicBezTo>
                  <a:cubicBezTo>
                    <a:pt x="3919061" y="319564"/>
                    <a:pt x="3917156" y="310039"/>
                    <a:pt x="3915251" y="301466"/>
                  </a:cubicBezTo>
                  <a:cubicBezTo>
                    <a:pt x="3913346" y="293846"/>
                    <a:pt x="3912394" y="287179"/>
                    <a:pt x="3911441" y="281464"/>
                  </a:cubicBezTo>
                  <a:cubicBezTo>
                    <a:pt x="3911441" y="273844"/>
                    <a:pt x="3912394" y="268129"/>
                    <a:pt x="3912394" y="264319"/>
                  </a:cubicBezTo>
                  <a:cubicBezTo>
                    <a:pt x="3912394" y="264319"/>
                    <a:pt x="3912394" y="263366"/>
                    <a:pt x="3912394" y="263366"/>
                  </a:cubicBezTo>
                  <a:cubicBezTo>
                    <a:pt x="3914299" y="265271"/>
                    <a:pt x="3917156" y="268129"/>
                    <a:pt x="3919061" y="270986"/>
                  </a:cubicBezTo>
                  <a:cubicBezTo>
                    <a:pt x="3920966" y="272891"/>
                    <a:pt x="3922871" y="274796"/>
                    <a:pt x="3923824" y="277654"/>
                  </a:cubicBezTo>
                  <a:cubicBezTo>
                    <a:pt x="3923824" y="277654"/>
                    <a:pt x="3923824" y="280511"/>
                    <a:pt x="3924776" y="284321"/>
                  </a:cubicBezTo>
                  <a:cubicBezTo>
                    <a:pt x="3922871" y="279559"/>
                    <a:pt x="3921919" y="277654"/>
                    <a:pt x="3921919" y="277654"/>
                  </a:cubicBezTo>
                  <a:cubicBezTo>
                    <a:pt x="3921919" y="277654"/>
                    <a:pt x="3923824" y="284321"/>
                    <a:pt x="3926681" y="296704"/>
                  </a:cubicBezTo>
                  <a:cubicBezTo>
                    <a:pt x="3926681" y="298609"/>
                    <a:pt x="3927634" y="301466"/>
                    <a:pt x="3927634" y="304324"/>
                  </a:cubicBezTo>
                  <a:cubicBezTo>
                    <a:pt x="3927634" y="304324"/>
                    <a:pt x="3927634" y="304324"/>
                    <a:pt x="3927634" y="305276"/>
                  </a:cubicBezTo>
                  <a:cubicBezTo>
                    <a:pt x="3926681" y="304324"/>
                    <a:pt x="3925729" y="306229"/>
                    <a:pt x="3925729" y="309086"/>
                  </a:cubicBezTo>
                  <a:close/>
                  <a:moveTo>
                    <a:pt x="3929539" y="287179"/>
                  </a:moveTo>
                  <a:cubicBezTo>
                    <a:pt x="3929539" y="289084"/>
                    <a:pt x="3928586" y="290989"/>
                    <a:pt x="3928586" y="292894"/>
                  </a:cubicBezTo>
                  <a:cubicBezTo>
                    <a:pt x="3928586" y="291941"/>
                    <a:pt x="3927634" y="290989"/>
                    <a:pt x="3927634" y="290036"/>
                  </a:cubicBezTo>
                  <a:cubicBezTo>
                    <a:pt x="3924776" y="281464"/>
                    <a:pt x="3923824" y="275749"/>
                    <a:pt x="3923824" y="275749"/>
                  </a:cubicBezTo>
                  <a:cubicBezTo>
                    <a:pt x="3924776" y="277654"/>
                    <a:pt x="3926681" y="279559"/>
                    <a:pt x="3927634" y="281464"/>
                  </a:cubicBezTo>
                  <a:cubicBezTo>
                    <a:pt x="3928586" y="282416"/>
                    <a:pt x="3928586" y="283369"/>
                    <a:pt x="3929539" y="284321"/>
                  </a:cubicBezTo>
                  <a:cubicBezTo>
                    <a:pt x="3929539" y="284321"/>
                    <a:pt x="3929539" y="285274"/>
                    <a:pt x="3929539" y="287179"/>
                  </a:cubicBezTo>
                  <a:close/>
                  <a:moveTo>
                    <a:pt x="3926681" y="242411"/>
                  </a:moveTo>
                  <a:cubicBezTo>
                    <a:pt x="3927634" y="251936"/>
                    <a:pt x="3928586" y="261461"/>
                    <a:pt x="3928586" y="270986"/>
                  </a:cubicBezTo>
                  <a:cubicBezTo>
                    <a:pt x="3926681" y="269081"/>
                    <a:pt x="3924776" y="266224"/>
                    <a:pt x="3921919" y="265271"/>
                  </a:cubicBezTo>
                  <a:cubicBezTo>
                    <a:pt x="3919061" y="262414"/>
                    <a:pt x="3916204" y="259556"/>
                    <a:pt x="3913346" y="257651"/>
                  </a:cubicBezTo>
                  <a:cubicBezTo>
                    <a:pt x="3915251" y="253841"/>
                    <a:pt x="3916204" y="250031"/>
                    <a:pt x="3917156" y="246221"/>
                  </a:cubicBezTo>
                  <a:cubicBezTo>
                    <a:pt x="3920014" y="241459"/>
                    <a:pt x="3922871" y="236696"/>
                    <a:pt x="3925729" y="232886"/>
                  </a:cubicBezTo>
                  <a:cubicBezTo>
                    <a:pt x="3925729" y="235744"/>
                    <a:pt x="3925729" y="239554"/>
                    <a:pt x="3926681" y="242411"/>
                  </a:cubicBezTo>
                  <a:close/>
                  <a:moveTo>
                    <a:pt x="3900964" y="168116"/>
                  </a:moveTo>
                  <a:cubicBezTo>
                    <a:pt x="3905726" y="160496"/>
                    <a:pt x="3910489" y="153829"/>
                    <a:pt x="3914299" y="147161"/>
                  </a:cubicBezTo>
                  <a:cubicBezTo>
                    <a:pt x="3914299" y="150019"/>
                    <a:pt x="3915251" y="152876"/>
                    <a:pt x="3915251" y="156686"/>
                  </a:cubicBezTo>
                  <a:cubicBezTo>
                    <a:pt x="3917156" y="168116"/>
                    <a:pt x="3919061" y="181451"/>
                    <a:pt x="3920966" y="196691"/>
                  </a:cubicBezTo>
                  <a:cubicBezTo>
                    <a:pt x="3921919" y="202406"/>
                    <a:pt x="3921919" y="208121"/>
                    <a:pt x="3922871" y="213836"/>
                  </a:cubicBezTo>
                  <a:cubicBezTo>
                    <a:pt x="3920966" y="211931"/>
                    <a:pt x="3920014" y="210979"/>
                    <a:pt x="3920014" y="210979"/>
                  </a:cubicBezTo>
                  <a:cubicBezTo>
                    <a:pt x="3920014" y="210979"/>
                    <a:pt x="3920966" y="212884"/>
                    <a:pt x="3923824" y="214789"/>
                  </a:cubicBezTo>
                  <a:cubicBezTo>
                    <a:pt x="3923824" y="218599"/>
                    <a:pt x="3924776" y="222409"/>
                    <a:pt x="3924776" y="226219"/>
                  </a:cubicBezTo>
                  <a:cubicBezTo>
                    <a:pt x="3919061" y="232886"/>
                    <a:pt x="3913346" y="240506"/>
                    <a:pt x="3906679" y="249079"/>
                  </a:cubicBezTo>
                  <a:cubicBezTo>
                    <a:pt x="3905726" y="250031"/>
                    <a:pt x="3905726" y="250984"/>
                    <a:pt x="3904774" y="251936"/>
                  </a:cubicBezTo>
                  <a:cubicBezTo>
                    <a:pt x="3903821" y="251936"/>
                    <a:pt x="3903821" y="250984"/>
                    <a:pt x="3902869" y="250984"/>
                  </a:cubicBezTo>
                  <a:cubicBezTo>
                    <a:pt x="3901916" y="245269"/>
                    <a:pt x="3900964" y="242411"/>
                    <a:pt x="3900964" y="242411"/>
                  </a:cubicBezTo>
                  <a:cubicBezTo>
                    <a:pt x="3900964" y="242411"/>
                    <a:pt x="3900964" y="245269"/>
                    <a:pt x="3900964" y="249079"/>
                  </a:cubicBezTo>
                  <a:cubicBezTo>
                    <a:pt x="3900011" y="248126"/>
                    <a:pt x="3898106" y="247174"/>
                    <a:pt x="3897154" y="247174"/>
                  </a:cubicBezTo>
                  <a:cubicBezTo>
                    <a:pt x="3893344" y="245269"/>
                    <a:pt x="3891439" y="243364"/>
                    <a:pt x="3891439" y="243364"/>
                  </a:cubicBezTo>
                  <a:cubicBezTo>
                    <a:pt x="3891439" y="243364"/>
                    <a:pt x="3893344" y="245269"/>
                    <a:pt x="3896201" y="248126"/>
                  </a:cubicBezTo>
                  <a:cubicBezTo>
                    <a:pt x="3897154" y="249079"/>
                    <a:pt x="3899059" y="250984"/>
                    <a:pt x="3900964" y="251936"/>
                  </a:cubicBezTo>
                  <a:cubicBezTo>
                    <a:pt x="3900964" y="253841"/>
                    <a:pt x="3900964" y="254794"/>
                    <a:pt x="3900964" y="256699"/>
                  </a:cubicBezTo>
                  <a:cubicBezTo>
                    <a:pt x="3899059" y="259556"/>
                    <a:pt x="3896201" y="263366"/>
                    <a:pt x="3894296" y="266224"/>
                  </a:cubicBezTo>
                  <a:cubicBezTo>
                    <a:pt x="3893344" y="261461"/>
                    <a:pt x="3891439" y="255746"/>
                    <a:pt x="3890486" y="250984"/>
                  </a:cubicBezTo>
                  <a:cubicBezTo>
                    <a:pt x="3886676" y="235744"/>
                    <a:pt x="3883819" y="222409"/>
                    <a:pt x="3880009" y="210026"/>
                  </a:cubicBezTo>
                  <a:cubicBezTo>
                    <a:pt x="3880009" y="209074"/>
                    <a:pt x="3879056" y="207169"/>
                    <a:pt x="3879056" y="206216"/>
                  </a:cubicBezTo>
                  <a:cubicBezTo>
                    <a:pt x="3886676" y="191929"/>
                    <a:pt x="3894296" y="178594"/>
                    <a:pt x="3900964" y="168116"/>
                  </a:cubicBezTo>
                  <a:close/>
                  <a:moveTo>
                    <a:pt x="3873341" y="214789"/>
                  </a:moveTo>
                  <a:cubicBezTo>
                    <a:pt x="3875246" y="226219"/>
                    <a:pt x="3877151" y="238601"/>
                    <a:pt x="3879056" y="251936"/>
                  </a:cubicBezTo>
                  <a:cubicBezTo>
                    <a:pt x="3880009" y="260509"/>
                    <a:pt x="3881914" y="270034"/>
                    <a:pt x="3883819" y="280511"/>
                  </a:cubicBezTo>
                  <a:cubicBezTo>
                    <a:pt x="3883819" y="281464"/>
                    <a:pt x="3882866" y="281464"/>
                    <a:pt x="3882866" y="282416"/>
                  </a:cubicBezTo>
                  <a:cubicBezTo>
                    <a:pt x="3880009" y="273844"/>
                    <a:pt x="3878104" y="266224"/>
                    <a:pt x="3875246" y="259556"/>
                  </a:cubicBezTo>
                  <a:cubicBezTo>
                    <a:pt x="3871436" y="250031"/>
                    <a:pt x="3868579" y="241459"/>
                    <a:pt x="3865721" y="234791"/>
                  </a:cubicBezTo>
                  <a:cubicBezTo>
                    <a:pt x="3865721" y="233839"/>
                    <a:pt x="3864769" y="232886"/>
                    <a:pt x="3864769" y="231934"/>
                  </a:cubicBezTo>
                  <a:cubicBezTo>
                    <a:pt x="3867626" y="225266"/>
                    <a:pt x="3870484" y="219551"/>
                    <a:pt x="3873341" y="214789"/>
                  </a:cubicBezTo>
                  <a:close/>
                  <a:moveTo>
                    <a:pt x="3864769" y="341471"/>
                  </a:moveTo>
                  <a:cubicBezTo>
                    <a:pt x="3863816" y="342424"/>
                    <a:pt x="3863816" y="344329"/>
                    <a:pt x="3862864" y="345281"/>
                  </a:cubicBezTo>
                  <a:cubicBezTo>
                    <a:pt x="3862864" y="344329"/>
                    <a:pt x="3863816" y="343376"/>
                    <a:pt x="3864769" y="341471"/>
                  </a:cubicBezTo>
                  <a:cubicBezTo>
                    <a:pt x="3864769" y="341471"/>
                    <a:pt x="3864769" y="341471"/>
                    <a:pt x="3864769" y="341471"/>
                  </a:cubicBezTo>
                  <a:close/>
                  <a:moveTo>
                    <a:pt x="3854291" y="211931"/>
                  </a:moveTo>
                  <a:cubicBezTo>
                    <a:pt x="3854291" y="208121"/>
                    <a:pt x="3855244" y="204311"/>
                    <a:pt x="3856196" y="201454"/>
                  </a:cubicBezTo>
                  <a:cubicBezTo>
                    <a:pt x="3856196" y="206216"/>
                    <a:pt x="3856196" y="212884"/>
                    <a:pt x="3857149" y="220504"/>
                  </a:cubicBezTo>
                  <a:cubicBezTo>
                    <a:pt x="3856196" y="222409"/>
                    <a:pt x="3855244" y="224314"/>
                    <a:pt x="3854291" y="226219"/>
                  </a:cubicBezTo>
                  <a:cubicBezTo>
                    <a:pt x="3853339" y="220504"/>
                    <a:pt x="3854291" y="215741"/>
                    <a:pt x="3854291" y="211931"/>
                  </a:cubicBezTo>
                  <a:close/>
                  <a:moveTo>
                    <a:pt x="3849529" y="262414"/>
                  </a:moveTo>
                  <a:cubicBezTo>
                    <a:pt x="3849529" y="260509"/>
                    <a:pt x="3849529" y="259556"/>
                    <a:pt x="3849529" y="257651"/>
                  </a:cubicBezTo>
                  <a:cubicBezTo>
                    <a:pt x="3849529" y="257651"/>
                    <a:pt x="3849529" y="256699"/>
                    <a:pt x="3850481" y="256699"/>
                  </a:cubicBezTo>
                  <a:cubicBezTo>
                    <a:pt x="3853339" y="263366"/>
                    <a:pt x="3856196" y="270986"/>
                    <a:pt x="3859054" y="278606"/>
                  </a:cubicBezTo>
                  <a:cubicBezTo>
                    <a:pt x="3859054" y="279559"/>
                    <a:pt x="3859054" y="279559"/>
                    <a:pt x="3860006" y="280511"/>
                  </a:cubicBezTo>
                  <a:cubicBezTo>
                    <a:pt x="3860959" y="290989"/>
                    <a:pt x="3861911" y="302419"/>
                    <a:pt x="3862864" y="313849"/>
                  </a:cubicBezTo>
                  <a:cubicBezTo>
                    <a:pt x="3862864" y="313849"/>
                    <a:pt x="3862864" y="313849"/>
                    <a:pt x="3862864" y="313849"/>
                  </a:cubicBezTo>
                  <a:cubicBezTo>
                    <a:pt x="3858101" y="305276"/>
                    <a:pt x="3852386" y="298609"/>
                    <a:pt x="3847624" y="291941"/>
                  </a:cubicBezTo>
                  <a:cubicBezTo>
                    <a:pt x="3848576" y="281464"/>
                    <a:pt x="3848576" y="271939"/>
                    <a:pt x="3849529" y="262414"/>
                  </a:cubicBezTo>
                  <a:close/>
                  <a:moveTo>
                    <a:pt x="3846671" y="308134"/>
                  </a:moveTo>
                  <a:cubicBezTo>
                    <a:pt x="3849529" y="312896"/>
                    <a:pt x="3852386" y="318611"/>
                    <a:pt x="3855244" y="323374"/>
                  </a:cubicBezTo>
                  <a:cubicBezTo>
                    <a:pt x="3855244" y="324326"/>
                    <a:pt x="3856196" y="324326"/>
                    <a:pt x="3856196" y="325279"/>
                  </a:cubicBezTo>
                  <a:cubicBezTo>
                    <a:pt x="3856196" y="326231"/>
                    <a:pt x="3855244" y="326231"/>
                    <a:pt x="3855244" y="327184"/>
                  </a:cubicBezTo>
                  <a:cubicBezTo>
                    <a:pt x="3853339" y="330041"/>
                    <a:pt x="3851434" y="333851"/>
                    <a:pt x="3849529" y="336709"/>
                  </a:cubicBezTo>
                  <a:cubicBezTo>
                    <a:pt x="3848576" y="334804"/>
                    <a:pt x="3846671" y="331946"/>
                    <a:pt x="3845719" y="330041"/>
                  </a:cubicBezTo>
                  <a:cubicBezTo>
                    <a:pt x="3845719" y="323374"/>
                    <a:pt x="3846671" y="315754"/>
                    <a:pt x="3846671" y="308134"/>
                  </a:cubicBezTo>
                  <a:close/>
                  <a:moveTo>
                    <a:pt x="3843814" y="415766"/>
                  </a:moveTo>
                  <a:cubicBezTo>
                    <a:pt x="3844766" y="413861"/>
                    <a:pt x="3845719" y="411956"/>
                    <a:pt x="3846671" y="410051"/>
                  </a:cubicBezTo>
                  <a:cubicBezTo>
                    <a:pt x="3846671" y="411956"/>
                    <a:pt x="3847624" y="414814"/>
                    <a:pt x="3847624" y="416719"/>
                  </a:cubicBezTo>
                  <a:cubicBezTo>
                    <a:pt x="3847624" y="417671"/>
                    <a:pt x="3847624" y="418624"/>
                    <a:pt x="3847624" y="419576"/>
                  </a:cubicBezTo>
                  <a:cubicBezTo>
                    <a:pt x="3847624" y="420529"/>
                    <a:pt x="3846671" y="421481"/>
                    <a:pt x="3846671" y="422434"/>
                  </a:cubicBezTo>
                  <a:cubicBezTo>
                    <a:pt x="3845719" y="423386"/>
                    <a:pt x="3845719" y="425291"/>
                    <a:pt x="3844766" y="426244"/>
                  </a:cubicBezTo>
                  <a:lnTo>
                    <a:pt x="3842861" y="426244"/>
                  </a:lnTo>
                  <a:cubicBezTo>
                    <a:pt x="3843814" y="422434"/>
                    <a:pt x="3843814" y="418624"/>
                    <a:pt x="3843814" y="415766"/>
                  </a:cubicBezTo>
                  <a:close/>
                  <a:moveTo>
                    <a:pt x="3830479" y="297656"/>
                  </a:moveTo>
                  <a:cubicBezTo>
                    <a:pt x="3830479" y="298609"/>
                    <a:pt x="3830479" y="298609"/>
                    <a:pt x="3830479" y="299561"/>
                  </a:cubicBezTo>
                  <a:cubicBezTo>
                    <a:pt x="3830479" y="300514"/>
                    <a:pt x="3830479" y="300514"/>
                    <a:pt x="3830479" y="301466"/>
                  </a:cubicBezTo>
                  <a:cubicBezTo>
                    <a:pt x="3830479" y="303371"/>
                    <a:pt x="3830479" y="305276"/>
                    <a:pt x="3829526" y="307181"/>
                  </a:cubicBezTo>
                  <a:cubicBezTo>
                    <a:pt x="3828574" y="306229"/>
                    <a:pt x="3827621" y="305276"/>
                    <a:pt x="3827621" y="304324"/>
                  </a:cubicBezTo>
                  <a:cubicBezTo>
                    <a:pt x="3828574" y="301466"/>
                    <a:pt x="3829526" y="299561"/>
                    <a:pt x="3830479" y="297656"/>
                  </a:cubicBezTo>
                  <a:close/>
                  <a:moveTo>
                    <a:pt x="3826669" y="305276"/>
                  </a:moveTo>
                  <a:cubicBezTo>
                    <a:pt x="3827621" y="306229"/>
                    <a:pt x="3827621" y="308134"/>
                    <a:pt x="3828574" y="310039"/>
                  </a:cubicBezTo>
                  <a:cubicBezTo>
                    <a:pt x="3828574" y="311944"/>
                    <a:pt x="3828574" y="312896"/>
                    <a:pt x="3827621" y="314801"/>
                  </a:cubicBezTo>
                  <a:cubicBezTo>
                    <a:pt x="3826669" y="312896"/>
                    <a:pt x="3824764" y="310991"/>
                    <a:pt x="3823811" y="309086"/>
                  </a:cubicBezTo>
                  <a:cubicBezTo>
                    <a:pt x="3825716" y="307181"/>
                    <a:pt x="3825716" y="306229"/>
                    <a:pt x="3826669" y="305276"/>
                  </a:cubicBezTo>
                  <a:close/>
                  <a:moveTo>
                    <a:pt x="3820001" y="319564"/>
                  </a:moveTo>
                  <a:cubicBezTo>
                    <a:pt x="3821906" y="323374"/>
                    <a:pt x="3823811" y="328136"/>
                    <a:pt x="3826669" y="332899"/>
                  </a:cubicBezTo>
                  <a:cubicBezTo>
                    <a:pt x="3826669" y="332899"/>
                    <a:pt x="3826669" y="333851"/>
                    <a:pt x="3827621" y="333851"/>
                  </a:cubicBezTo>
                  <a:cubicBezTo>
                    <a:pt x="3827621" y="336709"/>
                    <a:pt x="3826669" y="339566"/>
                    <a:pt x="3826669" y="343376"/>
                  </a:cubicBezTo>
                  <a:cubicBezTo>
                    <a:pt x="3825716" y="354806"/>
                    <a:pt x="3825716" y="366236"/>
                    <a:pt x="3824764" y="377666"/>
                  </a:cubicBezTo>
                  <a:cubicBezTo>
                    <a:pt x="3823811" y="372904"/>
                    <a:pt x="3821906" y="368141"/>
                    <a:pt x="3820954" y="364331"/>
                  </a:cubicBezTo>
                  <a:cubicBezTo>
                    <a:pt x="3820954" y="360521"/>
                    <a:pt x="3820001" y="356711"/>
                    <a:pt x="3820001" y="352901"/>
                  </a:cubicBezTo>
                  <a:cubicBezTo>
                    <a:pt x="3820001" y="347186"/>
                    <a:pt x="3819049" y="341471"/>
                    <a:pt x="3818096" y="336709"/>
                  </a:cubicBezTo>
                  <a:cubicBezTo>
                    <a:pt x="3820001" y="333851"/>
                    <a:pt x="3821906" y="332899"/>
                    <a:pt x="3821906" y="332899"/>
                  </a:cubicBezTo>
                  <a:cubicBezTo>
                    <a:pt x="3821906" y="332899"/>
                    <a:pt x="3820954" y="333851"/>
                    <a:pt x="3818096" y="335756"/>
                  </a:cubicBezTo>
                  <a:cubicBezTo>
                    <a:pt x="3818096" y="332899"/>
                    <a:pt x="3817144" y="329089"/>
                    <a:pt x="3817144" y="326231"/>
                  </a:cubicBezTo>
                  <a:cubicBezTo>
                    <a:pt x="3818096" y="323374"/>
                    <a:pt x="3819049" y="321469"/>
                    <a:pt x="3820001" y="319564"/>
                  </a:cubicBezTo>
                  <a:close/>
                  <a:moveTo>
                    <a:pt x="3788569" y="264319"/>
                  </a:moveTo>
                  <a:cubicBezTo>
                    <a:pt x="3789521" y="266224"/>
                    <a:pt x="3791426" y="268129"/>
                    <a:pt x="3792379" y="270986"/>
                  </a:cubicBezTo>
                  <a:cubicBezTo>
                    <a:pt x="3795236" y="274796"/>
                    <a:pt x="3798094" y="280511"/>
                    <a:pt x="3800951" y="285274"/>
                  </a:cubicBezTo>
                  <a:cubicBezTo>
                    <a:pt x="3800951" y="286226"/>
                    <a:pt x="3800951" y="286226"/>
                    <a:pt x="3800951" y="287179"/>
                  </a:cubicBezTo>
                  <a:cubicBezTo>
                    <a:pt x="3800951" y="290989"/>
                    <a:pt x="3800951" y="294799"/>
                    <a:pt x="3800951" y="298609"/>
                  </a:cubicBezTo>
                  <a:cubicBezTo>
                    <a:pt x="3800951" y="299561"/>
                    <a:pt x="3800951" y="300514"/>
                    <a:pt x="3800951" y="300514"/>
                  </a:cubicBezTo>
                  <a:cubicBezTo>
                    <a:pt x="3799999" y="295751"/>
                    <a:pt x="3798094" y="291941"/>
                    <a:pt x="3797141" y="287179"/>
                  </a:cubicBezTo>
                  <a:cubicBezTo>
                    <a:pt x="3797141" y="286226"/>
                    <a:pt x="3796189" y="285274"/>
                    <a:pt x="3796189" y="285274"/>
                  </a:cubicBezTo>
                  <a:cubicBezTo>
                    <a:pt x="3796189" y="282416"/>
                    <a:pt x="3796189" y="280511"/>
                    <a:pt x="3796189" y="280511"/>
                  </a:cubicBezTo>
                  <a:cubicBezTo>
                    <a:pt x="3796189" y="280511"/>
                    <a:pt x="3796189" y="281464"/>
                    <a:pt x="3795236" y="283369"/>
                  </a:cubicBezTo>
                  <a:cubicBezTo>
                    <a:pt x="3794284" y="279559"/>
                    <a:pt x="3792379" y="275749"/>
                    <a:pt x="3791426" y="271939"/>
                  </a:cubicBezTo>
                  <a:cubicBezTo>
                    <a:pt x="3790474" y="269081"/>
                    <a:pt x="3789521" y="266224"/>
                    <a:pt x="3788569" y="264319"/>
                  </a:cubicBezTo>
                  <a:close/>
                  <a:moveTo>
                    <a:pt x="3748564" y="364331"/>
                  </a:moveTo>
                  <a:cubicBezTo>
                    <a:pt x="3748564" y="359569"/>
                    <a:pt x="3748564" y="355759"/>
                    <a:pt x="3748564" y="351949"/>
                  </a:cubicBezTo>
                  <a:cubicBezTo>
                    <a:pt x="3749516" y="353854"/>
                    <a:pt x="3749516" y="355759"/>
                    <a:pt x="3750469" y="358616"/>
                  </a:cubicBezTo>
                  <a:cubicBezTo>
                    <a:pt x="3749516" y="359569"/>
                    <a:pt x="3749516" y="361474"/>
                    <a:pt x="3748564" y="364331"/>
                  </a:cubicBezTo>
                  <a:close/>
                  <a:moveTo>
                    <a:pt x="3762851" y="399574"/>
                  </a:moveTo>
                  <a:cubicBezTo>
                    <a:pt x="3761899" y="401479"/>
                    <a:pt x="3760946" y="403384"/>
                    <a:pt x="3759994" y="405289"/>
                  </a:cubicBezTo>
                  <a:cubicBezTo>
                    <a:pt x="3759994" y="400526"/>
                    <a:pt x="3760946" y="395764"/>
                    <a:pt x="3760946" y="391954"/>
                  </a:cubicBezTo>
                  <a:cubicBezTo>
                    <a:pt x="3760946" y="391954"/>
                    <a:pt x="3760946" y="391001"/>
                    <a:pt x="3760946" y="391001"/>
                  </a:cubicBezTo>
                  <a:cubicBezTo>
                    <a:pt x="3761899" y="392906"/>
                    <a:pt x="3761899" y="394811"/>
                    <a:pt x="3762851" y="396716"/>
                  </a:cubicBezTo>
                  <a:cubicBezTo>
                    <a:pt x="3763804" y="397669"/>
                    <a:pt x="3762851" y="398621"/>
                    <a:pt x="3762851" y="399574"/>
                  </a:cubicBezTo>
                  <a:close/>
                  <a:moveTo>
                    <a:pt x="3770471" y="290036"/>
                  </a:moveTo>
                  <a:cubicBezTo>
                    <a:pt x="3772376" y="296704"/>
                    <a:pt x="3773329" y="302419"/>
                    <a:pt x="3775234" y="309086"/>
                  </a:cubicBezTo>
                  <a:cubicBezTo>
                    <a:pt x="3774281" y="306229"/>
                    <a:pt x="3773329" y="304324"/>
                    <a:pt x="3771424" y="301466"/>
                  </a:cubicBezTo>
                  <a:cubicBezTo>
                    <a:pt x="3771424" y="300514"/>
                    <a:pt x="3770471" y="300514"/>
                    <a:pt x="3770471" y="299561"/>
                  </a:cubicBezTo>
                  <a:cubicBezTo>
                    <a:pt x="3770471" y="296704"/>
                    <a:pt x="3770471" y="293846"/>
                    <a:pt x="3770471" y="290989"/>
                  </a:cubicBezTo>
                  <a:cubicBezTo>
                    <a:pt x="3770471" y="290989"/>
                    <a:pt x="3770471" y="290036"/>
                    <a:pt x="3770471" y="290036"/>
                  </a:cubicBezTo>
                  <a:close/>
                  <a:moveTo>
                    <a:pt x="3769519" y="370046"/>
                  </a:moveTo>
                  <a:cubicBezTo>
                    <a:pt x="3769519" y="370999"/>
                    <a:pt x="3769519" y="371951"/>
                    <a:pt x="3770471" y="372904"/>
                  </a:cubicBezTo>
                  <a:cubicBezTo>
                    <a:pt x="3769519" y="370999"/>
                    <a:pt x="3768566" y="369094"/>
                    <a:pt x="3767614" y="366236"/>
                  </a:cubicBezTo>
                  <a:cubicBezTo>
                    <a:pt x="3767614" y="362426"/>
                    <a:pt x="3767614" y="359569"/>
                    <a:pt x="3767614" y="359569"/>
                  </a:cubicBezTo>
                  <a:cubicBezTo>
                    <a:pt x="3767614" y="359569"/>
                    <a:pt x="3767614" y="361474"/>
                    <a:pt x="3766661" y="364331"/>
                  </a:cubicBezTo>
                  <a:cubicBezTo>
                    <a:pt x="3765709" y="363379"/>
                    <a:pt x="3765709" y="361474"/>
                    <a:pt x="3764756" y="360521"/>
                  </a:cubicBezTo>
                  <a:cubicBezTo>
                    <a:pt x="3764756" y="359569"/>
                    <a:pt x="3764756" y="358616"/>
                    <a:pt x="3764756" y="357664"/>
                  </a:cubicBezTo>
                  <a:cubicBezTo>
                    <a:pt x="3764756" y="355759"/>
                    <a:pt x="3765709" y="353854"/>
                    <a:pt x="3765709" y="351949"/>
                  </a:cubicBezTo>
                  <a:cubicBezTo>
                    <a:pt x="3767614" y="358616"/>
                    <a:pt x="3768566" y="364331"/>
                    <a:pt x="3769519" y="370046"/>
                  </a:cubicBezTo>
                  <a:close/>
                  <a:moveTo>
                    <a:pt x="3753326" y="250031"/>
                  </a:moveTo>
                  <a:cubicBezTo>
                    <a:pt x="3754279" y="245269"/>
                    <a:pt x="3754279" y="241459"/>
                    <a:pt x="3755231" y="236696"/>
                  </a:cubicBezTo>
                  <a:cubicBezTo>
                    <a:pt x="3755231" y="235744"/>
                    <a:pt x="3755231" y="233839"/>
                    <a:pt x="3756184" y="232886"/>
                  </a:cubicBezTo>
                  <a:cubicBezTo>
                    <a:pt x="3757136" y="231934"/>
                    <a:pt x="3757136" y="230981"/>
                    <a:pt x="3758089" y="230029"/>
                  </a:cubicBezTo>
                  <a:cubicBezTo>
                    <a:pt x="3759041" y="232886"/>
                    <a:pt x="3759041" y="234791"/>
                    <a:pt x="3759994" y="237649"/>
                  </a:cubicBezTo>
                  <a:cubicBezTo>
                    <a:pt x="3762851" y="250984"/>
                    <a:pt x="3766661" y="266224"/>
                    <a:pt x="3769519" y="281464"/>
                  </a:cubicBezTo>
                  <a:cubicBezTo>
                    <a:pt x="3768566" y="284321"/>
                    <a:pt x="3768566" y="287179"/>
                    <a:pt x="3767614" y="290036"/>
                  </a:cubicBezTo>
                  <a:cubicBezTo>
                    <a:pt x="3767614" y="290036"/>
                    <a:pt x="3767614" y="290036"/>
                    <a:pt x="3767614" y="290989"/>
                  </a:cubicBezTo>
                  <a:cubicBezTo>
                    <a:pt x="3762851" y="280511"/>
                    <a:pt x="3757136" y="270986"/>
                    <a:pt x="3752374" y="261461"/>
                  </a:cubicBezTo>
                  <a:cubicBezTo>
                    <a:pt x="3752374" y="258604"/>
                    <a:pt x="3752374" y="253841"/>
                    <a:pt x="3753326" y="250031"/>
                  </a:cubicBezTo>
                  <a:close/>
                  <a:moveTo>
                    <a:pt x="3748564" y="296704"/>
                  </a:moveTo>
                  <a:cubicBezTo>
                    <a:pt x="3748564" y="296704"/>
                    <a:pt x="3748564" y="296704"/>
                    <a:pt x="3748564" y="296704"/>
                  </a:cubicBezTo>
                  <a:cubicBezTo>
                    <a:pt x="3751421" y="301466"/>
                    <a:pt x="3753326" y="307181"/>
                    <a:pt x="3756184" y="313849"/>
                  </a:cubicBezTo>
                  <a:cubicBezTo>
                    <a:pt x="3756184" y="314801"/>
                    <a:pt x="3757136" y="315754"/>
                    <a:pt x="3757136" y="316706"/>
                  </a:cubicBezTo>
                  <a:cubicBezTo>
                    <a:pt x="3758089" y="318611"/>
                    <a:pt x="3758089" y="321469"/>
                    <a:pt x="3759041" y="323374"/>
                  </a:cubicBezTo>
                  <a:cubicBezTo>
                    <a:pt x="3758089" y="325279"/>
                    <a:pt x="3758089" y="328136"/>
                    <a:pt x="3757136" y="330041"/>
                  </a:cubicBezTo>
                  <a:cubicBezTo>
                    <a:pt x="3756184" y="333851"/>
                    <a:pt x="3755231" y="337661"/>
                    <a:pt x="3754279" y="341471"/>
                  </a:cubicBezTo>
                  <a:cubicBezTo>
                    <a:pt x="3753326" y="339566"/>
                    <a:pt x="3751421" y="337661"/>
                    <a:pt x="3750469" y="335756"/>
                  </a:cubicBezTo>
                  <a:cubicBezTo>
                    <a:pt x="3749516" y="333851"/>
                    <a:pt x="3748564" y="332899"/>
                    <a:pt x="3747611" y="331946"/>
                  </a:cubicBezTo>
                  <a:cubicBezTo>
                    <a:pt x="3748564" y="320516"/>
                    <a:pt x="3748564" y="308134"/>
                    <a:pt x="3748564" y="296704"/>
                  </a:cubicBezTo>
                  <a:close/>
                  <a:moveTo>
                    <a:pt x="3738086" y="273844"/>
                  </a:moveTo>
                  <a:cubicBezTo>
                    <a:pt x="3738086" y="273844"/>
                    <a:pt x="3738086" y="273844"/>
                    <a:pt x="3738086" y="273844"/>
                  </a:cubicBezTo>
                  <a:cubicBezTo>
                    <a:pt x="3738086" y="274796"/>
                    <a:pt x="3738086" y="274796"/>
                    <a:pt x="3738086" y="274796"/>
                  </a:cubicBezTo>
                  <a:cubicBezTo>
                    <a:pt x="3738086" y="273844"/>
                    <a:pt x="3738086" y="273844"/>
                    <a:pt x="3738086" y="273844"/>
                  </a:cubicBezTo>
                  <a:close/>
                  <a:moveTo>
                    <a:pt x="3689509" y="326231"/>
                  </a:moveTo>
                  <a:cubicBezTo>
                    <a:pt x="3688556" y="328136"/>
                    <a:pt x="3687604" y="330041"/>
                    <a:pt x="3686651" y="331946"/>
                  </a:cubicBezTo>
                  <a:cubicBezTo>
                    <a:pt x="3686651" y="331946"/>
                    <a:pt x="3686651" y="330994"/>
                    <a:pt x="3685699" y="330994"/>
                  </a:cubicBezTo>
                  <a:cubicBezTo>
                    <a:pt x="3685699" y="328136"/>
                    <a:pt x="3685699" y="325279"/>
                    <a:pt x="3685699" y="322421"/>
                  </a:cubicBezTo>
                  <a:cubicBezTo>
                    <a:pt x="3685699" y="319564"/>
                    <a:pt x="3685699" y="316706"/>
                    <a:pt x="3685699" y="313849"/>
                  </a:cubicBezTo>
                  <a:cubicBezTo>
                    <a:pt x="3686651" y="316706"/>
                    <a:pt x="3688556" y="320516"/>
                    <a:pt x="3689509" y="325279"/>
                  </a:cubicBezTo>
                  <a:cubicBezTo>
                    <a:pt x="3689509" y="326231"/>
                    <a:pt x="3689509" y="326231"/>
                    <a:pt x="3689509" y="326231"/>
                  </a:cubicBezTo>
                  <a:close/>
                  <a:moveTo>
                    <a:pt x="3716179" y="211931"/>
                  </a:moveTo>
                  <a:cubicBezTo>
                    <a:pt x="3718084" y="214789"/>
                    <a:pt x="3719036" y="218599"/>
                    <a:pt x="3720941" y="221456"/>
                  </a:cubicBezTo>
                  <a:cubicBezTo>
                    <a:pt x="3719989" y="224314"/>
                    <a:pt x="3719989" y="227171"/>
                    <a:pt x="3719036" y="230029"/>
                  </a:cubicBezTo>
                  <a:cubicBezTo>
                    <a:pt x="3719036" y="230981"/>
                    <a:pt x="3719036" y="232886"/>
                    <a:pt x="3718084" y="233839"/>
                  </a:cubicBezTo>
                  <a:cubicBezTo>
                    <a:pt x="3715226" y="230029"/>
                    <a:pt x="3713321" y="228124"/>
                    <a:pt x="3713321" y="228124"/>
                  </a:cubicBezTo>
                  <a:cubicBezTo>
                    <a:pt x="3713321" y="228124"/>
                    <a:pt x="3715226" y="230981"/>
                    <a:pt x="3717131" y="235744"/>
                  </a:cubicBezTo>
                  <a:cubicBezTo>
                    <a:pt x="3716179" y="241459"/>
                    <a:pt x="3715226" y="247174"/>
                    <a:pt x="3714274" y="253841"/>
                  </a:cubicBezTo>
                  <a:cubicBezTo>
                    <a:pt x="3714274" y="252889"/>
                    <a:pt x="3714274" y="251936"/>
                    <a:pt x="3714274" y="250984"/>
                  </a:cubicBezTo>
                  <a:cubicBezTo>
                    <a:pt x="3714274" y="246221"/>
                    <a:pt x="3713321" y="242411"/>
                    <a:pt x="3713321" y="238601"/>
                  </a:cubicBezTo>
                  <a:cubicBezTo>
                    <a:pt x="3713321" y="234791"/>
                    <a:pt x="3713321" y="230981"/>
                    <a:pt x="3713321" y="227171"/>
                  </a:cubicBezTo>
                  <a:cubicBezTo>
                    <a:pt x="3713321" y="219551"/>
                    <a:pt x="3712369" y="213836"/>
                    <a:pt x="3712369" y="208121"/>
                  </a:cubicBezTo>
                  <a:cubicBezTo>
                    <a:pt x="3712369" y="207169"/>
                    <a:pt x="3712369" y="206216"/>
                    <a:pt x="3712369" y="205264"/>
                  </a:cubicBezTo>
                  <a:cubicBezTo>
                    <a:pt x="3713321" y="207169"/>
                    <a:pt x="3714274" y="209074"/>
                    <a:pt x="3716179" y="211931"/>
                  </a:cubicBezTo>
                  <a:close/>
                  <a:moveTo>
                    <a:pt x="3679984" y="236696"/>
                  </a:moveTo>
                  <a:cubicBezTo>
                    <a:pt x="3681889" y="222409"/>
                    <a:pt x="3683794" y="209074"/>
                    <a:pt x="3684746" y="196691"/>
                  </a:cubicBezTo>
                  <a:cubicBezTo>
                    <a:pt x="3685699" y="185261"/>
                    <a:pt x="3687604" y="174784"/>
                    <a:pt x="3687604" y="166211"/>
                  </a:cubicBezTo>
                  <a:cubicBezTo>
                    <a:pt x="3687604" y="161449"/>
                    <a:pt x="3688556" y="157639"/>
                    <a:pt x="3688556" y="154781"/>
                  </a:cubicBezTo>
                  <a:cubicBezTo>
                    <a:pt x="3690461" y="159544"/>
                    <a:pt x="3694271" y="168116"/>
                    <a:pt x="3699034" y="178594"/>
                  </a:cubicBezTo>
                  <a:cubicBezTo>
                    <a:pt x="3701891" y="184309"/>
                    <a:pt x="3704749" y="191929"/>
                    <a:pt x="3708559" y="199549"/>
                  </a:cubicBezTo>
                  <a:cubicBezTo>
                    <a:pt x="3708559" y="201454"/>
                    <a:pt x="3707606" y="204311"/>
                    <a:pt x="3707606" y="207169"/>
                  </a:cubicBezTo>
                  <a:cubicBezTo>
                    <a:pt x="3706654" y="211931"/>
                    <a:pt x="3705701" y="218599"/>
                    <a:pt x="3704749" y="226219"/>
                  </a:cubicBezTo>
                  <a:cubicBezTo>
                    <a:pt x="3703796" y="230029"/>
                    <a:pt x="3703796" y="233839"/>
                    <a:pt x="3702844" y="237649"/>
                  </a:cubicBezTo>
                  <a:cubicBezTo>
                    <a:pt x="3702844" y="241459"/>
                    <a:pt x="3701891" y="246221"/>
                    <a:pt x="3701891" y="250984"/>
                  </a:cubicBezTo>
                  <a:cubicBezTo>
                    <a:pt x="3700939" y="259556"/>
                    <a:pt x="3700939" y="270034"/>
                    <a:pt x="3700939" y="280511"/>
                  </a:cubicBezTo>
                  <a:cubicBezTo>
                    <a:pt x="3700939" y="287179"/>
                    <a:pt x="3700939" y="293846"/>
                    <a:pt x="3700939" y="300514"/>
                  </a:cubicBezTo>
                  <a:cubicBezTo>
                    <a:pt x="3699034" y="293846"/>
                    <a:pt x="3697129" y="290036"/>
                    <a:pt x="3697129" y="290036"/>
                  </a:cubicBezTo>
                  <a:cubicBezTo>
                    <a:pt x="3697129" y="290036"/>
                    <a:pt x="3698081" y="296704"/>
                    <a:pt x="3699034" y="308134"/>
                  </a:cubicBezTo>
                  <a:cubicBezTo>
                    <a:pt x="3696176" y="312896"/>
                    <a:pt x="3693319" y="317659"/>
                    <a:pt x="3690461" y="322421"/>
                  </a:cubicBezTo>
                  <a:cubicBezTo>
                    <a:pt x="3687604" y="317659"/>
                    <a:pt x="3685699" y="313849"/>
                    <a:pt x="3683794" y="310991"/>
                  </a:cubicBezTo>
                  <a:cubicBezTo>
                    <a:pt x="3683794" y="305276"/>
                    <a:pt x="3683794" y="302419"/>
                    <a:pt x="3683794" y="302419"/>
                  </a:cubicBezTo>
                  <a:cubicBezTo>
                    <a:pt x="3683794" y="302419"/>
                    <a:pt x="3683794" y="304324"/>
                    <a:pt x="3682841" y="308134"/>
                  </a:cubicBezTo>
                  <a:cubicBezTo>
                    <a:pt x="3680936" y="304324"/>
                    <a:pt x="3679031" y="302419"/>
                    <a:pt x="3679031" y="302419"/>
                  </a:cubicBezTo>
                  <a:cubicBezTo>
                    <a:pt x="3679031" y="302419"/>
                    <a:pt x="3679984" y="305276"/>
                    <a:pt x="3681889" y="310991"/>
                  </a:cubicBezTo>
                  <a:cubicBezTo>
                    <a:pt x="3680936" y="313849"/>
                    <a:pt x="3680936" y="318611"/>
                    <a:pt x="3679984" y="323374"/>
                  </a:cubicBezTo>
                  <a:cubicBezTo>
                    <a:pt x="3677126" y="317659"/>
                    <a:pt x="3675221" y="311944"/>
                    <a:pt x="3672364" y="307181"/>
                  </a:cubicBezTo>
                  <a:cubicBezTo>
                    <a:pt x="3674269" y="300514"/>
                    <a:pt x="3676174" y="294799"/>
                    <a:pt x="3677126" y="289084"/>
                  </a:cubicBezTo>
                  <a:cubicBezTo>
                    <a:pt x="3679031" y="283369"/>
                    <a:pt x="3680936" y="277654"/>
                    <a:pt x="3681889" y="272891"/>
                  </a:cubicBezTo>
                  <a:cubicBezTo>
                    <a:pt x="3683794" y="268129"/>
                    <a:pt x="3685699" y="264319"/>
                    <a:pt x="3686651" y="260509"/>
                  </a:cubicBezTo>
                  <a:cubicBezTo>
                    <a:pt x="3690461" y="253841"/>
                    <a:pt x="3692366" y="250031"/>
                    <a:pt x="3692366" y="250031"/>
                  </a:cubicBezTo>
                  <a:cubicBezTo>
                    <a:pt x="3692366" y="250031"/>
                    <a:pt x="3689509" y="252889"/>
                    <a:pt x="3683794" y="258604"/>
                  </a:cubicBezTo>
                  <a:cubicBezTo>
                    <a:pt x="3680936" y="261461"/>
                    <a:pt x="3678079" y="265271"/>
                    <a:pt x="3675221" y="270034"/>
                  </a:cubicBezTo>
                  <a:cubicBezTo>
                    <a:pt x="3674269" y="271939"/>
                    <a:pt x="3673316" y="273844"/>
                    <a:pt x="3671411" y="275749"/>
                  </a:cubicBezTo>
                  <a:cubicBezTo>
                    <a:pt x="3677126" y="261461"/>
                    <a:pt x="3679031" y="248126"/>
                    <a:pt x="3679984" y="236696"/>
                  </a:cubicBezTo>
                  <a:close/>
                  <a:moveTo>
                    <a:pt x="3678079" y="342424"/>
                  </a:moveTo>
                  <a:cubicBezTo>
                    <a:pt x="3678079" y="344329"/>
                    <a:pt x="3677126" y="346234"/>
                    <a:pt x="3677126" y="349091"/>
                  </a:cubicBezTo>
                  <a:cubicBezTo>
                    <a:pt x="3677126" y="347186"/>
                    <a:pt x="3676174" y="345281"/>
                    <a:pt x="3676174" y="343376"/>
                  </a:cubicBezTo>
                  <a:cubicBezTo>
                    <a:pt x="3675221" y="340519"/>
                    <a:pt x="3675221" y="337661"/>
                    <a:pt x="3674269" y="335756"/>
                  </a:cubicBezTo>
                  <a:cubicBezTo>
                    <a:pt x="3675221" y="337661"/>
                    <a:pt x="3676174" y="340519"/>
                    <a:pt x="3678079" y="342424"/>
                  </a:cubicBezTo>
                  <a:close/>
                  <a:moveTo>
                    <a:pt x="3664744" y="355759"/>
                  </a:moveTo>
                  <a:cubicBezTo>
                    <a:pt x="3664744" y="357664"/>
                    <a:pt x="3664744" y="360521"/>
                    <a:pt x="3664744" y="362426"/>
                  </a:cubicBezTo>
                  <a:cubicBezTo>
                    <a:pt x="3664744" y="365284"/>
                    <a:pt x="3663791" y="368141"/>
                    <a:pt x="3663791" y="371951"/>
                  </a:cubicBezTo>
                  <a:cubicBezTo>
                    <a:pt x="3663791" y="371951"/>
                    <a:pt x="3663791" y="371951"/>
                    <a:pt x="3663791" y="371951"/>
                  </a:cubicBezTo>
                  <a:cubicBezTo>
                    <a:pt x="3663791" y="370046"/>
                    <a:pt x="3662839" y="368141"/>
                    <a:pt x="3662839" y="367189"/>
                  </a:cubicBezTo>
                  <a:cubicBezTo>
                    <a:pt x="3662839" y="367189"/>
                    <a:pt x="3662839" y="367189"/>
                    <a:pt x="3662839" y="366236"/>
                  </a:cubicBezTo>
                  <a:cubicBezTo>
                    <a:pt x="3663791" y="363379"/>
                    <a:pt x="3664744" y="359569"/>
                    <a:pt x="3664744" y="355759"/>
                  </a:cubicBezTo>
                  <a:close/>
                  <a:moveTo>
                    <a:pt x="3603784" y="369094"/>
                  </a:moveTo>
                  <a:cubicBezTo>
                    <a:pt x="3603784" y="367189"/>
                    <a:pt x="3602831" y="365284"/>
                    <a:pt x="3602831" y="363379"/>
                  </a:cubicBezTo>
                  <a:cubicBezTo>
                    <a:pt x="3603784" y="359569"/>
                    <a:pt x="3604736" y="355759"/>
                    <a:pt x="3605689" y="352901"/>
                  </a:cubicBezTo>
                  <a:cubicBezTo>
                    <a:pt x="3605689" y="351949"/>
                    <a:pt x="3606641" y="350996"/>
                    <a:pt x="3606641" y="350044"/>
                  </a:cubicBezTo>
                  <a:cubicBezTo>
                    <a:pt x="3606641" y="350996"/>
                    <a:pt x="3607594" y="351949"/>
                    <a:pt x="3607594" y="352901"/>
                  </a:cubicBezTo>
                  <a:lnTo>
                    <a:pt x="3607594" y="353854"/>
                  </a:lnTo>
                  <a:cubicBezTo>
                    <a:pt x="3605689" y="358616"/>
                    <a:pt x="3604736" y="364331"/>
                    <a:pt x="3603784" y="369094"/>
                  </a:cubicBezTo>
                  <a:close/>
                  <a:moveTo>
                    <a:pt x="3612356" y="329089"/>
                  </a:moveTo>
                  <a:cubicBezTo>
                    <a:pt x="3612356" y="329089"/>
                    <a:pt x="3611404" y="328136"/>
                    <a:pt x="3611404" y="327184"/>
                  </a:cubicBezTo>
                  <a:cubicBezTo>
                    <a:pt x="3611404" y="325279"/>
                    <a:pt x="3611404" y="323374"/>
                    <a:pt x="3610451" y="321469"/>
                  </a:cubicBezTo>
                  <a:cubicBezTo>
                    <a:pt x="3611404" y="322421"/>
                    <a:pt x="3612356" y="323374"/>
                    <a:pt x="3613309" y="324326"/>
                  </a:cubicBezTo>
                  <a:cubicBezTo>
                    <a:pt x="3613309" y="326231"/>
                    <a:pt x="3612356" y="327184"/>
                    <a:pt x="3612356" y="329089"/>
                  </a:cubicBezTo>
                  <a:close/>
                  <a:moveTo>
                    <a:pt x="3633311" y="366236"/>
                  </a:moveTo>
                  <a:cubicBezTo>
                    <a:pt x="3632359" y="363379"/>
                    <a:pt x="3630454" y="361474"/>
                    <a:pt x="3629501" y="358616"/>
                  </a:cubicBezTo>
                  <a:cubicBezTo>
                    <a:pt x="3629501" y="357664"/>
                    <a:pt x="3629501" y="355759"/>
                    <a:pt x="3629501" y="354806"/>
                  </a:cubicBezTo>
                  <a:cubicBezTo>
                    <a:pt x="3631406" y="357664"/>
                    <a:pt x="3632359" y="361474"/>
                    <a:pt x="3633311" y="366236"/>
                  </a:cubicBezTo>
                  <a:cubicBezTo>
                    <a:pt x="3633311" y="366236"/>
                    <a:pt x="3634264" y="366236"/>
                    <a:pt x="3633311" y="366236"/>
                  </a:cubicBezTo>
                  <a:cubicBezTo>
                    <a:pt x="3634264" y="366236"/>
                    <a:pt x="3633311" y="366236"/>
                    <a:pt x="3633311" y="366236"/>
                  </a:cubicBezTo>
                  <a:close/>
                  <a:moveTo>
                    <a:pt x="3632359" y="331946"/>
                  </a:moveTo>
                  <a:cubicBezTo>
                    <a:pt x="3633311" y="336709"/>
                    <a:pt x="3634264" y="342424"/>
                    <a:pt x="3635216" y="348139"/>
                  </a:cubicBezTo>
                  <a:cubicBezTo>
                    <a:pt x="3634264" y="346234"/>
                    <a:pt x="3632359" y="343376"/>
                    <a:pt x="3631406" y="341471"/>
                  </a:cubicBezTo>
                  <a:cubicBezTo>
                    <a:pt x="3631406" y="337661"/>
                    <a:pt x="3631406" y="334804"/>
                    <a:pt x="3632359" y="331946"/>
                  </a:cubicBezTo>
                  <a:close/>
                  <a:moveTo>
                    <a:pt x="3618071" y="270034"/>
                  </a:moveTo>
                  <a:cubicBezTo>
                    <a:pt x="3621881" y="261461"/>
                    <a:pt x="3624739" y="252889"/>
                    <a:pt x="3628549" y="246221"/>
                  </a:cubicBezTo>
                  <a:cubicBezTo>
                    <a:pt x="3629501" y="244316"/>
                    <a:pt x="3629501" y="243364"/>
                    <a:pt x="3630454" y="242411"/>
                  </a:cubicBezTo>
                  <a:cubicBezTo>
                    <a:pt x="3629501" y="249079"/>
                    <a:pt x="3627596" y="256699"/>
                    <a:pt x="3625691" y="265271"/>
                  </a:cubicBezTo>
                  <a:cubicBezTo>
                    <a:pt x="3623786" y="267176"/>
                    <a:pt x="3620929" y="269081"/>
                    <a:pt x="3618071" y="271939"/>
                  </a:cubicBezTo>
                  <a:cubicBezTo>
                    <a:pt x="3618071" y="270986"/>
                    <a:pt x="3618071" y="270034"/>
                    <a:pt x="3618071" y="270034"/>
                  </a:cubicBezTo>
                  <a:close/>
                  <a:moveTo>
                    <a:pt x="3601879" y="310039"/>
                  </a:moveTo>
                  <a:cubicBezTo>
                    <a:pt x="3603784" y="306229"/>
                    <a:pt x="3604736" y="302419"/>
                    <a:pt x="3606641" y="298609"/>
                  </a:cubicBezTo>
                  <a:cubicBezTo>
                    <a:pt x="3609499" y="291941"/>
                    <a:pt x="3612356" y="285274"/>
                    <a:pt x="3615214" y="278606"/>
                  </a:cubicBezTo>
                  <a:cubicBezTo>
                    <a:pt x="3617119" y="276701"/>
                    <a:pt x="3619024" y="273844"/>
                    <a:pt x="3619976" y="271939"/>
                  </a:cubicBezTo>
                  <a:cubicBezTo>
                    <a:pt x="3621881" y="270034"/>
                    <a:pt x="3623786" y="268129"/>
                    <a:pt x="3625691" y="266224"/>
                  </a:cubicBezTo>
                  <a:cubicBezTo>
                    <a:pt x="3625691" y="268129"/>
                    <a:pt x="3624739" y="269081"/>
                    <a:pt x="3624739" y="270986"/>
                  </a:cubicBezTo>
                  <a:cubicBezTo>
                    <a:pt x="3621881" y="282416"/>
                    <a:pt x="3619976" y="295751"/>
                    <a:pt x="3617119" y="309086"/>
                  </a:cubicBezTo>
                  <a:cubicBezTo>
                    <a:pt x="3616166" y="312896"/>
                    <a:pt x="3615214" y="317659"/>
                    <a:pt x="3614261" y="322421"/>
                  </a:cubicBezTo>
                  <a:cubicBezTo>
                    <a:pt x="3613309" y="321469"/>
                    <a:pt x="3612356" y="320516"/>
                    <a:pt x="3611404" y="320516"/>
                  </a:cubicBezTo>
                  <a:cubicBezTo>
                    <a:pt x="3610451" y="312896"/>
                    <a:pt x="3610451" y="306229"/>
                    <a:pt x="3609499" y="298609"/>
                  </a:cubicBezTo>
                  <a:cubicBezTo>
                    <a:pt x="3609499" y="305276"/>
                    <a:pt x="3608546" y="311944"/>
                    <a:pt x="3608546" y="318611"/>
                  </a:cubicBezTo>
                  <a:cubicBezTo>
                    <a:pt x="3607594" y="318611"/>
                    <a:pt x="3606641" y="317659"/>
                    <a:pt x="3606641" y="317659"/>
                  </a:cubicBezTo>
                  <a:cubicBezTo>
                    <a:pt x="3607594" y="318611"/>
                    <a:pt x="3608546" y="318611"/>
                    <a:pt x="3608546" y="319564"/>
                  </a:cubicBezTo>
                  <a:cubicBezTo>
                    <a:pt x="3608546" y="320516"/>
                    <a:pt x="3608546" y="321469"/>
                    <a:pt x="3608546" y="322421"/>
                  </a:cubicBezTo>
                  <a:cubicBezTo>
                    <a:pt x="3606641" y="318611"/>
                    <a:pt x="3604736" y="315754"/>
                    <a:pt x="3602831" y="312896"/>
                  </a:cubicBezTo>
                  <a:cubicBezTo>
                    <a:pt x="3601879" y="310991"/>
                    <a:pt x="3601879" y="310039"/>
                    <a:pt x="3601879" y="310039"/>
                  </a:cubicBezTo>
                  <a:close/>
                  <a:moveTo>
                    <a:pt x="3600926" y="335756"/>
                  </a:moveTo>
                  <a:cubicBezTo>
                    <a:pt x="3601879" y="339566"/>
                    <a:pt x="3603784" y="342424"/>
                    <a:pt x="3604736" y="346234"/>
                  </a:cubicBezTo>
                  <a:cubicBezTo>
                    <a:pt x="3603784" y="348139"/>
                    <a:pt x="3602831" y="350044"/>
                    <a:pt x="3601879" y="351949"/>
                  </a:cubicBezTo>
                  <a:cubicBezTo>
                    <a:pt x="3601879" y="351949"/>
                    <a:pt x="3601879" y="352901"/>
                    <a:pt x="3600926" y="352901"/>
                  </a:cubicBezTo>
                  <a:cubicBezTo>
                    <a:pt x="3600926" y="350044"/>
                    <a:pt x="3599974" y="348139"/>
                    <a:pt x="3599974" y="345281"/>
                  </a:cubicBezTo>
                  <a:cubicBezTo>
                    <a:pt x="3599974" y="342424"/>
                    <a:pt x="3600926" y="338614"/>
                    <a:pt x="3600926" y="335756"/>
                  </a:cubicBezTo>
                  <a:close/>
                  <a:moveTo>
                    <a:pt x="3556159" y="342424"/>
                  </a:moveTo>
                  <a:cubicBezTo>
                    <a:pt x="3556159" y="335756"/>
                    <a:pt x="3557111" y="330041"/>
                    <a:pt x="3557111" y="324326"/>
                  </a:cubicBezTo>
                  <a:cubicBezTo>
                    <a:pt x="3557111" y="325279"/>
                    <a:pt x="3558064" y="327184"/>
                    <a:pt x="3558064" y="328136"/>
                  </a:cubicBezTo>
                  <a:cubicBezTo>
                    <a:pt x="3558064" y="330041"/>
                    <a:pt x="3559016" y="331946"/>
                    <a:pt x="3559016" y="333851"/>
                  </a:cubicBezTo>
                  <a:cubicBezTo>
                    <a:pt x="3559016" y="333851"/>
                    <a:pt x="3559016" y="334804"/>
                    <a:pt x="3559016" y="334804"/>
                  </a:cubicBezTo>
                  <a:cubicBezTo>
                    <a:pt x="3558064" y="337661"/>
                    <a:pt x="3557111" y="339566"/>
                    <a:pt x="3556159" y="342424"/>
                  </a:cubicBezTo>
                  <a:close/>
                  <a:moveTo>
                    <a:pt x="3559969" y="279559"/>
                  </a:moveTo>
                  <a:cubicBezTo>
                    <a:pt x="3559016" y="277654"/>
                    <a:pt x="3559016" y="276701"/>
                    <a:pt x="3559016" y="274796"/>
                  </a:cubicBezTo>
                  <a:cubicBezTo>
                    <a:pt x="3559969" y="275749"/>
                    <a:pt x="3560921" y="275749"/>
                    <a:pt x="3561874" y="276701"/>
                  </a:cubicBezTo>
                  <a:cubicBezTo>
                    <a:pt x="3563779" y="277654"/>
                    <a:pt x="3564731" y="278606"/>
                    <a:pt x="3566636" y="280511"/>
                  </a:cubicBezTo>
                  <a:cubicBezTo>
                    <a:pt x="3565684" y="282416"/>
                    <a:pt x="3563779" y="284321"/>
                    <a:pt x="3562826" y="287179"/>
                  </a:cubicBezTo>
                  <a:cubicBezTo>
                    <a:pt x="3561874" y="285274"/>
                    <a:pt x="3560921" y="282416"/>
                    <a:pt x="3559969" y="279559"/>
                  </a:cubicBezTo>
                  <a:close/>
                  <a:moveTo>
                    <a:pt x="3571399" y="287179"/>
                  </a:moveTo>
                  <a:cubicBezTo>
                    <a:pt x="3571399" y="294799"/>
                    <a:pt x="3571399" y="303371"/>
                    <a:pt x="3571399" y="311944"/>
                  </a:cubicBezTo>
                  <a:cubicBezTo>
                    <a:pt x="3570446" y="312896"/>
                    <a:pt x="3570446" y="313849"/>
                    <a:pt x="3569494" y="314801"/>
                  </a:cubicBezTo>
                  <a:cubicBezTo>
                    <a:pt x="3567589" y="307181"/>
                    <a:pt x="3565684" y="299561"/>
                    <a:pt x="3562826" y="292894"/>
                  </a:cubicBezTo>
                  <a:cubicBezTo>
                    <a:pt x="3563779" y="289084"/>
                    <a:pt x="3565684" y="285274"/>
                    <a:pt x="3566636" y="282416"/>
                  </a:cubicBezTo>
                  <a:cubicBezTo>
                    <a:pt x="3568541" y="283369"/>
                    <a:pt x="3570446" y="284321"/>
                    <a:pt x="3571399" y="287179"/>
                  </a:cubicBezTo>
                  <a:cubicBezTo>
                    <a:pt x="3571399" y="286226"/>
                    <a:pt x="3571399" y="286226"/>
                    <a:pt x="3571399" y="287179"/>
                  </a:cubicBezTo>
                  <a:close/>
                  <a:moveTo>
                    <a:pt x="3571399" y="281464"/>
                  </a:moveTo>
                  <a:cubicBezTo>
                    <a:pt x="3570446" y="280511"/>
                    <a:pt x="3569494" y="280511"/>
                    <a:pt x="3568541" y="279559"/>
                  </a:cubicBezTo>
                  <a:cubicBezTo>
                    <a:pt x="3568541" y="279559"/>
                    <a:pt x="3568541" y="279559"/>
                    <a:pt x="3568541" y="279559"/>
                  </a:cubicBezTo>
                  <a:cubicBezTo>
                    <a:pt x="3570446" y="276701"/>
                    <a:pt x="3571399" y="274796"/>
                    <a:pt x="3571399" y="273844"/>
                  </a:cubicBezTo>
                  <a:cubicBezTo>
                    <a:pt x="3571399" y="276701"/>
                    <a:pt x="3571399" y="279559"/>
                    <a:pt x="3571399" y="281464"/>
                  </a:cubicBezTo>
                  <a:close/>
                  <a:moveTo>
                    <a:pt x="3567589" y="250031"/>
                  </a:moveTo>
                  <a:cubicBezTo>
                    <a:pt x="3568541" y="254794"/>
                    <a:pt x="3569494" y="260509"/>
                    <a:pt x="3570446" y="265271"/>
                  </a:cubicBezTo>
                  <a:cubicBezTo>
                    <a:pt x="3570446" y="267176"/>
                    <a:pt x="3571399" y="270034"/>
                    <a:pt x="3571399" y="271939"/>
                  </a:cubicBezTo>
                  <a:cubicBezTo>
                    <a:pt x="3571399" y="271939"/>
                    <a:pt x="3571399" y="272891"/>
                    <a:pt x="3571399" y="272891"/>
                  </a:cubicBezTo>
                  <a:cubicBezTo>
                    <a:pt x="3571399" y="272891"/>
                    <a:pt x="3569494" y="274796"/>
                    <a:pt x="3567589" y="277654"/>
                  </a:cubicBezTo>
                  <a:cubicBezTo>
                    <a:pt x="3567589" y="277654"/>
                    <a:pt x="3567589" y="277654"/>
                    <a:pt x="3567589" y="277654"/>
                  </a:cubicBezTo>
                  <a:cubicBezTo>
                    <a:pt x="3565684" y="276701"/>
                    <a:pt x="3563779" y="274796"/>
                    <a:pt x="3561874" y="274796"/>
                  </a:cubicBezTo>
                  <a:cubicBezTo>
                    <a:pt x="3559969" y="273844"/>
                    <a:pt x="3559016" y="273844"/>
                    <a:pt x="3558064" y="272891"/>
                  </a:cubicBezTo>
                  <a:cubicBezTo>
                    <a:pt x="3557111" y="269081"/>
                    <a:pt x="3555206" y="264319"/>
                    <a:pt x="3554254" y="260509"/>
                  </a:cubicBezTo>
                  <a:cubicBezTo>
                    <a:pt x="3555206" y="259556"/>
                    <a:pt x="3555206" y="258604"/>
                    <a:pt x="3556159" y="257651"/>
                  </a:cubicBezTo>
                  <a:cubicBezTo>
                    <a:pt x="3559969" y="251936"/>
                    <a:pt x="3562826" y="247174"/>
                    <a:pt x="3566636" y="243364"/>
                  </a:cubicBezTo>
                  <a:cubicBezTo>
                    <a:pt x="3567589" y="246221"/>
                    <a:pt x="3567589" y="248126"/>
                    <a:pt x="3567589" y="250031"/>
                  </a:cubicBezTo>
                  <a:close/>
                  <a:moveTo>
                    <a:pt x="3561874" y="229076"/>
                  </a:moveTo>
                  <a:cubicBezTo>
                    <a:pt x="3561874" y="228124"/>
                    <a:pt x="3562826" y="228124"/>
                    <a:pt x="3562826" y="227171"/>
                  </a:cubicBezTo>
                  <a:cubicBezTo>
                    <a:pt x="3563779" y="230029"/>
                    <a:pt x="3563779" y="232886"/>
                    <a:pt x="3564731" y="235744"/>
                  </a:cubicBezTo>
                  <a:cubicBezTo>
                    <a:pt x="3564731" y="236696"/>
                    <a:pt x="3564731" y="237649"/>
                    <a:pt x="3565684" y="238601"/>
                  </a:cubicBezTo>
                  <a:cubicBezTo>
                    <a:pt x="3561874" y="241459"/>
                    <a:pt x="3557111" y="246221"/>
                    <a:pt x="3552349" y="251936"/>
                  </a:cubicBezTo>
                  <a:cubicBezTo>
                    <a:pt x="3552349" y="250031"/>
                    <a:pt x="3551396" y="248126"/>
                    <a:pt x="3551396" y="247174"/>
                  </a:cubicBezTo>
                  <a:cubicBezTo>
                    <a:pt x="3555206" y="241459"/>
                    <a:pt x="3558064" y="234791"/>
                    <a:pt x="3561874" y="229076"/>
                  </a:cubicBezTo>
                  <a:close/>
                  <a:moveTo>
                    <a:pt x="3551396" y="293846"/>
                  </a:moveTo>
                  <a:cubicBezTo>
                    <a:pt x="3552349" y="298609"/>
                    <a:pt x="3553301" y="303371"/>
                    <a:pt x="3554254" y="307181"/>
                  </a:cubicBezTo>
                  <a:cubicBezTo>
                    <a:pt x="3553301" y="311944"/>
                    <a:pt x="3551396" y="315754"/>
                    <a:pt x="3550444" y="321469"/>
                  </a:cubicBezTo>
                  <a:cubicBezTo>
                    <a:pt x="3549491" y="325279"/>
                    <a:pt x="3548539" y="329089"/>
                    <a:pt x="3547586" y="333851"/>
                  </a:cubicBezTo>
                  <a:cubicBezTo>
                    <a:pt x="3547586" y="332899"/>
                    <a:pt x="3546634" y="332899"/>
                    <a:pt x="3546634" y="331946"/>
                  </a:cubicBezTo>
                  <a:cubicBezTo>
                    <a:pt x="3545681" y="330041"/>
                    <a:pt x="3544729" y="329089"/>
                    <a:pt x="3543776" y="327184"/>
                  </a:cubicBezTo>
                  <a:cubicBezTo>
                    <a:pt x="3544729" y="319564"/>
                    <a:pt x="3544729" y="312896"/>
                    <a:pt x="3544729" y="306229"/>
                  </a:cubicBezTo>
                  <a:cubicBezTo>
                    <a:pt x="3545681" y="299561"/>
                    <a:pt x="3546634" y="292894"/>
                    <a:pt x="3547586" y="286226"/>
                  </a:cubicBezTo>
                  <a:cubicBezTo>
                    <a:pt x="3547586" y="283369"/>
                    <a:pt x="3548539" y="279559"/>
                    <a:pt x="3548539" y="276701"/>
                  </a:cubicBezTo>
                  <a:cubicBezTo>
                    <a:pt x="3548539" y="282416"/>
                    <a:pt x="3550444" y="288131"/>
                    <a:pt x="3551396" y="293846"/>
                  </a:cubicBezTo>
                  <a:close/>
                  <a:moveTo>
                    <a:pt x="3543776" y="191929"/>
                  </a:moveTo>
                  <a:cubicBezTo>
                    <a:pt x="3545681" y="187166"/>
                    <a:pt x="3547586" y="183356"/>
                    <a:pt x="3549491" y="180499"/>
                  </a:cubicBezTo>
                  <a:cubicBezTo>
                    <a:pt x="3549491" y="181451"/>
                    <a:pt x="3549491" y="183356"/>
                    <a:pt x="3548539" y="185261"/>
                  </a:cubicBezTo>
                  <a:cubicBezTo>
                    <a:pt x="3547586" y="192881"/>
                    <a:pt x="3546634" y="201454"/>
                    <a:pt x="3544729" y="211931"/>
                  </a:cubicBezTo>
                  <a:cubicBezTo>
                    <a:pt x="3544729" y="213836"/>
                    <a:pt x="3543776" y="215741"/>
                    <a:pt x="3543776" y="217646"/>
                  </a:cubicBezTo>
                  <a:cubicBezTo>
                    <a:pt x="3541871" y="210026"/>
                    <a:pt x="3539966" y="204311"/>
                    <a:pt x="3539014" y="200501"/>
                  </a:cubicBezTo>
                  <a:cubicBezTo>
                    <a:pt x="3540919" y="196691"/>
                    <a:pt x="3541871" y="194786"/>
                    <a:pt x="3543776" y="191929"/>
                  </a:cubicBezTo>
                  <a:close/>
                  <a:moveTo>
                    <a:pt x="3530441" y="217646"/>
                  </a:moveTo>
                  <a:cubicBezTo>
                    <a:pt x="3533299" y="211931"/>
                    <a:pt x="3536156" y="206216"/>
                    <a:pt x="3539014" y="201454"/>
                  </a:cubicBezTo>
                  <a:cubicBezTo>
                    <a:pt x="3539014" y="205264"/>
                    <a:pt x="3539966" y="210979"/>
                    <a:pt x="3540919" y="217646"/>
                  </a:cubicBezTo>
                  <a:cubicBezTo>
                    <a:pt x="3540919" y="221456"/>
                    <a:pt x="3541871" y="226219"/>
                    <a:pt x="3542824" y="231934"/>
                  </a:cubicBezTo>
                  <a:cubicBezTo>
                    <a:pt x="3541871" y="234791"/>
                    <a:pt x="3541871" y="237649"/>
                    <a:pt x="3540919" y="240506"/>
                  </a:cubicBezTo>
                  <a:cubicBezTo>
                    <a:pt x="3537109" y="246221"/>
                    <a:pt x="3532346" y="252889"/>
                    <a:pt x="3528536" y="259556"/>
                  </a:cubicBezTo>
                  <a:cubicBezTo>
                    <a:pt x="3528536" y="258604"/>
                    <a:pt x="3528536" y="257651"/>
                    <a:pt x="3528536" y="257651"/>
                  </a:cubicBezTo>
                  <a:cubicBezTo>
                    <a:pt x="3528536" y="251936"/>
                    <a:pt x="3528536" y="246221"/>
                    <a:pt x="3527584" y="240506"/>
                  </a:cubicBezTo>
                  <a:cubicBezTo>
                    <a:pt x="3527584" y="236696"/>
                    <a:pt x="3526631" y="232886"/>
                    <a:pt x="3526631" y="229076"/>
                  </a:cubicBezTo>
                  <a:cubicBezTo>
                    <a:pt x="3527584" y="224314"/>
                    <a:pt x="3528536" y="220504"/>
                    <a:pt x="3530441" y="217646"/>
                  </a:cubicBezTo>
                  <a:close/>
                  <a:moveTo>
                    <a:pt x="3490436" y="321469"/>
                  </a:moveTo>
                  <a:cubicBezTo>
                    <a:pt x="3490436" y="320516"/>
                    <a:pt x="3490436" y="318611"/>
                    <a:pt x="3490436" y="317659"/>
                  </a:cubicBezTo>
                  <a:cubicBezTo>
                    <a:pt x="3490436" y="318611"/>
                    <a:pt x="3491389" y="319564"/>
                    <a:pt x="3491389" y="319564"/>
                  </a:cubicBezTo>
                  <a:cubicBezTo>
                    <a:pt x="3491389" y="320516"/>
                    <a:pt x="3491389" y="320516"/>
                    <a:pt x="3490436" y="321469"/>
                  </a:cubicBezTo>
                  <a:close/>
                  <a:moveTo>
                    <a:pt x="3514249" y="250984"/>
                  </a:moveTo>
                  <a:cubicBezTo>
                    <a:pt x="3515201" y="249079"/>
                    <a:pt x="3516154" y="247174"/>
                    <a:pt x="3516154" y="246221"/>
                  </a:cubicBezTo>
                  <a:cubicBezTo>
                    <a:pt x="3516154" y="250031"/>
                    <a:pt x="3516154" y="253841"/>
                    <a:pt x="3515201" y="257651"/>
                  </a:cubicBezTo>
                  <a:cubicBezTo>
                    <a:pt x="3515201" y="261461"/>
                    <a:pt x="3514249" y="266224"/>
                    <a:pt x="3514249" y="270986"/>
                  </a:cubicBezTo>
                  <a:cubicBezTo>
                    <a:pt x="3513296" y="267176"/>
                    <a:pt x="3511391" y="263366"/>
                    <a:pt x="3509486" y="259556"/>
                  </a:cubicBezTo>
                  <a:cubicBezTo>
                    <a:pt x="3512344" y="255746"/>
                    <a:pt x="3513296" y="252889"/>
                    <a:pt x="3514249" y="250984"/>
                  </a:cubicBezTo>
                  <a:close/>
                  <a:moveTo>
                    <a:pt x="3504724" y="271939"/>
                  </a:moveTo>
                  <a:cubicBezTo>
                    <a:pt x="3504724" y="272891"/>
                    <a:pt x="3505676" y="273844"/>
                    <a:pt x="3505676" y="274796"/>
                  </a:cubicBezTo>
                  <a:cubicBezTo>
                    <a:pt x="3506629" y="279559"/>
                    <a:pt x="3508534" y="283369"/>
                    <a:pt x="3509486" y="288131"/>
                  </a:cubicBezTo>
                  <a:cubicBezTo>
                    <a:pt x="3508534" y="290036"/>
                    <a:pt x="3507581" y="291941"/>
                    <a:pt x="3505676" y="293846"/>
                  </a:cubicBezTo>
                  <a:cubicBezTo>
                    <a:pt x="3505676" y="290036"/>
                    <a:pt x="3504724" y="286226"/>
                    <a:pt x="3504724" y="282416"/>
                  </a:cubicBezTo>
                  <a:cubicBezTo>
                    <a:pt x="3504724" y="279559"/>
                    <a:pt x="3504724" y="275749"/>
                    <a:pt x="3504724" y="271939"/>
                  </a:cubicBezTo>
                  <a:cubicBezTo>
                    <a:pt x="3504724" y="272891"/>
                    <a:pt x="3504724" y="272891"/>
                    <a:pt x="3504724" y="271939"/>
                  </a:cubicBezTo>
                  <a:close/>
                  <a:moveTo>
                    <a:pt x="3501866" y="398621"/>
                  </a:moveTo>
                  <a:cubicBezTo>
                    <a:pt x="3499961" y="389096"/>
                    <a:pt x="3497104" y="380524"/>
                    <a:pt x="3495199" y="371951"/>
                  </a:cubicBezTo>
                  <a:cubicBezTo>
                    <a:pt x="3495199" y="370999"/>
                    <a:pt x="3494246" y="370046"/>
                    <a:pt x="3494246" y="369094"/>
                  </a:cubicBezTo>
                  <a:cubicBezTo>
                    <a:pt x="3496151" y="365284"/>
                    <a:pt x="3498056" y="361474"/>
                    <a:pt x="3499961" y="357664"/>
                  </a:cubicBezTo>
                  <a:cubicBezTo>
                    <a:pt x="3500914" y="370999"/>
                    <a:pt x="3500914" y="384334"/>
                    <a:pt x="3501866" y="398621"/>
                  </a:cubicBezTo>
                  <a:close/>
                  <a:moveTo>
                    <a:pt x="3496151" y="290036"/>
                  </a:moveTo>
                  <a:cubicBezTo>
                    <a:pt x="3497104" y="288131"/>
                    <a:pt x="3498056" y="286226"/>
                    <a:pt x="3499009" y="284321"/>
                  </a:cubicBezTo>
                  <a:cubicBezTo>
                    <a:pt x="3499009" y="288131"/>
                    <a:pt x="3499009" y="291941"/>
                    <a:pt x="3499009" y="295751"/>
                  </a:cubicBezTo>
                  <a:cubicBezTo>
                    <a:pt x="3498056" y="293846"/>
                    <a:pt x="3497104" y="291941"/>
                    <a:pt x="3496151" y="290036"/>
                  </a:cubicBezTo>
                  <a:close/>
                  <a:moveTo>
                    <a:pt x="3496151" y="252889"/>
                  </a:moveTo>
                  <a:cubicBezTo>
                    <a:pt x="3496151" y="250984"/>
                    <a:pt x="3496151" y="249079"/>
                    <a:pt x="3496151" y="247174"/>
                  </a:cubicBezTo>
                  <a:cubicBezTo>
                    <a:pt x="3497104" y="250031"/>
                    <a:pt x="3498056" y="252889"/>
                    <a:pt x="3499009" y="254794"/>
                  </a:cubicBezTo>
                  <a:cubicBezTo>
                    <a:pt x="3498056" y="256699"/>
                    <a:pt x="3496151" y="258604"/>
                    <a:pt x="3495199" y="261461"/>
                  </a:cubicBezTo>
                  <a:cubicBezTo>
                    <a:pt x="3495199" y="258604"/>
                    <a:pt x="3496151" y="255746"/>
                    <a:pt x="3496151" y="252889"/>
                  </a:cubicBezTo>
                  <a:close/>
                  <a:moveTo>
                    <a:pt x="3481864" y="205264"/>
                  </a:moveTo>
                  <a:cubicBezTo>
                    <a:pt x="3484721" y="212884"/>
                    <a:pt x="3488531" y="220504"/>
                    <a:pt x="3491389" y="230029"/>
                  </a:cubicBezTo>
                  <a:cubicBezTo>
                    <a:pt x="3492341" y="233839"/>
                    <a:pt x="3494246" y="238601"/>
                    <a:pt x="3495199" y="243364"/>
                  </a:cubicBezTo>
                  <a:cubicBezTo>
                    <a:pt x="3494246" y="245269"/>
                    <a:pt x="3493294" y="248126"/>
                    <a:pt x="3492341" y="251936"/>
                  </a:cubicBezTo>
                  <a:cubicBezTo>
                    <a:pt x="3491389" y="256699"/>
                    <a:pt x="3489484" y="261461"/>
                    <a:pt x="3487579" y="268129"/>
                  </a:cubicBezTo>
                  <a:cubicBezTo>
                    <a:pt x="3487579" y="269081"/>
                    <a:pt x="3487579" y="269081"/>
                    <a:pt x="3486626" y="270034"/>
                  </a:cubicBezTo>
                  <a:cubicBezTo>
                    <a:pt x="3484721" y="265271"/>
                    <a:pt x="3481864" y="260509"/>
                    <a:pt x="3479959" y="255746"/>
                  </a:cubicBezTo>
                  <a:cubicBezTo>
                    <a:pt x="3479959" y="245269"/>
                    <a:pt x="3479959" y="235744"/>
                    <a:pt x="3479959" y="228124"/>
                  </a:cubicBezTo>
                  <a:cubicBezTo>
                    <a:pt x="3479959" y="221456"/>
                    <a:pt x="3479959" y="216694"/>
                    <a:pt x="3479959" y="213836"/>
                  </a:cubicBezTo>
                  <a:cubicBezTo>
                    <a:pt x="3480911" y="211931"/>
                    <a:pt x="3480911" y="208121"/>
                    <a:pt x="3481864" y="205264"/>
                  </a:cubicBezTo>
                  <a:close/>
                  <a:moveTo>
                    <a:pt x="3473291" y="241459"/>
                  </a:moveTo>
                  <a:cubicBezTo>
                    <a:pt x="3474244" y="239554"/>
                    <a:pt x="3474244" y="236696"/>
                    <a:pt x="3475196" y="234791"/>
                  </a:cubicBezTo>
                  <a:cubicBezTo>
                    <a:pt x="3474244" y="236696"/>
                    <a:pt x="3474244" y="239554"/>
                    <a:pt x="3473291" y="241459"/>
                  </a:cubicBezTo>
                  <a:cubicBezTo>
                    <a:pt x="3473291" y="242411"/>
                    <a:pt x="3473291" y="241459"/>
                    <a:pt x="3473291" y="241459"/>
                  </a:cubicBezTo>
                  <a:cubicBezTo>
                    <a:pt x="3473291" y="241459"/>
                    <a:pt x="3473291" y="241459"/>
                    <a:pt x="3473291" y="241459"/>
                  </a:cubicBezTo>
                  <a:close/>
                  <a:moveTo>
                    <a:pt x="3468529" y="260509"/>
                  </a:moveTo>
                  <a:cubicBezTo>
                    <a:pt x="3468529" y="261461"/>
                    <a:pt x="3469481" y="262414"/>
                    <a:pt x="3469481" y="263366"/>
                  </a:cubicBezTo>
                  <a:cubicBezTo>
                    <a:pt x="3469481" y="266224"/>
                    <a:pt x="3468529" y="268129"/>
                    <a:pt x="3468529" y="270986"/>
                  </a:cubicBezTo>
                  <a:cubicBezTo>
                    <a:pt x="3467576" y="279559"/>
                    <a:pt x="3466624" y="290036"/>
                    <a:pt x="3465671" y="300514"/>
                  </a:cubicBezTo>
                  <a:cubicBezTo>
                    <a:pt x="3464719" y="306229"/>
                    <a:pt x="3464719" y="311944"/>
                    <a:pt x="3464719" y="318611"/>
                  </a:cubicBezTo>
                  <a:cubicBezTo>
                    <a:pt x="3464719" y="319564"/>
                    <a:pt x="3463766" y="320516"/>
                    <a:pt x="3463766" y="321469"/>
                  </a:cubicBezTo>
                  <a:cubicBezTo>
                    <a:pt x="3462814" y="316706"/>
                    <a:pt x="3460909" y="311944"/>
                    <a:pt x="3459956" y="307181"/>
                  </a:cubicBezTo>
                  <a:cubicBezTo>
                    <a:pt x="3459956" y="307181"/>
                    <a:pt x="3459956" y="306229"/>
                    <a:pt x="3459956" y="306229"/>
                  </a:cubicBezTo>
                  <a:cubicBezTo>
                    <a:pt x="3459956" y="304324"/>
                    <a:pt x="3460909" y="302419"/>
                    <a:pt x="3460909" y="300514"/>
                  </a:cubicBezTo>
                  <a:cubicBezTo>
                    <a:pt x="3463766" y="287179"/>
                    <a:pt x="3466624" y="273844"/>
                    <a:pt x="3468529" y="260509"/>
                  </a:cubicBezTo>
                  <a:close/>
                  <a:moveTo>
                    <a:pt x="3451384" y="237649"/>
                  </a:moveTo>
                  <a:cubicBezTo>
                    <a:pt x="3451384" y="231934"/>
                    <a:pt x="3451384" y="227171"/>
                    <a:pt x="3451384" y="221456"/>
                  </a:cubicBezTo>
                  <a:cubicBezTo>
                    <a:pt x="3451384" y="221456"/>
                    <a:pt x="3451384" y="221456"/>
                    <a:pt x="3451384" y="222409"/>
                  </a:cubicBezTo>
                  <a:cubicBezTo>
                    <a:pt x="3453289" y="227171"/>
                    <a:pt x="3456146" y="231934"/>
                    <a:pt x="3458051" y="237649"/>
                  </a:cubicBezTo>
                  <a:cubicBezTo>
                    <a:pt x="3458051" y="237649"/>
                    <a:pt x="3458051" y="238601"/>
                    <a:pt x="3458051" y="238601"/>
                  </a:cubicBezTo>
                  <a:cubicBezTo>
                    <a:pt x="3455194" y="248126"/>
                    <a:pt x="3452336" y="257651"/>
                    <a:pt x="3450431" y="267176"/>
                  </a:cubicBezTo>
                  <a:cubicBezTo>
                    <a:pt x="3450431" y="267176"/>
                    <a:pt x="3450431" y="267176"/>
                    <a:pt x="3450431" y="267176"/>
                  </a:cubicBezTo>
                  <a:cubicBezTo>
                    <a:pt x="3451384" y="256699"/>
                    <a:pt x="3451384" y="247174"/>
                    <a:pt x="3451384" y="237649"/>
                  </a:cubicBezTo>
                  <a:close/>
                  <a:moveTo>
                    <a:pt x="3405664" y="273844"/>
                  </a:moveTo>
                  <a:cubicBezTo>
                    <a:pt x="3406616" y="268129"/>
                    <a:pt x="3406616" y="263366"/>
                    <a:pt x="3406616" y="258604"/>
                  </a:cubicBezTo>
                  <a:cubicBezTo>
                    <a:pt x="3406616" y="253841"/>
                    <a:pt x="3406616" y="249079"/>
                    <a:pt x="3406616" y="245269"/>
                  </a:cubicBezTo>
                  <a:cubicBezTo>
                    <a:pt x="3406616" y="247174"/>
                    <a:pt x="3407569" y="251936"/>
                    <a:pt x="3409474" y="259556"/>
                  </a:cubicBezTo>
                  <a:cubicBezTo>
                    <a:pt x="3409474" y="264319"/>
                    <a:pt x="3407569" y="269081"/>
                    <a:pt x="3405664" y="273844"/>
                  </a:cubicBezTo>
                  <a:close/>
                  <a:moveTo>
                    <a:pt x="3416141" y="335756"/>
                  </a:moveTo>
                  <a:cubicBezTo>
                    <a:pt x="3416141" y="341471"/>
                    <a:pt x="3416141" y="347186"/>
                    <a:pt x="3416141" y="353854"/>
                  </a:cubicBezTo>
                  <a:cubicBezTo>
                    <a:pt x="3416141" y="351949"/>
                    <a:pt x="3415189" y="350044"/>
                    <a:pt x="3415189" y="348139"/>
                  </a:cubicBezTo>
                  <a:cubicBezTo>
                    <a:pt x="3414236" y="340519"/>
                    <a:pt x="3414236" y="333851"/>
                    <a:pt x="3413284" y="328136"/>
                  </a:cubicBezTo>
                  <a:cubicBezTo>
                    <a:pt x="3413284" y="328136"/>
                    <a:pt x="3413284" y="328136"/>
                    <a:pt x="3413284" y="328136"/>
                  </a:cubicBezTo>
                  <a:cubicBezTo>
                    <a:pt x="3414236" y="325279"/>
                    <a:pt x="3415189" y="323374"/>
                    <a:pt x="3417094" y="320516"/>
                  </a:cubicBezTo>
                  <a:cubicBezTo>
                    <a:pt x="3417094" y="324326"/>
                    <a:pt x="3417094" y="329089"/>
                    <a:pt x="3416141" y="335756"/>
                  </a:cubicBezTo>
                  <a:close/>
                  <a:moveTo>
                    <a:pt x="3421856" y="320516"/>
                  </a:moveTo>
                  <a:cubicBezTo>
                    <a:pt x="3420904" y="324326"/>
                    <a:pt x="3420904" y="329089"/>
                    <a:pt x="3419951" y="332899"/>
                  </a:cubicBezTo>
                  <a:cubicBezTo>
                    <a:pt x="3418999" y="326231"/>
                    <a:pt x="3418999" y="320516"/>
                    <a:pt x="3418046" y="316706"/>
                  </a:cubicBezTo>
                  <a:cubicBezTo>
                    <a:pt x="3418999" y="314801"/>
                    <a:pt x="3419951" y="312896"/>
                    <a:pt x="3420904" y="310991"/>
                  </a:cubicBezTo>
                  <a:cubicBezTo>
                    <a:pt x="3420904" y="310039"/>
                    <a:pt x="3421856" y="309086"/>
                    <a:pt x="3421856" y="308134"/>
                  </a:cubicBezTo>
                  <a:cubicBezTo>
                    <a:pt x="3421856" y="310039"/>
                    <a:pt x="3422809" y="310991"/>
                    <a:pt x="3422809" y="312896"/>
                  </a:cubicBezTo>
                  <a:cubicBezTo>
                    <a:pt x="3422809" y="314801"/>
                    <a:pt x="3422809" y="317659"/>
                    <a:pt x="3421856" y="320516"/>
                  </a:cubicBezTo>
                  <a:close/>
                  <a:moveTo>
                    <a:pt x="3410426" y="139541"/>
                  </a:moveTo>
                  <a:cubicBezTo>
                    <a:pt x="3413284" y="145256"/>
                    <a:pt x="3417094" y="151924"/>
                    <a:pt x="3421856" y="161449"/>
                  </a:cubicBezTo>
                  <a:cubicBezTo>
                    <a:pt x="3424714" y="167164"/>
                    <a:pt x="3428524" y="173831"/>
                    <a:pt x="3433286" y="181451"/>
                  </a:cubicBezTo>
                  <a:cubicBezTo>
                    <a:pt x="3431381" y="187166"/>
                    <a:pt x="3430429" y="192881"/>
                    <a:pt x="3428524" y="198596"/>
                  </a:cubicBezTo>
                  <a:cubicBezTo>
                    <a:pt x="3427571" y="202406"/>
                    <a:pt x="3426619" y="206216"/>
                    <a:pt x="3425666" y="210026"/>
                  </a:cubicBezTo>
                  <a:cubicBezTo>
                    <a:pt x="3424714" y="205264"/>
                    <a:pt x="3423761" y="200501"/>
                    <a:pt x="3422809" y="195739"/>
                  </a:cubicBezTo>
                  <a:cubicBezTo>
                    <a:pt x="3419951" y="183356"/>
                    <a:pt x="3417094" y="171926"/>
                    <a:pt x="3415189" y="163354"/>
                  </a:cubicBezTo>
                  <a:cubicBezTo>
                    <a:pt x="3413284" y="154781"/>
                    <a:pt x="3411379" y="148114"/>
                    <a:pt x="3410426" y="143351"/>
                  </a:cubicBezTo>
                  <a:cubicBezTo>
                    <a:pt x="3409474" y="141446"/>
                    <a:pt x="3410426" y="140494"/>
                    <a:pt x="3410426" y="139541"/>
                  </a:cubicBezTo>
                  <a:close/>
                  <a:moveTo>
                    <a:pt x="3408521" y="136684"/>
                  </a:move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ubicBezTo>
                    <a:pt x="3408521" y="136684"/>
                    <a:pt x="3408521" y="136684"/>
                    <a:pt x="3408521" y="136684"/>
                  </a:cubicBezTo>
                  <a:close/>
                  <a:moveTo>
                    <a:pt x="3395186" y="266224"/>
                  </a:moveTo>
                  <a:cubicBezTo>
                    <a:pt x="3396139" y="251936"/>
                    <a:pt x="3396139" y="239554"/>
                    <a:pt x="3396139" y="227171"/>
                  </a:cubicBezTo>
                  <a:cubicBezTo>
                    <a:pt x="3396139" y="222409"/>
                    <a:pt x="3396139" y="217646"/>
                    <a:pt x="3396139" y="212884"/>
                  </a:cubicBezTo>
                  <a:cubicBezTo>
                    <a:pt x="3397091" y="210026"/>
                    <a:pt x="3398044" y="207169"/>
                    <a:pt x="3398996" y="204311"/>
                  </a:cubicBezTo>
                  <a:cubicBezTo>
                    <a:pt x="3398044" y="206216"/>
                    <a:pt x="3397091" y="208121"/>
                    <a:pt x="3396139" y="210026"/>
                  </a:cubicBezTo>
                  <a:cubicBezTo>
                    <a:pt x="3396139" y="207169"/>
                    <a:pt x="3396139" y="204311"/>
                    <a:pt x="3396139" y="202406"/>
                  </a:cubicBezTo>
                  <a:cubicBezTo>
                    <a:pt x="3397091" y="199549"/>
                    <a:pt x="3397091" y="197644"/>
                    <a:pt x="3398044" y="194786"/>
                  </a:cubicBezTo>
                  <a:cubicBezTo>
                    <a:pt x="3401854" y="178594"/>
                    <a:pt x="3405664" y="162401"/>
                    <a:pt x="3408521" y="145256"/>
                  </a:cubicBezTo>
                  <a:cubicBezTo>
                    <a:pt x="3408521" y="150019"/>
                    <a:pt x="3409474" y="155734"/>
                    <a:pt x="3410426" y="162401"/>
                  </a:cubicBezTo>
                  <a:cubicBezTo>
                    <a:pt x="3411379" y="171926"/>
                    <a:pt x="3412331" y="182404"/>
                    <a:pt x="3414236" y="195739"/>
                  </a:cubicBezTo>
                  <a:cubicBezTo>
                    <a:pt x="3415189" y="202406"/>
                    <a:pt x="3416141" y="209074"/>
                    <a:pt x="3417094" y="215741"/>
                  </a:cubicBezTo>
                  <a:cubicBezTo>
                    <a:pt x="3418046" y="220504"/>
                    <a:pt x="3418999" y="224314"/>
                    <a:pt x="3419951" y="229076"/>
                  </a:cubicBezTo>
                  <a:cubicBezTo>
                    <a:pt x="3418999" y="230981"/>
                    <a:pt x="3418999" y="232886"/>
                    <a:pt x="3418046" y="233839"/>
                  </a:cubicBezTo>
                  <a:cubicBezTo>
                    <a:pt x="3416141" y="240506"/>
                    <a:pt x="3414236" y="247174"/>
                    <a:pt x="3411379" y="253841"/>
                  </a:cubicBezTo>
                  <a:cubicBezTo>
                    <a:pt x="3408521" y="248126"/>
                    <a:pt x="3407569" y="245269"/>
                    <a:pt x="3407569" y="244316"/>
                  </a:cubicBezTo>
                  <a:cubicBezTo>
                    <a:pt x="3407569" y="242411"/>
                    <a:pt x="3407569" y="241459"/>
                    <a:pt x="3407569" y="239554"/>
                  </a:cubicBezTo>
                  <a:cubicBezTo>
                    <a:pt x="3407569" y="230029"/>
                    <a:pt x="3407569" y="224314"/>
                    <a:pt x="3407569" y="224314"/>
                  </a:cubicBezTo>
                  <a:cubicBezTo>
                    <a:pt x="3407569" y="224314"/>
                    <a:pt x="3405664" y="230029"/>
                    <a:pt x="3403759" y="239554"/>
                  </a:cubicBezTo>
                  <a:cubicBezTo>
                    <a:pt x="3402806" y="244316"/>
                    <a:pt x="3400901" y="250031"/>
                    <a:pt x="3399949" y="256699"/>
                  </a:cubicBezTo>
                  <a:cubicBezTo>
                    <a:pt x="3398996" y="262414"/>
                    <a:pt x="3397091" y="269081"/>
                    <a:pt x="3395186" y="275749"/>
                  </a:cubicBezTo>
                  <a:cubicBezTo>
                    <a:pt x="3395186" y="273844"/>
                    <a:pt x="3395186" y="270034"/>
                    <a:pt x="3395186" y="266224"/>
                  </a:cubicBezTo>
                  <a:close/>
                  <a:moveTo>
                    <a:pt x="3363754" y="252889"/>
                  </a:moveTo>
                  <a:cubicBezTo>
                    <a:pt x="3364706" y="256699"/>
                    <a:pt x="3365659" y="260509"/>
                    <a:pt x="3365659" y="264319"/>
                  </a:cubicBezTo>
                  <a:cubicBezTo>
                    <a:pt x="3364706" y="266224"/>
                    <a:pt x="3363754" y="267176"/>
                    <a:pt x="3363754" y="269081"/>
                  </a:cubicBezTo>
                  <a:cubicBezTo>
                    <a:pt x="3363754" y="262414"/>
                    <a:pt x="3363754" y="257651"/>
                    <a:pt x="3363754" y="252889"/>
                  </a:cubicBezTo>
                  <a:close/>
                  <a:moveTo>
                    <a:pt x="3321844" y="351949"/>
                  </a:moveTo>
                  <a:cubicBezTo>
                    <a:pt x="3321844" y="349091"/>
                    <a:pt x="3322796" y="345281"/>
                    <a:pt x="3322796" y="342424"/>
                  </a:cubicBezTo>
                  <a:cubicBezTo>
                    <a:pt x="3322796" y="344329"/>
                    <a:pt x="3323749" y="346234"/>
                    <a:pt x="3323749" y="347186"/>
                  </a:cubicBezTo>
                  <a:cubicBezTo>
                    <a:pt x="3323749" y="349091"/>
                    <a:pt x="3322796" y="350044"/>
                    <a:pt x="3321844" y="351949"/>
                  </a:cubicBezTo>
                  <a:close/>
                  <a:moveTo>
                    <a:pt x="3340894" y="273844"/>
                  </a:moveTo>
                  <a:cubicBezTo>
                    <a:pt x="3342799" y="282416"/>
                    <a:pt x="3345656" y="290036"/>
                    <a:pt x="3347561" y="298609"/>
                  </a:cubicBezTo>
                  <a:cubicBezTo>
                    <a:pt x="3346609" y="300514"/>
                    <a:pt x="3345656" y="302419"/>
                    <a:pt x="3344704" y="304324"/>
                  </a:cubicBezTo>
                  <a:cubicBezTo>
                    <a:pt x="3342799" y="299561"/>
                    <a:pt x="3340894" y="295751"/>
                    <a:pt x="3338989" y="290989"/>
                  </a:cubicBezTo>
                  <a:cubicBezTo>
                    <a:pt x="3338036" y="276701"/>
                    <a:pt x="3336131" y="263366"/>
                    <a:pt x="3335179" y="251936"/>
                  </a:cubicBezTo>
                  <a:cubicBezTo>
                    <a:pt x="3337084" y="259556"/>
                    <a:pt x="3338989" y="266224"/>
                    <a:pt x="3340894" y="273844"/>
                  </a:cubicBezTo>
                  <a:close/>
                  <a:moveTo>
                    <a:pt x="3330416" y="376714"/>
                  </a:moveTo>
                  <a:cubicBezTo>
                    <a:pt x="3330416" y="377666"/>
                    <a:pt x="3330416" y="378619"/>
                    <a:pt x="3331369" y="379571"/>
                  </a:cubicBezTo>
                  <a:cubicBezTo>
                    <a:pt x="3330416" y="380524"/>
                    <a:pt x="3330416" y="382429"/>
                    <a:pt x="3329464" y="384334"/>
                  </a:cubicBezTo>
                  <a:cubicBezTo>
                    <a:pt x="3329464" y="383381"/>
                    <a:pt x="3328511" y="382429"/>
                    <a:pt x="3328511" y="381476"/>
                  </a:cubicBezTo>
                  <a:cubicBezTo>
                    <a:pt x="3328511" y="379571"/>
                    <a:pt x="3329464" y="378619"/>
                    <a:pt x="3330416" y="376714"/>
                  </a:cubicBezTo>
                  <a:close/>
                  <a:moveTo>
                    <a:pt x="3329464" y="202406"/>
                  </a:moveTo>
                  <a:cubicBezTo>
                    <a:pt x="3329464" y="203359"/>
                    <a:pt x="3329464" y="205264"/>
                    <a:pt x="3329464" y="207169"/>
                  </a:cubicBezTo>
                  <a:cubicBezTo>
                    <a:pt x="3329464" y="206216"/>
                    <a:pt x="3329464" y="206216"/>
                    <a:pt x="3328511" y="205264"/>
                  </a:cubicBezTo>
                  <a:cubicBezTo>
                    <a:pt x="3329464" y="204311"/>
                    <a:pt x="3329464" y="203359"/>
                    <a:pt x="3329464" y="202406"/>
                  </a:cubicBezTo>
                  <a:close/>
                  <a:moveTo>
                    <a:pt x="3326606" y="302419"/>
                  </a:moveTo>
                  <a:cubicBezTo>
                    <a:pt x="3327559" y="305276"/>
                    <a:pt x="3328511" y="307181"/>
                    <a:pt x="3329464" y="310039"/>
                  </a:cubicBezTo>
                  <a:cubicBezTo>
                    <a:pt x="3329464" y="310991"/>
                    <a:pt x="3329464" y="310991"/>
                    <a:pt x="3329464" y="311944"/>
                  </a:cubicBezTo>
                  <a:cubicBezTo>
                    <a:pt x="3328511" y="310039"/>
                    <a:pt x="3327559" y="308134"/>
                    <a:pt x="3326606" y="306229"/>
                  </a:cubicBezTo>
                  <a:cubicBezTo>
                    <a:pt x="3326606" y="304324"/>
                    <a:pt x="3326606" y="303371"/>
                    <a:pt x="3326606" y="302419"/>
                  </a:cubicBezTo>
                  <a:close/>
                  <a:moveTo>
                    <a:pt x="3323749" y="227171"/>
                  </a:moveTo>
                  <a:cubicBezTo>
                    <a:pt x="3324701" y="224314"/>
                    <a:pt x="3324701" y="221456"/>
                    <a:pt x="3325654" y="219551"/>
                  </a:cubicBezTo>
                  <a:cubicBezTo>
                    <a:pt x="3325654" y="220504"/>
                    <a:pt x="3325654" y="220504"/>
                    <a:pt x="3325654" y="221456"/>
                  </a:cubicBezTo>
                  <a:cubicBezTo>
                    <a:pt x="3322796" y="232886"/>
                    <a:pt x="3320891" y="244316"/>
                    <a:pt x="3318034" y="256699"/>
                  </a:cubicBezTo>
                  <a:cubicBezTo>
                    <a:pt x="3318034" y="256699"/>
                    <a:pt x="3318034" y="255746"/>
                    <a:pt x="3317081" y="255746"/>
                  </a:cubicBezTo>
                  <a:cubicBezTo>
                    <a:pt x="3319939" y="245269"/>
                    <a:pt x="3321844" y="235744"/>
                    <a:pt x="3323749" y="227171"/>
                  </a:cubicBezTo>
                  <a:close/>
                  <a:moveTo>
                    <a:pt x="3315176" y="269081"/>
                  </a:moveTo>
                  <a:cubicBezTo>
                    <a:pt x="3315176" y="270034"/>
                    <a:pt x="3316129" y="270986"/>
                    <a:pt x="3316129" y="270986"/>
                  </a:cubicBezTo>
                  <a:cubicBezTo>
                    <a:pt x="3315176" y="274796"/>
                    <a:pt x="3315176" y="278606"/>
                    <a:pt x="3314224" y="282416"/>
                  </a:cubicBezTo>
                  <a:cubicBezTo>
                    <a:pt x="3314224" y="281464"/>
                    <a:pt x="3313271" y="280511"/>
                    <a:pt x="3313271" y="280511"/>
                  </a:cubicBezTo>
                  <a:cubicBezTo>
                    <a:pt x="3313271" y="276701"/>
                    <a:pt x="3314224" y="272891"/>
                    <a:pt x="3315176" y="269081"/>
                  </a:cubicBezTo>
                  <a:close/>
                  <a:moveTo>
                    <a:pt x="3305651" y="310991"/>
                  </a:moveTo>
                  <a:cubicBezTo>
                    <a:pt x="3306604" y="307181"/>
                    <a:pt x="3307556" y="302419"/>
                    <a:pt x="3308509" y="298609"/>
                  </a:cubicBezTo>
                  <a:cubicBezTo>
                    <a:pt x="3309461" y="299561"/>
                    <a:pt x="3309461" y="301466"/>
                    <a:pt x="3310414" y="302419"/>
                  </a:cubicBezTo>
                  <a:cubicBezTo>
                    <a:pt x="3309461" y="308134"/>
                    <a:pt x="3308509" y="314801"/>
                    <a:pt x="3307556" y="320516"/>
                  </a:cubicBezTo>
                  <a:cubicBezTo>
                    <a:pt x="3306604" y="318611"/>
                    <a:pt x="3305651" y="315754"/>
                    <a:pt x="3304699" y="313849"/>
                  </a:cubicBezTo>
                  <a:cubicBezTo>
                    <a:pt x="3305651" y="313849"/>
                    <a:pt x="3305651" y="312896"/>
                    <a:pt x="3305651" y="310991"/>
                  </a:cubicBezTo>
                  <a:close/>
                  <a:moveTo>
                    <a:pt x="3302794" y="327184"/>
                  </a:moveTo>
                  <a:cubicBezTo>
                    <a:pt x="3303746" y="330041"/>
                    <a:pt x="3303746" y="332899"/>
                    <a:pt x="3304699" y="335756"/>
                  </a:cubicBezTo>
                  <a:cubicBezTo>
                    <a:pt x="3303746" y="339566"/>
                    <a:pt x="3302794" y="344329"/>
                    <a:pt x="3300889" y="349091"/>
                  </a:cubicBezTo>
                  <a:cubicBezTo>
                    <a:pt x="3299936" y="350996"/>
                    <a:pt x="3299936" y="353854"/>
                    <a:pt x="3298984" y="355759"/>
                  </a:cubicBezTo>
                  <a:cubicBezTo>
                    <a:pt x="3298031" y="354806"/>
                    <a:pt x="3298031" y="352901"/>
                    <a:pt x="3297079" y="351949"/>
                  </a:cubicBezTo>
                  <a:cubicBezTo>
                    <a:pt x="3298984" y="343376"/>
                    <a:pt x="3300889" y="334804"/>
                    <a:pt x="3302794" y="327184"/>
                  </a:cubicBezTo>
                  <a:close/>
                  <a:moveTo>
                    <a:pt x="3279934" y="297656"/>
                  </a:moveTo>
                  <a:cubicBezTo>
                    <a:pt x="3279934" y="294799"/>
                    <a:pt x="3279934" y="291941"/>
                    <a:pt x="3280886" y="289084"/>
                  </a:cubicBezTo>
                  <a:cubicBezTo>
                    <a:pt x="3281839" y="280511"/>
                    <a:pt x="3282791" y="271939"/>
                    <a:pt x="3283744" y="263366"/>
                  </a:cubicBezTo>
                  <a:cubicBezTo>
                    <a:pt x="3283744" y="259556"/>
                    <a:pt x="3284696" y="255746"/>
                    <a:pt x="3284696" y="252889"/>
                  </a:cubicBezTo>
                  <a:cubicBezTo>
                    <a:pt x="3287554" y="258604"/>
                    <a:pt x="3290411" y="264319"/>
                    <a:pt x="3293269" y="270034"/>
                  </a:cubicBezTo>
                  <a:cubicBezTo>
                    <a:pt x="3292316" y="272891"/>
                    <a:pt x="3292316" y="274796"/>
                    <a:pt x="3291364" y="277654"/>
                  </a:cubicBezTo>
                  <a:cubicBezTo>
                    <a:pt x="3291364" y="279559"/>
                    <a:pt x="3290411" y="281464"/>
                    <a:pt x="3290411" y="283369"/>
                  </a:cubicBezTo>
                  <a:cubicBezTo>
                    <a:pt x="3289459" y="271939"/>
                    <a:pt x="3289459" y="264319"/>
                    <a:pt x="3289459" y="264319"/>
                  </a:cubicBezTo>
                  <a:cubicBezTo>
                    <a:pt x="3289459" y="264319"/>
                    <a:pt x="3285649" y="285274"/>
                    <a:pt x="3281839" y="317659"/>
                  </a:cubicBezTo>
                  <a:cubicBezTo>
                    <a:pt x="3281839" y="317659"/>
                    <a:pt x="3280886" y="317659"/>
                    <a:pt x="3280886" y="317659"/>
                  </a:cubicBezTo>
                  <a:cubicBezTo>
                    <a:pt x="3280886" y="317659"/>
                    <a:pt x="3280886" y="316706"/>
                    <a:pt x="3280886" y="316706"/>
                  </a:cubicBezTo>
                  <a:cubicBezTo>
                    <a:pt x="3280886" y="316706"/>
                    <a:pt x="3280886" y="315754"/>
                    <a:pt x="3279934" y="315754"/>
                  </a:cubicBezTo>
                  <a:cubicBezTo>
                    <a:pt x="3279934" y="314801"/>
                    <a:pt x="3278981" y="314801"/>
                    <a:pt x="3278981" y="313849"/>
                  </a:cubicBezTo>
                  <a:cubicBezTo>
                    <a:pt x="3278981" y="308134"/>
                    <a:pt x="3279934" y="302419"/>
                    <a:pt x="3279934" y="297656"/>
                  </a:cubicBezTo>
                  <a:close/>
                  <a:moveTo>
                    <a:pt x="3263741" y="295751"/>
                  </a:moveTo>
                  <a:cubicBezTo>
                    <a:pt x="3263741" y="294799"/>
                    <a:pt x="3263741" y="293846"/>
                    <a:pt x="3263741" y="293846"/>
                  </a:cubicBezTo>
                  <a:cubicBezTo>
                    <a:pt x="3263741" y="293846"/>
                    <a:pt x="3263741" y="294799"/>
                    <a:pt x="3263741" y="295751"/>
                  </a:cubicBezTo>
                  <a:cubicBezTo>
                    <a:pt x="3264694" y="295751"/>
                    <a:pt x="3264694" y="295751"/>
                    <a:pt x="3264694" y="296704"/>
                  </a:cubicBezTo>
                  <a:cubicBezTo>
                    <a:pt x="3263741" y="299561"/>
                    <a:pt x="3262789" y="303371"/>
                    <a:pt x="3262789" y="306229"/>
                  </a:cubicBezTo>
                  <a:cubicBezTo>
                    <a:pt x="3262789" y="302419"/>
                    <a:pt x="3263741" y="298609"/>
                    <a:pt x="3263741" y="295751"/>
                  </a:cubicBezTo>
                  <a:close/>
                  <a:moveTo>
                    <a:pt x="3232309" y="381476"/>
                  </a:moveTo>
                  <a:cubicBezTo>
                    <a:pt x="3232309" y="372904"/>
                    <a:pt x="3232309" y="365284"/>
                    <a:pt x="3232309" y="357664"/>
                  </a:cubicBezTo>
                  <a:cubicBezTo>
                    <a:pt x="3232309" y="357664"/>
                    <a:pt x="3232309" y="358616"/>
                    <a:pt x="3232309" y="358616"/>
                  </a:cubicBezTo>
                  <a:cubicBezTo>
                    <a:pt x="3232309" y="359569"/>
                    <a:pt x="3232309" y="360521"/>
                    <a:pt x="3233261" y="360521"/>
                  </a:cubicBezTo>
                  <a:cubicBezTo>
                    <a:pt x="3233261" y="367189"/>
                    <a:pt x="3233261" y="373856"/>
                    <a:pt x="3232309" y="381476"/>
                  </a:cubicBezTo>
                  <a:close/>
                  <a:moveTo>
                    <a:pt x="3239929" y="327184"/>
                  </a:moveTo>
                  <a:cubicBezTo>
                    <a:pt x="3240881" y="330994"/>
                    <a:pt x="3240881" y="335756"/>
                    <a:pt x="3241834" y="339566"/>
                  </a:cubicBezTo>
                  <a:cubicBezTo>
                    <a:pt x="3240881" y="337661"/>
                    <a:pt x="3239929" y="335756"/>
                    <a:pt x="3239929" y="333851"/>
                  </a:cubicBezTo>
                  <a:cubicBezTo>
                    <a:pt x="3239929" y="331946"/>
                    <a:pt x="3239929" y="330994"/>
                    <a:pt x="3239929" y="329089"/>
                  </a:cubicBezTo>
                  <a:cubicBezTo>
                    <a:pt x="3238976" y="328136"/>
                    <a:pt x="3239929" y="328136"/>
                    <a:pt x="3239929" y="327184"/>
                  </a:cubicBezTo>
                  <a:close/>
                  <a:moveTo>
                    <a:pt x="3234214" y="318611"/>
                  </a:moveTo>
                  <a:cubicBezTo>
                    <a:pt x="3235166" y="315754"/>
                    <a:pt x="3236119" y="312896"/>
                    <a:pt x="3237071" y="310039"/>
                  </a:cubicBezTo>
                  <a:cubicBezTo>
                    <a:pt x="3237071" y="311944"/>
                    <a:pt x="3238024" y="313849"/>
                    <a:pt x="3238024" y="314801"/>
                  </a:cubicBezTo>
                  <a:cubicBezTo>
                    <a:pt x="3238024" y="315754"/>
                    <a:pt x="3238024" y="315754"/>
                    <a:pt x="3238024" y="316706"/>
                  </a:cubicBezTo>
                  <a:cubicBezTo>
                    <a:pt x="3238024" y="316706"/>
                    <a:pt x="3238024" y="317659"/>
                    <a:pt x="3237071" y="317659"/>
                  </a:cubicBezTo>
                  <a:cubicBezTo>
                    <a:pt x="3237071" y="314801"/>
                    <a:pt x="3236119" y="311944"/>
                    <a:pt x="3237071" y="311944"/>
                  </a:cubicBezTo>
                  <a:cubicBezTo>
                    <a:pt x="3238024" y="311944"/>
                    <a:pt x="3237071" y="314801"/>
                    <a:pt x="3236119" y="319564"/>
                  </a:cubicBezTo>
                  <a:cubicBezTo>
                    <a:pt x="3235166" y="320516"/>
                    <a:pt x="3235166" y="321469"/>
                    <a:pt x="3234214" y="322421"/>
                  </a:cubicBezTo>
                  <a:cubicBezTo>
                    <a:pt x="3234214" y="321469"/>
                    <a:pt x="3233261" y="320516"/>
                    <a:pt x="3233261" y="319564"/>
                  </a:cubicBezTo>
                  <a:cubicBezTo>
                    <a:pt x="3234214" y="319564"/>
                    <a:pt x="3234214" y="319564"/>
                    <a:pt x="3234214" y="318611"/>
                  </a:cubicBezTo>
                  <a:close/>
                  <a:moveTo>
                    <a:pt x="3233261" y="286226"/>
                  </a:moveTo>
                  <a:cubicBezTo>
                    <a:pt x="3233261" y="287179"/>
                    <a:pt x="3233261" y="287179"/>
                    <a:pt x="3233261" y="288131"/>
                  </a:cubicBezTo>
                  <a:cubicBezTo>
                    <a:pt x="3233261" y="289084"/>
                    <a:pt x="3232309" y="289084"/>
                    <a:pt x="3232309" y="290036"/>
                  </a:cubicBezTo>
                  <a:cubicBezTo>
                    <a:pt x="3232309" y="287179"/>
                    <a:pt x="3232309" y="285274"/>
                    <a:pt x="3232309" y="282416"/>
                  </a:cubicBezTo>
                  <a:cubicBezTo>
                    <a:pt x="3232309" y="284321"/>
                    <a:pt x="3233261" y="285274"/>
                    <a:pt x="3233261" y="286226"/>
                  </a:cubicBezTo>
                  <a:close/>
                  <a:moveTo>
                    <a:pt x="3222784" y="285274"/>
                  </a:moveTo>
                  <a:cubicBezTo>
                    <a:pt x="3222784" y="281464"/>
                    <a:pt x="3222784" y="277654"/>
                    <a:pt x="3223736" y="273844"/>
                  </a:cubicBezTo>
                  <a:cubicBezTo>
                    <a:pt x="3224689" y="271939"/>
                    <a:pt x="3224689" y="270034"/>
                    <a:pt x="3224689" y="270034"/>
                  </a:cubicBezTo>
                  <a:cubicBezTo>
                    <a:pt x="3224689" y="270034"/>
                    <a:pt x="3224689" y="270034"/>
                    <a:pt x="3224689" y="270986"/>
                  </a:cubicBezTo>
                  <a:cubicBezTo>
                    <a:pt x="3225641" y="265271"/>
                    <a:pt x="3226594" y="259556"/>
                    <a:pt x="3227546" y="253841"/>
                  </a:cubicBezTo>
                  <a:cubicBezTo>
                    <a:pt x="3227546" y="253841"/>
                    <a:pt x="3227546" y="253841"/>
                    <a:pt x="3227546" y="253841"/>
                  </a:cubicBezTo>
                  <a:cubicBezTo>
                    <a:pt x="3226594" y="264319"/>
                    <a:pt x="3225641" y="277654"/>
                    <a:pt x="3223736" y="292894"/>
                  </a:cubicBezTo>
                  <a:cubicBezTo>
                    <a:pt x="3223736" y="292894"/>
                    <a:pt x="3223736" y="291941"/>
                    <a:pt x="3222784" y="291941"/>
                  </a:cubicBezTo>
                  <a:cubicBezTo>
                    <a:pt x="3222784" y="291941"/>
                    <a:pt x="3222784" y="291941"/>
                    <a:pt x="3222784" y="290989"/>
                  </a:cubicBezTo>
                  <a:cubicBezTo>
                    <a:pt x="3221831" y="289084"/>
                    <a:pt x="3221831" y="287179"/>
                    <a:pt x="3222784" y="285274"/>
                  </a:cubicBezTo>
                  <a:close/>
                  <a:moveTo>
                    <a:pt x="3217069" y="207169"/>
                  </a:moveTo>
                  <a:cubicBezTo>
                    <a:pt x="3218021" y="210979"/>
                    <a:pt x="3218974" y="214789"/>
                    <a:pt x="3219926" y="219551"/>
                  </a:cubicBezTo>
                  <a:cubicBezTo>
                    <a:pt x="3218021" y="225266"/>
                    <a:pt x="3217069" y="231934"/>
                    <a:pt x="3215164" y="238601"/>
                  </a:cubicBezTo>
                  <a:cubicBezTo>
                    <a:pt x="3215164" y="226219"/>
                    <a:pt x="3217069" y="215741"/>
                    <a:pt x="3217069" y="207169"/>
                  </a:cubicBezTo>
                  <a:close/>
                  <a:moveTo>
                    <a:pt x="3191351" y="249079"/>
                  </a:moveTo>
                  <a:cubicBezTo>
                    <a:pt x="3191351" y="242411"/>
                    <a:pt x="3192304" y="236696"/>
                    <a:pt x="3192304" y="232886"/>
                  </a:cubicBezTo>
                  <a:cubicBezTo>
                    <a:pt x="3193256" y="234791"/>
                    <a:pt x="3193256" y="235744"/>
                    <a:pt x="3194209" y="238601"/>
                  </a:cubicBezTo>
                  <a:cubicBezTo>
                    <a:pt x="3193256" y="247174"/>
                    <a:pt x="3192304" y="255746"/>
                    <a:pt x="3191351" y="265271"/>
                  </a:cubicBezTo>
                  <a:cubicBezTo>
                    <a:pt x="3191351" y="258604"/>
                    <a:pt x="3191351" y="253841"/>
                    <a:pt x="3191351" y="249079"/>
                  </a:cubicBezTo>
                  <a:close/>
                  <a:moveTo>
                    <a:pt x="3155156" y="313849"/>
                  </a:moveTo>
                  <a:cubicBezTo>
                    <a:pt x="3155156" y="315754"/>
                    <a:pt x="3156109" y="317659"/>
                    <a:pt x="3156109" y="320516"/>
                  </a:cubicBezTo>
                  <a:cubicBezTo>
                    <a:pt x="3156109" y="325279"/>
                    <a:pt x="3157061" y="330041"/>
                    <a:pt x="3158014" y="334804"/>
                  </a:cubicBezTo>
                  <a:cubicBezTo>
                    <a:pt x="3157061" y="341471"/>
                    <a:pt x="3155156" y="348139"/>
                    <a:pt x="3154204" y="354806"/>
                  </a:cubicBezTo>
                  <a:cubicBezTo>
                    <a:pt x="3153251" y="353854"/>
                    <a:pt x="3153251" y="352901"/>
                    <a:pt x="3152299" y="351949"/>
                  </a:cubicBezTo>
                  <a:cubicBezTo>
                    <a:pt x="3152299" y="350996"/>
                    <a:pt x="3152299" y="350044"/>
                    <a:pt x="3152299" y="350044"/>
                  </a:cubicBezTo>
                  <a:cubicBezTo>
                    <a:pt x="3152299" y="348139"/>
                    <a:pt x="3151346" y="347186"/>
                    <a:pt x="3151346" y="345281"/>
                  </a:cubicBezTo>
                  <a:cubicBezTo>
                    <a:pt x="3151346" y="345281"/>
                    <a:pt x="3151346" y="344329"/>
                    <a:pt x="3151346" y="344329"/>
                  </a:cubicBezTo>
                  <a:lnTo>
                    <a:pt x="3151346" y="338614"/>
                  </a:lnTo>
                  <a:cubicBezTo>
                    <a:pt x="3151346" y="329089"/>
                    <a:pt x="3153251" y="321469"/>
                    <a:pt x="3155156" y="313849"/>
                  </a:cubicBezTo>
                  <a:close/>
                  <a:moveTo>
                    <a:pt x="3139916" y="213836"/>
                  </a:moveTo>
                  <a:cubicBezTo>
                    <a:pt x="3140869" y="220504"/>
                    <a:pt x="3142774" y="228124"/>
                    <a:pt x="3143726" y="235744"/>
                  </a:cubicBezTo>
                  <a:cubicBezTo>
                    <a:pt x="3145631" y="246221"/>
                    <a:pt x="3147536" y="256699"/>
                    <a:pt x="3148489" y="267176"/>
                  </a:cubicBezTo>
                  <a:cubicBezTo>
                    <a:pt x="3146584" y="272891"/>
                    <a:pt x="3145631" y="278606"/>
                    <a:pt x="3143726" y="284321"/>
                  </a:cubicBezTo>
                  <a:cubicBezTo>
                    <a:pt x="3140869" y="251936"/>
                    <a:pt x="3138964" y="228124"/>
                    <a:pt x="3137059" y="216694"/>
                  </a:cubicBezTo>
                  <a:cubicBezTo>
                    <a:pt x="3138011" y="215741"/>
                    <a:pt x="3138964" y="214789"/>
                    <a:pt x="3139916" y="213836"/>
                  </a:cubicBezTo>
                  <a:close/>
                  <a:moveTo>
                    <a:pt x="3130391" y="337661"/>
                  </a:moveTo>
                  <a:cubicBezTo>
                    <a:pt x="3130391" y="336709"/>
                    <a:pt x="3130391" y="336709"/>
                    <a:pt x="3130391" y="335756"/>
                  </a:cubicBezTo>
                  <a:cubicBezTo>
                    <a:pt x="3130391" y="335756"/>
                    <a:pt x="3130391" y="335756"/>
                    <a:pt x="3130391" y="335756"/>
                  </a:cubicBezTo>
                  <a:cubicBezTo>
                    <a:pt x="3130391" y="336709"/>
                    <a:pt x="3130391" y="336709"/>
                    <a:pt x="3130391" y="337661"/>
                  </a:cubicBezTo>
                  <a:close/>
                  <a:moveTo>
                    <a:pt x="3130391" y="328136"/>
                  </a:moveTo>
                  <a:cubicBezTo>
                    <a:pt x="3130391" y="328136"/>
                    <a:pt x="3130391" y="327184"/>
                    <a:pt x="3130391" y="328136"/>
                  </a:cubicBezTo>
                  <a:cubicBezTo>
                    <a:pt x="3130391" y="327184"/>
                    <a:pt x="3130391" y="328136"/>
                    <a:pt x="3130391" y="328136"/>
                  </a:cubicBezTo>
                  <a:cubicBezTo>
                    <a:pt x="3130391" y="328136"/>
                    <a:pt x="3130391" y="328136"/>
                    <a:pt x="3130391" y="328136"/>
                  </a:cubicBezTo>
                  <a:close/>
                  <a:moveTo>
                    <a:pt x="3133249" y="276701"/>
                  </a:moveTo>
                  <a:cubicBezTo>
                    <a:pt x="3133249" y="276701"/>
                    <a:pt x="3133249" y="275749"/>
                    <a:pt x="3133249" y="276701"/>
                  </a:cubicBezTo>
                  <a:cubicBezTo>
                    <a:pt x="3131344" y="270034"/>
                    <a:pt x="3129439" y="264319"/>
                    <a:pt x="3128486" y="259556"/>
                  </a:cubicBezTo>
                  <a:cubicBezTo>
                    <a:pt x="3128486" y="254794"/>
                    <a:pt x="3128486" y="250031"/>
                    <a:pt x="3127534" y="246221"/>
                  </a:cubicBezTo>
                  <a:cubicBezTo>
                    <a:pt x="3131344" y="235744"/>
                    <a:pt x="3134201" y="228124"/>
                    <a:pt x="3135154" y="223361"/>
                  </a:cubicBezTo>
                  <a:cubicBezTo>
                    <a:pt x="3135154" y="235744"/>
                    <a:pt x="3134201" y="253841"/>
                    <a:pt x="3133249" y="276701"/>
                  </a:cubicBezTo>
                  <a:close/>
                  <a:moveTo>
                    <a:pt x="3130391" y="229076"/>
                  </a:moveTo>
                  <a:cubicBezTo>
                    <a:pt x="3132296" y="225266"/>
                    <a:pt x="3134201" y="222409"/>
                    <a:pt x="3136106" y="219551"/>
                  </a:cubicBezTo>
                  <a:cubicBezTo>
                    <a:pt x="3136106" y="220504"/>
                    <a:pt x="3136106" y="220504"/>
                    <a:pt x="3136106" y="221456"/>
                  </a:cubicBezTo>
                  <a:cubicBezTo>
                    <a:pt x="3134201" y="224314"/>
                    <a:pt x="3131344" y="229076"/>
                    <a:pt x="3127534" y="236696"/>
                  </a:cubicBezTo>
                  <a:cubicBezTo>
                    <a:pt x="3127534" y="235744"/>
                    <a:pt x="3127534" y="235744"/>
                    <a:pt x="3127534" y="234791"/>
                  </a:cubicBezTo>
                  <a:cubicBezTo>
                    <a:pt x="3128486" y="232886"/>
                    <a:pt x="3129439" y="230981"/>
                    <a:pt x="3130391" y="229076"/>
                  </a:cubicBezTo>
                  <a:close/>
                  <a:moveTo>
                    <a:pt x="3114199" y="290036"/>
                  </a:moveTo>
                  <a:cubicBezTo>
                    <a:pt x="3114199" y="289084"/>
                    <a:pt x="3113246" y="288131"/>
                    <a:pt x="3113246" y="287179"/>
                  </a:cubicBezTo>
                  <a:cubicBezTo>
                    <a:pt x="3113246" y="287179"/>
                    <a:pt x="3113246" y="287179"/>
                    <a:pt x="3113246" y="286226"/>
                  </a:cubicBezTo>
                  <a:cubicBezTo>
                    <a:pt x="3114199" y="284321"/>
                    <a:pt x="3114199" y="283369"/>
                    <a:pt x="3115151" y="281464"/>
                  </a:cubicBezTo>
                  <a:cubicBezTo>
                    <a:pt x="3114199" y="284321"/>
                    <a:pt x="3114199" y="287179"/>
                    <a:pt x="3114199" y="290036"/>
                  </a:cubicBezTo>
                  <a:close/>
                  <a:moveTo>
                    <a:pt x="3115151" y="257651"/>
                  </a:moveTo>
                  <a:cubicBezTo>
                    <a:pt x="3115151" y="256699"/>
                    <a:pt x="3116104" y="256699"/>
                    <a:pt x="3116104" y="255746"/>
                  </a:cubicBezTo>
                  <a:cubicBezTo>
                    <a:pt x="3116104" y="256699"/>
                    <a:pt x="3116104" y="257651"/>
                    <a:pt x="3115151" y="257651"/>
                  </a:cubicBezTo>
                  <a:cubicBezTo>
                    <a:pt x="3114199" y="261461"/>
                    <a:pt x="3111341" y="265271"/>
                    <a:pt x="3109436" y="270034"/>
                  </a:cubicBezTo>
                  <a:cubicBezTo>
                    <a:pt x="3111341" y="266224"/>
                    <a:pt x="3113246" y="261461"/>
                    <a:pt x="3115151" y="257651"/>
                  </a:cubicBezTo>
                  <a:close/>
                  <a:moveTo>
                    <a:pt x="3110389" y="292894"/>
                  </a:moveTo>
                  <a:cubicBezTo>
                    <a:pt x="3111341" y="297656"/>
                    <a:pt x="3112294" y="302419"/>
                    <a:pt x="3113246" y="309086"/>
                  </a:cubicBezTo>
                  <a:cubicBezTo>
                    <a:pt x="3113246" y="310039"/>
                    <a:pt x="3113246" y="310991"/>
                    <a:pt x="3114199" y="311944"/>
                  </a:cubicBezTo>
                  <a:cubicBezTo>
                    <a:pt x="3114199" y="314801"/>
                    <a:pt x="3114199" y="317659"/>
                    <a:pt x="3114199" y="321469"/>
                  </a:cubicBezTo>
                  <a:cubicBezTo>
                    <a:pt x="3114199" y="321469"/>
                    <a:pt x="3114199" y="320516"/>
                    <a:pt x="3114199" y="319564"/>
                  </a:cubicBezTo>
                  <a:cubicBezTo>
                    <a:pt x="3113246" y="315754"/>
                    <a:pt x="3112294" y="312896"/>
                    <a:pt x="3110389" y="309086"/>
                  </a:cubicBezTo>
                  <a:cubicBezTo>
                    <a:pt x="3110389" y="306229"/>
                    <a:pt x="3109436" y="303371"/>
                    <a:pt x="3109436" y="300514"/>
                  </a:cubicBezTo>
                  <a:cubicBezTo>
                    <a:pt x="3109436" y="300514"/>
                    <a:pt x="3109436" y="299561"/>
                    <a:pt x="3109436" y="299561"/>
                  </a:cubicBezTo>
                  <a:cubicBezTo>
                    <a:pt x="3108484" y="297656"/>
                    <a:pt x="3109436" y="295751"/>
                    <a:pt x="3110389" y="292894"/>
                  </a:cubicBezTo>
                  <a:close/>
                  <a:moveTo>
                    <a:pt x="3098006" y="350996"/>
                  </a:moveTo>
                  <a:cubicBezTo>
                    <a:pt x="3098006" y="350996"/>
                    <a:pt x="3098006" y="350996"/>
                    <a:pt x="3098006" y="350996"/>
                  </a:cubicBezTo>
                  <a:cubicBezTo>
                    <a:pt x="3098006" y="351949"/>
                    <a:pt x="3098006" y="352901"/>
                    <a:pt x="3098006" y="353854"/>
                  </a:cubicBezTo>
                  <a:cubicBezTo>
                    <a:pt x="3098006" y="353854"/>
                    <a:pt x="3098006" y="353854"/>
                    <a:pt x="3097054" y="354806"/>
                  </a:cubicBezTo>
                  <a:cubicBezTo>
                    <a:pt x="3097054" y="353854"/>
                    <a:pt x="3098006" y="351949"/>
                    <a:pt x="3098006" y="350996"/>
                  </a:cubicBezTo>
                  <a:close/>
                  <a:moveTo>
                    <a:pt x="3093244" y="377666"/>
                  </a:moveTo>
                  <a:cubicBezTo>
                    <a:pt x="3095149" y="372904"/>
                    <a:pt x="3097054" y="370046"/>
                    <a:pt x="3097054" y="370046"/>
                  </a:cubicBezTo>
                  <a:cubicBezTo>
                    <a:pt x="3097054" y="370046"/>
                    <a:pt x="3096101" y="371951"/>
                    <a:pt x="3094196" y="373856"/>
                  </a:cubicBezTo>
                  <a:cubicBezTo>
                    <a:pt x="3095149" y="368141"/>
                    <a:pt x="3096101" y="361474"/>
                    <a:pt x="3097054" y="355759"/>
                  </a:cubicBezTo>
                  <a:cubicBezTo>
                    <a:pt x="3097054" y="354806"/>
                    <a:pt x="3098006" y="354806"/>
                    <a:pt x="3098006" y="353854"/>
                  </a:cubicBezTo>
                  <a:cubicBezTo>
                    <a:pt x="3098006" y="359569"/>
                    <a:pt x="3098006" y="366236"/>
                    <a:pt x="3098006" y="371951"/>
                  </a:cubicBezTo>
                  <a:cubicBezTo>
                    <a:pt x="3098006" y="375761"/>
                    <a:pt x="3098006" y="379571"/>
                    <a:pt x="3098006" y="383381"/>
                  </a:cubicBezTo>
                  <a:lnTo>
                    <a:pt x="3095149" y="383381"/>
                  </a:lnTo>
                  <a:cubicBezTo>
                    <a:pt x="3095149" y="383381"/>
                    <a:pt x="3095149" y="383381"/>
                    <a:pt x="3095149" y="383381"/>
                  </a:cubicBezTo>
                  <a:cubicBezTo>
                    <a:pt x="3094196" y="381476"/>
                    <a:pt x="3094196" y="379571"/>
                    <a:pt x="3093244" y="378619"/>
                  </a:cubicBezTo>
                  <a:cubicBezTo>
                    <a:pt x="3093244" y="379571"/>
                    <a:pt x="3093244" y="378619"/>
                    <a:pt x="3093244" y="377666"/>
                  </a:cubicBezTo>
                  <a:close/>
                  <a:moveTo>
                    <a:pt x="3084671" y="293846"/>
                  </a:moveTo>
                  <a:cubicBezTo>
                    <a:pt x="3084671" y="288131"/>
                    <a:pt x="3085624" y="282416"/>
                    <a:pt x="3085624" y="276701"/>
                  </a:cubicBezTo>
                  <a:cubicBezTo>
                    <a:pt x="3085624" y="277654"/>
                    <a:pt x="3085624" y="277654"/>
                    <a:pt x="3085624" y="278606"/>
                  </a:cubicBezTo>
                  <a:cubicBezTo>
                    <a:pt x="3086576" y="281464"/>
                    <a:pt x="3087529" y="285274"/>
                    <a:pt x="3088481" y="289084"/>
                  </a:cubicBezTo>
                  <a:cubicBezTo>
                    <a:pt x="3087529" y="290036"/>
                    <a:pt x="3087529" y="290989"/>
                    <a:pt x="3086576" y="291941"/>
                  </a:cubicBezTo>
                  <a:cubicBezTo>
                    <a:pt x="3085624" y="292894"/>
                    <a:pt x="3084671" y="294799"/>
                    <a:pt x="3084671" y="296704"/>
                  </a:cubicBezTo>
                  <a:cubicBezTo>
                    <a:pt x="3084671" y="294799"/>
                    <a:pt x="3084671" y="294799"/>
                    <a:pt x="3084671" y="293846"/>
                  </a:cubicBezTo>
                  <a:close/>
                  <a:moveTo>
                    <a:pt x="3086576" y="348139"/>
                  </a:moveTo>
                  <a:cubicBezTo>
                    <a:pt x="3086576" y="349091"/>
                    <a:pt x="3086576" y="349091"/>
                    <a:pt x="3086576" y="350044"/>
                  </a:cubicBezTo>
                  <a:cubicBezTo>
                    <a:pt x="3085624" y="353854"/>
                    <a:pt x="3084671" y="357664"/>
                    <a:pt x="3083719" y="361474"/>
                  </a:cubicBezTo>
                  <a:cubicBezTo>
                    <a:pt x="3083719" y="360521"/>
                    <a:pt x="3083719" y="358616"/>
                    <a:pt x="3083719" y="357664"/>
                  </a:cubicBezTo>
                  <a:cubicBezTo>
                    <a:pt x="3084671" y="353854"/>
                    <a:pt x="3085624" y="350996"/>
                    <a:pt x="3086576" y="348139"/>
                  </a:cubicBezTo>
                  <a:close/>
                  <a:moveTo>
                    <a:pt x="3057049" y="235744"/>
                  </a:moveTo>
                  <a:cubicBezTo>
                    <a:pt x="3058001" y="227171"/>
                    <a:pt x="3058954" y="218599"/>
                    <a:pt x="3059906" y="210979"/>
                  </a:cubicBezTo>
                  <a:cubicBezTo>
                    <a:pt x="3060859" y="204311"/>
                    <a:pt x="3061811" y="197644"/>
                    <a:pt x="3062764" y="191929"/>
                  </a:cubicBezTo>
                  <a:cubicBezTo>
                    <a:pt x="3063716" y="195739"/>
                    <a:pt x="3065621" y="201454"/>
                    <a:pt x="3067526" y="209074"/>
                  </a:cubicBezTo>
                  <a:cubicBezTo>
                    <a:pt x="3067526" y="213836"/>
                    <a:pt x="3066574" y="217646"/>
                    <a:pt x="3066574" y="222409"/>
                  </a:cubicBezTo>
                  <a:cubicBezTo>
                    <a:pt x="3065621" y="231934"/>
                    <a:pt x="3064669" y="242411"/>
                    <a:pt x="3063716" y="253841"/>
                  </a:cubicBezTo>
                  <a:cubicBezTo>
                    <a:pt x="3062764" y="258604"/>
                    <a:pt x="3060859" y="263366"/>
                    <a:pt x="3059906" y="268129"/>
                  </a:cubicBezTo>
                  <a:cubicBezTo>
                    <a:pt x="3058954" y="262414"/>
                    <a:pt x="3058001" y="257651"/>
                    <a:pt x="3057049" y="252889"/>
                  </a:cubicBezTo>
                  <a:cubicBezTo>
                    <a:pt x="3057049" y="250984"/>
                    <a:pt x="3056096" y="250031"/>
                    <a:pt x="3056096" y="248126"/>
                  </a:cubicBezTo>
                  <a:cubicBezTo>
                    <a:pt x="3056096" y="244316"/>
                    <a:pt x="3056096" y="239554"/>
                    <a:pt x="3057049" y="235744"/>
                  </a:cubicBezTo>
                  <a:close/>
                  <a:moveTo>
                    <a:pt x="3002756" y="307181"/>
                  </a:moveTo>
                  <a:cubicBezTo>
                    <a:pt x="3002756" y="308134"/>
                    <a:pt x="3001804" y="309086"/>
                    <a:pt x="3001804" y="310039"/>
                  </a:cubicBezTo>
                  <a:cubicBezTo>
                    <a:pt x="3001804" y="308134"/>
                    <a:pt x="3002756" y="307181"/>
                    <a:pt x="3002756" y="305276"/>
                  </a:cubicBezTo>
                  <a:cubicBezTo>
                    <a:pt x="3004661" y="298609"/>
                    <a:pt x="3005614" y="292894"/>
                    <a:pt x="3006566" y="286226"/>
                  </a:cubicBezTo>
                  <a:cubicBezTo>
                    <a:pt x="3007519" y="287179"/>
                    <a:pt x="3007519" y="289084"/>
                    <a:pt x="3008471" y="290036"/>
                  </a:cubicBezTo>
                  <a:cubicBezTo>
                    <a:pt x="3006566" y="295751"/>
                    <a:pt x="3004661" y="301466"/>
                    <a:pt x="3002756" y="307181"/>
                  </a:cubicBezTo>
                  <a:close/>
                  <a:moveTo>
                    <a:pt x="3036094" y="249079"/>
                  </a:moveTo>
                  <a:cubicBezTo>
                    <a:pt x="3036094" y="254794"/>
                    <a:pt x="3036094" y="260509"/>
                    <a:pt x="3036094" y="266224"/>
                  </a:cubicBezTo>
                  <a:cubicBezTo>
                    <a:pt x="3035141" y="263366"/>
                    <a:pt x="3034189" y="260509"/>
                    <a:pt x="3033236" y="258604"/>
                  </a:cubicBezTo>
                  <a:cubicBezTo>
                    <a:pt x="3034189" y="255746"/>
                    <a:pt x="3035141" y="252889"/>
                    <a:pt x="3036094" y="249079"/>
                  </a:cubicBezTo>
                  <a:close/>
                  <a:moveTo>
                    <a:pt x="3030379" y="269081"/>
                  </a:moveTo>
                  <a:cubicBezTo>
                    <a:pt x="3030379" y="269081"/>
                    <a:pt x="3030379" y="270034"/>
                    <a:pt x="3030379" y="269081"/>
                  </a:cubicBezTo>
                  <a:cubicBezTo>
                    <a:pt x="3030379" y="270034"/>
                    <a:pt x="3030379" y="270034"/>
                    <a:pt x="3030379" y="269081"/>
                  </a:cubicBezTo>
                  <a:cubicBezTo>
                    <a:pt x="3030379" y="269081"/>
                    <a:pt x="3030379" y="269081"/>
                    <a:pt x="3030379" y="269081"/>
                  </a:cubicBezTo>
                  <a:close/>
                  <a:moveTo>
                    <a:pt x="3027521" y="353854"/>
                  </a:moveTo>
                  <a:cubicBezTo>
                    <a:pt x="3026569" y="356711"/>
                    <a:pt x="3024664" y="360521"/>
                    <a:pt x="3023711" y="364331"/>
                  </a:cubicBezTo>
                  <a:cubicBezTo>
                    <a:pt x="3021806" y="370046"/>
                    <a:pt x="3019901" y="376714"/>
                    <a:pt x="3017996" y="383381"/>
                  </a:cubicBezTo>
                  <a:cubicBezTo>
                    <a:pt x="3017996" y="384334"/>
                    <a:pt x="3017044" y="384334"/>
                    <a:pt x="3017044" y="385286"/>
                  </a:cubicBezTo>
                  <a:cubicBezTo>
                    <a:pt x="3016091" y="382429"/>
                    <a:pt x="3015139" y="379571"/>
                    <a:pt x="3015139" y="376714"/>
                  </a:cubicBezTo>
                  <a:cubicBezTo>
                    <a:pt x="3017044" y="372904"/>
                    <a:pt x="3018949" y="370046"/>
                    <a:pt x="3020854" y="366236"/>
                  </a:cubicBezTo>
                  <a:cubicBezTo>
                    <a:pt x="3023711" y="361474"/>
                    <a:pt x="3025616" y="357664"/>
                    <a:pt x="3028474" y="352901"/>
                  </a:cubicBezTo>
                  <a:cubicBezTo>
                    <a:pt x="3027521" y="352901"/>
                    <a:pt x="3027521" y="353854"/>
                    <a:pt x="3027521" y="353854"/>
                  </a:cubicBezTo>
                  <a:close/>
                  <a:moveTo>
                    <a:pt x="3021806" y="230029"/>
                  </a:moveTo>
                  <a:cubicBezTo>
                    <a:pt x="3022759" y="231934"/>
                    <a:pt x="3022759" y="235744"/>
                    <a:pt x="3024664" y="241459"/>
                  </a:cubicBezTo>
                  <a:cubicBezTo>
                    <a:pt x="3024664" y="241459"/>
                    <a:pt x="3024664" y="241459"/>
                    <a:pt x="3024664" y="241459"/>
                  </a:cubicBezTo>
                  <a:cubicBezTo>
                    <a:pt x="3022759" y="237649"/>
                    <a:pt x="3022759" y="233839"/>
                    <a:pt x="3021806" y="230029"/>
                  </a:cubicBezTo>
                  <a:cubicBezTo>
                    <a:pt x="3021806" y="230029"/>
                    <a:pt x="3021806" y="230029"/>
                    <a:pt x="3021806" y="230029"/>
                  </a:cubicBezTo>
                  <a:close/>
                  <a:moveTo>
                    <a:pt x="3020854" y="305276"/>
                  </a:moveTo>
                  <a:cubicBezTo>
                    <a:pt x="3020854" y="305276"/>
                    <a:pt x="3020854" y="305276"/>
                    <a:pt x="3020854" y="305276"/>
                  </a:cubicBezTo>
                  <a:cubicBezTo>
                    <a:pt x="3020854" y="306229"/>
                    <a:pt x="3020854" y="305276"/>
                    <a:pt x="3020854" y="305276"/>
                  </a:cubicBezTo>
                  <a:cubicBezTo>
                    <a:pt x="3020854" y="305276"/>
                    <a:pt x="3020854" y="305276"/>
                    <a:pt x="3020854" y="305276"/>
                  </a:cubicBezTo>
                  <a:close/>
                  <a:moveTo>
                    <a:pt x="3017996" y="317659"/>
                  </a:moveTo>
                  <a:cubicBezTo>
                    <a:pt x="3018949" y="321469"/>
                    <a:pt x="3020854" y="325279"/>
                    <a:pt x="3021806" y="329089"/>
                  </a:cubicBezTo>
                  <a:cubicBezTo>
                    <a:pt x="3022759" y="332899"/>
                    <a:pt x="3023711" y="336709"/>
                    <a:pt x="3025616" y="339566"/>
                  </a:cubicBezTo>
                  <a:cubicBezTo>
                    <a:pt x="3020854" y="345281"/>
                    <a:pt x="3016091" y="351949"/>
                    <a:pt x="3011329" y="359569"/>
                  </a:cubicBezTo>
                  <a:cubicBezTo>
                    <a:pt x="3011329" y="359569"/>
                    <a:pt x="3011329" y="359569"/>
                    <a:pt x="3011329" y="360521"/>
                  </a:cubicBezTo>
                  <a:cubicBezTo>
                    <a:pt x="3010376" y="357664"/>
                    <a:pt x="3009424" y="354806"/>
                    <a:pt x="3009424" y="351949"/>
                  </a:cubicBezTo>
                  <a:cubicBezTo>
                    <a:pt x="3011329" y="340519"/>
                    <a:pt x="3015139" y="329089"/>
                    <a:pt x="3017996" y="317659"/>
                  </a:cubicBezTo>
                  <a:close/>
                  <a:moveTo>
                    <a:pt x="3013234" y="257651"/>
                  </a:moveTo>
                  <a:cubicBezTo>
                    <a:pt x="3013234" y="258604"/>
                    <a:pt x="3013234" y="259556"/>
                    <a:pt x="3014186" y="261461"/>
                  </a:cubicBezTo>
                  <a:cubicBezTo>
                    <a:pt x="3014186" y="263366"/>
                    <a:pt x="3015139" y="266224"/>
                    <a:pt x="3015139" y="269081"/>
                  </a:cubicBezTo>
                  <a:cubicBezTo>
                    <a:pt x="3013234" y="273844"/>
                    <a:pt x="3012281" y="279559"/>
                    <a:pt x="3010376" y="284321"/>
                  </a:cubicBezTo>
                  <a:cubicBezTo>
                    <a:pt x="3010376" y="283369"/>
                    <a:pt x="3009424" y="283369"/>
                    <a:pt x="3009424" y="282416"/>
                  </a:cubicBezTo>
                  <a:cubicBezTo>
                    <a:pt x="3009424" y="281464"/>
                    <a:pt x="3008471" y="280511"/>
                    <a:pt x="3008471" y="279559"/>
                  </a:cubicBezTo>
                  <a:cubicBezTo>
                    <a:pt x="3008471" y="278606"/>
                    <a:pt x="3008471" y="277654"/>
                    <a:pt x="3009424" y="276701"/>
                  </a:cubicBezTo>
                  <a:cubicBezTo>
                    <a:pt x="3010376" y="270034"/>
                    <a:pt x="3011329" y="263366"/>
                    <a:pt x="3013234" y="257651"/>
                  </a:cubicBezTo>
                  <a:close/>
                  <a:moveTo>
                    <a:pt x="3008471" y="230029"/>
                  </a:moveTo>
                  <a:cubicBezTo>
                    <a:pt x="3009424" y="234791"/>
                    <a:pt x="3010376" y="239554"/>
                    <a:pt x="3010376" y="244316"/>
                  </a:cubicBezTo>
                  <a:cubicBezTo>
                    <a:pt x="3009424" y="246221"/>
                    <a:pt x="3008471" y="249079"/>
                    <a:pt x="3007519" y="250984"/>
                  </a:cubicBezTo>
                  <a:cubicBezTo>
                    <a:pt x="3005614" y="254794"/>
                    <a:pt x="3003709" y="259556"/>
                    <a:pt x="3001804" y="264319"/>
                  </a:cubicBezTo>
                  <a:cubicBezTo>
                    <a:pt x="3003709" y="251936"/>
                    <a:pt x="3005614" y="240506"/>
                    <a:pt x="3008471" y="230029"/>
                  </a:cubicBezTo>
                  <a:close/>
                  <a:moveTo>
                    <a:pt x="3003709" y="195739"/>
                  </a:moveTo>
                  <a:cubicBezTo>
                    <a:pt x="3003709" y="198596"/>
                    <a:pt x="3004661" y="202406"/>
                    <a:pt x="3004661" y="205264"/>
                  </a:cubicBezTo>
                  <a:cubicBezTo>
                    <a:pt x="3002756" y="210979"/>
                    <a:pt x="3000851" y="216694"/>
                    <a:pt x="2997994" y="223361"/>
                  </a:cubicBezTo>
                  <a:cubicBezTo>
                    <a:pt x="2993231" y="235744"/>
                    <a:pt x="2990374" y="248126"/>
                    <a:pt x="2986564" y="262414"/>
                  </a:cubicBezTo>
                  <a:cubicBezTo>
                    <a:pt x="2985611" y="265271"/>
                    <a:pt x="2985611" y="268129"/>
                    <a:pt x="2984659" y="270986"/>
                  </a:cubicBezTo>
                  <a:cubicBezTo>
                    <a:pt x="2984659" y="270986"/>
                    <a:pt x="2984659" y="270986"/>
                    <a:pt x="2984659" y="270986"/>
                  </a:cubicBezTo>
                  <a:cubicBezTo>
                    <a:pt x="2991326" y="243364"/>
                    <a:pt x="2997994" y="218599"/>
                    <a:pt x="3003709" y="195739"/>
                  </a:cubicBezTo>
                  <a:close/>
                  <a:moveTo>
                    <a:pt x="2974181" y="311944"/>
                  </a:moveTo>
                  <a:cubicBezTo>
                    <a:pt x="2976086" y="302419"/>
                    <a:pt x="2978944" y="292894"/>
                    <a:pt x="2980849" y="284321"/>
                  </a:cubicBezTo>
                  <a:cubicBezTo>
                    <a:pt x="2980849" y="284321"/>
                    <a:pt x="2980849" y="285274"/>
                    <a:pt x="2980849" y="285274"/>
                  </a:cubicBezTo>
                  <a:cubicBezTo>
                    <a:pt x="2978944" y="291941"/>
                    <a:pt x="2977991" y="299561"/>
                    <a:pt x="2976086" y="307181"/>
                  </a:cubicBezTo>
                  <a:cubicBezTo>
                    <a:pt x="2975134" y="313849"/>
                    <a:pt x="2973229" y="320516"/>
                    <a:pt x="2972276" y="327184"/>
                  </a:cubicBezTo>
                  <a:cubicBezTo>
                    <a:pt x="2971324" y="325279"/>
                    <a:pt x="2971324" y="324326"/>
                    <a:pt x="2970371" y="322421"/>
                  </a:cubicBezTo>
                  <a:cubicBezTo>
                    <a:pt x="2972276" y="318611"/>
                    <a:pt x="2973229" y="314801"/>
                    <a:pt x="2974181" y="311944"/>
                  </a:cubicBezTo>
                  <a:close/>
                  <a:moveTo>
                    <a:pt x="2964656" y="349091"/>
                  </a:moveTo>
                  <a:cubicBezTo>
                    <a:pt x="2965609" y="344329"/>
                    <a:pt x="2967514" y="339566"/>
                    <a:pt x="2968466" y="334804"/>
                  </a:cubicBezTo>
                  <a:cubicBezTo>
                    <a:pt x="2969419" y="337661"/>
                    <a:pt x="2970371" y="341471"/>
                    <a:pt x="2970371" y="344329"/>
                  </a:cubicBezTo>
                  <a:cubicBezTo>
                    <a:pt x="2970371" y="347186"/>
                    <a:pt x="2969419" y="350996"/>
                    <a:pt x="2969419" y="353854"/>
                  </a:cubicBezTo>
                  <a:cubicBezTo>
                    <a:pt x="2968466" y="361474"/>
                    <a:pt x="2967514" y="369094"/>
                    <a:pt x="2966561" y="377666"/>
                  </a:cubicBezTo>
                  <a:cubicBezTo>
                    <a:pt x="2965609" y="373856"/>
                    <a:pt x="2964656" y="369094"/>
                    <a:pt x="2963704" y="366236"/>
                  </a:cubicBezTo>
                  <a:cubicBezTo>
                    <a:pt x="2967514" y="350996"/>
                    <a:pt x="2969419" y="341471"/>
                    <a:pt x="2969419" y="341471"/>
                  </a:cubicBezTo>
                  <a:cubicBezTo>
                    <a:pt x="2969419" y="341471"/>
                    <a:pt x="2967514" y="344329"/>
                    <a:pt x="2964656" y="349091"/>
                  </a:cubicBezTo>
                  <a:close/>
                  <a:moveTo>
                    <a:pt x="2958941" y="383381"/>
                  </a:moveTo>
                  <a:cubicBezTo>
                    <a:pt x="2958941" y="383381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4334"/>
                    <a:pt x="2958941" y="383381"/>
                  </a:cubicBezTo>
                  <a:cubicBezTo>
                    <a:pt x="2958941" y="384334"/>
                    <a:pt x="2958941" y="383381"/>
                    <a:pt x="2958941" y="383381"/>
                  </a:cubicBezTo>
                  <a:close/>
                  <a:moveTo>
                    <a:pt x="2936081" y="284321"/>
                  </a:moveTo>
                  <a:cubicBezTo>
                    <a:pt x="2935129" y="280511"/>
                    <a:pt x="2935129" y="277654"/>
                    <a:pt x="2934176" y="273844"/>
                  </a:cubicBezTo>
                  <a:cubicBezTo>
                    <a:pt x="2935129" y="272891"/>
                    <a:pt x="2935129" y="271939"/>
                    <a:pt x="2936081" y="271939"/>
                  </a:cubicBezTo>
                  <a:cubicBezTo>
                    <a:pt x="2936081" y="276701"/>
                    <a:pt x="2936081" y="280511"/>
                    <a:pt x="2936081" y="284321"/>
                  </a:cubicBezTo>
                  <a:close/>
                  <a:moveTo>
                    <a:pt x="2936081" y="267176"/>
                  </a:moveTo>
                  <a:cubicBezTo>
                    <a:pt x="2936081" y="267176"/>
                    <a:pt x="2936081" y="267176"/>
                    <a:pt x="2936081" y="267176"/>
                  </a:cubicBezTo>
                  <a:cubicBezTo>
                    <a:pt x="2935129" y="268129"/>
                    <a:pt x="2935129" y="268129"/>
                    <a:pt x="2934176" y="269081"/>
                  </a:cubicBezTo>
                  <a:cubicBezTo>
                    <a:pt x="2935129" y="268129"/>
                    <a:pt x="2935129" y="266224"/>
                    <a:pt x="2936081" y="265271"/>
                  </a:cubicBezTo>
                  <a:cubicBezTo>
                    <a:pt x="2935129" y="265271"/>
                    <a:pt x="2936081" y="266224"/>
                    <a:pt x="2936081" y="267176"/>
                  </a:cubicBezTo>
                  <a:close/>
                  <a:moveTo>
                    <a:pt x="2929414" y="243364"/>
                  </a:moveTo>
                  <a:lnTo>
                    <a:pt x="2930366" y="243364"/>
                  </a:lnTo>
                  <a:lnTo>
                    <a:pt x="2933224" y="244316"/>
                  </a:lnTo>
                  <a:cubicBezTo>
                    <a:pt x="2933224" y="248126"/>
                    <a:pt x="2934176" y="251936"/>
                    <a:pt x="2934176" y="255746"/>
                  </a:cubicBezTo>
                  <a:cubicBezTo>
                    <a:pt x="2933224" y="257651"/>
                    <a:pt x="2932271" y="259556"/>
                    <a:pt x="2931319" y="261461"/>
                  </a:cubicBezTo>
                  <a:cubicBezTo>
                    <a:pt x="2930366" y="256699"/>
                    <a:pt x="2929414" y="251936"/>
                    <a:pt x="2927509" y="248126"/>
                  </a:cubicBezTo>
                  <a:cubicBezTo>
                    <a:pt x="2928461" y="246221"/>
                    <a:pt x="2929414" y="245269"/>
                    <a:pt x="2929414" y="243364"/>
                  </a:cubicBezTo>
                  <a:close/>
                  <a:moveTo>
                    <a:pt x="2917984" y="351949"/>
                  </a:moveTo>
                  <a:cubicBezTo>
                    <a:pt x="2917984" y="352901"/>
                    <a:pt x="2917984" y="352901"/>
                    <a:pt x="2918936" y="353854"/>
                  </a:cubicBezTo>
                  <a:cubicBezTo>
                    <a:pt x="2918936" y="356711"/>
                    <a:pt x="2919889" y="360521"/>
                    <a:pt x="2919889" y="363379"/>
                  </a:cubicBezTo>
                  <a:cubicBezTo>
                    <a:pt x="2920841" y="369094"/>
                    <a:pt x="2921794" y="374809"/>
                    <a:pt x="2922746" y="380524"/>
                  </a:cubicBezTo>
                  <a:cubicBezTo>
                    <a:pt x="2921794" y="380524"/>
                    <a:pt x="2921794" y="380524"/>
                    <a:pt x="2920841" y="380524"/>
                  </a:cubicBezTo>
                  <a:cubicBezTo>
                    <a:pt x="2918936" y="374809"/>
                    <a:pt x="2916079" y="368141"/>
                    <a:pt x="2913221" y="362426"/>
                  </a:cubicBezTo>
                  <a:cubicBezTo>
                    <a:pt x="2914174" y="358616"/>
                    <a:pt x="2916079" y="355759"/>
                    <a:pt x="2917984" y="351949"/>
                  </a:cubicBezTo>
                  <a:close/>
                  <a:moveTo>
                    <a:pt x="2904649" y="224314"/>
                  </a:moveTo>
                  <a:cubicBezTo>
                    <a:pt x="2904649" y="224314"/>
                    <a:pt x="2904649" y="224314"/>
                    <a:pt x="2904649" y="224314"/>
                  </a:cubicBezTo>
                  <a:cubicBezTo>
                    <a:pt x="2904649" y="228124"/>
                    <a:pt x="2903696" y="232886"/>
                    <a:pt x="2903696" y="237649"/>
                  </a:cubicBezTo>
                  <a:cubicBezTo>
                    <a:pt x="2903696" y="241459"/>
                    <a:pt x="2902744" y="245269"/>
                    <a:pt x="2902744" y="250031"/>
                  </a:cubicBezTo>
                  <a:cubicBezTo>
                    <a:pt x="2901791" y="245269"/>
                    <a:pt x="2901791" y="240506"/>
                    <a:pt x="2900839" y="235744"/>
                  </a:cubicBezTo>
                  <a:cubicBezTo>
                    <a:pt x="2901791" y="231934"/>
                    <a:pt x="2902744" y="228124"/>
                    <a:pt x="2904649" y="224314"/>
                  </a:cubicBezTo>
                  <a:close/>
                  <a:moveTo>
                    <a:pt x="2885599" y="294799"/>
                  </a:moveTo>
                  <a:cubicBezTo>
                    <a:pt x="2886551" y="290036"/>
                    <a:pt x="2887504" y="285274"/>
                    <a:pt x="2888456" y="280511"/>
                  </a:cubicBezTo>
                  <a:cubicBezTo>
                    <a:pt x="2888456" y="289084"/>
                    <a:pt x="2889409" y="298609"/>
                    <a:pt x="2889409" y="308134"/>
                  </a:cubicBezTo>
                  <a:cubicBezTo>
                    <a:pt x="2887504" y="304324"/>
                    <a:pt x="2886551" y="301466"/>
                    <a:pt x="2884646" y="297656"/>
                  </a:cubicBezTo>
                  <a:cubicBezTo>
                    <a:pt x="2884646" y="296704"/>
                    <a:pt x="2885599" y="295751"/>
                    <a:pt x="2885599" y="294799"/>
                  </a:cubicBezTo>
                  <a:close/>
                  <a:moveTo>
                    <a:pt x="2869406" y="301466"/>
                  </a:moveTo>
                  <a:cubicBezTo>
                    <a:pt x="2869406" y="302419"/>
                    <a:pt x="2869406" y="302419"/>
                    <a:pt x="2869406" y="301466"/>
                  </a:cubicBezTo>
                  <a:cubicBezTo>
                    <a:pt x="2869406" y="302419"/>
                    <a:pt x="2869406" y="302419"/>
                    <a:pt x="2869406" y="302419"/>
                  </a:cubicBezTo>
                  <a:cubicBezTo>
                    <a:pt x="2869406" y="303371"/>
                    <a:pt x="2868454" y="304324"/>
                    <a:pt x="2868454" y="305276"/>
                  </a:cubicBezTo>
                  <a:cubicBezTo>
                    <a:pt x="2864644" y="298609"/>
                    <a:pt x="2860834" y="290989"/>
                    <a:pt x="2856071" y="284321"/>
                  </a:cubicBezTo>
                  <a:cubicBezTo>
                    <a:pt x="2856071" y="283369"/>
                    <a:pt x="2855119" y="283369"/>
                    <a:pt x="2855119" y="282416"/>
                  </a:cubicBezTo>
                  <a:cubicBezTo>
                    <a:pt x="2856071" y="279559"/>
                    <a:pt x="2857024" y="276701"/>
                    <a:pt x="2857976" y="273844"/>
                  </a:cubicBezTo>
                  <a:cubicBezTo>
                    <a:pt x="2861786" y="283369"/>
                    <a:pt x="2865596" y="292894"/>
                    <a:pt x="2869406" y="301466"/>
                  </a:cubicBezTo>
                  <a:close/>
                  <a:moveTo>
                    <a:pt x="2851309" y="262414"/>
                  </a:moveTo>
                  <a:cubicBezTo>
                    <a:pt x="2851309" y="261461"/>
                    <a:pt x="2851309" y="260509"/>
                    <a:pt x="2851309" y="259556"/>
                  </a:cubicBezTo>
                  <a:cubicBezTo>
                    <a:pt x="2852261" y="262414"/>
                    <a:pt x="2853214" y="264319"/>
                    <a:pt x="2855119" y="267176"/>
                  </a:cubicBezTo>
                  <a:cubicBezTo>
                    <a:pt x="2855119" y="268129"/>
                    <a:pt x="2856071" y="268129"/>
                    <a:pt x="2856071" y="269081"/>
                  </a:cubicBezTo>
                  <a:cubicBezTo>
                    <a:pt x="2855119" y="270986"/>
                    <a:pt x="2853214" y="273844"/>
                    <a:pt x="2851309" y="276701"/>
                  </a:cubicBezTo>
                  <a:cubicBezTo>
                    <a:pt x="2851309" y="275749"/>
                    <a:pt x="2850356" y="275749"/>
                    <a:pt x="2850356" y="274796"/>
                  </a:cubicBezTo>
                  <a:cubicBezTo>
                    <a:pt x="2850356" y="270986"/>
                    <a:pt x="2851309" y="267176"/>
                    <a:pt x="2851309" y="262414"/>
                  </a:cubicBezTo>
                  <a:close/>
                  <a:moveTo>
                    <a:pt x="2848451" y="312896"/>
                  </a:moveTo>
                  <a:cubicBezTo>
                    <a:pt x="2848451" y="309086"/>
                    <a:pt x="2848451" y="306229"/>
                    <a:pt x="2848451" y="302419"/>
                  </a:cubicBezTo>
                  <a:cubicBezTo>
                    <a:pt x="2852261" y="310039"/>
                    <a:pt x="2857024" y="318611"/>
                    <a:pt x="2860834" y="327184"/>
                  </a:cubicBezTo>
                  <a:cubicBezTo>
                    <a:pt x="2858929" y="332899"/>
                    <a:pt x="2857024" y="338614"/>
                    <a:pt x="2856071" y="344329"/>
                  </a:cubicBezTo>
                  <a:cubicBezTo>
                    <a:pt x="2855119" y="348139"/>
                    <a:pt x="2854166" y="351949"/>
                    <a:pt x="2853214" y="355759"/>
                  </a:cubicBezTo>
                  <a:cubicBezTo>
                    <a:pt x="2852261" y="350996"/>
                    <a:pt x="2852261" y="346234"/>
                    <a:pt x="2851309" y="341471"/>
                  </a:cubicBezTo>
                  <a:cubicBezTo>
                    <a:pt x="2850356" y="332899"/>
                    <a:pt x="2849404" y="324326"/>
                    <a:pt x="2847499" y="316706"/>
                  </a:cubicBezTo>
                  <a:cubicBezTo>
                    <a:pt x="2848451" y="315754"/>
                    <a:pt x="2848451" y="313849"/>
                    <a:pt x="2848451" y="312896"/>
                  </a:cubicBezTo>
                  <a:close/>
                  <a:moveTo>
                    <a:pt x="2836069" y="226219"/>
                  </a:moveTo>
                  <a:cubicBezTo>
                    <a:pt x="2839879" y="234791"/>
                    <a:pt x="2843689" y="243364"/>
                    <a:pt x="2847499" y="251936"/>
                  </a:cubicBezTo>
                  <a:cubicBezTo>
                    <a:pt x="2846546" y="254794"/>
                    <a:pt x="2845594" y="257651"/>
                    <a:pt x="2844641" y="261461"/>
                  </a:cubicBezTo>
                  <a:cubicBezTo>
                    <a:pt x="2844641" y="262414"/>
                    <a:pt x="2843689" y="264319"/>
                    <a:pt x="2843689" y="266224"/>
                  </a:cubicBezTo>
                  <a:cubicBezTo>
                    <a:pt x="2841784" y="263366"/>
                    <a:pt x="2840831" y="261461"/>
                    <a:pt x="2838926" y="258604"/>
                  </a:cubicBezTo>
                  <a:cubicBezTo>
                    <a:pt x="2837974" y="249079"/>
                    <a:pt x="2836069" y="238601"/>
                    <a:pt x="2834164" y="229076"/>
                  </a:cubicBezTo>
                  <a:cubicBezTo>
                    <a:pt x="2836069" y="228124"/>
                    <a:pt x="2836069" y="227171"/>
                    <a:pt x="2836069" y="226219"/>
                  </a:cubicBezTo>
                  <a:close/>
                  <a:moveTo>
                    <a:pt x="2830354" y="305276"/>
                  </a:moveTo>
                  <a:cubicBezTo>
                    <a:pt x="2830354" y="308134"/>
                    <a:pt x="2830354" y="310039"/>
                    <a:pt x="2831306" y="312896"/>
                  </a:cubicBezTo>
                  <a:cubicBezTo>
                    <a:pt x="2831306" y="312896"/>
                    <a:pt x="2831306" y="312896"/>
                    <a:pt x="2831306" y="313849"/>
                  </a:cubicBezTo>
                  <a:cubicBezTo>
                    <a:pt x="2831306" y="311944"/>
                    <a:pt x="2831306" y="310039"/>
                    <a:pt x="2830354" y="308134"/>
                  </a:cubicBezTo>
                  <a:cubicBezTo>
                    <a:pt x="2830354" y="307181"/>
                    <a:pt x="2830354" y="306229"/>
                    <a:pt x="2830354" y="305276"/>
                  </a:cubicBezTo>
                  <a:close/>
                  <a:moveTo>
                    <a:pt x="2829401" y="292894"/>
                  </a:moveTo>
                  <a:cubicBezTo>
                    <a:pt x="2829401" y="294799"/>
                    <a:pt x="2829401" y="296704"/>
                    <a:pt x="2830354" y="299561"/>
                  </a:cubicBezTo>
                  <a:cubicBezTo>
                    <a:pt x="2830354" y="300514"/>
                    <a:pt x="2830354" y="300514"/>
                    <a:pt x="2829401" y="301466"/>
                  </a:cubicBezTo>
                  <a:cubicBezTo>
                    <a:pt x="2829401" y="300514"/>
                    <a:pt x="2829401" y="300514"/>
                    <a:pt x="2829401" y="299561"/>
                  </a:cubicBezTo>
                  <a:cubicBezTo>
                    <a:pt x="2828449" y="296704"/>
                    <a:pt x="2828449" y="294799"/>
                    <a:pt x="2829401" y="292894"/>
                  </a:cubicBezTo>
                  <a:close/>
                  <a:moveTo>
                    <a:pt x="2785586" y="268129"/>
                  </a:moveTo>
                  <a:cubicBezTo>
                    <a:pt x="2784634" y="269081"/>
                    <a:pt x="2783681" y="270034"/>
                    <a:pt x="2782729" y="271939"/>
                  </a:cubicBezTo>
                  <a:cubicBezTo>
                    <a:pt x="2782729" y="270986"/>
                    <a:pt x="2782729" y="270034"/>
                    <a:pt x="2782729" y="269081"/>
                  </a:cubicBezTo>
                  <a:cubicBezTo>
                    <a:pt x="2782729" y="268129"/>
                    <a:pt x="2782729" y="266224"/>
                    <a:pt x="2782729" y="265271"/>
                  </a:cubicBezTo>
                  <a:cubicBezTo>
                    <a:pt x="2783681" y="263366"/>
                    <a:pt x="2785586" y="260509"/>
                    <a:pt x="2786539" y="258604"/>
                  </a:cubicBezTo>
                  <a:cubicBezTo>
                    <a:pt x="2786539" y="259556"/>
                    <a:pt x="2786539" y="259556"/>
                    <a:pt x="2786539" y="260509"/>
                  </a:cubicBezTo>
                  <a:cubicBezTo>
                    <a:pt x="2785586" y="262414"/>
                    <a:pt x="2785586" y="265271"/>
                    <a:pt x="2785586" y="268129"/>
                  </a:cubicBezTo>
                  <a:close/>
                  <a:moveTo>
                    <a:pt x="2796064" y="268129"/>
                  </a:moveTo>
                  <a:cubicBezTo>
                    <a:pt x="2796064" y="267176"/>
                    <a:pt x="2796064" y="267176"/>
                    <a:pt x="2796064" y="268129"/>
                  </a:cubicBezTo>
                  <a:cubicBezTo>
                    <a:pt x="2797016" y="266224"/>
                    <a:pt x="2797969" y="264319"/>
                    <a:pt x="2798921" y="263366"/>
                  </a:cubicBezTo>
                  <a:cubicBezTo>
                    <a:pt x="2797969" y="264319"/>
                    <a:pt x="2797016" y="266224"/>
                    <a:pt x="2796064" y="268129"/>
                  </a:cubicBezTo>
                  <a:close/>
                  <a:moveTo>
                    <a:pt x="2803684" y="314801"/>
                  </a:moveTo>
                  <a:cubicBezTo>
                    <a:pt x="2803684" y="315754"/>
                    <a:pt x="2802731" y="317659"/>
                    <a:pt x="2802731" y="318611"/>
                  </a:cubicBezTo>
                  <a:cubicBezTo>
                    <a:pt x="2802731" y="320516"/>
                    <a:pt x="2801779" y="322421"/>
                    <a:pt x="2801779" y="325279"/>
                  </a:cubicBezTo>
                  <a:cubicBezTo>
                    <a:pt x="2800826" y="322421"/>
                    <a:pt x="2799874" y="320516"/>
                    <a:pt x="2798921" y="317659"/>
                  </a:cubicBezTo>
                  <a:cubicBezTo>
                    <a:pt x="2798921" y="316706"/>
                    <a:pt x="2798921" y="316706"/>
                    <a:pt x="2798921" y="315754"/>
                  </a:cubicBezTo>
                  <a:cubicBezTo>
                    <a:pt x="2798921" y="315754"/>
                    <a:pt x="2798921" y="315754"/>
                    <a:pt x="2798921" y="315754"/>
                  </a:cubicBezTo>
                  <a:cubicBezTo>
                    <a:pt x="2799874" y="311944"/>
                    <a:pt x="2800826" y="308134"/>
                    <a:pt x="2801779" y="304324"/>
                  </a:cubicBezTo>
                  <a:cubicBezTo>
                    <a:pt x="2802731" y="307181"/>
                    <a:pt x="2802731" y="310039"/>
                    <a:pt x="2803684" y="312896"/>
                  </a:cubicBezTo>
                  <a:cubicBezTo>
                    <a:pt x="2803684" y="313849"/>
                    <a:pt x="2803684" y="313849"/>
                    <a:pt x="2803684" y="314801"/>
                  </a:cubicBezTo>
                  <a:close/>
                  <a:moveTo>
                    <a:pt x="2810351" y="280511"/>
                  </a:moveTo>
                  <a:cubicBezTo>
                    <a:pt x="2808446" y="287179"/>
                    <a:pt x="2807494" y="294799"/>
                    <a:pt x="2805589" y="302419"/>
                  </a:cubicBezTo>
                  <a:cubicBezTo>
                    <a:pt x="2804636" y="301466"/>
                    <a:pt x="2804636" y="299561"/>
                    <a:pt x="2803684" y="298609"/>
                  </a:cubicBezTo>
                  <a:cubicBezTo>
                    <a:pt x="2803684" y="297656"/>
                    <a:pt x="2803684" y="297656"/>
                    <a:pt x="2802731" y="296704"/>
                  </a:cubicBezTo>
                  <a:cubicBezTo>
                    <a:pt x="2803684" y="292894"/>
                    <a:pt x="2804636" y="290036"/>
                    <a:pt x="2805589" y="287179"/>
                  </a:cubicBezTo>
                  <a:cubicBezTo>
                    <a:pt x="2806541" y="284321"/>
                    <a:pt x="2808446" y="280511"/>
                    <a:pt x="2809399" y="277654"/>
                  </a:cubicBezTo>
                  <a:cubicBezTo>
                    <a:pt x="2809399" y="276701"/>
                    <a:pt x="2810351" y="275749"/>
                    <a:pt x="2810351" y="275749"/>
                  </a:cubicBezTo>
                  <a:cubicBezTo>
                    <a:pt x="2811304" y="276701"/>
                    <a:pt x="2810351" y="278606"/>
                    <a:pt x="2810351" y="280511"/>
                  </a:cubicBezTo>
                  <a:close/>
                  <a:moveTo>
                    <a:pt x="2811304" y="276701"/>
                  </a:moveTo>
                  <a:cubicBezTo>
                    <a:pt x="2811304" y="275749"/>
                    <a:pt x="2811304" y="275749"/>
                    <a:pt x="2811304" y="274796"/>
                  </a:cubicBezTo>
                  <a:cubicBezTo>
                    <a:pt x="2812256" y="273844"/>
                    <a:pt x="2812256" y="271939"/>
                    <a:pt x="2813209" y="270986"/>
                  </a:cubicBezTo>
                  <a:cubicBezTo>
                    <a:pt x="2812256" y="272891"/>
                    <a:pt x="2812256" y="274796"/>
                    <a:pt x="2811304" y="276701"/>
                  </a:cubicBezTo>
                  <a:close/>
                  <a:moveTo>
                    <a:pt x="2812256" y="236696"/>
                  </a:moveTo>
                  <a:cubicBezTo>
                    <a:pt x="2810351" y="239554"/>
                    <a:pt x="2808446" y="243364"/>
                    <a:pt x="2806541" y="246221"/>
                  </a:cubicBezTo>
                  <a:cubicBezTo>
                    <a:pt x="2804636" y="248126"/>
                    <a:pt x="2802731" y="250031"/>
                    <a:pt x="2799874" y="251936"/>
                  </a:cubicBezTo>
                  <a:cubicBezTo>
                    <a:pt x="2797969" y="253841"/>
                    <a:pt x="2796064" y="255746"/>
                    <a:pt x="2794159" y="257651"/>
                  </a:cubicBezTo>
                  <a:cubicBezTo>
                    <a:pt x="2793206" y="252889"/>
                    <a:pt x="2792254" y="249079"/>
                    <a:pt x="2792254" y="245269"/>
                  </a:cubicBezTo>
                  <a:cubicBezTo>
                    <a:pt x="2793206" y="242411"/>
                    <a:pt x="2795111" y="240506"/>
                    <a:pt x="2796064" y="238601"/>
                  </a:cubicBezTo>
                  <a:cubicBezTo>
                    <a:pt x="2799874" y="231934"/>
                    <a:pt x="2802731" y="227171"/>
                    <a:pt x="2804636" y="224314"/>
                  </a:cubicBezTo>
                  <a:cubicBezTo>
                    <a:pt x="2807494" y="228124"/>
                    <a:pt x="2809399" y="232886"/>
                    <a:pt x="2812256" y="236696"/>
                  </a:cubicBezTo>
                  <a:close/>
                  <a:moveTo>
                    <a:pt x="2804636" y="223361"/>
                  </a:moveTo>
                  <a:cubicBezTo>
                    <a:pt x="2802731" y="225266"/>
                    <a:pt x="2798921" y="229076"/>
                    <a:pt x="2794159" y="235744"/>
                  </a:cubicBezTo>
                  <a:cubicBezTo>
                    <a:pt x="2793206" y="236696"/>
                    <a:pt x="2793206" y="237649"/>
                    <a:pt x="2792254" y="238601"/>
                  </a:cubicBezTo>
                  <a:cubicBezTo>
                    <a:pt x="2792254" y="238601"/>
                    <a:pt x="2792254" y="238601"/>
                    <a:pt x="2792254" y="238601"/>
                  </a:cubicBezTo>
                  <a:cubicBezTo>
                    <a:pt x="2794159" y="235744"/>
                    <a:pt x="2795111" y="232886"/>
                    <a:pt x="2796064" y="230981"/>
                  </a:cubicBezTo>
                  <a:cubicBezTo>
                    <a:pt x="2797969" y="226219"/>
                    <a:pt x="2800826" y="222409"/>
                    <a:pt x="2801779" y="219551"/>
                  </a:cubicBezTo>
                  <a:cubicBezTo>
                    <a:pt x="2802731" y="220504"/>
                    <a:pt x="2803684" y="222409"/>
                    <a:pt x="2804636" y="223361"/>
                  </a:cubicBezTo>
                  <a:close/>
                  <a:moveTo>
                    <a:pt x="2787491" y="196691"/>
                  </a:moveTo>
                  <a:cubicBezTo>
                    <a:pt x="2792254" y="203359"/>
                    <a:pt x="2796064" y="210026"/>
                    <a:pt x="2800826" y="217646"/>
                  </a:cubicBezTo>
                  <a:cubicBezTo>
                    <a:pt x="2798921" y="220504"/>
                    <a:pt x="2796064" y="224314"/>
                    <a:pt x="2792254" y="228124"/>
                  </a:cubicBezTo>
                  <a:cubicBezTo>
                    <a:pt x="2791301" y="229076"/>
                    <a:pt x="2790349" y="230029"/>
                    <a:pt x="2790349" y="230981"/>
                  </a:cubicBezTo>
                  <a:cubicBezTo>
                    <a:pt x="2789396" y="226219"/>
                    <a:pt x="2788444" y="222409"/>
                    <a:pt x="2787491" y="218599"/>
                  </a:cubicBezTo>
                  <a:cubicBezTo>
                    <a:pt x="2783681" y="205264"/>
                    <a:pt x="2781776" y="196691"/>
                    <a:pt x="2781776" y="196691"/>
                  </a:cubicBezTo>
                  <a:cubicBezTo>
                    <a:pt x="2781776" y="196691"/>
                    <a:pt x="2782729" y="204311"/>
                    <a:pt x="2783681" y="218599"/>
                  </a:cubicBezTo>
                  <a:cubicBezTo>
                    <a:pt x="2784634" y="224314"/>
                    <a:pt x="2784634" y="230981"/>
                    <a:pt x="2784634" y="237649"/>
                  </a:cubicBezTo>
                  <a:cubicBezTo>
                    <a:pt x="2783681" y="239554"/>
                    <a:pt x="2781776" y="241459"/>
                    <a:pt x="2780824" y="243364"/>
                  </a:cubicBezTo>
                  <a:cubicBezTo>
                    <a:pt x="2779871" y="227171"/>
                    <a:pt x="2779871" y="213836"/>
                    <a:pt x="2778919" y="204311"/>
                  </a:cubicBezTo>
                  <a:cubicBezTo>
                    <a:pt x="2777966" y="192881"/>
                    <a:pt x="2777966" y="186214"/>
                    <a:pt x="2777966" y="186214"/>
                  </a:cubicBezTo>
                  <a:cubicBezTo>
                    <a:pt x="2777966" y="186214"/>
                    <a:pt x="2777014" y="192881"/>
                    <a:pt x="2775109" y="204311"/>
                  </a:cubicBezTo>
                  <a:cubicBezTo>
                    <a:pt x="2775109" y="207169"/>
                    <a:pt x="2774156" y="210979"/>
                    <a:pt x="2774156" y="214789"/>
                  </a:cubicBezTo>
                  <a:cubicBezTo>
                    <a:pt x="2773204" y="206216"/>
                    <a:pt x="2772251" y="198596"/>
                    <a:pt x="2770346" y="190976"/>
                  </a:cubicBezTo>
                  <a:cubicBezTo>
                    <a:pt x="2770346" y="190024"/>
                    <a:pt x="2770346" y="190024"/>
                    <a:pt x="2770346" y="189071"/>
                  </a:cubicBezTo>
                  <a:cubicBezTo>
                    <a:pt x="2770346" y="188119"/>
                    <a:pt x="2770346" y="186214"/>
                    <a:pt x="2770346" y="185261"/>
                  </a:cubicBezTo>
                  <a:cubicBezTo>
                    <a:pt x="2769394" y="174784"/>
                    <a:pt x="2768441" y="168116"/>
                    <a:pt x="2768441" y="166211"/>
                  </a:cubicBezTo>
                  <a:cubicBezTo>
                    <a:pt x="2774156" y="174784"/>
                    <a:pt x="2779871" y="185261"/>
                    <a:pt x="2787491" y="196691"/>
                  </a:cubicBezTo>
                  <a:close/>
                  <a:moveTo>
                    <a:pt x="2767489" y="167164"/>
                  </a:moveTo>
                  <a:cubicBezTo>
                    <a:pt x="2767489" y="168116"/>
                    <a:pt x="2767489" y="169069"/>
                    <a:pt x="2767489" y="170974"/>
                  </a:cubicBezTo>
                  <a:cubicBezTo>
                    <a:pt x="2767489" y="169069"/>
                    <a:pt x="2767489" y="168116"/>
                    <a:pt x="2766536" y="166211"/>
                  </a:cubicBezTo>
                  <a:cubicBezTo>
                    <a:pt x="2767489" y="166211"/>
                    <a:pt x="2767489" y="166211"/>
                    <a:pt x="2767489" y="167164"/>
                  </a:cubicBezTo>
                  <a:close/>
                  <a:moveTo>
                    <a:pt x="2757964" y="342424"/>
                  </a:moveTo>
                  <a:cubicBezTo>
                    <a:pt x="2757011" y="340519"/>
                    <a:pt x="2756059" y="338614"/>
                    <a:pt x="2755106" y="336709"/>
                  </a:cubicBezTo>
                  <a:cubicBezTo>
                    <a:pt x="2756059" y="333851"/>
                    <a:pt x="2757964" y="331946"/>
                    <a:pt x="2758916" y="329089"/>
                  </a:cubicBezTo>
                  <a:cubicBezTo>
                    <a:pt x="2759869" y="330041"/>
                    <a:pt x="2759869" y="331946"/>
                    <a:pt x="2760821" y="332899"/>
                  </a:cubicBezTo>
                  <a:cubicBezTo>
                    <a:pt x="2759869" y="336709"/>
                    <a:pt x="2758916" y="339566"/>
                    <a:pt x="2757964" y="342424"/>
                  </a:cubicBezTo>
                  <a:close/>
                  <a:moveTo>
                    <a:pt x="2762726" y="327184"/>
                  </a:moveTo>
                  <a:cubicBezTo>
                    <a:pt x="2762726" y="328136"/>
                    <a:pt x="2761774" y="329089"/>
                    <a:pt x="2761774" y="330994"/>
                  </a:cubicBezTo>
                  <a:cubicBezTo>
                    <a:pt x="2760821" y="330041"/>
                    <a:pt x="2760821" y="329089"/>
                    <a:pt x="2759869" y="328136"/>
                  </a:cubicBezTo>
                  <a:cubicBezTo>
                    <a:pt x="2760821" y="327184"/>
                    <a:pt x="2760821" y="325279"/>
                    <a:pt x="2761774" y="324326"/>
                  </a:cubicBezTo>
                  <a:cubicBezTo>
                    <a:pt x="2762726" y="325279"/>
                    <a:pt x="2762726" y="326231"/>
                    <a:pt x="2762726" y="327184"/>
                  </a:cubicBezTo>
                  <a:cubicBezTo>
                    <a:pt x="2762726" y="327184"/>
                    <a:pt x="2762726" y="327184"/>
                    <a:pt x="2762726" y="327184"/>
                  </a:cubicBezTo>
                  <a:close/>
                  <a:moveTo>
                    <a:pt x="2762726" y="250031"/>
                  </a:moveTo>
                  <a:cubicBezTo>
                    <a:pt x="2762726" y="256699"/>
                    <a:pt x="2762726" y="263366"/>
                    <a:pt x="2762726" y="270034"/>
                  </a:cubicBezTo>
                  <a:cubicBezTo>
                    <a:pt x="2759869" y="273844"/>
                    <a:pt x="2757011" y="278606"/>
                    <a:pt x="2754154" y="282416"/>
                  </a:cubicBezTo>
                  <a:cubicBezTo>
                    <a:pt x="2754154" y="283369"/>
                    <a:pt x="2753201" y="283369"/>
                    <a:pt x="2753201" y="284321"/>
                  </a:cubicBezTo>
                  <a:cubicBezTo>
                    <a:pt x="2753201" y="283369"/>
                    <a:pt x="2752249" y="283369"/>
                    <a:pt x="2752249" y="282416"/>
                  </a:cubicBezTo>
                  <a:cubicBezTo>
                    <a:pt x="2752249" y="281464"/>
                    <a:pt x="2753201" y="280511"/>
                    <a:pt x="2753201" y="278606"/>
                  </a:cubicBezTo>
                  <a:cubicBezTo>
                    <a:pt x="2754154" y="274796"/>
                    <a:pt x="2755106" y="270986"/>
                    <a:pt x="2756059" y="267176"/>
                  </a:cubicBezTo>
                  <a:cubicBezTo>
                    <a:pt x="2757964" y="260509"/>
                    <a:pt x="2759869" y="255746"/>
                    <a:pt x="2761774" y="251936"/>
                  </a:cubicBezTo>
                  <a:cubicBezTo>
                    <a:pt x="2761774" y="251936"/>
                    <a:pt x="2761774" y="250031"/>
                    <a:pt x="2762726" y="250031"/>
                  </a:cubicBezTo>
                  <a:cubicBezTo>
                    <a:pt x="2762726" y="250031"/>
                    <a:pt x="2762726" y="250031"/>
                    <a:pt x="2762726" y="250031"/>
                  </a:cubicBezTo>
                  <a:close/>
                  <a:moveTo>
                    <a:pt x="2753201" y="250031"/>
                  </a:moveTo>
                  <a:cubicBezTo>
                    <a:pt x="2755106" y="242411"/>
                    <a:pt x="2756059" y="236696"/>
                    <a:pt x="2757011" y="230981"/>
                  </a:cubicBezTo>
                  <a:cubicBezTo>
                    <a:pt x="2758916" y="236696"/>
                    <a:pt x="2760821" y="242411"/>
                    <a:pt x="2762726" y="249079"/>
                  </a:cubicBezTo>
                  <a:cubicBezTo>
                    <a:pt x="2761774" y="250031"/>
                    <a:pt x="2761774" y="250984"/>
                    <a:pt x="2760821" y="252889"/>
                  </a:cubicBezTo>
                  <a:cubicBezTo>
                    <a:pt x="2758916" y="255746"/>
                    <a:pt x="2756059" y="260509"/>
                    <a:pt x="2752249" y="267176"/>
                  </a:cubicBezTo>
                  <a:cubicBezTo>
                    <a:pt x="2750344" y="270034"/>
                    <a:pt x="2749391" y="272891"/>
                    <a:pt x="2748439" y="275749"/>
                  </a:cubicBezTo>
                  <a:cubicBezTo>
                    <a:pt x="2748439" y="275749"/>
                    <a:pt x="2748439" y="274796"/>
                    <a:pt x="2747486" y="274796"/>
                  </a:cubicBezTo>
                  <a:cubicBezTo>
                    <a:pt x="2749391" y="265271"/>
                    <a:pt x="2751296" y="256699"/>
                    <a:pt x="2753201" y="250031"/>
                  </a:cubicBezTo>
                  <a:close/>
                  <a:moveTo>
                    <a:pt x="2749391" y="362426"/>
                  </a:moveTo>
                  <a:cubicBezTo>
                    <a:pt x="2748439" y="360521"/>
                    <a:pt x="2747486" y="359569"/>
                    <a:pt x="2746534" y="357664"/>
                  </a:cubicBezTo>
                  <a:cubicBezTo>
                    <a:pt x="2746534" y="356711"/>
                    <a:pt x="2746534" y="355759"/>
                    <a:pt x="2746534" y="354806"/>
                  </a:cubicBezTo>
                  <a:cubicBezTo>
                    <a:pt x="2747486" y="356711"/>
                    <a:pt x="2748439" y="359569"/>
                    <a:pt x="2749391" y="362426"/>
                  </a:cubicBezTo>
                  <a:close/>
                  <a:moveTo>
                    <a:pt x="2734151" y="258604"/>
                  </a:moveTo>
                  <a:cubicBezTo>
                    <a:pt x="2736056" y="262414"/>
                    <a:pt x="2737961" y="268129"/>
                    <a:pt x="2740819" y="273844"/>
                  </a:cubicBezTo>
                  <a:cubicBezTo>
                    <a:pt x="2738914" y="278606"/>
                    <a:pt x="2737009" y="284321"/>
                    <a:pt x="2735104" y="290036"/>
                  </a:cubicBezTo>
                  <a:cubicBezTo>
                    <a:pt x="2735104" y="288131"/>
                    <a:pt x="2734151" y="287179"/>
                    <a:pt x="2734151" y="287179"/>
                  </a:cubicBezTo>
                  <a:cubicBezTo>
                    <a:pt x="2734151" y="287179"/>
                    <a:pt x="2734151" y="289084"/>
                    <a:pt x="2734151" y="291941"/>
                  </a:cubicBezTo>
                  <a:cubicBezTo>
                    <a:pt x="2734151" y="291941"/>
                    <a:pt x="2734151" y="291941"/>
                    <a:pt x="2734151" y="291941"/>
                  </a:cubicBezTo>
                  <a:cubicBezTo>
                    <a:pt x="2733199" y="290989"/>
                    <a:pt x="2733199" y="290036"/>
                    <a:pt x="2732246" y="289084"/>
                  </a:cubicBezTo>
                  <a:cubicBezTo>
                    <a:pt x="2732246" y="288131"/>
                    <a:pt x="2731294" y="287179"/>
                    <a:pt x="2731294" y="286226"/>
                  </a:cubicBezTo>
                  <a:cubicBezTo>
                    <a:pt x="2733199" y="275749"/>
                    <a:pt x="2734151" y="266224"/>
                    <a:pt x="2734151" y="258604"/>
                  </a:cubicBezTo>
                  <a:close/>
                  <a:moveTo>
                    <a:pt x="2715101" y="290989"/>
                  </a:moveTo>
                  <a:cubicBezTo>
                    <a:pt x="2715101" y="284321"/>
                    <a:pt x="2715101" y="278606"/>
                    <a:pt x="2716054" y="273844"/>
                  </a:cubicBezTo>
                  <a:cubicBezTo>
                    <a:pt x="2717006" y="274796"/>
                    <a:pt x="2717006" y="276701"/>
                    <a:pt x="2717959" y="278606"/>
                  </a:cubicBezTo>
                  <a:cubicBezTo>
                    <a:pt x="2717006" y="287179"/>
                    <a:pt x="2717006" y="295751"/>
                    <a:pt x="2716054" y="304324"/>
                  </a:cubicBezTo>
                  <a:cubicBezTo>
                    <a:pt x="2716054" y="304324"/>
                    <a:pt x="2715101" y="303371"/>
                    <a:pt x="2715101" y="303371"/>
                  </a:cubicBezTo>
                  <a:cubicBezTo>
                    <a:pt x="2714149" y="298609"/>
                    <a:pt x="2715101" y="294799"/>
                    <a:pt x="2715101" y="290989"/>
                  </a:cubicBezTo>
                  <a:close/>
                  <a:moveTo>
                    <a:pt x="2705576" y="243364"/>
                  </a:moveTo>
                  <a:cubicBezTo>
                    <a:pt x="2705576" y="244316"/>
                    <a:pt x="2705576" y="246221"/>
                    <a:pt x="2704624" y="247174"/>
                  </a:cubicBezTo>
                  <a:lnTo>
                    <a:pt x="2703671" y="238601"/>
                  </a:lnTo>
                  <a:cubicBezTo>
                    <a:pt x="2704624" y="239554"/>
                    <a:pt x="2705576" y="241459"/>
                    <a:pt x="2705576" y="243364"/>
                  </a:cubicBezTo>
                  <a:close/>
                  <a:moveTo>
                    <a:pt x="2697956" y="312896"/>
                  </a:moveTo>
                  <a:cubicBezTo>
                    <a:pt x="2697956" y="312896"/>
                    <a:pt x="2697956" y="313849"/>
                    <a:pt x="2697956" y="313849"/>
                  </a:cubicBezTo>
                  <a:cubicBezTo>
                    <a:pt x="2697956" y="312896"/>
                    <a:pt x="2697956" y="311944"/>
                    <a:pt x="2697956" y="310991"/>
                  </a:cubicBezTo>
                  <a:lnTo>
                    <a:pt x="2697956" y="312896"/>
                  </a:lnTo>
                  <a:close/>
                  <a:moveTo>
                    <a:pt x="2664619" y="234791"/>
                  </a:moveTo>
                  <a:cubicBezTo>
                    <a:pt x="2665571" y="235744"/>
                    <a:pt x="2665571" y="237649"/>
                    <a:pt x="2666524" y="238601"/>
                  </a:cubicBezTo>
                  <a:cubicBezTo>
                    <a:pt x="2668429" y="253841"/>
                    <a:pt x="2670334" y="270034"/>
                    <a:pt x="2673191" y="287179"/>
                  </a:cubicBezTo>
                  <a:cubicBezTo>
                    <a:pt x="2672239" y="284321"/>
                    <a:pt x="2671286" y="282416"/>
                    <a:pt x="2670334" y="279559"/>
                  </a:cubicBezTo>
                  <a:cubicBezTo>
                    <a:pt x="2670334" y="279559"/>
                    <a:pt x="2670334" y="278606"/>
                    <a:pt x="2670334" y="278606"/>
                  </a:cubicBezTo>
                  <a:cubicBezTo>
                    <a:pt x="2670334" y="276701"/>
                    <a:pt x="2671286" y="276701"/>
                    <a:pt x="2671286" y="276701"/>
                  </a:cubicBezTo>
                  <a:cubicBezTo>
                    <a:pt x="2671286" y="276701"/>
                    <a:pt x="2671286" y="277654"/>
                    <a:pt x="2670334" y="278606"/>
                  </a:cubicBezTo>
                  <a:cubicBezTo>
                    <a:pt x="2669381" y="266224"/>
                    <a:pt x="2667476" y="255746"/>
                    <a:pt x="2664619" y="246221"/>
                  </a:cubicBezTo>
                  <a:cubicBezTo>
                    <a:pt x="2664619" y="244316"/>
                    <a:pt x="2663666" y="242411"/>
                    <a:pt x="2663666" y="240506"/>
                  </a:cubicBezTo>
                  <a:cubicBezTo>
                    <a:pt x="2663666" y="238601"/>
                    <a:pt x="2663666" y="236696"/>
                    <a:pt x="2664619" y="234791"/>
                  </a:cubicBezTo>
                  <a:close/>
                  <a:moveTo>
                    <a:pt x="2657951" y="339566"/>
                  </a:moveTo>
                  <a:cubicBezTo>
                    <a:pt x="2656999" y="338614"/>
                    <a:pt x="2656999" y="337661"/>
                    <a:pt x="2656046" y="336709"/>
                  </a:cubicBezTo>
                  <a:cubicBezTo>
                    <a:pt x="2656999" y="332899"/>
                    <a:pt x="2656999" y="329089"/>
                    <a:pt x="2657951" y="325279"/>
                  </a:cubicBezTo>
                  <a:cubicBezTo>
                    <a:pt x="2658904" y="330041"/>
                    <a:pt x="2657951" y="334804"/>
                    <a:pt x="2657951" y="339566"/>
                  </a:cubicBezTo>
                  <a:close/>
                  <a:moveTo>
                    <a:pt x="2654141" y="277654"/>
                  </a:moveTo>
                  <a:cubicBezTo>
                    <a:pt x="2656046" y="284321"/>
                    <a:pt x="2657951" y="291941"/>
                    <a:pt x="2659856" y="298609"/>
                  </a:cubicBezTo>
                  <a:cubicBezTo>
                    <a:pt x="2659856" y="298609"/>
                    <a:pt x="2659856" y="299561"/>
                    <a:pt x="2659856" y="299561"/>
                  </a:cubicBezTo>
                  <a:cubicBezTo>
                    <a:pt x="2657951" y="304324"/>
                    <a:pt x="2656046" y="310039"/>
                    <a:pt x="2653189" y="316706"/>
                  </a:cubicBezTo>
                  <a:cubicBezTo>
                    <a:pt x="2653189" y="317659"/>
                    <a:pt x="2652236" y="318611"/>
                    <a:pt x="2652236" y="319564"/>
                  </a:cubicBezTo>
                  <a:cubicBezTo>
                    <a:pt x="2651284" y="316706"/>
                    <a:pt x="2651284" y="313849"/>
                    <a:pt x="2650331" y="311944"/>
                  </a:cubicBezTo>
                  <a:cubicBezTo>
                    <a:pt x="2649379" y="308134"/>
                    <a:pt x="2648426" y="305276"/>
                    <a:pt x="2647474" y="301466"/>
                  </a:cubicBezTo>
                  <a:cubicBezTo>
                    <a:pt x="2649379" y="293846"/>
                    <a:pt x="2651284" y="286226"/>
                    <a:pt x="2654141" y="277654"/>
                  </a:cubicBezTo>
                  <a:close/>
                  <a:moveTo>
                    <a:pt x="2633186" y="283369"/>
                  </a:moveTo>
                  <a:cubicBezTo>
                    <a:pt x="2633186" y="284321"/>
                    <a:pt x="2633186" y="284321"/>
                    <a:pt x="2633186" y="285274"/>
                  </a:cubicBezTo>
                  <a:cubicBezTo>
                    <a:pt x="2633186" y="285274"/>
                    <a:pt x="2633186" y="286226"/>
                    <a:pt x="2633186" y="286226"/>
                  </a:cubicBezTo>
                  <a:cubicBezTo>
                    <a:pt x="2633186" y="287179"/>
                    <a:pt x="2632234" y="288131"/>
                    <a:pt x="2632234" y="290036"/>
                  </a:cubicBezTo>
                  <a:cubicBezTo>
                    <a:pt x="2633186" y="287179"/>
                    <a:pt x="2633186" y="285274"/>
                    <a:pt x="2633186" y="283369"/>
                  </a:cubicBezTo>
                  <a:close/>
                  <a:moveTo>
                    <a:pt x="2578894" y="242411"/>
                  </a:moveTo>
                  <a:cubicBezTo>
                    <a:pt x="2578894" y="242411"/>
                    <a:pt x="2578894" y="241459"/>
                    <a:pt x="2577941" y="241459"/>
                  </a:cubicBezTo>
                  <a:cubicBezTo>
                    <a:pt x="2578894" y="239554"/>
                    <a:pt x="2579846" y="237649"/>
                    <a:pt x="2580799" y="235744"/>
                  </a:cubicBezTo>
                  <a:cubicBezTo>
                    <a:pt x="2580799" y="235744"/>
                    <a:pt x="2580799" y="235744"/>
                    <a:pt x="2580799" y="235744"/>
                  </a:cubicBezTo>
                  <a:cubicBezTo>
                    <a:pt x="2580799" y="238601"/>
                    <a:pt x="2579846" y="240506"/>
                    <a:pt x="2578894" y="242411"/>
                  </a:cubicBezTo>
                  <a:close/>
                  <a:moveTo>
                    <a:pt x="2597944" y="275749"/>
                  </a:moveTo>
                  <a:cubicBezTo>
                    <a:pt x="2597944" y="275749"/>
                    <a:pt x="2597944" y="274796"/>
                    <a:pt x="2597944" y="274796"/>
                  </a:cubicBezTo>
                  <a:cubicBezTo>
                    <a:pt x="2597944" y="274796"/>
                    <a:pt x="2598896" y="275749"/>
                    <a:pt x="2597944" y="275749"/>
                  </a:cubicBezTo>
                  <a:cubicBezTo>
                    <a:pt x="2598896" y="275749"/>
                    <a:pt x="2597944" y="275749"/>
                    <a:pt x="2597944" y="275749"/>
                  </a:cubicBezTo>
                  <a:close/>
                  <a:moveTo>
                    <a:pt x="2616041" y="309086"/>
                  </a:moveTo>
                  <a:cubicBezTo>
                    <a:pt x="2615089" y="312896"/>
                    <a:pt x="2614136" y="315754"/>
                    <a:pt x="2613184" y="319564"/>
                  </a:cubicBezTo>
                  <a:cubicBezTo>
                    <a:pt x="2613184" y="318611"/>
                    <a:pt x="2613184" y="318611"/>
                    <a:pt x="2613184" y="318611"/>
                  </a:cubicBezTo>
                  <a:cubicBezTo>
                    <a:pt x="2613184" y="318611"/>
                    <a:pt x="2613184" y="319564"/>
                    <a:pt x="2613184" y="319564"/>
                  </a:cubicBezTo>
                  <a:cubicBezTo>
                    <a:pt x="2613184" y="319564"/>
                    <a:pt x="2613184" y="319564"/>
                    <a:pt x="2613184" y="319564"/>
                  </a:cubicBezTo>
                  <a:cubicBezTo>
                    <a:pt x="2609374" y="309086"/>
                    <a:pt x="2604611" y="298609"/>
                    <a:pt x="2600801" y="289084"/>
                  </a:cubicBezTo>
                  <a:cubicBezTo>
                    <a:pt x="2601754" y="287179"/>
                    <a:pt x="2602706" y="284321"/>
                    <a:pt x="2602706" y="282416"/>
                  </a:cubicBezTo>
                  <a:cubicBezTo>
                    <a:pt x="2605564" y="287179"/>
                    <a:pt x="2609374" y="292894"/>
                    <a:pt x="2612231" y="299561"/>
                  </a:cubicBezTo>
                  <a:cubicBezTo>
                    <a:pt x="2613184" y="302419"/>
                    <a:pt x="2615089" y="305276"/>
                    <a:pt x="2616041" y="308134"/>
                  </a:cubicBezTo>
                  <a:lnTo>
                    <a:pt x="2616041" y="309086"/>
                  </a:lnTo>
                  <a:lnTo>
                    <a:pt x="2616041" y="309086"/>
                  </a:lnTo>
                  <a:close/>
                  <a:moveTo>
                    <a:pt x="2604611" y="276701"/>
                  </a:moveTo>
                  <a:cubicBezTo>
                    <a:pt x="2605564" y="272891"/>
                    <a:pt x="2607469" y="270034"/>
                    <a:pt x="2608421" y="267176"/>
                  </a:cubicBezTo>
                  <a:cubicBezTo>
                    <a:pt x="2609374" y="271939"/>
                    <a:pt x="2612231" y="279559"/>
                    <a:pt x="2615089" y="290036"/>
                  </a:cubicBezTo>
                  <a:cubicBezTo>
                    <a:pt x="2611279" y="285274"/>
                    <a:pt x="2608421" y="280511"/>
                    <a:pt x="2604611" y="276701"/>
                  </a:cubicBezTo>
                  <a:close/>
                  <a:moveTo>
                    <a:pt x="2614136" y="276701"/>
                  </a:moveTo>
                  <a:cubicBezTo>
                    <a:pt x="2612231" y="271939"/>
                    <a:pt x="2610326" y="268129"/>
                    <a:pt x="2609374" y="266224"/>
                  </a:cubicBezTo>
                  <a:cubicBezTo>
                    <a:pt x="2610326" y="263366"/>
                    <a:pt x="2611279" y="260509"/>
                    <a:pt x="2612231" y="257651"/>
                  </a:cubicBezTo>
                  <a:cubicBezTo>
                    <a:pt x="2612231" y="263366"/>
                    <a:pt x="2613184" y="270034"/>
                    <a:pt x="2614136" y="276701"/>
                  </a:cubicBezTo>
                  <a:close/>
                  <a:moveTo>
                    <a:pt x="2606516" y="208121"/>
                  </a:moveTo>
                  <a:cubicBezTo>
                    <a:pt x="2607469" y="221456"/>
                    <a:pt x="2609374" y="235744"/>
                    <a:pt x="2611279" y="250984"/>
                  </a:cubicBezTo>
                  <a:cubicBezTo>
                    <a:pt x="2611279" y="250984"/>
                    <a:pt x="2611279" y="251936"/>
                    <a:pt x="2611279" y="251936"/>
                  </a:cubicBezTo>
                  <a:cubicBezTo>
                    <a:pt x="2608421" y="256699"/>
                    <a:pt x="2604611" y="263366"/>
                    <a:pt x="2600801" y="271939"/>
                  </a:cubicBezTo>
                  <a:cubicBezTo>
                    <a:pt x="2599849" y="270034"/>
                    <a:pt x="2598896" y="269081"/>
                    <a:pt x="2597944" y="268129"/>
                  </a:cubicBezTo>
                  <a:cubicBezTo>
                    <a:pt x="2596991" y="257651"/>
                    <a:pt x="2596039" y="247174"/>
                    <a:pt x="2595086" y="237649"/>
                  </a:cubicBezTo>
                  <a:cubicBezTo>
                    <a:pt x="2595086" y="234791"/>
                    <a:pt x="2594134" y="230981"/>
                    <a:pt x="2594134" y="228124"/>
                  </a:cubicBezTo>
                  <a:cubicBezTo>
                    <a:pt x="2598896" y="207169"/>
                    <a:pt x="2602706" y="190976"/>
                    <a:pt x="2605564" y="179546"/>
                  </a:cubicBezTo>
                  <a:cubicBezTo>
                    <a:pt x="2604611" y="188119"/>
                    <a:pt x="2605564" y="197644"/>
                    <a:pt x="2606516" y="208121"/>
                  </a:cubicBezTo>
                  <a:close/>
                  <a:moveTo>
                    <a:pt x="2586514" y="186214"/>
                  </a:moveTo>
                  <a:cubicBezTo>
                    <a:pt x="2591276" y="175736"/>
                    <a:pt x="2595086" y="167164"/>
                    <a:pt x="2598896" y="159544"/>
                  </a:cubicBezTo>
                  <a:cubicBezTo>
                    <a:pt x="2599849" y="157639"/>
                    <a:pt x="2600801" y="155734"/>
                    <a:pt x="2601754" y="153829"/>
                  </a:cubicBezTo>
                  <a:cubicBezTo>
                    <a:pt x="2602706" y="159544"/>
                    <a:pt x="2602706" y="166211"/>
                    <a:pt x="2603659" y="173831"/>
                  </a:cubicBezTo>
                  <a:cubicBezTo>
                    <a:pt x="2600801" y="182404"/>
                    <a:pt x="2596039" y="194786"/>
                    <a:pt x="2590324" y="210979"/>
                  </a:cubicBezTo>
                  <a:cubicBezTo>
                    <a:pt x="2589371" y="202406"/>
                    <a:pt x="2587466" y="194786"/>
                    <a:pt x="2586514" y="187166"/>
                  </a:cubicBezTo>
                  <a:cubicBezTo>
                    <a:pt x="2586514" y="187166"/>
                    <a:pt x="2586514" y="187166"/>
                    <a:pt x="2586514" y="186214"/>
                  </a:cubicBezTo>
                  <a:close/>
                  <a:moveTo>
                    <a:pt x="2584609" y="408146"/>
                  </a:moveTo>
                  <a:cubicBezTo>
                    <a:pt x="2584609" y="408146"/>
                    <a:pt x="2584609" y="409099"/>
                    <a:pt x="2584609" y="408146"/>
                  </a:cubicBezTo>
                  <a:cubicBezTo>
                    <a:pt x="2583656" y="403384"/>
                    <a:pt x="2582704" y="398621"/>
                    <a:pt x="2581751" y="393859"/>
                  </a:cubicBezTo>
                  <a:cubicBezTo>
                    <a:pt x="2582704" y="398621"/>
                    <a:pt x="2583656" y="403384"/>
                    <a:pt x="2584609" y="408146"/>
                  </a:cubicBezTo>
                  <a:close/>
                  <a:moveTo>
                    <a:pt x="2580799" y="199549"/>
                  </a:moveTo>
                  <a:cubicBezTo>
                    <a:pt x="2580799" y="208121"/>
                    <a:pt x="2581751" y="217646"/>
                    <a:pt x="2581751" y="228124"/>
                  </a:cubicBezTo>
                  <a:cubicBezTo>
                    <a:pt x="2580799" y="229076"/>
                    <a:pt x="2579846" y="230029"/>
                    <a:pt x="2578894" y="231934"/>
                  </a:cubicBezTo>
                  <a:cubicBezTo>
                    <a:pt x="2577941" y="232886"/>
                    <a:pt x="2576989" y="234791"/>
                    <a:pt x="2575084" y="236696"/>
                  </a:cubicBezTo>
                  <a:cubicBezTo>
                    <a:pt x="2574131" y="235744"/>
                    <a:pt x="2574131" y="234791"/>
                    <a:pt x="2573179" y="233839"/>
                  </a:cubicBezTo>
                  <a:cubicBezTo>
                    <a:pt x="2573179" y="231934"/>
                    <a:pt x="2573179" y="230981"/>
                    <a:pt x="2572226" y="229076"/>
                  </a:cubicBezTo>
                  <a:cubicBezTo>
                    <a:pt x="2572226" y="226219"/>
                    <a:pt x="2571274" y="222409"/>
                    <a:pt x="2571274" y="219551"/>
                  </a:cubicBezTo>
                  <a:cubicBezTo>
                    <a:pt x="2575084" y="211931"/>
                    <a:pt x="2577941" y="206216"/>
                    <a:pt x="2580799" y="199549"/>
                  </a:cubicBezTo>
                  <a:close/>
                  <a:moveTo>
                    <a:pt x="2569369" y="320516"/>
                  </a:moveTo>
                  <a:cubicBezTo>
                    <a:pt x="2569369" y="322421"/>
                    <a:pt x="2570321" y="325279"/>
                    <a:pt x="2570321" y="327184"/>
                  </a:cubicBezTo>
                  <a:cubicBezTo>
                    <a:pt x="2570321" y="328136"/>
                    <a:pt x="2570321" y="329089"/>
                    <a:pt x="2571274" y="330041"/>
                  </a:cubicBezTo>
                  <a:cubicBezTo>
                    <a:pt x="2568416" y="334804"/>
                    <a:pt x="2566511" y="339566"/>
                    <a:pt x="2563654" y="345281"/>
                  </a:cubicBezTo>
                  <a:cubicBezTo>
                    <a:pt x="2563654" y="344329"/>
                    <a:pt x="2562701" y="343376"/>
                    <a:pt x="2562701" y="342424"/>
                  </a:cubicBezTo>
                  <a:cubicBezTo>
                    <a:pt x="2565559" y="334804"/>
                    <a:pt x="2567464" y="328136"/>
                    <a:pt x="2569369" y="320516"/>
                  </a:cubicBezTo>
                  <a:close/>
                  <a:moveTo>
                    <a:pt x="2556034" y="262414"/>
                  </a:moveTo>
                  <a:cubicBezTo>
                    <a:pt x="2556986" y="258604"/>
                    <a:pt x="2558891" y="255746"/>
                    <a:pt x="2559844" y="251936"/>
                  </a:cubicBezTo>
                  <a:cubicBezTo>
                    <a:pt x="2559844" y="253841"/>
                    <a:pt x="2559844" y="255746"/>
                    <a:pt x="2560796" y="257651"/>
                  </a:cubicBezTo>
                  <a:cubicBezTo>
                    <a:pt x="2560796" y="258604"/>
                    <a:pt x="2559844" y="258604"/>
                    <a:pt x="2559844" y="259556"/>
                  </a:cubicBezTo>
                  <a:cubicBezTo>
                    <a:pt x="2557939" y="262414"/>
                    <a:pt x="2556034" y="266224"/>
                    <a:pt x="2554129" y="269081"/>
                  </a:cubicBezTo>
                  <a:cubicBezTo>
                    <a:pt x="2554129" y="266224"/>
                    <a:pt x="2555081" y="264319"/>
                    <a:pt x="2556034" y="262414"/>
                  </a:cubicBezTo>
                  <a:close/>
                  <a:moveTo>
                    <a:pt x="2561749" y="276701"/>
                  </a:moveTo>
                  <a:cubicBezTo>
                    <a:pt x="2561749" y="275749"/>
                    <a:pt x="2561749" y="275749"/>
                    <a:pt x="2562701" y="274796"/>
                  </a:cubicBezTo>
                  <a:cubicBezTo>
                    <a:pt x="2563654" y="278606"/>
                    <a:pt x="2563654" y="283369"/>
                    <a:pt x="2564606" y="287179"/>
                  </a:cubicBezTo>
                  <a:cubicBezTo>
                    <a:pt x="2562701" y="293846"/>
                    <a:pt x="2559844" y="301466"/>
                    <a:pt x="2557939" y="309086"/>
                  </a:cubicBezTo>
                  <a:cubicBezTo>
                    <a:pt x="2556986" y="310991"/>
                    <a:pt x="2556986" y="312896"/>
                    <a:pt x="2556034" y="313849"/>
                  </a:cubicBezTo>
                  <a:cubicBezTo>
                    <a:pt x="2555081" y="308134"/>
                    <a:pt x="2554129" y="302419"/>
                    <a:pt x="2553176" y="296704"/>
                  </a:cubicBezTo>
                  <a:cubicBezTo>
                    <a:pt x="2556034" y="290036"/>
                    <a:pt x="2558891" y="282416"/>
                    <a:pt x="2561749" y="276701"/>
                  </a:cubicBezTo>
                  <a:close/>
                  <a:moveTo>
                    <a:pt x="2538889" y="252889"/>
                  </a:moveTo>
                  <a:cubicBezTo>
                    <a:pt x="2539841" y="249079"/>
                    <a:pt x="2539841" y="245269"/>
                    <a:pt x="2540794" y="242411"/>
                  </a:cubicBezTo>
                  <a:cubicBezTo>
                    <a:pt x="2540794" y="241459"/>
                    <a:pt x="2541746" y="239554"/>
                    <a:pt x="2542699" y="238601"/>
                  </a:cubicBezTo>
                  <a:cubicBezTo>
                    <a:pt x="2543651" y="236696"/>
                    <a:pt x="2543651" y="234791"/>
                    <a:pt x="2544604" y="233839"/>
                  </a:cubicBezTo>
                  <a:cubicBezTo>
                    <a:pt x="2544604" y="237649"/>
                    <a:pt x="2543651" y="242411"/>
                    <a:pt x="2543651" y="248126"/>
                  </a:cubicBezTo>
                  <a:cubicBezTo>
                    <a:pt x="2543651" y="250984"/>
                    <a:pt x="2543651" y="253841"/>
                    <a:pt x="2542699" y="257651"/>
                  </a:cubicBezTo>
                  <a:cubicBezTo>
                    <a:pt x="2540794" y="261461"/>
                    <a:pt x="2539841" y="264319"/>
                    <a:pt x="2537936" y="268129"/>
                  </a:cubicBezTo>
                  <a:cubicBezTo>
                    <a:pt x="2537936" y="263366"/>
                    <a:pt x="2537936" y="257651"/>
                    <a:pt x="2538889" y="252889"/>
                  </a:cubicBezTo>
                  <a:close/>
                  <a:moveTo>
                    <a:pt x="2521744" y="475774"/>
                  </a:moveTo>
                  <a:cubicBezTo>
                    <a:pt x="2521744" y="478631"/>
                    <a:pt x="2522696" y="481489"/>
                    <a:pt x="2522696" y="484346"/>
                  </a:cubicBezTo>
                  <a:cubicBezTo>
                    <a:pt x="2521744" y="482441"/>
                    <a:pt x="2521744" y="481489"/>
                    <a:pt x="2520791" y="479584"/>
                  </a:cubicBezTo>
                  <a:cubicBezTo>
                    <a:pt x="2521744" y="478631"/>
                    <a:pt x="2521744" y="477679"/>
                    <a:pt x="2521744" y="475774"/>
                  </a:cubicBezTo>
                  <a:close/>
                  <a:moveTo>
                    <a:pt x="2514124" y="323374"/>
                  </a:moveTo>
                  <a:cubicBezTo>
                    <a:pt x="2514124" y="323374"/>
                    <a:pt x="2515076" y="323374"/>
                    <a:pt x="2514124" y="323374"/>
                  </a:cubicBezTo>
                  <a:cubicBezTo>
                    <a:pt x="2514124" y="325279"/>
                    <a:pt x="2513171" y="326231"/>
                    <a:pt x="2513171" y="328136"/>
                  </a:cubicBezTo>
                  <a:cubicBezTo>
                    <a:pt x="2513171" y="328136"/>
                    <a:pt x="2513171" y="328136"/>
                    <a:pt x="2513171" y="329089"/>
                  </a:cubicBezTo>
                  <a:cubicBezTo>
                    <a:pt x="2513171" y="326231"/>
                    <a:pt x="2514124" y="324326"/>
                    <a:pt x="2514124" y="323374"/>
                  </a:cubicBezTo>
                  <a:close/>
                  <a:moveTo>
                    <a:pt x="2509361" y="300514"/>
                  </a:moveTo>
                  <a:cubicBezTo>
                    <a:pt x="2509361" y="301466"/>
                    <a:pt x="2509361" y="301466"/>
                    <a:pt x="2508409" y="302419"/>
                  </a:cubicBezTo>
                  <a:cubicBezTo>
                    <a:pt x="2508409" y="302419"/>
                    <a:pt x="2508409" y="302419"/>
                    <a:pt x="2508409" y="302419"/>
                  </a:cubicBezTo>
                  <a:cubicBezTo>
                    <a:pt x="2508409" y="299561"/>
                    <a:pt x="2507456" y="297656"/>
                    <a:pt x="2507456" y="294799"/>
                  </a:cubicBezTo>
                  <a:cubicBezTo>
                    <a:pt x="2508409" y="296704"/>
                    <a:pt x="2509361" y="298609"/>
                    <a:pt x="2509361" y="300514"/>
                  </a:cubicBezTo>
                  <a:close/>
                  <a:moveTo>
                    <a:pt x="2496979" y="292894"/>
                  </a:moveTo>
                  <a:cubicBezTo>
                    <a:pt x="2497931" y="290989"/>
                    <a:pt x="2497931" y="290036"/>
                    <a:pt x="2497931" y="290036"/>
                  </a:cubicBezTo>
                  <a:cubicBezTo>
                    <a:pt x="2497931" y="290036"/>
                    <a:pt x="2497931" y="290989"/>
                    <a:pt x="2496979" y="290989"/>
                  </a:cubicBezTo>
                  <a:cubicBezTo>
                    <a:pt x="2496979" y="289084"/>
                    <a:pt x="2496979" y="286226"/>
                    <a:pt x="2497931" y="284321"/>
                  </a:cubicBezTo>
                  <a:cubicBezTo>
                    <a:pt x="2497931" y="278606"/>
                    <a:pt x="2498884" y="272891"/>
                    <a:pt x="2498884" y="269081"/>
                  </a:cubicBezTo>
                  <a:cubicBezTo>
                    <a:pt x="2498884" y="268129"/>
                    <a:pt x="2498884" y="267176"/>
                    <a:pt x="2498884" y="266224"/>
                  </a:cubicBezTo>
                  <a:cubicBezTo>
                    <a:pt x="2499836" y="270034"/>
                    <a:pt x="2500789" y="273844"/>
                    <a:pt x="2502694" y="277654"/>
                  </a:cubicBezTo>
                  <a:cubicBezTo>
                    <a:pt x="2502694" y="279559"/>
                    <a:pt x="2502694" y="281464"/>
                    <a:pt x="2502694" y="283369"/>
                  </a:cubicBezTo>
                  <a:cubicBezTo>
                    <a:pt x="2502694" y="288131"/>
                    <a:pt x="2501741" y="294799"/>
                    <a:pt x="2501741" y="302419"/>
                  </a:cubicBezTo>
                  <a:cubicBezTo>
                    <a:pt x="2501741" y="306229"/>
                    <a:pt x="2501741" y="310039"/>
                    <a:pt x="2501741" y="313849"/>
                  </a:cubicBezTo>
                  <a:cubicBezTo>
                    <a:pt x="2501741" y="317659"/>
                    <a:pt x="2500789" y="321469"/>
                    <a:pt x="2500789" y="325279"/>
                  </a:cubicBezTo>
                  <a:cubicBezTo>
                    <a:pt x="2500789" y="325279"/>
                    <a:pt x="2500789" y="326231"/>
                    <a:pt x="2500789" y="326231"/>
                  </a:cubicBezTo>
                  <a:cubicBezTo>
                    <a:pt x="2500789" y="322421"/>
                    <a:pt x="2499836" y="319564"/>
                    <a:pt x="2499836" y="315754"/>
                  </a:cubicBezTo>
                  <a:cubicBezTo>
                    <a:pt x="2499836" y="313849"/>
                    <a:pt x="2499836" y="311944"/>
                    <a:pt x="2499836" y="310039"/>
                  </a:cubicBezTo>
                  <a:cubicBezTo>
                    <a:pt x="2499836" y="305276"/>
                    <a:pt x="2500789" y="300514"/>
                    <a:pt x="2500789" y="297656"/>
                  </a:cubicBezTo>
                  <a:cubicBezTo>
                    <a:pt x="2500789" y="290989"/>
                    <a:pt x="2500789" y="286226"/>
                    <a:pt x="2500789" y="286226"/>
                  </a:cubicBezTo>
                  <a:cubicBezTo>
                    <a:pt x="2500789" y="286226"/>
                    <a:pt x="2498884" y="289084"/>
                    <a:pt x="2496979" y="292894"/>
                  </a:cubicBezTo>
                  <a:cubicBezTo>
                    <a:pt x="2496979" y="293846"/>
                    <a:pt x="2496979" y="293846"/>
                    <a:pt x="2496979" y="292894"/>
                  </a:cubicBezTo>
                  <a:close/>
                  <a:moveTo>
                    <a:pt x="2449354" y="334804"/>
                  </a:moveTo>
                  <a:cubicBezTo>
                    <a:pt x="2448401" y="332899"/>
                    <a:pt x="2448401" y="330041"/>
                    <a:pt x="2447449" y="328136"/>
                  </a:cubicBezTo>
                  <a:cubicBezTo>
                    <a:pt x="2448401" y="326231"/>
                    <a:pt x="2449354" y="323374"/>
                    <a:pt x="2450306" y="321469"/>
                  </a:cubicBezTo>
                  <a:cubicBezTo>
                    <a:pt x="2450306" y="321469"/>
                    <a:pt x="2450306" y="322421"/>
                    <a:pt x="2450306" y="322421"/>
                  </a:cubicBezTo>
                  <a:cubicBezTo>
                    <a:pt x="2450306" y="323374"/>
                    <a:pt x="2450306" y="323374"/>
                    <a:pt x="2451259" y="324326"/>
                  </a:cubicBezTo>
                  <a:cubicBezTo>
                    <a:pt x="2450306" y="327184"/>
                    <a:pt x="2449354" y="330994"/>
                    <a:pt x="2449354" y="334804"/>
                  </a:cubicBezTo>
                  <a:close/>
                  <a:moveTo>
                    <a:pt x="2450306" y="254794"/>
                  </a:moveTo>
                  <a:cubicBezTo>
                    <a:pt x="2450306" y="253841"/>
                    <a:pt x="2451259" y="252889"/>
                    <a:pt x="2451259" y="251936"/>
                  </a:cubicBezTo>
                  <a:cubicBezTo>
                    <a:pt x="2451259" y="251936"/>
                    <a:pt x="2451259" y="251936"/>
                    <a:pt x="2451259" y="250984"/>
                  </a:cubicBezTo>
                  <a:cubicBezTo>
                    <a:pt x="2451259" y="250984"/>
                    <a:pt x="2451259" y="251936"/>
                    <a:pt x="2451259" y="251936"/>
                  </a:cubicBezTo>
                  <a:cubicBezTo>
                    <a:pt x="2451259" y="252889"/>
                    <a:pt x="2451259" y="253841"/>
                    <a:pt x="2450306" y="254794"/>
                  </a:cubicBezTo>
                  <a:close/>
                  <a:moveTo>
                    <a:pt x="2452211" y="251936"/>
                  </a:moveTo>
                  <a:cubicBezTo>
                    <a:pt x="2452211" y="251936"/>
                    <a:pt x="2452211" y="250984"/>
                    <a:pt x="2451259" y="250984"/>
                  </a:cubicBezTo>
                  <a:cubicBezTo>
                    <a:pt x="2453164" y="246221"/>
                    <a:pt x="2454116" y="242411"/>
                    <a:pt x="2456021" y="238601"/>
                  </a:cubicBezTo>
                  <a:cubicBezTo>
                    <a:pt x="2457926" y="236696"/>
                    <a:pt x="2458879" y="233839"/>
                    <a:pt x="2460784" y="231934"/>
                  </a:cubicBezTo>
                  <a:cubicBezTo>
                    <a:pt x="2460784" y="232886"/>
                    <a:pt x="2459831" y="234791"/>
                    <a:pt x="2459831" y="235744"/>
                  </a:cubicBezTo>
                  <a:cubicBezTo>
                    <a:pt x="2458879" y="239554"/>
                    <a:pt x="2456974" y="243364"/>
                    <a:pt x="2456021" y="248126"/>
                  </a:cubicBezTo>
                  <a:cubicBezTo>
                    <a:pt x="2455069" y="248126"/>
                    <a:pt x="2454116" y="250031"/>
                    <a:pt x="2452211" y="251936"/>
                  </a:cubicBezTo>
                  <a:close/>
                  <a:moveTo>
                    <a:pt x="2457926" y="266224"/>
                  </a:moveTo>
                  <a:cubicBezTo>
                    <a:pt x="2457926" y="267176"/>
                    <a:pt x="2456974" y="267176"/>
                    <a:pt x="2456974" y="268129"/>
                  </a:cubicBezTo>
                  <a:cubicBezTo>
                    <a:pt x="2457926" y="267176"/>
                    <a:pt x="2457926" y="266224"/>
                    <a:pt x="2457926" y="266224"/>
                  </a:cubicBezTo>
                  <a:cubicBezTo>
                    <a:pt x="2457926" y="265271"/>
                    <a:pt x="2457926" y="266224"/>
                    <a:pt x="2457926" y="266224"/>
                  </a:cubicBezTo>
                  <a:close/>
                  <a:moveTo>
                    <a:pt x="2457926" y="374809"/>
                  </a:moveTo>
                  <a:cubicBezTo>
                    <a:pt x="2456974" y="371951"/>
                    <a:pt x="2456974" y="369094"/>
                    <a:pt x="2456021" y="367189"/>
                  </a:cubicBezTo>
                  <a:cubicBezTo>
                    <a:pt x="2456021" y="365284"/>
                    <a:pt x="2456021" y="364331"/>
                    <a:pt x="2456021" y="362426"/>
                  </a:cubicBezTo>
                  <a:cubicBezTo>
                    <a:pt x="2456021" y="355759"/>
                    <a:pt x="2456021" y="350044"/>
                    <a:pt x="2456021" y="344329"/>
                  </a:cubicBezTo>
                  <a:cubicBezTo>
                    <a:pt x="2456974" y="347186"/>
                    <a:pt x="2457926" y="350996"/>
                    <a:pt x="2458879" y="354806"/>
                  </a:cubicBezTo>
                  <a:cubicBezTo>
                    <a:pt x="2459831" y="361474"/>
                    <a:pt x="2458879" y="368141"/>
                    <a:pt x="2457926" y="374809"/>
                  </a:cubicBezTo>
                  <a:close/>
                  <a:moveTo>
                    <a:pt x="2456974" y="308134"/>
                  </a:moveTo>
                  <a:cubicBezTo>
                    <a:pt x="2456974" y="307181"/>
                    <a:pt x="2456974" y="306229"/>
                    <a:pt x="2456974" y="305276"/>
                  </a:cubicBezTo>
                  <a:cubicBezTo>
                    <a:pt x="2456974" y="304324"/>
                    <a:pt x="2457926" y="303371"/>
                    <a:pt x="2457926" y="302419"/>
                  </a:cubicBezTo>
                  <a:cubicBezTo>
                    <a:pt x="2458879" y="306229"/>
                    <a:pt x="2458879" y="310039"/>
                    <a:pt x="2459831" y="313849"/>
                  </a:cubicBezTo>
                  <a:cubicBezTo>
                    <a:pt x="2459831" y="314801"/>
                    <a:pt x="2459831" y="315754"/>
                    <a:pt x="2460784" y="317659"/>
                  </a:cubicBezTo>
                  <a:cubicBezTo>
                    <a:pt x="2458879" y="313849"/>
                    <a:pt x="2457926" y="310991"/>
                    <a:pt x="2456974" y="308134"/>
                  </a:cubicBezTo>
                  <a:close/>
                  <a:moveTo>
                    <a:pt x="2458879" y="290036"/>
                  </a:moveTo>
                  <a:cubicBezTo>
                    <a:pt x="2458879" y="289084"/>
                    <a:pt x="2459831" y="288131"/>
                    <a:pt x="2459831" y="287179"/>
                  </a:cubicBezTo>
                  <a:cubicBezTo>
                    <a:pt x="2460784" y="284321"/>
                    <a:pt x="2461736" y="280511"/>
                    <a:pt x="2463641" y="277654"/>
                  </a:cubicBezTo>
                  <a:cubicBezTo>
                    <a:pt x="2464594" y="278606"/>
                    <a:pt x="2464594" y="280511"/>
                    <a:pt x="2465546" y="281464"/>
                  </a:cubicBezTo>
                  <a:cubicBezTo>
                    <a:pt x="2463641" y="284321"/>
                    <a:pt x="2461736" y="287179"/>
                    <a:pt x="2458879" y="290036"/>
                  </a:cubicBezTo>
                  <a:close/>
                  <a:moveTo>
                    <a:pt x="2464594" y="305276"/>
                  </a:moveTo>
                  <a:cubicBezTo>
                    <a:pt x="2463641" y="301466"/>
                    <a:pt x="2462689" y="298609"/>
                    <a:pt x="2460784" y="295751"/>
                  </a:cubicBezTo>
                  <a:cubicBezTo>
                    <a:pt x="2460784" y="294799"/>
                    <a:pt x="2461736" y="293846"/>
                    <a:pt x="2462689" y="292894"/>
                  </a:cubicBezTo>
                  <a:cubicBezTo>
                    <a:pt x="2464594" y="290036"/>
                    <a:pt x="2465546" y="287179"/>
                    <a:pt x="2466499" y="285274"/>
                  </a:cubicBezTo>
                  <a:cubicBezTo>
                    <a:pt x="2465546" y="290989"/>
                    <a:pt x="2465546" y="297656"/>
                    <a:pt x="2464594" y="305276"/>
                  </a:cubicBezTo>
                  <a:close/>
                  <a:moveTo>
                    <a:pt x="2467451" y="274796"/>
                  </a:moveTo>
                  <a:cubicBezTo>
                    <a:pt x="2467451" y="273844"/>
                    <a:pt x="2466499" y="272891"/>
                    <a:pt x="2466499" y="272891"/>
                  </a:cubicBezTo>
                  <a:cubicBezTo>
                    <a:pt x="2467451" y="270986"/>
                    <a:pt x="2467451" y="270034"/>
                    <a:pt x="2468404" y="268129"/>
                  </a:cubicBezTo>
                  <a:cubicBezTo>
                    <a:pt x="2468404" y="270034"/>
                    <a:pt x="2467451" y="272891"/>
                    <a:pt x="2467451" y="274796"/>
                  </a:cubicBezTo>
                  <a:close/>
                  <a:moveTo>
                    <a:pt x="2471261" y="233839"/>
                  </a:moveTo>
                  <a:cubicBezTo>
                    <a:pt x="2471261" y="233839"/>
                    <a:pt x="2471261" y="237649"/>
                    <a:pt x="2470309" y="245269"/>
                  </a:cubicBezTo>
                  <a:cubicBezTo>
                    <a:pt x="2470309" y="245269"/>
                    <a:pt x="2470309" y="246221"/>
                    <a:pt x="2469356" y="246221"/>
                  </a:cubicBezTo>
                  <a:cubicBezTo>
                    <a:pt x="2466499" y="251936"/>
                    <a:pt x="2462689" y="256699"/>
                    <a:pt x="2459831" y="263366"/>
                  </a:cubicBezTo>
                  <a:cubicBezTo>
                    <a:pt x="2459831" y="262414"/>
                    <a:pt x="2458879" y="262414"/>
                    <a:pt x="2458879" y="261461"/>
                  </a:cubicBezTo>
                  <a:cubicBezTo>
                    <a:pt x="2459831" y="256699"/>
                    <a:pt x="2460784" y="250984"/>
                    <a:pt x="2461736" y="247174"/>
                  </a:cubicBezTo>
                  <a:cubicBezTo>
                    <a:pt x="2461736" y="246221"/>
                    <a:pt x="2462689" y="246221"/>
                    <a:pt x="2462689" y="245269"/>
                  </a:cubicBezTo>
                  <a:cubicBezTo>
                    <a:pt x="2466499" y="239554"/>
                    <a:pt x="2469356" y="234791"/>
                    <a:pt x="2472214" y="231934"/>
                  </a:cubicBezTo>
                  <a:cubicBezTo>
                    <a:pt x="2472214" y="231934"/>
                    <a:pt x="2472214" y="231934"/>
                    <a:pt x="2472214" y="231934"/>
                  </a:cubicBezTo>
                  <a:cubicBezTo>
                    <a:pt x="2472214" y="234791"/>
                    <a:pt x="2473166" y="237649"/>
                    <a:pt x="2473166" y="240506"/>
                  </a:cubicBezTo>
                  <a:cubicBezTo>
                    <a:pt x="2473166" y="241459"/>
                    <a:pt x="2472214" y="241459"/>
                    <a:pt x="2472214" y="242411"/>
                  </a:cubicBezTo>
                  <a:cubicBezTo>
                    <a:pt x="2472214" y="236696"/>
                    <a:pt x="2471261" y="233839"/>
                    <a:pt x="2471261" y="233839"/>
                  </a:cubicBezTo>
                  <a:close/>
                  <a:moveTo>
                    <a:pt x="2467451" y="211931"/>
                  </a:moveTo>
                  <a:cubicBezTo>
                    <a:pt x="2466499" y="212884"/>
                    <a:pt x="2466499" y="212884"/>
                    <a:pt x="2465546" y="213836"/>
                  </a:cubicBezTo>
                  <a:cubicBezTo>
                    <a:pt x="2465546" y="212884"/>
                    <a:pt x="2465546" y="212884"/>
                    <a:pt x="2466499" y="211931"/>
                  </a:cubicBezTo>
                  <a:cubicBezTo>
                    <a:pt x="2467451" y="210026"/>
                    <a:pt x="2467451" y="209074"/>
                    <a:pt x="2468404" y="208121"/>
                  </a:cubicBezTo>
                  <a:cubicBezTo>
                    <a:pt x="2468404" y="209074"/>
                    <a:pt x="2468404" y="210026"/>
                    <a:pt x="2468404" y="210979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8404" y="210979"/>
                    <a:pt x="2467451" y="211931"/>
                  </a:cubicBezTo>
                  <a:cubicBezTo>
                    <a:pt x="2468404" y="210979"/>
                    <a:pt x="2467451" y="210979"/>
                    <a:pt x="2467451" y="211931"/>
                  </a:cubicBezTo>
                  <a:close/>
                  <a:moveTo>
                    <a:pt x="2470309" y="218599"/>
                  </a:moveTo>
                  <a:cubicBezTo>
                    <a:pt x="2471261" y="222409"/>
                    <a:pt x="2471261" y="226219"/>
                    <a:pt x="2472214" y="230029"/>
                  </a:cubicBezTo>
                  <a:cubicBezTo>
                    <a:pt x="2472214" y="230029"/>
                    <a:pt x="2472214" y="230029"/>
                    <a:pt x="2472214" y="230029"/>
                  </a:cubicBezTo>
                  <a:cubicBezTo>
                    <a:pt x="2470309" y="231934"/>
                    <a:pt x="2467451" y="234791"/>
                    <a:pt x="2463641" y="237649"/>
                  </a:cubicBezTo>
                  <a:cubicBezTo>
                    <a:pt x="2463641" y="236696"/>
                    <a:pt x="2463641" y="235744"/>
                    <a:pt x="2464594" y="234791"/>
                  </a:cubicBezTo>
                  <a:cubicBezTo>
                    <a:pt x="2465546" y="230981"/>
                    <a:pt x="2465546" y="227171"/>
                    <a:pt x="2466499" y="224314"/>
                  </a:cubicBezTo>
                  <a:cubicBezTo>
                    <a:pt x="2466499" y="224314"/>
                    <a:pt x="2466499" y="224314"/>
                    <a:pt x="2466499" y="224314"/>
                  </a:cubicBezTo>
                  <a:cubicBezTo>
                    <a:pt x="2467451" y="223361"/>
                    <a:pt x="2468404" y="220504"/>
                    <a:pt x="2470309" y="218599"/>
                  </a:cubicBezTo>
                  <a:close/>
                  <a:moveTo>
                    <a:pt x="2477929" y="223361"/>
                  </a:moveTo>
                  <a:cubicBezTo>
                    <a:pt x="2476976" y="219551"/>
                    <a:pt x="2476024" y="215741"/>
                    <a:pt x="2475071" y="212884"/>
                  </a:cubicBezTo>
                  <a:cubicBezTo>
                    <a:pt x="2476024" y="211931"/>
                    <a:pt x="2476976" y="210026"/>
                    <a:pt x="2477929" y="209074"/>
                  </a:cubicBezTo>
                  <a:cubicBezTo>
                    <a:pt x="2477929" y="211931"/>
                    <a:pt x="2477929" y="214789"/>
                    <a:pt x="2477929" y="217646"/>
                  </a:cubicBezTo>
                  <a:cubicBezTo>
                    <a:pt x="2477929" y="219551"/>
                    <a:pt x="2477929" y="221456"/>
                    <a:pt x="2477929" y="223361"/>
                  </a:cubicBezTo>
                  <a:close/>
                  <a:moveTo>
                    <a:pt x="2473166" y="206216"/>
                  </a:moveTo>
                  <a:cubicBezTo>
                    <a:pt x="2473166" y="205264"/>
                    <a:pt x="2472214" y="204311"/>
                    <a:pt x="2472214" y="203359"/>
                  </a:cubicBezTo>
                  <a:cubicBezTo>
                    <a:pt x="2472214" y="202406"/>
                    <a:pt x="2472214" y="202406"/>
                    <a:pt x="2471261" y="201454"/>
                  </a:cubicBezTo>
                  <a:cubicBezTo>
                    <a:pt x="2472214" y="199549"/>
                    <a:pt x="2473166" y="197644"/>
                    <a:pt x="2474119" y="195739"/>
                  </a:cubicBezTo>
                  <a:cubicBezTo>
                    <a:pt x="2475071" y="193834"/>
                    <a:pt x="2476976" y="190976"/>
                    <a:pt x="2477929" y="189071"/>
                  </a:cubicBezTo>
                  <a:cubicBezTo>
                    <a:pt x="2477929" y="192881"/>
                    <a:pt x="2477929" y="197644"/>
                    <a:pt x="2477929" y="201454"/>
                  </a:cubicBezTo>
                  <a:cubicBezTo>
                    <a:pt x="2476024" y="203359"/>
                    <a:pt x="2474119" y="205264"/>
                    <a:pt x="2473166" y="206216"/>
                  </a:cubicBezTo>
                  <a:close/>
                  <a:moveTo>
                    <a:pt x="2473166" y="255746"/>
                  </a:moveTo>
                  <a:cubicBezTo>
                    <a:pt x="2474119" y="254794"/>
                    <a:pt x="2474119" y="252889"/>
                    <a:pt x="2475071" y="251936"/>
                  </a:cubicBezTo>
                  <a:cubicBezTo>
                    <a:pt x="2476024" y="256699"/>
                    <a:pt x="2476024" y="261461"/>
                    <a:pt x="2476976" y="266224"/>
                  </a:cubicBezTo>
                  <a:cubicBezTo>
                    <a:pt x="2477929" y="274796"/>
                    <a:pt x="2478881" y="283369"/>
                    <a:pt x="2479834" y="292894"/>
                  </a:cubicBezTo>
                  <a:cubicBezTo>
                    <a:pt x="2479834" y="293846"/>
                    <a:pt x="2479834" y="295751"/>
                    <a:pt x="2479834" y="296704"/>
                  </a:cubicBezTo>
                  <a:cubicBezTo>
                    <a:pt x="2479834" y="296704"/>
                    <a:pt x="2479834" y="295751"/>
                    <a:pt x="2479834" y="295751"/>
                  </a:cubicBezTo>
                  <a:cubicBezTo>
                    <a:pt x="2477929" y="292894"/>
                    <a:pt x="2476976" y="290036"/>
                    <a:pt x="2475071" y="288131"/>
                  </a:cubicBezTo>
                  <a:cubicBezTo>
                    <a:pt x="2475071" y="275749"/>
                    <a:pt x="2474119" y="264319"/>
                    <a:pt x="2473166" y="255746"/>
                  </a:cubicBezTo>
                  <a:close/>
                  <a:moveTo>
                    <a:pt x="2481739" y="324326"/>
                  </a:moveTo>
                  <a:cubicBezTo>
                    <a:pt x="2481739" y="325279"/>
                    <a:pt x="2480786" y="325279"/>
                    <a:pt x="2480786" y="326231"/>
                  </a:cubicBezTo>
                  <a:cubicBezTo>
                    <a:pt x="2479834" y="330041"/>
                    <a:pt x="2477929" y="334804"/>
                    <a:pt x="2476024" y="340519"/>
                  </a:cubicBezTo>
                  <a:cubicBezTo>
                    <a:pt x="2476024" y="329089"/>
                    <a:pt x="2476024" y="317659"/>
                    <a:pt x="2476024" y="308134"/>
                  </a:cubicBezTo>
                  <a:cubicBezTo>
                    <a:pt x="2476024" y="308134"/>
                    <a:pt x="2476024" y="308134"/>
                    <a:pt x="2476024" y="308134"/>
                  </a:cubicBezTo>
                  <a:cubicBezTo>
                    <a:pt x="2476976" y="311944"/>
                    <a:pt x="2478881" y="314801"/>
                    <a:pt x="2479834" y="318611"/>
                  </a:cubicBezTo>
                  <a:cubicBezTo>
                    <a:pt x="2479834" y="319564"/>
                    <a:pt x="2480786" y="321469"/>
                    <a:pt x="2480786" y="322421"/>
                  </a:cubicBezTo>
                  <a:cubicBezTo>
                    <a:pt x="2480786" y="322421"/>
                    <a:pt x="2481739" y="323374"/>
                    <a:pt x="2481739" y="324326"/>
                  </a:cubicBezTo>
                  <a:cubicBezTo>
                    <a:pt x="2481739" y="324326"/>
                    <a:pt x="2481739" y="324326"/>
                    <a:pt x="2481739" y="324326"/>
                  </a:cubicBezTo>
                  <a:close/>
                  <a:moveTo>
                    <a:pt x="2436971" y="215741"/>
                  </a:moveTo>
                  <a:cubicBezTo>
                    <a:pt x="2440781" y="209074"/>
                    <a:pt x="2444591" y="202406"/>
                    <a:pt x="2447449" y="195739"/>
                  </a:cubicBezTo>
                  <a:cubicBezTo>
                    <a:pt x="2451259" y="190024"/>
                    <a:pt x="2454116" y="184309"/>
                    <a:pt x="2457926" y="178594"/>
                  </a:cubicBezTo>
                  <a:cubicBezTo>
                    <a:pt x="2464594" y="168116"/>
                    <a:pt x="2469356" y="157639"/>
                    <a:pt x="2475071" y="150971"/>
                  </a:cubicBezTo>
                  <a:cubicBezTo>
                    <a:pt x="2477929" y="146209"/>
                    <a:pt x="2480786" y="142399"/>
                    <a:pt x="2482691" y="138589"/>
                  </a:cubicBezTo>
                  <a:cubicBezTo>
                    <a:pt x="2481739" y="142399"/>
                    <a:pt x="2481739" y="148114"/>
                    <a:pt x="2480786" y="154781"/>
                  </a:cubicBezTo>
                  <a:cubicBezTo>
                    <a:pt x="2479834" y="162401"/>
                    <a:pt x="2479834" y="170974"/>
                    <a:pt x="2478881" y="181451"/>
                  </a:cubicBezTo>
                  <a:cubicBezTo>
                    <a:pt x="2476024" y="185261"/>
                    <a:pt x="2473166" y="189071"/>
                    <a:pt x="2470309" y="193834"/>
                  </a:cubicBezTo>
                  <a:cubicBezTo>
                    <a:pt x="2470309" y="193834"/>
                    <a:pt x="2470309" y="194786"/>
                    <a:pt x="2469356" y="194786"/>
                  </a:cubicBezTo>
                  <a:cubicBezTo>
                    <a:pt x="2466499" y="186214"/>
                    <a:pt x="2465546" y="181451"/>
                    <a:pt x="2465546" y="181451"/>
                  </a:cubicBezTo>
                  <a:cubicBezTo>
                    <a:pt x="2465546" y="181451"/>
                    <a:pt x="2466499" y="187166"/>
                    <a:pt x="2467451" y="197644"/>
                  </a:cubicBezTo>
                  <a:cubicBezTo>
                    <a:pt x="2465546" y="201454"/>
                    <a:pt x="2462689" y="205264"/>
                    <a:pt x="2460784" y="209074"/>
                  </a:cubicBezTo>
                  <a:cubicBezTo>
                    <a:pt x="2456021" y="216694"/>
                    <a:pt x="2452211" y="225266"/>
                    <a:pt x="2447449" y="234791"/>
                  </a:cubicBezTo>
                  <a:cubicBezTo>
                    <a:pt x="2443639" y="238601"/>
                    <a:pt x="2440781" y="243364"/>
                    <a:pt x="2436971" y="247174"/>
                  </a:cubicBezTo>
                  <a:cubicBezTo>
                    <a:pt x="2436971" y="248126"/>
                    <a:pt x="2436019" y="248126"/>
                    <a:pt x="2436019" y="249079"/>
                  </a:cubicBezTo>
                  <a:cubicBezTo>
                    <a:pt x="2436019" y="249079"/>
                    <a:pt x="2436019" y="249079"/>
                    <a:pt x="2436019" y="249079"/>
                  </a:cubicBezTo>
                  <a:cubicBezTo>
                    <a:pt x="2435066" y="240506"/>
                    <a:pt x="2434114" y="232886"/>
                    <a:pt x="2433161" y="225266"/>
                  </a:cubicBezTo>
                  <a:cubicBezTo>
                    <a:pt x="2433161" y="221456"/>
                    <a:pt x="2435066" y="218599"/>
                    <a:pt x="2436971" y="215741"/>
                  </a:cubicBezTo>
                  <a:close/>
                  <a:moveTo>
                    <a:pt x="2416016" y="313849"/>
                  </a:moveTo>
                  <a:cubicBezTo>
                    <a:pt x="2416016" y="313849"/>
                    <a:pt x="2416016" y="313849"/>
                    <a:pt x="2416016" y="313849"/>
                  </a:cubicBezTo>
                  <a:cubicBezTo>
                    <a:pt x="2415064" y="310039"/>
                    <a:pt x="2414111" y="307181"/>
                    <a:pt x="2413159" y="304324"/>
                  </a:cubicBezTo>
                  <a:cubicBezTo>
                    <a:pt x="2414111" y="303371"/>
                    <a:pt x="2414111" y="302419"/>
                    <a:pt x="2415064" y="301466"/>
                  </a:cubicBezTo>
                  <a:cubicBezTo>
                    <a:pt x="2415064" y="302419"/>
                    <a:pt x="2415064" y="302419"/>
                    <a:pt x="2415064" y="303371"/>
                  </a:cubicBezTo>
                  <a:cubicBezTo>
                    <a:pt x="2415064" y="306229"/>
                    <a:pt x="2416016" y="310039"/>
                    <a:pt x="2416016" y="313849"/>
                  </a:cubicBezTo>
                  <a:cubicBezTo>
                    <a:pt x="2416016" y="313849"/>
                    <a:pt x="2416016" y="313849"/>
                    <a:pt x="2416016" y="313849"/>
                  </a:cubicBezTo>
                  <a:close/>
                  <a:moveTo>
                    <a:pt x="2422684" y="288131"/>
                  </a:moveTo>
                  <a:cubicBezTo>
                    <a:pt x="2422684" y="290036"/>
                    <a:pt x="2422684" y="291941"/>
                    <a:pt x="2422684" y="293846"/>
                  </a:cubicBezTo>
                  <a:cubicBezTo>
                    <a:pt x="2421731" y="295751"/>
                    <a:pt x="2421731" y="297656"/>
                    <a:pt x="2420779" y="299561"/>
                  </a:cubicBezTo>
                  <a:cubicBezTo>
                    <a:pt x="2419826" y="297656"/>
                    <a:pt x="2419826" y="295751"/>
                    <a:pt x="2418874" y="293846"/>
                  </a:cubicBezTo>
                  <a:cubicBezTo>
                    <a:pt x="2419826" y="292894"/>
                    <a:pt x="2419826" y="291941"/>
                    <a:pt x="2420779" y="290989"/>
                  </a:cubicBezTo>
                  <a:cubicBezTo>
                    <a:pt x="2421731" y="290036"/>
                    <a:pt x="2421731" y="289084"/>
                    <a:pt x="2422684" y="288131"/>
                  </a:cubicBezTo>
                  <a:close/>
                  <a:moveTo>
                    <a:pt x="2414111" y="259556"/>
                  </a:moveTo>
                  <a:cubicBezTo>
                    <a:pt x="2416016" y="255746"/>
                    <a:pt x="2417921" y="251936"/>
                    <a:pt x="2419826" y="248126"/>
                  </a:cubicBezTo>
                  <a:cubicBezTo>
                    <a:pt x="2419826" y="253841"/>
                    <a:pt x="2420779" y="259556"/>
                    <a:pt x="2420779" y="266224"/>
                  </a:cubicBezTo>
                  <a:cubicBezTo>
                    <a:pt x="2417921" y="270034"/>
                    <a:pt x="2415064" y="273844"/>
                    <a:pt x="2412206" y="277654"/>
                  </a:cubicBezTo>
                  <a:cubicBezTo>
                    <a:pt x="2411254" y="276701"/>
                    <a:pt x="2411254" y="275749"/>
                    <a:pt x="2410301" y="273844"/>
                  </a:cubicBezTo>
                  <a:cubicBezTo>
                    <a:pt x="2409349" y="272891"/>
                    <a:pt x="2409349" y="271939"/>
                    <a:pt x="2408396" y="270986"/>
                  </a:cubicBezTo>
                  <a:cubicBezTo>
                    <a:pt x="2410301" y="268129"/>
                    <a:pt x="2412206" y="263366"/>
                    <a:pt x="2414111" y="259556"/>
                  </a:cubicBezTo>
                  <a:close/>
                  <a:moveTo>
                    <a:pt x="2406491" y="275749"/>
                  </a:moveTo>
                  <a:cubicBezTo>
                    <a:pt x="2406491" y="275749"/>
                    <a:pt x="2406491" y="275749"/>
                    <a:pt x="2406491" y="275749"/>
                  </a:cubicBezTo>
                  <a:cubicBezTo>
                    <a:pt x="2407444" y="277654"/>
                    <a:pt x="2408396" y="279559"/>
                    <a:pt x="2409349" y="282416"/>
                  </a:cubicBezTo>
                  <a:cubicBezTo>
                    <a:pt x="2408396" y="283369"/>
                    <a:pt x="2407444" y="285274"/>
                    <a:pt x="2406491" y="286226"/>
                  </a:cubicBezTo>
                  <a:cubicBezTo>
                    <a:pt x="2405539" y="284321"/>
                    <a:pt x="2405539" y="282416"/>
                    <a:pt x="2404586" y="280511"/>
                  </a:cubicBezTo>
                  <a:cubicBezTo>
                    <a:pt x="2405539" y="278606"/>
                    <a:pt x="2405539" y="276701"/>
                    <a:pt x="2406491" y="275749"/>
                  </a:cubicBezTo>
                  <a:close/>
                  <a:moveTo>
                    <a:pt x="2405539" y="317659"/>
                  </a:moveTo>
                  <a:cubicBezTo>
                    <a:pt x="2406491" y="321469"/>
                    <a:pt x="2407444" y="324326"/>
                    <a:pt x="2408396" y="328136"/>
                  </a:cubicBezTo>
                  <a:cubicBezTo>
                    <a:pt x="2408396" y="330041"/>
                    <a:pt x="2408396" y="331946"/>
                    <a:pt x="2408396" y="334804"/>
                  </a:cubicBezTo>
                  <a:cubicBezTo>
                    <a:pt x="2408396" y="333851"/>
                    <a:pt x="2407444" y="332899"/>
                    <a:pt x="2407444" y="332899"/>
                  </a:cubicBezTo>
                  <a:cubicBezTo>
                    <a:pt x="2407444" y="332899"/>
                    <a:pt x="2407444" y="335756"/>
                    <a:pt x="2407444" y="340519"/>
                  </a:cubicBezTo>
                  <a:cubicBezTo>
                    <a:pt x="2406491" y="344329"/>
                    <a:pt x="2405539" y="347186"/>
                    <a:pt x="2404586" y="350996"/>
                  </a:cubicBezTo>
                  <a:cubicBezTo>
                    <a:pt x="2403634" y="355759"/>
                    <a:pt x="2401729" y="359569"/>
                    <a:pt x="2400776" y="364331"/>
                  </a:cubicBezTo>
                  <a:cubicBezTo>
                    <a:pt x="2399824" y="357664"/>
                    <a:pt x="2398871" y="350044"/>
                    <a:pt x="2398871" y="343376"/>
                  </a:cubicBezTo>
                  <a:cubicBezTo>
                    <a:pt x="2398871" y="340519"/>
                    <a:pt x="2397919" y="336709"/>
                    <a:pt x="2397919" y="333851"/>
                  </a:cubicBezTo>
                  <a:cubicBezTo>
                    <a:pt x="2397919" y="332899"/>
                    <a:pt x="2397919" y="331946"/>
                    <a:pt x="2398871" y="330994"/>
                  </a:cubicBezTo>
                  <a:cubicBezTo>
                    <a:pt x="2399824" y="325279"/>
                    <a:pt x="2402681" y="321469"/>
                    <a:pt x="2405539" y="317659"/>
                  </a:cubicBezTo>
                  <a:close/>
                  <a:moveTo>
                    <a:pt x="2398871" y="291941"/>
                  </a:moveTo>
                  <a:cubicBezTo>
                    <a:pt x="2398871" y="292894"/>
                    <a:pt x="2399824" y="293846"/>
                    <a:pt x="2399824" y="295751"/>
                  </a:cubicBezTo>
                  <a:cubicBezTo>
                    <a:pt x="2397919" y="298609"/>
                    <a:pt x="2396014" y="300514"/>
                    <a:pt x="2394109" y="303371"/>
                  </a:cubicBezTo>
                  <a:cubicBezTo>
                    <a:pt x="2394109" y="303371"/>
                    <a:pt x="2394109" y="302419"/>
                    <a:pt x="2394109" y="302419"/>
                  </a:cubicBezTo>
                  <a:cubicBezTo>
                    <a:pt x="2396014" y="298609"/>
                    <a:pt x="2397919" y="295751"/>
                    <a:pt x="2398871" y="291941"/>
                  </a:cubicBezTo>
                  <a:close/>
                  <a:moveTo>
                    <a:pt x="2393156" y="267176"/>
                  </a:moveTo>
                  <a:cubicBezTo>
                    <a:pt x="2392204" y="268129"/>
                    <a:pt x="2392204" y="269081"/>
                    <a:pt x="2391251" y="270034"/>
                  </a:cubicBezTo>
                  <a:cubicBezTo>
                    <a:pt x="2390299" y="264319"/>
                    <a:pt x="2390299" y="259556"/>
                    <a:pt x="2389346" y="254794"/>
                  </a:cubicBezTo>
                  <a:cubicBezTo>
                    <a:pt x="2391251" y="258604"/>
                    <a:pt x="2392204" y="263366"/>
                    <a:pt x="2393156" y="267176"/>
                  </a:cubicBezTo>
                  <a:close/>
                  <a:moveTo>
                    <a:pt x="2351246" y="278606"/>
                  </a:moveTo>
                  <a:cubicBezTo>
                    <a:pt x="2351246" y="277654"/>
                    <a:pt x="2351246" y="277654"/>
                    <a:pt x="2351246" y="278606"/>
                  </a:cubicBezTo>
                  <a:lnTo>
                    <a:pt x="2351246" y="275749"/>
                  </a:lnTo>
                  <a:cubicBezTo>
                    <a:pt x="2351246" y="276701"/>
                    <a:pt x="2351246" y="277654"/>
                    <a:pt x="2351246" y="278606"/>
                  </a:cubicBezTo>
                  <a:close/>
                  <a:moveTo>
                    <a:pt x="2378869" y="295751"/>
                  </a:moveTo>
                  <a:cubicBezTo>
                    <a:pt x="2377916" y="298609"/>
                    <a:pt x="2376011" y="300514"/>
                    <a:pt x="2375059" y="303371"/>
                  </a:cubicBezTo>
                  <a:cubicBezTo>
                    <a:pt x="2375059" y="304324"/>
                    <a:pt x="2374106" y="304324"/>
                    <a:pt x="2374106" y="305276"/>
                  </a:cubicBezTo>
                  <a:cubicBezTo>
                    <a:pt x="2374106" y="305276"/>
                    <a:pt x="2374106" y="304324"/>
                    <a:pt x="2374106" y="304324"/>
                  </a:cubicBezTo>
                  <a:cubicBezTo>
                    <a:pt x="2376964" y="261461"/>
                    <a:pt x="2376011" y="231934"/>
                    <a:pt x="2376011" y="231934"/>
                  </a:cubicBezTo>
                  <a:cubicBezTo>
                    <a:pt x="2376011" y="231934"/>
                    <a:pt x="2372201" y="249079"/>
                    <a:pt x="2366486" y="277654"/>
                  </a:cubicBezTo>
                  <a:cubicBezTo>
                    <a:pt x="2365534" y="275749"/>
                    <a:pt x="2365534" y="273844"/>
                    <a:pt x="2364581" y="272891"/>
                  </a:cubicBezTo>
                  <a:cubicBezTo>
                    <a:pt x="2363629" y="270034"/>
                    <a:pt x="2362676" y="267176"/>
                    <a:pt x="2361724" y="264319"/>
                  </a:cubicBezTo>
                  <a:cubicBezTo>
                    <a:pt x="2361724" y="257651"/>
                    <a:pt x="2361724" y="250984"/>
                    <a:pt x="2361724" y="245269"/>
                  </a:cubicBezTo>
                  <a:lnTo>
                    <a:pt x="2365534" y="234791"/>
                  </a:lnTo>
                  <a:lnTo>
                    <a:pt x="2376011" y="211931"/>
                  </a:lnTo>
                  <a:cubicBezTo>
                    <a:pt x="2376011" y="221456"/>
                    <a:pt x="2376011" y="232886"/>
                    <a:pt x="2376011" y="244316"/>
                  </a:cubicBezTo>
                  <a:cubicBezTo>
                    <a:pt x="2376011" y="258604"/>
                    <a:pt x="2376011" y="274796"/>
                    <a:pt x="2376964" y="290989"/>
                  </a:cubicBezTo>
                  <a:cubicBezTo>
                    <a:pt x="2378869" y="292894"/>
                    <a:pt x="2378869" y="293846"/>
                    <a:pt x="2378869" y="295751"/>
                  </a:cubicBezTo>
                  <a:close/>
                  <a:moveTo>
                    <a:pt x="2362676" y="180499"/>
                  </a:moveTo>
                  <a:cubicBezTo>
                    <a:pt x="2364581" y="175736"/>
                    <a:pt x="2366486" y="170974"/>
                    <a:pt x="2368391" y="166211"/>
                  </a:cubicBezTo>
                  <a:cubicBezTo>
                    <a:pt x="2372201" y="157639"/>
                    <a:pt x="2375059" y="149066"/>
                    <a:pt x="2377916" y="140494"/>
                  </a:cubicBezTo>
                  <a:cubicBezTo>
                    <a:pt x="2377916" y="141446"/>
                    <a:pt x="2378869" y="142399"/>
                    <a:pt x="2378869" y="143351"/>
                  </a:cubicBezTo>
                  <a:cubicBezTo>
                    <a:pt x="2379821" y="146209"/>
                    <a:pt x="2379821" y="149066"/>
                    <a:pt x="2378869" y="152876"/>
                  </a:cubicBezTo>
                  <a:cubicBezTo>
                    <a:pt x="2377916" y="149066"/>
                    <a:pt x="2377916" y="147161"/>
                    <a:pt x="2377916" y="147161"/>
                  </a:cubicBezTo>
                  <a:cubicBezTo>
                    <a:pt x="2377916" y="147161"/>
                    <a:pt x="2377916" y="156686"/>
                    <a:pt x="2377916" y="173831"/>
                  </a:cubicBezTo>
                  <a:cubicBezTo>
                    <a:pt x="2377916" y="182404"/>
                    <a:pt x="2377916" y="191929"/>
                    <a:pt x="2377916" y="203359"/>
                  </a:cubicBezTo>
                  <a:cubicBezTo>
                    <a:pt x="2373154" y="210979"/>
                    <a:pt x="2368391" y="219551"/>
                    <a:pt x="2362676" y="227171"/>
                  </a:cubicBezTo>
                  <a:cubicBezTo>
                    <a:pt x="2361724" y="206216"/>
                    <a:pt x="2361724" y="190976"/>
                    <a:pt x="2360771" y="185261"/>
                  </a:cubicBezTo>
                  <a:cubicBezTo>
                    <a:pt x="2361724" y="183356"/>
                    <a:pt x="2361724" y="182404"/>
                    <a:pt x="2362676" y="180499"/>
                  </a:cubicBezTo>
                  <a:close/>
                  <a:moveTo>
                    <a:pt x="2340769" y="241459"/>
                  </a:moveTo>
                  <a:cubicBezTo>
                    <a:pt x="2341721" y="239554"/>
                    <a:pt x="2341721" y="237649"/>
                    <a:pt x="2342674" y="235744"/>
                  </a:cubicBezTo>
                  <a:cubicBezTo>
                    <a:pt x="2344579" y="230981"/>
                    <a:pt x="2345531" y="226219"/>
                    <a:pt x="2347436" y="221456"/>
                  </a:cubicBezTo>
                  <a:cubicBezTo>
                    <a:pt x="2352199" y="210026"/>
                    <a:pt x="2356009" y="198596"/>
                    <a:pt x="2359819" y="187166"/>
                  </a:cubicBezTo>
                  <a:cubicBezTo>
                    <a:pt x="2358866" y="194786"/>
                    <a:pt x="2356961" y="212884"/>
                    <a:pt x="2355056" y="236696"/>
                  </a:cubicBezTo>
                  <a:cubicBezTo>
                    <a:pt x="2354104" y="232886"/>
                    <a:pt x="2353151" y="230029"/>
                    <a:pt x="2353151" y="230029"/>
                  </a:cubicBezTo>
                  <a:cubicBezTo>
                    <a:pt x="2353151" y="230029"/>
                    <a:pt x="2354104" y="233839"/>
                    <a:pt x="2354104" y="241459"/>
                  </a:cubicBezTo>
                  <a:cubicBezTo>
                    <a:pt x="2351246" y="247174"/>
                    <a:pt x="2347436" y="253841"/>
                    <a:pt x="2344579" y="259556"/>
                  </a:cubicBezTo>
                  <a:cubicBezTo>
                    <a:pt x="2344579" y="259556"/>
                    <a:pt x="2344579" y="259556"/>
                    <a:pt x="2344579" y="259556"/>
                  </a:cubicBezTo>
                  <a:cubicBezTo>
                    <a:pt x="2342674" y="254794"/>
                    <a:pt x="2340769" y="250031"/>
                    <a:pt x="2339816" y="245269"/>
                  </a:cubicBezTo>
                  <a:lnTo>
                    <a:pt x="2340769" y="241459"/>
                  </a:lnTo>
                  <a:close/>
                  <a:moveTo>
                    <a:pt x="2344579" y="320516"/>
                  </a:moveTo>
                  <a:cubicBezTo>
                    <a:pt x="2342674" y="316706"/>
                    <a:pt x="2340769" y="313849"/>
                    <a:pt x="2339816" y="310991"/>
                  </a:cubicBezTo>
                  <a:lnTo>
                    <a:pt x="2339816" y="310039"/>
                  </a:lnTo>
                  <a:cubicBezTo>
                    <a:pt x="2341721" y="313849"/>
                    <a:pt x="2343626" y="317659"/>
                    <a:pt x="2344579" y="320516"/>
                  </a:cubicBezTo>
                  <a:close/>
                  <a:moveTo>
                    <a:pt x="2337911" y="317659"/>
                  </a:moveTo>
                  <a:cubicBezTo>
                    <a:pt x="2338864" y="320516"/>
                    <a:pt x="2339816" y="324326"/>
                    <a:pt x="2341721" y="327184"/>
                  </a:cubicBezTo>
                  <a:lnTo>
                    <a:pt x="2336959" y="321469"/>
                  </a:lnTo>
                  <a:lnTo>
                    <a:pt x="2337911" y="317659"/>
                  </a:lnTo>
                  <a:close/>
                  <a:moveTo>
                    <a:pt x="2332196" y="280511"/>
                  </a:moveTo>
                  <a:cubicBezTo>
                    <a:pt x="2332196" y="281464"/>
                    <a:pt x="2333149" y="282416"/>
                    <a:pt x="2333149" y="283369"/>
                  </a:cubicBezTo>
                  <a:cubicBezTo>
                    <a:pt x="2333149" y="282416"/>
                    <a:pt x="2332196" y="282416"/>
                    <a:pt x="2332196" y="281464"/>
                  </a:cubicBezTo>
                  <a:lnTo>
                    <a:pt x="2332196" y="280511"/>
                  </a:lnTo>
                  <a:close/>
                  <a:moveTo>
                    <a:pt x="2330291" y="289084"/>
                  </a:moveTo>
                  <a:cubicBezTo>
                    <a:pt x="2330291" y="290036"/>
                    <a:pt x="2331244" y="290989"/>
                    <a:pt x="2331244" y="290989"/>
                  </a:cubicBezTo>
                  <a:lnTo>
                    <a:pt x="2330291" y="292894"/>
                  </a:lnTo>
                  <a:cubicBezTo>
                    <a:pt x="2330291" y="291941"/>
                    <a:pt x="2329339" y="291941"/>
                    <a:pt x="2329339" y="290989"/>
                  </a:cubicBezTo>
                  <a:lnTo>
                    <a:pt x="2330291" y="289084"/>
                  </a:lnTo>
                  <a:close/>
                  <a:moveTo>
                    <a:pt x="2329339" y="293846"/>
                  </a:moveTo>
                  <a:lnTo>
                    <a:pt x="2329339" y="292894"/>
                  </a:lnTo>
                  <a:cubicBezTo>
                    <a:pt x="2329339" y="293846"/>
                    <a:pt x="2329339" y="293846"/>
                    <a:pt x="2330291" y="294799"/>
                  </a:cubicBezTo>
                  <a:lnTo>
                    <a:pt x="2328386" y="299561"/>
                  </a:lnTo>
                  <a:cubicBezTo>
                    <a:pt x="2328386" y="299561"/>
                    <a:pt x="2328386" y="299561"/>
                    <a:pt x="2328386" y="298609"/>
                  </a:cubicBezTo>
                  <a:lnTo>
                    <a:pt x="2329339" y="293846"/>
                  </a:lnTo>
                  <a:close/>
                  <a:moveTo>
                    <a:pt x="2313146" y="194786"/>
                  </a:moveTo>
                  <a:cubicBezTo>
                    <a:pt x="2314099" y="196691"/>
                    <a:pt x="2314099" y="199549"/>
                    <a:pt x="2315051" y="201454"/>
                  </a:cubicBezTo>
                  <a:cubicBezTo>
                    <a:pt x="2315051" y="202406"/>
                    <a:pt x="2316004" y="203359"/>
                    <a:pt x="2316004" y="205264"/>
                  </a:cubicBezTo>
                  <a:cubicBezTo>
                    <a:pt x="2315051" y="208121"/>
                    <a:pt x="2314099" y="211931"/>
                    <a:pt x="2314099" y="214789"/>
                  </a:cubicBezTo>
                  <a:cubicBezTo>
                    <a:pt x="2314099" y="214789"/>
                    <a:pt x="2314099" y="214789"/>
                    <a:pt x="2314099" y="214789"/>
                  </a:cubicBezTo>
                  <a:cubicBezTo>
                    <a:pt x="2313146" y="211931"/>
                    <a:pt x="2311241" y="210026"/>
                    <a:pt x="2310289" y="207169"/>
                  </a:cubicBezTo>
                  <a:cubicBezTo>
                    <a:pt x="2311241" y="202406"/>
                    <a:pt x="2312194" y="198596"/>
                    <a:pt x="2313146" y="194786"/>
                  </a:cubicBezTo>
                  <a:close/>
                  <a:moveTo>
                    <a:pt x="2304574" y="197644"/>
                  </a:moveTo>
                  <a:cubicBezTo>
                    <a:pt x="2304574" y="198596"/>
                    <a:pt x="2305526" y="199549"/>
                    <a:pt x="2305526" y="200501"/>
                  </a:cubicBezTo>
                  <a:cubicBezTo>
                    <a:pt x="2304574" y="202406"/>
                    <a:pt x="2304574" y="204311"/>
                    <a:pt x="2303621" y="205264"/>
                  </a:cubicBezTo>
                  <a:cubicBezTo>
                    <a:pt x="2304574" y="203359"/>
                    <a:pt x="2304574" y="200501"/>
                    <a:pt x="2304574" y="197644"/>
                  </a:cubicBezTo>
                  <a:close/>
                  <a:moveTo>
                    <a:pt x="2297906" y="272891"/>
                  </a:moveTo>
                  <a:cubicBezTo>
                    <a:pt x="2298859" y="267176"/>
                    <a:pt x="2298859" y="262414"/>
                    <a:pt x="2298859" y="256699"/>
                  </a:cubicBezTo>
                  <a:cubicBezTo>
                    <a:pt x="2298859" y="254794"/>
                    <a:pt x="2299811" y="252889"/>
                    <a:pt x="2299811" y="250984"/>
                  </a:cubicBezTo>
                  <a:cubicBezTo>
                    <a:pt x="2303621" y="236696"/>
                    <a:pt x="2306479" y="223361"/>
                    <a:pt x="2308384" y="211931"/>
                  </a:cubicBezTo>
                  <a:cubicBezTo>
                    <a:pt x="2308384" y="212884"/>
                    <a:pt x="2309336" y="214789"/>
                    <a:pt x="2309336" y="215741"/>
                  </a:cubicBezTo>
                  <a:cubicBezTo>
                    <a:pt x="2310289" y="217646"/>
                    <a:pt x="2310289" y="219551"/>
                    <a:pt x="2311241" y="221456"/>
                  </a:cubicBezTo>
                  <a:cubicBezTo>
                    <a:pt x="2311241" y="221456"/>
                    <a:pt x="2311241" y="221456"/>
                    <a:pt x="2311241" y="221456"/>
                  </a:cubicBezTo>
                  <a:cubicBezTo>
                    <a:pt x="2309336" y="231934"/>
                    <a:pt x="2306479" y="242411"/>
                    <a:pt x="2304574" y="253841"/>
                  </a:cubicBezTo>
                  <a:cubicBezTo>
                    <a:pt x="2302669" y="252889"/>
                    <a:pt x="2302669" y="251936"/>
                    <a:pt x="2302669" y="251936"/>
                  </a:cubicBezTo>
                  <a:cubicBezTo>
                    <a:pt x="2302669" y="251936"/>
                    <a:pt x="2303621" y="252889"/>
                    <a:pt x="2304574" y="253841"/>
                  </a:cubicBezTo>
                  <a:cubicBezTo>
                    <a:pt x="2302669" y="260509"/>
                    <a:pt x="2301716" y="268129"/>
                    <a:pt x="2299811" y="274796"/>
                  </a:cubicBezTo>
                  <a:cubicBezTo>
                    <a:pt x="2297906" y="283369"/>
                    <a:pt x="2296001" y="291941"/>
                    <a:pt x="2294096" y="300514"/>
                  </a:cubicBezTo>
                  <a:cubicBezTo>
                    <a:pt x="2296954" y="291941"/>
                    <a:pt x="2297906" y="282416"/>
                    <a:pt x="2297906" y="272891"/>
                  </a:cubicBezTo>
                  <a:close/>
                  <a:moveTo>
                    <a:pt x="2271236" y="369094"/>
                  </a:moveTo>
                  <a:cubicBezTo>
                    <a:pt x="2271236" y="371951"/>
                    <a:pt x="2271236" y="374809"/>
                    <a:pt x="2270284" y="376714"/>
                  </a:cubicBezTo>
                  <a:lnTo>
                    <a:pt x="2270284" y="376714"/>
                  </a:lnTo>
                  <a:cubicBezTo>
                    <a:pt x="2270284" y="375761"/>
                    <a:pt x="2270284" y="373856"/>
                    <a:pt x="2270284" y="372904"/>
                  </a:cubicBezTo>
                  <a:cubicBezTo>
                    <a:pt x="2270284" y="371951"/>
                    <a:pt x="2270284" y="370046"/>
                    <a:pt x="2271236" y="369094"/>
                  </a:cubicBezTo>
                  <a:close/>
                  <a:moveTo>
                    <a:pt x="2252186" y="297656"/>
                  </a:moveTo>
                  <a:cubicBezTo>
                    <a:pt x="2252186" y="302419"/>
                    <a:pt x="2251234" y="307181"/>
                    <a:pt x="2251234" y="311944"/>
                  </a:cubicBezTo>
                  <a:cubicBezTo>
                    <a:pt x="2251234" y="310991"/>
                    <a:pt x="2250281" y="310039"/>
                    <a:pt x="2250281" y="308134"/>
                  </a:cubicBezTo>
                  <a:cubicBezTo>
                    <a:pt x="2251234" y="305276"/>
                    <a:pt x="2252186" y="301466"/>
                    <a:pt x="2252186" y="297656"/>
                  </a:cubicBezTo>
                  <a:close/>
                  <a:moveTo>
                    <a:pt x="2215991" y="252889"/>
                  </a:moveTo>
                  <a:lnTo>
                    <a:pt x="2215991" y="256699"/>
                  </a:lnTo>
                  <a:cubicBezTo>
                    <a:pt x="2215991" y="256699"/>
                    <a:pt x="2215991" y="256699"/>
                    <a:pt x="2215991" y="256699"/>
                  </a:cubicBezTo>
                  <a:cubicBezTo>
                    <a:pt x="2215039" y="255746"/>
                    <a:pt x="2215991" y="254794"/>
                    <a:pt x="2215991" y="252889"/>
                  </a:cubicBezTo>
                  <a:close/>
                  <a:moveTo>
                    <a:pt x="2211229" y="281464"/>
                  </a:moveTo>
                  <a:cubicBezTo>
                    <a:pt x="2212181" y="273844"/>
                    <a:pt x="2213134" y="267176"/>
                    <a:pt x="2214086" y="260509"/>
                  </a:cubicBezTo>
                  <a:cubicBezTo>
                    <a:pt x="2214086" y="260509"/>
                    <a:pt x="2215039" y="261461"/>
                    <a:pt x="2215039" y="261461"/>
                  </a:cubicBezTo>
                  <a:lnTo>
                    <a:pt x="2215039" y="267176"/>
                  </a:lnTo>
                  <a:cubicBezTo>
                    <a:pt x="2214086" y="277654"/>
                    <a:pt x="2213134" y="289084"/>
                    <a:pt x="2212181" y="299561"/>
                  </a:cubicBezTo>
                  <a:cubicBezTo>
                    <a:pt x="2210276" y="302419"/>
                    <a:pt x="2208371" y="306229"/>
                    <a:pt x="2206466" y="309086"/>
                  </a:cubicBezTo>
                  <a:cubicBezTo>
                    <a:pt x="2208371" y="299561"/>
                    <a:pt x="2210276" y="290036"/>
                    <a:pt x="2211229" y="281464"/>
                  </a:cubicBezTo>
                  <a:close/>
                  <a:moveTo>
                    <a:pt x="2205514" y="337661"/>
                  </a:moveTo>
                  <a:cubicBezTo>
                    <a:pt x="2205514" y="338614"/>
                    <a:pt x="2204561" y="338614"/>
                    <a:pt x="2204561" y="339566"/>
                  </a:cubicBezTo>
                  <a:cubicBezTo>
                    <a:pt x="2204561" y="339566"/>
                    <a:pt x="2204561" y="339566"/>
                    <a:pt x="2204561" y="340519"/>
                  </a:cubicBezTo>
                  <a:cubicBezTo>
                    <a:pt x="2204561" y="339566"/>
                    <a:pt x="2204561" y="338614"/>
                    <a:pt x="2205514" y="337661"/>
                  </a:cubicBezTo>
                  <a:close/>
                  <a:moveTo>
                    <a:pt x="2183606" y="336709"/>
                  </a:moveTo>
                  <a:cubicBezTo>
                    <a:pt x="2183606" y="338614"/>
                    <a:pt x="2184559" y="341471"/>
                    <a:pt x="2185511" y="345281"/>
                  </a:cubicBezTo>
                  <a:cubicBezTo>
                    <a:pt x="2185511" y="347186"/>
                    <a:pt x="2184559" y="349091"/>
                    <a:pt x="2184559" y="350044"/>
                  </a:cubicBezTo>
                  <a:cubicBezTo>
                    <a:pt x="2184559" y="347186"/>
                    <a:pt x="2183606" y="343376"/>
                    <a:pt x="2183606" y="340519"/>
                  </a:cubicBezTo>
                  <a:cubicBezTo>
                    <a:pt x="2183606" y="339566"/>
                    <a:pt x="2183606" y="338614"/>
                    <a:pt x="2183606" y="337661"/>
                  </a:cubicBezTo>
                  <a:cubicBezTo>
                    <a:pt x="2182654" y="337661"/>
                    <a:pt x="2182654" y="337661"/>
                    <a:pt x="2183606" y="336709"/>
                  </a:cubicBezTo>
                  <a:close/>
                  <a:moveTo>
                    <a:pt x="2178844" y="345281"/>
                  </a:moveTo>
                  <a:cubicBezTo>
                    <a:pt x="2178844" y="349091"/>
                    <a:pt x="2178844" y="352901"/>
                    <a:pt x="2178844" y="357664"/>
                  </a:cubicBezTo>
                  <a:cubicBezTo>
                    <a:pt x="2177891" y="355759"/>
                    <a:pt x="2176939" y="352901"/>
                    <a:pt x="2175986" y="350996"/>
                  </a:cubicBezTo>
                  <a:cubicBezTo>
                    <a:pt x="2176939" y="348139"/>
                    <a:pt x="2177891" y="346234"/>
                    <a:pt x="2178844" y="345281"/>
                  </a:cubicBezTo>
                  <a:close/>
                  <a:moveTo>
                    <a:pt x="2150269" y="278606"/>
                  </a:moveTo>
                  <a:cubicBezTo>
                    <a:pt x="2155031" y="261461"/>
                    <a:pt x="2159794" y="246221"/>
                    <a:pt x="2162651" y="232886"/>
                  </a:cubicBezTo>
                  <a:cubicBezTo>
                    <a:pt x="2162651" y="233839"/>
                    <a:pt x="2162651" y="234791"/>
                    <a:pt x="2161699" y="235744"/>
                  </a:cubicBezTo>
                  <a:cubicBezTo>
                    <a:pt x="2160746" y="241459"/>
                    <a:pt x="2158841" y="248126"/>
                    <a:pt x="2157889" y="253841"/>
                  </a:cubicBezTo>
                  <a:cubicBezTo>
                    <a:pt x="2156936" y="260509"/>
                    <a:pt x="2155984" y="267176"/>
                    <a:pt x="2154079" y="274796"/>
                  </a:cubicBezTo>
                  <a:cubicBezTo>
                    <a:pt x="2153126" y="280511"/>
                    <a:pt x="2152174" y="287179"/>
                    <a:pt x="2151221" y="293846"/>
                  </a:cubicBezTo>
                  <a:cubicBezTo>
                    <a:pt x="2149316" y="290036"/>
                    <a:pt x="2148364" y="288131"/>
                    <a:pt x="2148364" y="288131"/>
                  </a:cubicBezTo>
                  <a:cubicBezTo>
                    <a:pt x="2148364" y="288131"/>
                    <a:pt x="2149316" y="290989"/>
                    <a:pt x="2150269" y="296704"/>
                  </a:cubicBezTo>
                  <a:cubicBezTo>
                    <a:pt x="2149316" y="302419"/>
                    <a:pt x="2148364" y="309086"/>
                    <a:pt x="2147411" y="314801"/>
                  </a:cubicBezTo>
                  <a:cubicBezTo>
                    <a:pt x="2143601" y="309086"/>
                    <a:pt x="2140744" y="305276"/>
                    <a:pt x="2140744" y="305276"/>
                  </a:cubicBezTo>
                  <a:cubicBezTo>
                    <a:pt x="2145506" y="296704"/>
                    <a:pt x="2147411" y="287179"/>
                    <a:pt x="2150269" y="278606"/>
                  </a:cubicBezTo>
                  <a:close/>
                  <a:moveTo>
                    <a:pt x="2142649" y="305276"/>
                  </a:moveTo>
                  <a:cubicBezTo>
                    <a:pt x="2142649" y="306229"/>
                    <a:pt x="2144554" y="310991"/>
                    <a:pt x="2148364" y="319564"/>
                  </a:cubicBezTo>
                  <a:cubicBezTo>
                    <a:pt x="2148364" y="319564"/>
                    <a:pt x="2148364" y="320516"/>
                    <a:pt x="2148364" y="320516"/>
                  </a:cubicBezTo>
                  <a:cubicBezTo>
                    <a:pt x="2148364" y="320516"/>
                    <a:pt x="2148364" y="321469"/>
                    <a:pt x="2148364" y="321469"/>
                  </a:cubicBezTo>
                  <a:cubicBezTo>
                    <a:pt x="2147411" y="328136"/>
                    <a:pt x="2146459" y="335756"/>
                    <a:pt x="2145506" y="343376"/>
                  </a:cubicBezTo>
                  <a:cubicBezTo>
                    <a:pt x="2143601" y="336709"/>
                    <a:pt x="2141696" y="330994"/>
                    <a:pt x="2139791" y="324326"/>
                  </a:cubicBezTo>
                  <a:cubicBezTo>
                    <a:pt x="2139791" y="323374"/>
                    <a:pt x="2138839" y="321469"/>
                    <a:pt x="2138839" y="320516"/>
                  </a:cubicBezTo>
                  <a:cubicBezTo>
                    <a:pt x="2138839" y="315754"/>
                    <a:pt x="2140744" y="310991"/>
                    <a:pt x="2142649" y="305276"/>
                  </a:cubicBezTo>
                  <a:close/>
                  <a:moveTo>
                    <a:pt x="2058829" y="353854"/>
                  </a:moveTo>
                  <a:cubicBezTo>
                    <a:pt x="2057876" y="357664"/>
                    <a:pt x="2056924" y="362426"/>
                    <a:pt x="2056924" y="366236"/>
                  </a:cubicBezTo>
                  <a:cubicBezTo>
                    <a:pt x="2056924" y="364331"/>
                    <a:pt x="2055971" y="363379"/>
                    <a:pt x="2055971" y="361474"/>
                  </a:cubicBezTo>
                  <a:cubicBezTo>
                    <a:pt x="2055019" y="358616"/>
                    <a:pt x="2055019" y="355759"/>
                    <a:pt x="2054066" y="352901"/>
                  </a:cubicBezTo>
                  <a:cubicBezTo>
                    <a:pt x="2054066" y="352901"/>
                    <a:pt x="2054066" y="352901"/>
                    <a:pt x="2054066" y="351949"/>
                  </a:cubicBezTo>
                  <a:cubicBezTo>
                    <a:pt x="2055971" y="347186"/>
                    <a:pt x="2057876" y="343376"/>
                    <a:pt x="2059781" y="338614"/>
                  </a:cubicBezTo>
                  <a:cubicBezTo>
                    <a:pt x="2059781" y="340519"/>
                    <a:pt x="2060734" y="341471"/>
                    <a:pt x="2060734" y="343376"/>
                  </a:cubicBezTo>
                  <a:cubicBezTo>
                    <a:pt x="2060734" y="347186"/>
                    <a:pt x="2059781" y="350044"/>
                    <a:pt x="2058829" y="353854"/>
                  </a:cubicBezTo>
                  <a:close/>
                  <a:moveTo>
                    <a:pt x="2081689" y="350044"/>
                  </a:moveTo>
                  <a:cubicBezTo>
                    <a:pt x="2080736" y="351949"/>
                    <a:pt x="2080736" y="352901"/>
                    <a:pt x="2079784" y="354806"/>
                  </a:cubicBezTo>
                  <a:cubicBezTo>
                    <a:pt x="2078831" y="351949"/>
                    <a:pt x="2078831" y="350044"/>
                    <a:pt x="2077879" y="347186"/>
                  </a:cubicBezTo>
                  <a:cubicBezTo>
                    <a:pt x="2077879" y="346234"/>
                    <a:pt x="2077879" y="345281"/>
                    <a:pt x="2077879" y="344329"/>
                  </a:cubicBezTo>
                  <a:cubicBezTo>
                    <a:pt x="2078831" y="345281"/>
                    <a:pt x="2079784" y="346234"/>
                    <a:pt x="2080736" y="348139"/>
                  </a:cubicBezTo>
                  <a:cubicBezTo>
                    <a:pt x="2080736" y="348139"/>
                    <a:pt x="2080736" y="349091"/>
                    <a:pt x="2081689" y="350044"/>
                  </a:cubicBezTo>
                  <a:cubicBezTo>
                    <a:pt x="2081689" y="350044"/>
                    <a:pt x="2081689" y="350044"/>
                    <a:pt x="2081689" y="350044"/>
                  </a:cubicBezTo>
                  <a:close/>
                  <a:moveTo>
                    <a:pt x="2081689" y="339566"/>
                  </a:moveTo>
                  <a:cubicBezTo>
                    <a:pt x="2081689" y="340519"/>
                    <a:pt x="2081689" y="341471"/>
                    <a:pt x="2081689" y="341471"/>
                  </a:cubicBezTo>
                  <a:cubicBezTo>
                    <a:pt x="2080736" y="340519"/>
                    <a:pt x="2079784" y="338614"/>
                    <a:pt x="2078831" y="337661"/>
                  </a:cubicBezTo>
                  <a:cubicBezTo>
                    <a:pt x="2078831" y="334804"/>
                    <a:pt x="2079784" y="331946"/>
                    <a:pt x="2079784" y="330041"/>
                  </a:cubicBezTo>
                  <a:cubicBezTo>
                    <a:pt x="2080736" y="332899"/>
                    <a:pt x="2081689" y="335756"/>
                    <a:pt x="2081689" y="339566"/>
                  </a:cubicBezTo>
                  <a:cubicBezTo>
                    <a:pt x="2081689" y="338614"/>
                    <a:pt x="2081689" y="338614"/>
                    <a:pt x="2081689" y="339566"/>
                  </a:cubicBezTo>
                  <a:close/>
                  <a:moveTo>
                    <a:pt x="2085499" y="290036"/>
                  </a:moveTo>
                  <a:cubicBezTo>
                    <a:pt x="2085499" y="295751"/>
                    <a:pt x="2084546" y="301466"/>
                    <a:pt x="2084546" y="307181"/>
                  </a:cubicBezTo>
                  <a:cubicBezTo>
                    <a:pt x="2084546" y="306229"/>
                    <a:pt x="2083594" y="305276"/>
                    <a:pt x="2083594" y="303371"/>
                  </a:cubicBezTo>
                  <a:cubicBezTo>
                    <a:pt x="2084546" y="292894"/>
                    <a:pt x="2085499" y="282416"/>
                    <a:pt x="2086451" y="273844"/>
                  </a:cubicBezTo>
                  <a:cubicBezTo>
                    <a:pt x="2086451" y="271939"/>
                    <a:pt x="2086451" y="269081"/>
                    <a:pt x="2087404" y="267176"/>
                  </a:cubicBezTo>
                  <a:cubicBezTo>
                    <a:pt x="2086451" y="274796"/>
                    <a:pt x="2085499" y="282416"/>
                    <a:pt x="2085499" y="290036"/>
                  </a:cubicBezTo>
                  <a:close/>
                  <a:moveTo>
                    <a:pt x="2089309" y="180499"/>
                  </a:moveTo>
                  <a:cubicBezTo>
                    <a:pt x="2089309" y="186214"/>
                    <a:pt x="2089309" y="192881"/>
                    <a:pt x="2089309" y="200501"/>
                  </a:cubicBezTo>
                  <a:cubicBezTo>
                    <a:pt x="2088356" y="197644"/>
                    <a:pt x="2086451" y="194786"/>
                    <a:pt x="2086451" y="192881"/>
                  </a:cubicBezTo>
                  <a:cubicBezTo>
                    <a:pt x="2087404" y="188119"/>
                    <a:pt x="2088356" y="184309"/>
                    <a:pt x="2089309" y="180499"/>
                  </a:cubicBezTo>
                  <a:close/>
                  <a:moveTo>
                    <a:pt x="2072164" y="241459"/>
                  </a:moveTo>
                  <a:cubicBezTo>
                    <a:pt x="2077879" y="223361"/>
                    <a:pt x="2082641" y="207169"/>
                    <a:pt x="2086451" y="193834"/>
                  </a:cubicBezTo>
                  <a:cubicBezTo>
                    <a:pt x="2087404" y="197644"/>
                    <a:pt x="2088356" y="201454"/>
                    <a:pt x="2090261" y="207169"/>
                  </a:cubicBezTo>
                  <a:cubicBezTo>
                    <a:pt x="2090261" y="207169"/>
                    <a:pt x="2090261" y="207169"/>
                    <a:pt x="2090261" y="208121"/>
                  </a:cubicBezTo>
                  <a:cubicBezTo>
                    <a:pt x="2087404" y="221456"/>
                    <a:pt x="2081689" y="244316"/>
                    <a:pt x="2075974" y="271939"/>
                  </a:cubicBezTo>
                  <a:cubicBezTo>
                    <a:pt x="2075021" y="274796"/>
                    <a:pt x="2075021" y="278606"/>
                    <a:pt x="2074069" y="282416"/>
                  </a:cubicBezTo>
                  <a:cubicBezTo>
                    <a:pt x="2072164" y="278606"/>
                    <a:pt x="2070259" y="274796"/>
                    <a:pt x="2068354" y="271939"/>
                  </a:cubicBezTo>
                  <a:cubicBezTo>
                    <a:pt x="2067401" y="270034"/>
                    <a:pt x="2066449" y="268129"/>
                    <a:pt x="2065496" y="266224"/>
                  </a:cubicBezTo>
                  <a:cubicBezTo>
                    <a:pt x="2067401" y="257651"/>
                    <a:pt x="2069306" y="249079"/>
                    <a:pt x="2072164" y="241459"/>
                  </a:cubicBezTo>
                  <a:close/>
                  <a:moveTo>
                    <a:pt x="2062639" y="270034"/>
                  </a:moveTo>
                  <a:cubicBezTo>
                    <a:pt x="2062639" y="270986"/>
                    <a:pt x="2063591" y="271939"/>
                    <a:pt x="2063591" y="272891"/>
                  </a:cubicBezTo>
                  <a:cubicBezTo>
                    <a:pt x="2065496" y="278606"/>
                    <a:pt x="2067401" y="285274"/>
                    <a:pt x="2069306" y="292894"/>
                  </a:cubicBezTo>
                  <a:cubicBezTo>
                    <a:pt x="2069306" y="293846"/>
                    <a:pt x="2069306" y="293846"/>
                    <a:pt x="2070259" y="294799"/>
                  </a:cubicBezTo>
                  <a:cubicBezTo>
                    <a:pt x="2069306" y="299561"/>
                    <a:pt x="2068354" y="305276"/>
                    <a:pt x="2067401" y="310039"/>
                  </a:cubicBezTo>
                  <a:cubicBezTo>
                    <a:pt x="2066449" y="308134"/>
                    <a:pt x="2066449" y="305276"/>
                    <a:pt x="2065496" y="303371"/>
                  </a:cubicBezTo>
                  <a:cubicBezTo>
                    <a:pt x="2063591" y="296704"/>
                    <a:pt x="2060734" y="290036"/>
                    <a:pt x="2058829" y="284321"/>
                  </a:cubicBezTo>
                  <a:cubicBezTo>
                    <a:pt x="2059781" y="279559"/>
                    <a:pt x="2061686" y="274796"/>
                    <a:pt x="2062639" y="270034"/>
                  </a:cubicBezTo>
                  <a:close/>
                  <a:moveTo>
                    <a:pt x="2053114" y="301466"/>
                  </a:moveTo>
                  <a:cubicBezTo>
                    <a:pt x="2053114" y="303371"/>
                    <a:pt x="2054066" y="304324"/>
                    <a:pt x="2054066" y="306229"/>
                  </a:cubicBezTo>
                  <a:cubicBezTo>
                    <a:pt x="2055019" y="310991"/>
                    <a:pt x="2055971" y="315754"/>
                    <a:pt x="2056924" y="320516"/>
                  </a:cubicBezTo>
                  <a:cubicBezTo>
                    <a:pt x="2056924" y="320516"/>
                    <a:pt x="2055971" y="320516"/>
                    <a:pt x="2055971" y="320516"/>
                  </a:cubicBezTo>
                  <a:cubicBezTo>
                    <a:pt x="2051209" y="318611"/>
                    <a:pt x="2049304" y="317659"/>
                    <a:pt x="2049304" y="317659"/>
                  </a:cubicBezTo>
                  <a:cubicBezTo>
                    <a:pt x="2049304" y="317659"/>
                    <a:pt x="2051209" y="319564"/>
                    <a:pt x="2055971" y="321469"/>
                  </a:cubicBezTo>
                  <a:cubicBezTo>
                    <a:pt x="2056924" y="321469"/>
                    <a:pt x="2056924" y="322421"/>
                    <a:pt x="2057876" y="322421"/>
                  </a:cubicBezTo>
                  <a:cubicBezTo>
                    <a:pt x="2058829" y="326231"/>
                    <a:pt x="2058829" y="329089"/>
                    <a:pt x="2059781" y="332899"/>
                  </a:cubicBezTo>
                  <a:cubicBezTo>
                    <a:pt x="2057876" y="335756"/>
                    <a:pt x="2055971" y="338614"/>
                    <a:pt x="2053114" y="342424"/>
                  </a:cubicBezTo>
                  <a:cubicBezTo>
                    <a:pt x="2052161" y="335756"/>
                    <a:pt x="2050256" y="328136"/>
                    <a:pt x="2049304" y="321469"/>
                  </a:cubicBezTo>
                  <a:cubicBezTo>
                    <a:pt x="2049304" y="319564"/>
                    <a:pt x="2049304" y="317659"/>
                    <a:pt x="2049304" y="315754"/>
                  </a:cubicBezTo>
                  <a:cubicBezTo>
                    <a:pt x="2050256" y="310991"/>
                    <a:pt x="2052161" y="305276"/>
                    <a:pt x="2053114" y="301466"/>
                  </a:cubicBezTo>
                  <a:close/>
                  <a:moveTo>
                    <a:pt x="2044541" y="260509"/>
                  </a:moveTo>
                  <a:cubicBezTo>
                    <a:pt x="2044541" y="260509"/>
                    <a:pt x="2044541" y="260509"/>
                    <a:pt x="2044541" y="260509"/>
                  </a:cubicBezTo>
                  <a:cubicBezTo>
                    <a:pt x="2044541" y="260509"/>
                    <a:pt x="2044541" y="259556"/>
                    <a:pt x="2044541" y="259556"/>
                  </a:cubicBezTo>
                  <a:cubicBezTo>
                    <a:pt x="2044541" y="259556"/>
                    <a:pt x="2044541" y="259556"/>
                    <a:pt x="2044541" y="260509"/>
                  </a:cubicBezTo>
                  <a:close/>
                  <a:moveTo>
                    <a:pt x="2019776" y="188119"/>
                  </a:moveTo>
                  <a:cubicBezTo>
                    <a:pt x="2019776" y="187166"/>
                    <a:pt x="2019776" y="186214"/>
                    <a:pt x="2019776" y="185261"/>
                  </a:cubicBezTo>
                  <a:cubicBezTo>
                    <a:pt x="2019776" y="182404"/>
                    <a:pt x="2020729" y="179546"/>
                    <a:pt x="2020729" y="177641"/>
                  </a:cubicBezTo>
                  <a:cubicBezTo>
                    <a:pt x="2020729" y="180499"/>
                    <a:pt x="2020729" y="184309"/>
                    <a:pt x="2020729" y="189071"/>
                  </a:cubicBezTo>
                  <a:cubicBezTo>
                    <a:pt x="2020729" y="197644"/>
                    <a:pt x="2021681" y="208121"/>
                    <a:pt x="2021681" y="220504"/>
                  </a:cubicBezTo>
                  <a:cubicBezTo>
                    <a:pt x="2021681" y="228124"/>
                    <a:pt x="2022634" y="235744"/>
                    <a:pt x="2023586" y="244316"/>
                  </a:cubicBezTo>
                  <a:cubicBezTo>
                    <a:pt x="2023586" y="245269"/>
                    <a:pt x="2022634" y="246221"/>
                    <a:pt x="2022634" y="247174"/>
                  </a:cubicBezTo>
                  <a:cubicBezTo>
                    <a:pt x="2020729" y="238601"/>
                    <a:pt x="2018824" y="230029"/>
                    <a:pt x="2016919" y="222409"/>
                  </a:cubicBezTo>
                  <a:cubicBezTo>
                    <a:pt x="2018824" y="209074"/>
                    <a:pt x="2018824" y="197644"/>
                    <a:pt x="2019776" y="188119"/>
                  </a:cubicBezTo>
                  <a:close/>
                  <a:moveTo>
                    <a:pt x="1999774" y="298609"/>
                  </a:moveTo>
                  <a:cubicBezTo>
                    <a:pt x="1999774" y="300514"/>
                    <a:pt x="1999774" y="302419"/>
                    <a:pt x="1999774" y="304324"/>
                  </a:cubicBezTo>
                  <a:cubicBezTo>
                    <a:pt x="1998821" y="306229"/>
                    <a:pt x="1998821" y="308134"/>
                    <a:pt x="1997869" y="310039"/>
                  </a:cubicBezTo>
                  <a:cubicBezTo>
                    <a:pt x="1998821" y="306229"/>
                    <a:pt x="1999774" y="302419"/>
                    <a:pt x="1999774" y="298609"/>
                  </a:cubicBezTo>
                  <a:close/>
                  <a:moveTo>
                    <a:pt x="1992154" y="349091"/>
                  </a:moveTo>
                  <a:cubicBezTo>
                    <a:pt x="1992154" y="351949"/>
                    <a:pt x="1992154" y="355759"/>
                    <a:pt x="1992154" y="359569"/>
                  </a:cubicBezTo>
                  <a:cubicBezTo>
                    <a:pt x="1992154" y="362426"/>
                    <a:pt x="1992154" y="366236"/>
                    <a:pt x="1992154" y="369094"/>
                  </a:cubicBezTo>
                  <a:cubicBezTo>
                    <a:pt x="1991201" y="370046"/>
                    <a:pt x="1990249" y="371951"/>
                    <a:pt x="1988344" y="373856"/>
                  </a:cubicBezTo>
                  <a:cubicBezTo>
                    <a:pt x="1990249" y="365284"/>
                    <a:pt x="1991201" y="356711"/>
                    <a:pt x="1992154" y="349091"/>
                  </a:cubicBezTo>
                  <a:close/>
                  <a:moveTo>
                    <a:pt x="1987391" y="381476"/>
                  </a:moveTo>
                  <a:cubicBezTo>
                    <a:pt x="1987391" y="381476"/>
                    <a:pt x="1987391" y="381476"/>
                    <a:pt x="1987391" y="381476"/>
                  </a:cubicBezTo>
                  <a:cubicBezTo>
                    <a:pt x="1989296" y="377666"/>
                    <a:pt x="1991201" y="374809"/>
                    <a:pt x="1992154" y="372904"/>
                  </a:cubicBezTo>
                  <a:cubicBezTo>
                    <a:pt x="1992154" y="374809"/>
                    <a:pt x="1992154" y="377666"/>
                    <a:pt x="1992154" y="379571"/>
                  </a:cubicBezTo>
                  <a:cubicBezTo>
                    <a:pt x="1992154" y="381476"/>
                    <a:pt x="1991201" y="384334"/>
                    <a:pt x="1991201" y="386239"/>
                  </a:cubicBezTo>
                  <a:cubicBezTo>
                    <a:pt x="1990249" y="391001"/>
                    <a:pt x="1989296" y="395764"/>
                    <a:pt x="1988344" y="400526"/>
                  </a:cubicBezTo>
                  <a:cubicBezTo>
                    <a:pt x="1988344" y="400526"/>
                    <a:pt x="1988344" y="399574"/>
                    <a:pt x="1988344" y="399574"/>
                  </a:cubicBezTo>
                  <a:cubicBezTo>
                    <a:pt x="1987391" y="397669"/>
                    <a:pt x="1986439" y="394811"/>
                    <a:pt x="1985486" y="392906"/>
                  </a:cubicBezTo>
                  <a:cubicBezTo>
                    <a:pt x="1986439" y="389096"/>
                    <a:pt x="1986439" y="385286"/>
                    <a:pt x="1987391" y="381476"/>
                  </a:cubicBezTo>
                  <a:close/>
                  <a:moveTo>
                    <a:pt x="1968341" y="290989"/>
                  </a:moveTo>
                  <a:cubicBezTo>
                    <a:pt x="1968341" y="292894"/>
                    <a:pt x="1968341" y="294799"/>
                    <a:pt x="1967389" y="297656"/>
                  </a:cubicBezTo>
                  <a:cubicBezTo>
                    <a:pt x="1967389" y="299561"/>
                    <a:pt x="1966436" y="302419"/>
                    <a:pt x="1966436" y="305276"/>
                  </a:cubicBezTo>
                  <a:cubicBezTo>
                    <a:pt x="1966436" y="309086"/>
                    <a:pt x="1965484" y="313849"/>
                    <a:pt x="1965484" y="318611"/>
                  </a:cubicBezTo>
                  <a:cubicBezTo>
                    <a:pt x="1965484" y="313849"/>
                    <a:pt x="1964531" y="309086"/>
                    <a:pt x="1964531" y="304324"/>
                  </a:cubicBezTo>
                  <a:cubicBezTo>
                    <a:pt x="1964531" y="303371"/>
                    <a:pt x="1964531" y="301466"/>
                    <a:pt x="1964531" y="300514"/>
                  </a:cubicBezTo>
                  <a:cubicBezTo>
                    <a:pt x="1965484" y="296704"/>
                    <a:pt x="1967389" y="293846"/>
                    <a:pt x="1968341" y="290989"/>
                  </a:cubicBezTo>
                  <a:close/>
                  <a:moveTo>
                    <a:pt x="1937861" y="310039"/>
                  </a:moveTo>
                  <a:cubicBezTo>
                    <a:pt x="1937861" y="307181"/>
                    <a:pt x="1937861" y="304324"/>
                    <a:pt x="1937861" y="302419"/>
                  </a:cubicBezTo>
                  <a:cubicBezTo>
                    <a:pt x="1937861" y="300514"/>
                    <a:pt x="1937861" y="297656"/>
                    <a:pt x="1937861" y="295751"/>
                  </a:cubicBezTo>
                  <a:cubicBezTo>
                    <a:pt x="1937861" y="299561"/>
                    <a:pt x="1938814" y="302419"/>
                    <a:pt x="1938814" y="306229"/>
                  </a:cubicBezTo>
                  <a:cubicBezTo>
                    <a:pt x="1938814" y="308134"/>
                    <a:pt x="1938814" y="309086"/>
                    <a:pt x="1937861" y="310039"/>
                  </a:cubicBezTo>
                  <a:close/>
                  <a:moveTo>
                    <a:pt x="1938814" y="272891"/>
                  </a:moveTo>
                  <a:cubicBezTo>
                    <a:pt x="1937861" y="270034"/>
                    <a:pt x="1937861" y="268129"/>
                    <a:pt x="1936909" y="266224"/>
                  </a:cubicBezTo>
                  <a:cubicBezTo>
                    <a:pt x="1936909" y="264319"/>
                    <a:pt x="1936909" y="262414"/>
                    <a:pt x="1936909" y="261461"/>
                  </a:cubicBezTo>
                  <a:cubicBezTo>
                    <a:pt x="1936909" y="256699"/>
                    <a:pt x="1936909" y="250984"/>
                    <a:pt x="1936909" y="246221"/>
                  </a:cubicBezTo>
                  <a:cubicBezTo>
                    <a:pt x="1936909" y="253841"/>
                    <a:pt x="1937861" y="263366"/>
                    <a:pt x="1938814" y="272891"/>
                  </a:cubicBezTo>
                  <a:close/>
                  <a:moveTo>
                    <a:pt x="1900714" y="338614"/>
                  </a:moveTo>
                  <a:cubicBezTo>
                    <a:pt x="1900714" y="336709"/>
                    <a:pt x="1900714" y="334804"/>
                    <a:pt x="1900714" y="333851"/>
                  </a:cubicBezTo>
                  <a:cubicBezTo>
                    <a:pt x="1901666" y="331946"/>
                    <a:pt x="1901666" y="330041"/>
                    <a:pt x="1902619" y="329089"/>
                  </a:cubicBezTo>
                  <a:cubicBezTo>
                    <a:pt x="1903571" y="328136"/>
                    <a:pt x="1904524" y="326231"/>
                    <a:pt x="1904524" y="325279"/>
                  </a:cubicBezTo>
                  <a:cubicBezTo>
                    <a:pt x="1902619" y="330041"/>
                    <a:pt x="1901666" y="333851"/>
                    <a:pt x="1900714" y="338614"/>
                  </a:cubicBezTo>
                  <a:close/>
                  <a:moveTo>
                    <a:pt x="1915954" y="436721"/>
                  </a:moveTo>
                  <a:cubicBezTo>
                    <a:pt x="1915954" y="435769"/>
                    <a:pt x="1915954" y="434816"/>
                    <a:pt x="1915954" y="433864"/>
                  </a:cubicBezTo>
                  <a:cubicBezTo>
                    <a:pt x="1915954" y="433864"/>
                    <a:pt x="1915954" y="434816"/>
                    <a:pt x="1916906" y="434816"/>
                  </a:cubicBezTo>
                  <a:cubicBezTo>
                    <a:pt x="1915954" y="435769"/>
                    <a:pt x="1915954" y="436721"/>
                    <a:pt x="1915954" y="436721"/>
                  </a:cubicBezTo>
                  <a:close/>
                  <a:moveTo>
                    <a:pt x="1920716" y="401479"/>
                  </a:moveTo>
                  <a:cubicBezTo>
                    <a:pt x="1920716" y="403384"/>
                    <a:pt x="1919764" y="405289"/>
                    <a:pt x="1919764" y="407194"/>
                  </a:cubicBezTo>
                  <a:cubicBezTo>
                    <a:pt x="1918811" y="406241"/>
                    <a:pt x="1918811" y="405289"/>
                    <a:pt x="1917859" y="404336"/>
                  </a:cubicBezTo>
                  <a:cubicBezTo>
                    <a:pt x="1918811" y="402431"/>
                    <a:pt x="1919764" y="400526"/>
                    <a:pt x="1919764" y="398621"/>
                  </a:cubicBezTo>
                  <a:cubicBezTo>
                    <a:pt x="1920716" y="399574"/>
                    <a:pt x="1920716" y="400526"/>
                    <a:pt x="1920716" y="401479"/>
                  </a:cubicBezTo>
                  <a:close/>
                  <a:moveTo>
                    <a:pt x="1917859" y="331946"/>
                  </a:moveTo>
                  <a:cubicBezTo>
                    <a:pt x="1918811" y="333851"/>
                    <a:pt x="1919764" y="335756"/>
                    <a:pt x="1919764" y="337661"/>
                  </a:cubicBezTo>
                  <a:cubicBezTo>
                    <a:pt x="1919764" y="337661"/>
                    <a:pt x="1919764" y="337661"/>
                    <a:pt x="1919764" y="337661"/>
                  </a:cubicBezTo>
                  <a:cubicBezTo>
                    <a:pt x="1919764" y="337661"/>
                    <a:pt x="1918811" y="338614"/>
                    <a:pt x="1918811" y="338614"/>
                  </a:cubicBezTo>
                  <a:cubicBezTo>
                    <a:pt x="1917859" y="339566"/>
                    <a:pt x="1916906" y="340519"/>
                    <a:pt x="1916906" y="342424"/>
                  </a:cubicBezTo>
                  <a:cubicBezTo>
                    <a:pt x="1916906" y="341471"/>
                    <a:pt x="1916906" y="341471"/>
                    <a:pt x="1916906" y="341471"/>
                  </a:cubicBezTo>
                  <a:cubicBezTo>
                    <a:pt x="1916906" y="341471"/>
                    <a:pt x="1916906" y="342424"/>
                    <a:pt x="1915954" y="344329"/>
                  </a:cubicBezTo>
                  <a:cubicBezTo>
                    <a:pt x="1915954" y="344329"/>
                    <a:pt x="1915001" y="345281"/>
                    <a:pt x="1915001" y="345281"/>
                  </a:cubicBezTo>
                  <a:cubicBezTo>
                    <a:pt x="1915954" y="340519"/>
                    <a:pt x="1916906" y="335756"/>
                    <a:pt x="1917859" y="331946"/>
                  </a:cubicBezTo>
                  <a:close/>
                  <a:moveTo>
                    <a:pt x="1919764" y="360521"/>
                  </a:moveTo>
                  <a:cubicBezTo>
                    <a:pt x="1919764" y="361474"/>
                    <a:pt x="1919764" y="362426"/>
                    <a:pt x="1919764" y="364331"/>
                  </a:cubicBezTo>
                  <a:cubicBezTo>
                    <a:pt x="1917859" y="367189"/>
                    <a:pt x="1916906" y="370999"/>
                    <a:pt x="1915001" y="373856"/>
                  </a:cubicBezTo>
                  <a:cubicBezTo>
                    <a:pt x="1913096" y="378619"/>
                    <a:pt x="1910239" y="383381"/>
                    <a:pt x="1908334" y="388144"/>
                  </a:cubicBezTo>
                  <a:cubicBezTo>
                    <a:pt x="1908334" y="388144"/>
                    <a:pt x="1907381" y="387191"/>
                    <a:pt x="1907381" y="387191"/>
                  </a:cubicBezTo>
                  <a:cubicBezTo>
                    <a:pt x="1907381" y="386239"/>
                    <a:pt x="1907381" y="386239"/>
                    <a:pt x="1907381" y="385286"/>
                  </a:cubicBezTo>
                  <a:cubicBezTo>
                    <a:pt x="1908334" y="383381"/>
                    <a:pt x="1909286" y="381476"/>
                    <a:pt x="1910239" y="380524"/>
                  </a:cubicBezTo>
                  <a:cubicBezTo>
                    <a:pt x="1913096" y="372904"/>
                    <a:pt x="1916906" y="366236"/>
                    <a:pt x="1919764" y="360521"/>
                  </a:cubicBezTo>
                  <a:close/>
                  <a:moveTo>
                    <a:pt x="1910239" y="299561"/>
                  </a:moveTo>
                  <a:cubicBezTo>
                    <a:pt x="1909286" y="301466"/>
                    <a:pt x="1909286" y="303371"/>
                    <a:pt x="1908334" y="305276"/>
                  </a:cubicBezTo>
                  <a:cubicBezTo>
                    <a:pt x="1908334" y="305276"/>
                    <a:pt x="1908334" y="305276"/>
                    <a:pt x="1908334" y="305276"/>
                  </a:cubicBezTo>
                  <a:cubicBezTo>
                    <a:pt x="1909286" y="302419"/>
                    <a:pt x="1910239" y="300514"/>
                    <a:pt x="1910239" y="299561"/>
                  </a:cubicBezTo>
                  <a:close/>
                  <a:moveTo>
                    <a:pt x="1906429" y="313849"/>
                  </a:moveTo>
                  <a:cubicBezTo>
                    <a:pt x="1907381" y="311944"/>
                    <a:pt x="1907381" y="310991"/>
                    <a:pt x="1908334" y="309086"/>
                  </a:cubicBezTo>
                  <a:cubicBezTo>
                    <a:pt x="1908334" y="309086"/>
                    <a:pt x="1908334" y="309086"/>
                    <a:pt x="1908334" y="310039"/>
                  </a:cubicBezTo>
                  <a:cubicBezTo>
                    <a:pt x="1907381" y="311944"/>
                    <a:pt x="1907381" y="313849"/>
                    <a:pt x="1906429" y="315754"/>
                  </a:cubicBezTo>
                  <a:cubicBezTo>
                    <a:pt x="1906429" y="315754"/>
                    <a:pt x="1905476" y="316706"/>
                    <a:pt x="1905476" y="316706"/>
                  </a:cubicBezTo>
                  <a:cubicBezTo>
                    <a:pt x="1905476" y="314801"/>
                    <a:pt x="1905476" y="314801"/>
                    <a:pt x="1906429" y="313849"/>
                  </a:cubicBezTo>
                  <a:close/>
                  <a:moveTo>
                    <a:pt x="1893094" y="259556"/>
                  </a:moveTo>
                  <a:cubicBezTo>
                    <a:pt x="1893094" y="258604"/>
                    <a:pt x="1894046" y="257651"/>
                    <a:pt x="1894046" y="256699"/>
                  </a:cubicBezTo>
                  <a:cubicBezTo>
                    <a:pt x="1894046" y="256699"/>
                    <a:pt x="1894999" y="256699"/>
                    <a:pt x="1894999" y="256699"/>
                  </a:cubicBezTo>
                  <a:cubicBezTo>
                    <a:pt x="1896904" y="257651"/>
                    <a:pt x="1897856" y="259556"/>
                    <a:pt x="1899761" y="260509"/>
                  </a:cubicBezTo>
                  <a:lnTo>
                    <a:pt x="1904524" y="275749"/>
                  </a:lnTo>
                  <a:cubicBezTo>
                    <a:pt x="1901666" y="283369"/>
                    <a:pt x="1898809" y="290036"/>
                    <a:pt x="1895951" y="297656"/>
                  </a:cubicBezTo>
                  <a:cubicBezTo>
                    <a:pt x="1894999" y="291941"/>
                    <a:pt x="1894999" y="286226"/>
                    <a:pt x="1894046" y="281464"/>
                  </a:cubicBezTo>
                  <a:cubicBezTo>
                    <a:pt x="1894046" y="277654"/>
                    <a:pt x="1893094" y="273844"/>
                    <a:pt x="1892141" y="270034"/>
                  </a:cubicBezTo>
                  <a:cubicBezTo>
                    <a:pt x="1892141" y="270986"/>
                    <a:pt x="1893094" y="271939"/>
                    <a:pt x="1893094" y="272891"/>
                  </a:cubicBezTo>
                  <a:cubicBezTo>
                    <a:pt x="1893094" y="269081"/>
                    <a:pt x="1892141" y="264319"/>
                    <a:pt x="1893094" y="259556"/>
                  </a:cubicBezTo>
                  <a:close/>
                  <a:moveTo>
                    <a:pt x="1841659" y="297656"/>
                  </a:moveTo>
                  <a:cubicBezTo>
                    <a:pt x="1841659" y="303371"/>
                    <a:pt x="1840706" y="308134"/>
                    <a:pt x="1840706" y="313849"/>
                  </a:cubicBezTo>
                  <a:cubicBezTo>
                    <a:pt x="1839754" y="307181"/>
                    <a:pt x="1839754" y="300514"/>
                    <a:pt x="1838801" y="294799"/>
                  </a:cubicBezTo>
                  <a:cubicBezTo>
                    <a:pt x="1838801" y="292894"/>
                    <a:pt x="1838801" y="291941"/>
                    <a:pt x="1838801" y="290989"/>
                  </a:cubicBezTo>
                  <a:cubicBezTo>
                    <a:pt x="1839754" y="292894"/>
                    <a:pt x="1840706" y="294799"/>
                    <a:pt x="1841659" y="297656"/>
                  </a:cubicBezTo>
                  <a:close/>
                  <a:moveTo>
                    <a:pt x="1822609" y="363379"/>
                  </a:moveTo>
                  <a:cubicBezTo>
                    <a:pt x="1823561" y="359569"/>
                    <a:pt x="1825466" y="356711"/>
                    <a:pt x="1826419" y="353854"/>
                  </a:cubicBezTo>
                  <a:cubicBezTo>
                    <a:pt x="1826419" y="357664"/>
                    <a:pt x="1826419" y="360521"/>
                    <a:pt x="1827371" y="364331"/>
                  </a:cubicBezTo>
                  <a:cubicBezTo>
                    <a:pt x="1826419" y="365284"/>
                    <a:pt x="1824514" y="367189"/>
                    <a:pt x="1823561" y="368141"/>
                  </a:cubicBezTo>
                  <a:cubicBezTo>
                    <a:pt x="1822609" y="366236"/>
                    <a:pt x="1822609" y="365284"/>
                    <a:pt x="1822609" y="363379"/>
                  </a:cubicBezTo>
                  <a:close/>
                  <a:moveTo>
                    <a:pt x="1828324" y="403384"/>
                  </a:moveTo>
                  <a:cubicBezTo>
                    <a:pt x="1828324" y="402431"/>
                    <a:pt x="1827371" y="401479"/>
                    <a:pt x="1827371" y="400526"/>
                  </a:cubicBezTo>
                  <a:cubicBezTo>
                    <a:pt x="1826419" y="393859"/>
                    <a:pt x="1825466" y="387191"/>
                    <a:pt x="1825466" y="381476"/>
                  </a:cubicBezTo>
                  <a:cubicBezTo>
                    <a:pt x="1826419" y="379571"/>
                    <a:pt x="1827371" y="378619"/>
                    <a:pt x="1828324" y="377666"/>
                  </a:cubicBezTo>
                  <a:cubicBezTo>
                    <a:pt x="1828324" y="385286"/>
                    <a:pt x="1828324" y="391954"/>
                    <a:pt x="1829276" y="399574"/>
                  </a:cubicBezTo>
                  <a:cubicBezTo>
                    <a:pt x="1828324" y="400526"/>
                    <a:pt x="1828324" y="402431"/>
                    <a:pt x="1828324" y="403384"/>
                  </a:cubicBezTo>
                  <a:close/>
                  <a:moveTo>
                    <a:pt x="1833086" y="339566"/>
                  </a:moveTo>
                  <a:cubicBezTo>
                    <a:pt x="1833086" y="339566"/>
                    <a:pt x="1833086" y="339566"/>
                    <a:pt x="1833086" y="339566"/>
                  </a:cubicBezTo>
                  <a:cubicBezTo>
                    <a:pt x="1833086" y="339566"/>
                    <a:pt x="1833086" y="340519"/>
                    <a:pt x="1833086" y="340519"/>
                  </a:cubicBezTo>
                  <a:cubicBezTo>
                    <a:pt x="1833086" y="340519"/>
                    <a:pt x="1833086" y="339566"/>
                    <a:pt x="1833086" y="339566"/>
                  </a:cubicBezTo>
                  <a:close/>
                  <a:moveTo>
                    <a:pt x="1824514" y="272891"/>
                  </a:moveTo>
                  <a:cubicBezTo>
                    <a:pt x="1824514" y="269081"/>
                    <a:pt x="1824514" y="266224"/>
                    <a:pt x="1824514" y="263366"/>
                  </a:cubicBezTo>
                  <a:cubicBezTo>
                    <a:pt x="1827371" y="269081"/>
                    <a:pt x="1831181" y="276701"/>
                    <a:pt x="1835944" y="285274"/>
                  </a:cubicBezTo>
                  <a:cubicBezTo>
                    <a:pt x="1835944" y="288131"/>
                    <a:pt x="1835944" y="290989"/>
                    <a:pt x="1834991" y="294799"/>
                  </a:cubicBezTo>
                  <a:cubicBezTo>
                    <a:pt x="1834991" y="302419"/>
                    <a:pt x="1834039" y="310991"/>
                    <a:pt x="1834039" y="320516"/>
                  </a:cubicBezTo>
                  <a:cubicBezTo>
                    <a:pt x="1834039" y="323374"/>
                    <a:pt x="1834039" y="327184"/>
                    <a:pt x="1834039" y="330994"/>
                  </a:cubicBezTo>
                  <a:cubicBezTo>
                    <a:pt x="1834039" y="330994"/>
                    <a:pt x="1833086" y="330994"/>
                    <a:pt x="1833086" y="331946"/>
                  </a:cubicBezTo>
                  <a:cubicBezTo>
                    <a:pt x="1833086" y="331946"/>
                    <a:pt x="1832134" y="332899"/>
                    <a:pt x="1832134" y="332899"/>
                  </a:cubicBezTo>
                  <a:cubicBezTo>
                    <a:pt x="1830229" y="326231"/>
                    <a:pt x="1829276" y="321469"/>
                    <a:pt x="1827371" y="316706"/>
                  </a:cubicBezTo>
                  <a:cubicBezTo>
                    <a:pt x="1825466" y="310991"/>
                    <a:pt x="1823561" y="306229"/>
                    <a:pt x="1822609" y="303371"/>
                  </a:cubicBezTo>
                  <a:cubicBezTo>
                    <a:pt x="1823561" y="292894"/>
                    <a:pt x="1823561" y="282416"/>
                    <a:pt x="1824514" y="272891"/>
                  </a:cubicBezTo>
                  <a:close/>
                  <a:moveTo>
                    <a:pt x="1822609" y="309086"/>
                  </a:moveTo>
                  <a:cubicBezTo>
                    <a:pt x="1822609" y="311944"/>
                    <a:pt x="1823561" y="314801"/>
                    <a:pt x="1823561" y="317659"/>
                  </a:cubicBezTo>
                  <a:cubicBezTo>
                    <a:pt x="1824514" y="323374"/>
                    <a:pt x="1824514" y="330994"/>
                    <a:pt x="1825466" y="338614"/>
                  </a:cubicBezTo>
                  <a:cubicBezTo>
                    <a:pt x="1825466" y="339566"/>
                    <a:pt x="1825466" y="340519"/>
                    <a:pt x="1825466" y="340519"/>
                  </a:cubicBezTo>
                  <a:cubicBezTo>
                    <a:pt x="1823561" y="342424"/>
                    <a:pt x="1822609" y="345281"/>
                    <a:pt x="1820704" y="348139"/>
                  </a:cubicBezTo>
                  <a:cubicBezTo>
                    <a:pt x="1820704" y="343376"/>
                    <a:pt x="1820704" y="337661"/>
                    <a:pt x="1820704" y="332899"/>
                  </a:cubicBezTo>
                  <a:cubicBezTo>
                    <a:pt x="1820704" y="332899"/>
                    <a:pt x="1820704" y="332899"/>
                    <a:pt x="1820704" y="331946"/>
                  </a:cubicBezTo>
                  <a:cubicBezTo>
                    <a:pt x="1821656" y="324326"/>
                    <a:pt x="1821656" y="316706"/>
                    <a:pt x="1822609" y="309086"/>
                  </a:cubicBezTo>
                  <a:close/>
                  <a:moveTo>
                    <a:pt x="1763554" y="411956"/>
                  </a:moveTo>
                  <a:cubicBezTo>
                    <a:pt x="1763554" y="410051"/>
                    <a:pt x="1762601" y="408146"/>
                    <a:pt x="1762601" y="406241"/>
                  </a:cubicBezTo>
                  <a:cubicBezTo>
                    <a:pt x="1762601" y="403384"/>
                    <a:pt x="1761649" y="400526"/>
                    <a:pt x="1761649" y="397669"/>
                  </a:cubicBezTo>
                  <a:cubicBezTo>
                    <a:pt x="1761649" y="397669"/>
                    <a:pt x="1761649" y="397669"/>
                    <a:pt x="1761649" y="397669"/>
                  </a:cubicBezTo>
                  <a:cubicBezTo>
                    <a:pt x="1762601" y="398621"/>
                    <a:pt x="1763554" y="399574"/>
                    <a:pt x="1764506" y="400526"/>
                  </a:cubicBezTo>
                  <a:cubicBezTo>
                    <a:pt x="1764506" y="404336"/>
                    <a:pt x="1764506" y="408146"/>
                    <a:pt x="1763554" y="411956"/>
                  </a:cubicBezTo>
                  <a:close/>
                  <a:moveTo>
                    <a:pt x="1766411" y="379571"/>
                  </a:moveTo>
                  <a:cubicBezTo>
                    <a:pt x="1766411" y="379571"/>
                    <a:pt x="1766411" y="379571"/>
                    <a:pt x="1766411" y="379571"/>
                  </a:cubicBezTo>
                  <a:cubicBezTo>
                    <a:pt x="1766411" y="378619"/>
                    <a:pt x="1766411" y="377666"/>
                    <a:pt x="1766411" y="377666"/>
                  </a:cubicBezTo>
                  <a:cubicBezTo>
                    <a:pt x="1766411" y="378619"/>
                    <a:pt x="1766411" y="379571"/>
                    <a:pt x="1766411" y="379571"/>
                  </a:cubicBezTo>
                  <a:close/>
                  <a:moveTo>
                    <a:pt x="1792129" y="251936"/>
                  </a:moveTo>
                  <a:lnTo>
                    <a:pt x="1802606" y="219551"/>
                  </a:lnTo>
                  <a:cubicBezTo>
                    <a:pt x="1802606" y="219551"/>
                    <a:pt x="1802606" y="219551"/>
                    <a:pt x="1802606" y="219551"/>
                  </a:cubicBezTo>
                  <a:cubicBezTo>
                    <a:pt x="1802606" y="237649"/>
                    <a:pt x="1801654" y="255746"/>
                    <a:pt x="1801654" y="274796"/>
                  </a:cubicBezTo>
                  <a:cubicBezTo>
                    <a:pt x="1801654" y="291941"/>
                    <a:pt x="1800701" y="309086"/>
                    <a:pt x="1800701" y="327184"/>
                  </a:cubicBezTo>
                  <a:cubicBezTo>
                    <a:pt x="1798796" y="321469"/>
                    <a:pt x="1796891" y="315754"/>
                    <a:pt x="1794034" y="310991"/>
                  </a:cubicBezTo>
                  <a:cubicBezTo>
                    <a:pt x="1792129" y="305276"/>
                    <a:pt x="1790224" y="299561"/>
                    <a:pt x="1788319" y="294799"/>
                  </a:cubicBezTo>
                  <a:cubicBezTo>
                    <a:pt x="1788319" y="293846"/>
                    <a:pt x="1787366" y="292894"/>
                    <a:pt x="1787366" y="292894"/>
                  </a:cubicBezTo>
                  <a:cubicBezTo>
                    <a:pt x="1787366" y="290989"/>
                    <a:pt x="1786414" y="289084"/>
                    <a:pt x="1786414" y="287179"/>
                  </a:cubicBezTo>
                  <a:cubicBezTo>
                    <a:pt x="1787366" y="284321"/>
                    <a:pt x="1788319" y="282416"/>
                    <a:pt x="1788319" y="279559"/>
                  </a:cubicBezTo>
                  <a:cubicBezTo>
                    <a:pt x="1788319" y="278606"/>
                    <a:pt x="1788319" y="277654"/>
                    <a:pt x="1787366" y="275749"/>
                  </a:cubicBezTo>
                  <a:cubicBezTo>
                    <a:pt x="1787366" y="274796"/>
                    <a:pt x="1785461" y="274796"/>
                    <a:pt x="1785461" y="274796"/>
                  </a:cubicBezTo>
                  <a:cubicBezTo>
                    <a:pt x="1785461" y="274796"/>
                    <a:pt x="1785461" y="274796"/>
                    <a:pt x="1785461" y="274796"/>
                  </a:cubicBezTo>
                  <a:lnTo>
                    <a:pt x="1792129" y="251936"/>
                  </a:lnTo>
                  <a:close/>
                  <a:moveTo>
                    <a:pt x="1785461" y="276701"/>
                  </a:moveTo>
                  <a:cubicBezTo>
                    <a:pt x="1785461" y="276701"/>
                    <a:pt x="1786414" y="277654"/>
                    <a:pt x="1786414" y="278606"/>
                  </a:cubicBezTo>
                  <a:cubicBezTo>
                    <a:pt x="1786414" y="279559"/>
                    <a:pt x="1786414" y="281464"/>
                    <a:pt x="1786414" y="282416"/>
                  </a:cubicBezTo>
                  <a:cubicBezTo>
                    <a:pt x="1785461" y="280511"/>
                    <a:pt x="1785461" y="278606"/>
                    <a:pt x="1785461" y="276701"/>
                  </a:cubicBezTo>
                  <a:cubicBezTo>
                    <a:pt x="1785461" y="276701"/>
                    <a:pt x="1785461" y="276701"/>
                    <a:pt x="1785461" y="276701"/>
                  </a:cubicBezTo>
                  <a:close/>
                  <a:moveTo>
                    <a:pt x="1776889" y="330994"/>
                  </a:moveTo>
                  <a:cubicBezTo>
                    <a:pt x="1779746" y="345281"/>
                    <a:pt x="1782604" y="360521"/>
                    <a:pt x="1785461" y="376714"/>
                  </a:cubicBezTo>
                  <a:cubicBezTo>
                    <a:pt x="1785461" y="379571"/>
                    <a:pt x="1786414" y="382429"/>
                    <a:pt x="1786414" y="385286"/>
                  </a:cubicBezTo>
                  <a:cubicBezTo>
                    <a:pt x="1785461" y="384334"/>
                    <a:pt x="1785461" y="383381"/>
                    <a:pt x="1784509" y="382429"/>
                  </a:cubicBezTo>
                  <a:cubicBezTo>
                    <a:pt x="1785461" y="377666"/>
                    <a:pt x="1785461" y="374809"/>
                    <a:pt x="1785461" y="374809"/>
                  </a:cubicBezTo>
                  <a:cubicBezTo>
                    <a:pt x="1785461" y="374809"/>
                    <a:pt x="1784509" y="376714"/>
                    <a:pt x="1783556" y="380524"/>
                  </a:cubicBezTo>
                  <a:cubicBezTo>
                    <a:pt x="1781651" y="376714"/>
                    <a:pt x="1778794" y="373856"/>
                    <a:pt x="1776889" y="370999"/>
                  </a:cubicBezTo>
                  <a:cubicBezTo>
                    <a:pt x="1776889" y="357664"/>
                    <a:pt x="1776889" y="346234"/>
                    <a:pt x="1776889" y="337661"/>
                  </a:cubicBezTo>
                  <a:cubicBezTo>
                    <a:pt x="1775936" y="334804"/>
                    <a:pt x="1775936" y="332899"/>
                    <a:pt x="1776889" y="330994"/>
                  </a:cubicBezTo>
                  <a:close/>
                  <a:moveTo>
                    <a:pt x="1755934" y="211931"/>
                  </a:moveTo>
                  <a:cubicBezTo>
                    <a:pt x="1756886" y="215741"/>
                    <a:pt x="1758791" y="223361"/>
                    <a:pt x="1761649" y="233839"/>
                  </a:cubicBezTo>
                  <a:cubicBezTo>
                    <a:pt x="1761649" y="234791"/>
                    <a:pt x="1762601" y="236696"/>
                    <a:pt x="1762601" y="238601"/>
                  </a:cubicBezTo>
                  <a:cubicBezTo>
                    <a:pt x="1761649" y="237649"/>
                    <a:pt x="1761649" y="235744"/>
                    <a:pt x="1760696" y="234791"/>
                  </a:cubicBezTo>
                  <a:cubicBezTo>
                    <a:pt x="1759744" y="232886"/>
                    <a:pt x="1759744" y="230981"/>
                    <a:pt x="1759744" y="230981"/>
                  </a:cubicBezTo>
                  <a:cubicBezTo>
                    <a:pt x="1759744" y="230981"/>
                    <a:pt x="1759744" y="231934"/>
                    <a:pt x="1759744" y="232886"/>
                  </a:cubicBezTo>
                  <a:cubicBezTo>
                    <a:pt x="1758791" y="230981"/>
                    <a:pt x="1757839" y="229076"/>
                    <a:pt x="1756886" y="227171"/>
                  </a:cubicBezTo>
                  <a:cubicBezTo>
                    <a:pt x="1755934" y="226219"/>
                    <a:pt x="1755934" y="225266"/>
                    <a:pt x="1754981" y="223361"/>
                  </a:cubicBezTo>
                  <a:cubicBezTo>
                    <a:pt x="1755934" y="219551"/>
                    <a:pt x="1755934" y="215741"/>
                    <a:pt x="1755934" y="211931"/>
                  </a:cubicBezTo>
                  <a:close/>
                  <a:moveTo>
                    <a:pt x="1754981" y="232886"/>
                  </a:moveTo>
                  <a:cubicBezTo>
                    <a:pt x="1754981" y="233839"/>
                    <a:pt x="1755934" y="234791"/>
                    <a:pt x="1755934" y="235744"/>
                  </a:cubicBezTo>
                  <a:cubicBezTo>
                    <a:pt x="1755934" y="236696"/>
                    <a:pt x="1754981" y="237649"/>
                    <a:pt x="1754981" y="240506"/>
                  </a:cubicBezTo>
                  <a:cubicBezTo>
                    <a:pt x="1754981" y="237649"/>
                    <a:pt x="1754981" y="234791"/>
                    <a:pt x="1754981" y="232886"/>
                  </a:cubicBezTo>
                  <a:close/>
                  <a:moveTo>
                    <a:pt x="1754029" y="281464"/>
                  </a:moveTo>
                  <a:cubicBezTo>
                    <a:pt x="1754029" y="270986"/>
                    <a:pt x="1754029" y="261461"/>
                    <a:pt x="1754981" y="252889"/>
                  </a:cubicBezTo>
                  <a:cubicBezTo>
                    <a:pt x="1755934" y="244316"/>
                    <a:pt x="1756886" y="238601"/>
                    <a:pt x="1756886" y="236696"/>
                  </a:cubicBezTo>
                  <a:cubicBezTo>
                    <a:pt x="1758791" y="242411"/>
                    <a:pt x="1761649" y="250031"/>
                    <a:pt x="1763554" y="256699"/>
                  </a:cubicBezTo>
                  <a:cubicBezTo>
                    <a:pt x="1764506" y="265271"/>
                    <a:pt x="1766411" y="274796"/>
                    <a:pt x="1768316" y="286226"/>
                  </a:cubicBezTo>
                  <a:cubicBezTo>
                    <a:pt x="1763554" y="298609"/>
                    <a:pt x="1758791" y="310991"/>
                    <a:pt x="1754981" y="322421"/>
                  </a:cubicBezTo>
                  <a:cubicBezTo>
                    <a:pt x="1754981" y="320516"/>
                    <a:pt x="1754981" y="318611"/>
                    <a:pt x="1754029" y="317659"/>
                  </a:cubicBezTo>
                  <a:cubicBezTo>
                    <a:pt x="1754029" y="317659"/>
                    <a:pt x="1754029" y="316706"/>
                    <a:pt x="1754029" y="316706"/>
                  </a:cubicBezTo>
                  <a:cubicBezTo>
                    <a:pt x="1754029" y="303371"/>
                    <a:pt x="1754029" y="291941"/>
                    <a:pt x="1754029" y="281464"/>
                  </a:cubicBezTo>
                  <a:close/>
                  <a:moveTo>
                    <a:pt x="1687354" y="295751"/>
                  </a:moveTo>
                  <a:cubicBezTo>
                    <a:pt x="1686401" y="302419"/>
                    <a:pt x="1685449" y="309086"/>
                    <a:pt x="1685449" y="314801"/>
                  </a:cubicBezTo>
                  <a:cubicBezTo>
                    <a:pt x="1685449" y="318611"/>
                    <a:pt x="1684496" y="321469"/>
                    <a:pt x="1684496" y="325279"/>
                  </a:cubicBezTo>
                  <a:cubicBezTo>
                    <a:pt x="1683544" y="320516"/>
                    <a:pt x="1682591" y="316706"/>
                    <a:pt x="1681639" y="311944"/>
                  </a:cubicBezTo>
                  <a:cubicBezTo>
                    <a:pt x="1681639" y="310039"/>
                    <a:pt x="1681639" y="309086"/>
                    <a:pt x="1681639" y="309086"/>
                  </a:cubicBezTo>
                  <a:cubicBezTo>
                    <a:pt x="1681639" y="309086"/>
                    <a:pt x="1681639" y="309086"/>
                    <a:pt x="1681639" y="310039"/>
                  </a:cubicBezTo>
                  <a:cubicBezTo>
                    <a:pt x="1681639" y="309086"/>
                    <a:pt x="1680686" y="307181"/>
                    <a:pt x="1680686" y="306229"/>
                  </a:cubicBezTo>
                  <a:cubicBezTo>
                    <a:pt x="1680686" y="305276"/>
                    <a:pt x="1680686" y="304324"/>
                    <a:pt x="1681639" y="303371"/>
                  </a:cubicBezTo>
                  <a:cubicBezTo>
                    <a:pt x="1682591" y="300514"/>
                    <a:pt x="1683544" y="297656"/>
                    <a:pt x="1684496" y="295751"/>
                  </a:cubicBezTo>
                  <a:cubicBezTo>
                    <a:pt x="1686401" y="290989"/>
                    <a:pt x="1687354" y="287179"/>
                    <a:pt x="1689259" y="282416"/>
                  </a:cubicBezTo>
                  <a:cubicBezTo>
                    <a:pt x="1687354" y="287179"/>
                    <a:pt x="1687354" y="291941"/>
                    <a:pt x="1687354" y="295751"/>
                  </a:cubicBezTo>
                  <a:close/>
                  <a:moveTo>
                    <a:pt x="1678781" y="276701"/>
                  </a:moveTo>
                  <a:cubicBezTo>
                    <a:pt x="1680686" y="266224"/>
                    <a:pt x="1682591" y="255746"/>
                    <a:pt x="1684496" y="245269"/>
                  </a:cubicBezTo>
                  <a:cubicBezTo>
                    <a:pt x="1685449" y="250031"/>
                    <a:pt x="1686401" y="254794"/>
                    <a:pt x="1686401" y="259556"/>
                  </a:cubicBezTo>
                  <a:cubicBezTo>
                    <a:pt x="1686401" y="262414"/>
                    <a:pt x="1686401" y="265271"/>
                    <a:pt x="1686401" y="268129"/>
                  </a:cubicBezTo>
                  <a:cubicBezTo>
                    <a:pt x="1686401" y="269081"/>
                    <a:pt x="1686401" y="270034"/>
                    <a:pt x="1686401" y="270986"/>
                  </a:cubicBezTo>
                  <a:cubicBezTo>
                    <a:pt x="1682591" y="276701"/>
                    <a:pt x="1679734" y="284321"/>
                    <a:pt x="1675924" y="292894"/>
                  </a:cubicBezTo>
                  <a:cubicBezTo>
                    <a:pt x="1675924" y="292894"/>
                    <a:pt x="1675924" y="291941"/>
                    <a:pt x="1675924" y="291941"/>
                  </a:cubicBezTo>
                  <a:cubicBezTo>
                    <a:pt x="1676876" y="287179"/>
                    <a:pt x="1677829" y="283369"/>
                    <a:pt x="1678781" y="278606"/>
                  </a:cubicBezTo>
                  <a:cubicBezTo>
                    <a:pt x="1679734" y="276701"/>
                    <a:pt x="1679734" y="275749"/>
                    <a:pt x="1679734" y="275749"/>
                  </a:cubicBezTo>
                  <a:cubicBezTo>
                    <a:pt x="1679734" y="275749"/>
                    <a:pt x="1679734" y="275749"/>
                    <a:pt x="1678781" y="276701"/>
                  </a:cubicBezTo>
                  <a:close/>
                  <a:moveTo>
                    <a:pt x="1677829" y="199549"/>
                  </a:moveTo>
                  <a:cubicBezTo>
                    <a:pt x="1677829" y="201454"/>
                    <a:pt x="1677829" y="202406"/>
                    <a:pt x="1678781" y="204311"/>
                  </a:cubicBezTo>
                  <a:cubicBezTo>
                    <a:pt x="1677829" y="207169"/>
                    <a:pt x="1676876" y="210979"/>
                    <a:pt x="1676876" y="213836"/>
                  </a:cubicBezTo>
                  <a:cubicBezTo>
                    <a:pt x="1676876" y="209074"/>
                    <a:pt x="1676876" y="204311"/>
                    <a:pt x="1677829" y="199549"/>
                  </a:cubicBezTo>
                  <a:close/>
                  <a:moveTo>
                    <a:pt x="1640681" y="226219"/>
                  </a:moveTo>
                  <a:cubicBezTo>
                    <a:pt x="1643539" y="233839"/>
                    <a:pt x="1646396" y="244316"/>
                    <a:pt x="1649254" y="254794"/>
                  </a:cubicBezTo>
                  <a:cubicBezTo>
                    <a:pt x="1651159" y="260509"/>
                    <a:pt x="1652111" y="267176"/>
                    <a:pt x="1654016" y="274796"/>
                  </a:cubicBezTo>
                  <a:cubicBezTo>
                    <a:pt x="1654016" y="276701"/>
                    <a:pt x="1653064" y="279559"/>
                    <a:pt x="1653064" y="281464"/>
                  </a:cubicBezTo>
                  <a:cubicBezTo>
                    <a:pt x="1653064" y="280511"/>
                    <a:pt x="1652111" y="279559"/>
                    <a:pt x="1652111" y="279559"/>
                  </a:cubicBezTo>
                  <a:cubicBezTo>
                    <a:pt x="1652111" y="279559"/>
                    <a:pt x="1652111" y="280511"/>
                    <a:pt x="1652111" y="282416"/>
                  </a:cubicBezTo>
                  <a:cubicBezTo>
                    <a:pt x="1651159" y="288131"/>
                    <a:pt x="1650206" y="293846"/>
                    <a:pt x="1649254" y="300514"/>
                  </a:cubicBezTo>
                  <a:cubicBezTo>
                    <a:pt x="1646396" y="293846"/>
                    <a:pt x="1644491" y="288131"/>
                    <a:pt x="1641634" y="281464"/>
                  </a:cubicBezTo>
                  <a:cubicBezTo>
                    <a:pt x="1642586" y="280511"/>
                    <a:pt x="1642586" y="280511"/>
                    <a:pt x="1643539" y="279559"/>
                  </a:cubicBezTo>
                  <a:cubicBezTo>
                    <a:pt x="1644491" y="278606"/>
                    <a:pt x="1646396" y="277654"/>
                    <a:pt x="1647349" y="277654"/>
                  </a:cubicBezTo>
                  <a:cubicBezTo>
                    <a:pt x="1651159" y="274796"/>
                    <a:pt x="1654016" y="273844"/>
                    <a:pt x="1654016" y="273844"/>
                  </a:cubicBezTo>
                  <a:cubicBezTo>
                    <a:pt x="1654016" y="273844"/>
                    <a:pt x="1652111" y="274796"/>
                    <a:pt x="1647349" y="276701"/>
                  </a:cubicBezTo>
                  <a:cubicBezTo>
                    <a:pt x="1646396" y="277654"/>
                    <a:pt x="1645444" y="277654"/>
                    <a:pt x="1643539" y="278606"/>
                  </a:cubicBezTo>
                  <a:cubicBezTo>
                    <a:pt x="1643539" y="278606"/>
                    <a:pt x="1642586" y="279559"/>
                    <a:pt x="1642586" y="279559"/>
                  </a:cubicBezTo>
                  <a:cubicBezTo>
                    <a:pt x="1642586" y="271939"/>
                    <a:pt x="1642586" y="263366"/>
                    <a:pt x="1642586" y="255746"/>
                  </a:cubicBezTo>
                  <a:cubicBezTo>
                    <a:pt x="1640681" y="246221"/>
                    <a:pt x="1640681" y="235744"/>
                    <a:pt x="1640681" y="226219"/>
                  </a:cubicBezTo>
                  <a:cubicBezTo>
                    <a:pt x="1639729" y="226219"/>
                    <a:pt x="1639729" y="226219"/>
                    <a:pt x="1640681" y="226219"/>
                  </a:cubicBezTo>
                  <a:close/>
                  <a:moveTo>
                    <a:pt x="1620679" y="348139"/>
                  </a:moveTo>
                  <a:cubicBezTo>
                    <a:pt x="1620679" y="349091"/>
                    <a:pt x="1620679" y="350044"/>
                    <a:pt x="1620679" y="351949"/>
                  </a:cubicBezTo>
                  <a:cubicBezTo>
                    <a:pt x="1620679" y="352901"/>
                    <a:pt x="1620679" y="353854"/>
                    <a:pt x="1620679" y="353854"/>
                  </a:cubicBezTo>
                  <a:cubicBezTo>
                    <a:pt x="1619726" y="354806"/>
                    <a:pt x="1619726" y="355759"/>
                    <a:pt x="1618774" y="356711"/>
                  </a:cubicBezTo>
                  <a:cubicBezTo>
                    <a:pt x="1619726" y="353854"/>
                    <a:pt x="1620679" y="350044"/>
                    <a:pt x="1620679" y="348139"/>
                  </a:cubicBezTo>
                  <a:close/>
                  <a:moveTo>
                    <a:pt x="1618774" y="311944"/>
                  </a:moveTo>
                  <a:cubicBezTo>
                    <a:pt x="1617821" y="312896"/>
                    <a:pt x="1617821" y="313849"/>
                    <a:pt x="1616869" y="315754"/>
                  </a:cubicBezTo>
                  <a:cubicBezTo>
                    <a:pt x="1613059" y="323374"/>
                    <a:pt x="1609249" y="332899"/>
                    <a:pt x="1605439" y="343376"/>
                  </a:cubicBezTo>
                  <a:cubicBezTo>
                    <a:pt x="1604486" y="345281"/>
                    <a:pt x="1603534" y="348139"/>
                    <a:pt x="1602581" y="350996"/>
                  </a:cubicBezTo>
                  <a:cubicBezTo>
                    <a:pt x="1602581" y="348139"/>
                    <a:pt x="1602581" y="345281"/>
                    <a:pt x="1602581" y="342424"/>
                  </a:cubicBezTo>
                  <a:cubicBezTo>
                    <a:pt x="1605439" y="334804"/>
                    <a:pt x="1609249" y="328136"/>
                    <a:pt x="1613059" y="321469"/>
                  </a:cubicBezTo>
                  <a:cubicBezTo>
                    <a:pt x="1614964" y="317659"/>
                    <a:pt x="1617821" y="313849"/>
                    <a:pt x="1619726" y="310039"/>
                  </a:cubicBezTo>
                  <a:cubicBezTo>
                    <a:pt x="1618774" y="310991"/>
                    <a:pt x="1618774" y="310991"/>
                    <a:pt x="1618774" y="311944"/>
                  </a:cubicBezTo>
                  <a:close/>
                  <a:moveTo>
                    <a:pt x="1610201" y="269081"/>
                  </a:moveTo>
                  <a:cubicBezTo>
                    <a:pt x="1612106" y="265271"/>
                    <a:pt x="1613059" y="261461"/>
                    <a:pt x="1614011" y="258604"/>
                  </a:cubicBezTo>
                  <a:cubicBezTo>
                    <a:pt x="1614964" y="256699"/>
                    <a:pt x="1615916" y="254794"/>
                    <a:pt x="1616869" y="252889"/>
                  </a:cubicBezTo>
                  <a:cubicBezTo>
                    <a:pt x="1616869" y="264319"/>
                    <a:pt x="1617821" y="277654"/>
                    <a:pt x="1617821" y="292894"/>
                  </a:cubicBezTo>
                  <a:cubicBezTo>
                    <a:pt x="1617821" y="292894"/>
                    <a:pt x="1617821" y="293846"/>
                    <a:pt x="1617821" y="293846"/>
                  </a:cubicBezTo>
                  <a:cubicBezTo>
                    <a:pt x="1616869" y="291941"/>
                    <a:pt x="1615916" y="290036"/>
                    <a:pt x="1614011" y="289084"/>
                  </a:cubicBezTo>
                  <a:cubicBezTo>
                    <a:pt x="1611154" y="284321"/>
                    <a:pt x="1608296" y="280511"/>
                    <a:pt x="1606391" y="277654"/>
                  </a:cubicBezTo>
                  <a:cubicBezTo>
                    <a:pt x="1608296" y="274796"/>
                    <a:pt x="1609249" y="271939"/>
                    <a:pt x="1610201" y="269081"/>
                  </a:cubicBezTo>
                  <a:close/>
                  <a:moveTo>
                    <a:pt x="1600676" y="297656"/>
                  </a:moveTo>
                  <a:cubicBezTo>
                    <a:pt x="1602581" y="290989"/>
                    <a:pt x="1604486" y="285274"/>
                    <a:pt x="1606391" y="279559"/>
                  </a:cubicBezTo>
                  <a:cubicBezTo>
                    <a:pt x="1607344" y="282416"/>
                    <a:pt x="1609249" y="286226"/>
                    <a:pt x="1611154" y="290989"/>
                  </a:cubicBezTo>
                  <a:cubicBezTo>
                    <a:pt x="1613059" y="294799"/>
                    <a:pt x="1614964" y="298609"/>
                    <a:pt x="1616869" y="303371"/>
                  </a:cubicBezTo>
                  <a:cubicBezTo>
                    <a:pt x="1613059" y="307181"/>
                    <a:pt x="1610201" y="312896"/>
                    <a:pt x="1606391" y="317659"/>
                  </a:cubicBezTo>
                  <a:cubicBezTo>
                    <a:pt x="1604486" y="320516"/>
                    <a:pt x="1602581" y="322421"/>
                    <a:pt x="1601629" y="325279"/>
                  </a:cubicBezTo>
                  <a:cubicBezTo>
                    <a:pt x="1601629" y="323374"/>
                    <a:pt x="1601629" y="321469"/>
                    <a:pt x="1600676" y="319564"/>
                  </a:cubicBezTo>
                  <a:cubicBezTo>
                    <a:pt x="1600676" y="314801"/>
                    <a:pt x="1599724" y="310039"/>
                    <a:pt x="1599724" y="305276"/>
                  </a:cubicBezTo>
                  <a:cubicBezTo>
                    <a:pt x="1599724" y="302419"/>
                    <a:pt x="1600676" y="300514"/>
                    <a:pt x="1600676" y="297656"/>
                  </a:cubicBezTo>
                  <a:close/>
                  <a:moveTo>
                    <a:pt x="1567339" y="315754"/>
                  </a:moveTo>
                  <a:cubicBezTo>
                    <a:pt x="1567339" y="320516"/>
                    <a:pt x="1568291" y="325279"/>
                    <a:pt x="1568291" y="330041"/>
                  </a:cubicBezTo>
                  <a:cubicBezTo>
                    <a:pt x="1567339" y="326231"/>
                    <a:pt x="1567339" y="323374"/>
                    <a:pt x="1566386" y="320516"/>
                  </a:cubicBezTo>
                  <a:cubicBezTo>
                    <a:pt x="1567339" y="319564"/>
                    <a:pt x="1567339" y="317659"/>
                    <a:pt x="1567339" y="315754"/>
                  </a:cubicBezTo>
                  <a:close/>
                  <a:moveTo>
                    <a:pt x="1547336" y="265271"/>
                  </a:moveTo>
                  <a:cubicBezTo>
                    <a:pt x="1547336" y="269081"/>
                    <a:pt x="1546384" y="271939"/>
                    <a:pt x="1546384" y="275749"/>
                  </a:cubicBezTo>
                  <a:cubicBezTo>
                    <a:pt x="1546384" y="274796"/>
                    <a:pt x="1545431" y="273844"/>
                    <a:pt x="1545431" y="272891"/>
                  </a:cubicBezTo>
                  <a:cubicBezTo>
                    <a:pt x="1546384" y="270986"/>
                    <a:pt x="1546384" y="268129"/>
                    <a:pt x="1547336" y="265271"/>
                  </a:cubicBezTo>
                  <a:close/>
                  <a:moveTo>
                    <a:pt x="1541621" y="286226"/>
                  </a:moveTo>
                  <a:cubicBezTo>
                    <a:pt x="1542574" y="289084"/>
                    <a:pt x="1543526" y="290989"/>
                    <a:pt x="1543526" y="293846"/>
                  </a:cubicBezTo>
                  <a:cubicBezTo>
                    <a:pt x="1543526" y="295751"/>
                    <a:pt x="1542574" y="298609"/>
                    <a:pt x="1542574" y="301466"/>
                  </a:cubicBezTo>
                  <a:cubicBezTo>
                    <a:pt x="1541621" y="298609"/>
                    <a:pt x="1540669" y="294799"/>
                    <a:pt x="1539716" y="291941"/>
                  </a:cubicBezTo>
                  <a:cubicBezTo>
                    <a:pt x="1540669" y="289084"/>
                    <a:pt x="1541621" y="288131"/>
                    <a:pt x="1541621" y="286226"/>
                  </a:cubicBezTo>
                  <a:close/>
                  <a:moveTo>
                    <a:pt x="1537811" y="271939"/>
                  </a:moveTo>
                  <a:cubicBezTo>
                    <a:pt x="1537811" y="273844"/>
                    <a:pt x="1538764" y="274796"/>
                    <a:pt x="1538764" y="276701"/>
                  </a:cubicBezTo>
                  <a:cubicBezTo>
                    <a:pt x="1537811" y="277654"/>
                    <a:pt x="1537811" y="278606"/>
                    <a:pt x="1536859" y="280511"/>
                  </a:cubicBezTo>
                  <a:cubicBezTo>
                    <a:pt x="1537811" y="276701"/>
                    <a:pt x="1537811" y="273844"/>
                    <a:pt x="1537811" y="271939"/>
                  </a:cubicBezTo>
                  <a:close/>
                  <a:moveTo>
                    <a:pt x="1533049" y="338614"/>
                  </a:moveTo>
                  <a:cubicBezTo>
                    <a:pt x="1533049" y="337661"/>
                    <a:pt x="1533049" y="336709"/>
                    <a:pt x="1533049" y="335756"/>
                  </a:cubicBezTo>
                  <a:cubicBezTo>
                    <a:pt x="1534001" y="340519"/>
                    <a:pt x="1534954" y="345281"/>
                    <a:pt x="1535906" y="350044"/>
                  </a:cubicBezTo>
                  <a:cubicBezTo>
                    <a:pt x="1536859" y="352901"/>
                    <a:pt x="1536859" y="354806"/>
                    <a:pt x="1536859" y="357664"/>
                  </a:cubicBezTo>
                  <a:cubicBezTo>
                    <a:pt x="1536859" y="359569"/>
                    <a:pt x="1536859" y="360521"/>
                    <a:pt x="1536859" y="362426"/>
                  </a:cubicBezTo>
                  <a:cubicBezTo>
                    <a:pt x="1536859" y="362426"/>
                    <a:pt x="1536859" y="362426"/>
                    <a:pt x="1536859" y="362426"/>
                  </a:cubicBezTo>
                  <a:cubicBezTo>
                    <a:pt x="1534954" y="356711"/>
                    <a:pt x="1533049" y="351949"/>
                    <a:pt x="1532096" y="346234"/>
                  </a:cubicBezTo>
                  <a:cubicBezTo>
                    <a:pt x="1533049" y="343376"/>
                    <a:pt x="1533049" y="341471"/>
                    <a:pt x="1533049" y="338614"/>
                  </a:cubicBezTo>
                  <a:close/>
                  <a:moveTo>
                    <a:pt x="1519714" y="270986"/>
                  </a:moveTo>
                  <a:cubicBezTo>
                    <a:pt x="1521619" y="279559"/>
                    <a:pt x="1523524" y="288131"/>
                    <a:pt x="1525429" y="297656"/>
                  </a:cubicBezTo>
                  <a:cubicBezTo>
                    <a:pt x="1525429" y="298609"/>
                    <a:pt x="1525429" y="299561"/>
                    <a:pt x="1524476" y="301466"/>
                  </a:cubicBezTo>
                  <a:cubicBezTo>
                    <a:pt x="1523524" y="306229"/>
                    <a:pt x="1522571" y="310991"/>
                    <a:pt x="1521619" y="315754"/>
                  </a:cubicBezTo>
                  <a:cubicBezTo>
                    <a:pt x="1520666" y="313849"/>
                    <a:pt x="1520666" y="311944"/>
                    <a:pt x="1519714" y="310991"/>
                  </a:cubicBezTo>
                  <a:cubicBezTo>
                    <a:pt x="1519714" y="295751"/>
                    <a:pt x="1518761" y="281464"/>
                    <a:pt x="1517809" y="268129"/>
                  </a:cubicBezTo>
                  <a:cubicBezTo>
                    <a:pt x="1519714" y="268129"/>
                    <a:pt x="1519714" y="269081"/>
                    <a:pt x="1519714" y="270986"/>
                  </a:cubicBezTo>
                  <a:close/>
                  <a:moveTo>
                    <a:pt x="1503521" y="302419"/>
                  </a:moveTo>
                  <a:cubicBezTo>
                    <a:pt x="1503521" y="306229"/>
                    <a:pt x="1503521" y="310039"/>
                    <a:pt x="1502569" y="313849"/>
                  </a:cubicBezTo>
                  <a:cubicBezTo>
                    <a:pt x="1502569" y="318611"/>
                    <a:pt x="1502569" y="324326"/>
                    <a:pt x="1502569" y="330041"/>
                  </a:cubicBezTo>
                  <a:cubicBezTo>
                    <a:pt x="1502569" y="330041"/>
                    <a:pt x="1502569" y="330041"/>
                    <a:pt x="1501616" y="329089"/>
                  </a:cubicBezTo>
                  <a:cubicBezTo>
                    <a:pt x="1500664" y="323374"/>
                    <a:pt x="1498759" y="317659"/>
                    <a:pt x="1497806" y="311944"/>
                  </a:cubicBezTo>
                  <a:cubicBezTo>
                    <a:pt x="1500664" y="309086"/>
                    <a:pt x="1502569" y="306229"/>
                    <a:pt x="1503521" y="302419"/>
                  </a:cubicBezTo>
                  <a:close/>
                  <a:moveTo>
                    <a:pt x="1477804" y="272891"/>
                  </a:moveTo>
                  <a:cubicBezTo>
                    <a:pt x="1477804" y="273844"/>
                    <a:pt x="1477804" y="273844"/>
                    <a:pt x="1477804" y="272891"/>
                  </a:cubicBezTo>
                  <a:cubicBezTo>
                    <a:pt x="1477804" y="275749"/>
                    <a:pt x="1477804" y="278606"/>
                    <a:pt x="1477804" y="282416"/>
                  </a:cubicBezTo>
                  <a:cubicBezTo>
                    <a:pt x="1477804" y="286226"/>
                    <a:pt x="1476851" y="290989"/>
                    <a:pt x="1476851" y="294799"/>
                  </a:cubicBezTo>
                  <a:cubicBezTo>
                    <a:pt x="1476851" y="294799"/>
                    <a:pt x="1476851" y="295751"/>
                    <a:pt x="1475899" y="295751"/>
                  </a:cubicBezTo>
                  <a:cubicBezTo>
                    <a:pt x="1475899" y="290989"/>
                    <a:pt x="1474946" y="286226"/>
                    <a:pt x="1474946" y="282416"/>
                  </a:cubicBezTo>
                  <a:cubicBezTo>
                    <a:pt x="1475899" y="279559"/>
                    <a:pt x="1476851" y="276701"/>
                    <a:pt x="1477804" y="272891"/>
                  </a:cubicBezTo>
                  <a:close/>
                  <a:moveTo>
                    <a:pt x="1461611" y="326231"/>
                  </a:moveTo>
                  <a:cubicBezTo>
                    <a:pt x="1461611" y="327184"/>
                    <a:pt x="1461611" y="327184"/>
                    <a:pt x="1461611" y="328136"/>
                  </a:cubicBezTo>
                  <a:cubicBezTo>
                    <a:pt x="1461611" y="329089"/>
                    <a:pt x="1460659" y="329089"/>
                    <a:pt x="1460659" y="330041"/>
                  </a:cubicBezTo>
                  <a:cubicBezTo>
                    <a:pt x="1460659" y="330041"/>
                    <a:pt x="1460659" y="330041"/>
                    <a:pt x="1460659" y="329089"/>
                  </a:cubicBezTo>
                  <a:cubicBezTo>
                    <a:pt x="1460659" y="328136"/>
                    <a:pt x="1460659" y="327184"/>
                    <a:pt x="1461611" y="326231"/>
                  </a:cubicBezTo>
                  <a:close/>
                  <a:moveTo>
                    <a:pt x="1457801" y="309086"/>
                  </a:moveTo>
                  <a:cubicBezTo>
                    <a:pt x="1456849" y="310039"/>
                    <a:pt x="1456849" y="310039"/>
                    <a:pt x="1457801" y="309086"/>
                  </a:cubicBezTo>
                  <a:cubicBezTo>
                    <a:pt x="1456849" y="307181"/>
                    <a:pt x="1456849" y="305276"/>
                    <a:pt x="1455896" y="302419"/>
                  </a:cubicBezTo>
                  <a:cubicBezTo>
                    <a:pt x="1455896" y="305276"/>
                    <a:pt x="1456849" y="307181"/>
                    <a:pt x="1457801" y="309086"/>
                  </a:cubicBezTo>
                  <a:close/>
                  <a:moveTo>
                    <a:pt x="1442561" y="328136"/>
                  </a:moveTo>
                  <a:cubicBezTo>
                    <a:pt x="1442561" y="324326"/>
                    <a:pt x="1442561" y="321469"/>
                    <a:pt x="1442561" y="318611"/>
                  </a:cubicBezTo>
                  <a:cubicBezTo>
                    <a:pt x="1443514" y="323374"/>
                    <a:pt x="1443514" y="329089"/>
                    <a:pt x="1444466" y="333851"/>
                  </a:cubicBezTo>
                  <a:cubicBezTo>
                    <a:pt x="1443514" y="332899"/>
                    <a:pt x="1443514" y="330994"/>
                    <a:pt x="1442561" y="330041"/>
                  </a:cubicBezTo>
                  <a:cubicBezTo>
                    <a:pt x="1442561" y="330041"/>
                    <a:pt x="1442561" y="329089"/>
                    <a:pt x="1442561" y="328136"/>
                  </a:cubicBezTo>
                  <a:close/>
                  <a:moveTo>
                    <a:pt x="1415891" y="281464"/>
                  </a:moveTo>
                  <a:cubicBezTo>
                    <a:pt x="1415891" y="284321"/>
                    <a:pt x="1415891" y="286226"/>
                    <a:pt x="1415891" y="289084"/>
                  </a:cubicBezTo>
                  <a:cubicBezTo>
                    <a:pt x="1415891" y="289084"/>
                    <a:pt x="1415891" y="289084"/>
                    <a:pt x="1415891" y="289084"/>
                  </a:cubicBezTo>
                  <a:cubicBezTo>
                    <a:pt x="1414939" y="288131"/>
                    <a:pt x="1413986" y="287179"/>
                    <a:pt x="1413034" y="286226"/>
                  </a:cubicBezTo>
                  <a:cubicBezTo>
                    <a:pt x="1414939" y="284321"/>
                    <a:pt x="1415891" y="282416"/>
                    <a:pt x="1415891" y="281464"/>
                  </a:cubicBezTo>
                  <a:close/>
                  <a:moveTo>
                    <a:pt x="1412081" y="290036"/>
                  </a:moveTo>
                  <a:cubicBezTo>
                    <a:pt x="1413034" y="290989"/>
                    <a:pt x="1413034" y="291941"/>
                    <a:pt x="1413986" y="292894"/>
                  </a:cubicBezTo>
                  <a:cubicBezTo>
                    <a:pt x="1414939" y="293846"/>
                    <a:pt x="1414939" y="294799"/>
                    <a:pt x="1415891" y="295751"/>
                  </a:cubicBezTo>
                  <a:cubicBezTo>
                    <a:pt x="1415891" y="297656"/>
                    <a:pt x="1415891" y="299561"/>
                    <a:pt x="1415891" y="300514"/>
                  </a:cubicBezTo>
                  <a:cubicBezTo>
                    <a:pt x="1413986" y="296704"/>
                    <a:pt x="1413034" y="293846"/>
                    <a:pt x="1412081" y="290036"/>
                  </a:cubicBezTo>
                  <a:cubicBezTo>
                    <a:pt x="1412081" y="290036"/>
                    <a:pt x="1412081" y="290036"/>
                    <a:pt x="1412081" y="290036"/>
                  </a:cubicBezTo>
                  <a:close/>
                  <a:moveTo>
                    <a:pt x="1383506" y="364331"/>
                  </a:moveTo>
                  <a:cubicBezTo>
                    <a:pt x="1383506" y="362426"/>
                    <a:pt x="1383506" y="360521"/>
                    <a:pt x="1382554" y="358616"/>
                  </a:cubicBezTo>
                  <a:cubicBezTo>
                    <a:pt x="1382554" y="358616"/>
                    <a:pt x="1382554" y="357664"/>
                    <a:pt x="1382554" y="357664"/>
                  </a:cubicBezTo>
                  <a:cubicBezTo>
                    <a:pt x="1382554" y="358616"/>
                    <a:pt x="1383506" y="360521"/>
                    <a:pt x="1383506" y="362426"/>
                  </a:cubicBezTo>
                  <a:cubicBezTo>
                    <a:pt x="1384459" y="363379"/>
                    <a:pt x="1384459" y="363379"/>
                    <a:pt x="1383506" y="364331"/>
                  </a:cubicBezTo>
                  <a:close/>
                  <a:moveTo>
                    <a:pt x="1386364" y="298609"/>
                  </a:moveTo>
                  <a:cubicBezTo>
                    <a:pt x="1386364" y="298609"/>
                    <a:pt x="1386364" y="298609"/>
                    <a:pt x="1386364" y="298609"/>
                  </a:cubicBezTo>
                  <a:cubicBezTo>
                    <a:pt x="1385411" y="296704"/>
                    <a:pt x="1385411" y="295751"/>
                    <a:pt x="1384459" y="293846"/>
                  </a:cubicBezTo>
                  <a:cubicBezTo>
                    <a:pt x="1385411" y="292894"/>
                    <a:pt x="1385411" y="291941"/>
                    <a:pt x="1386364" y="290989"/>
                  </a:cubicBezTo>
                  <a:cubicBezTo>
                    <a:pt x="1388269" y="289084"/>
                    <a:pt x="1389221" y="287179"/>
                    <a:pt x="1391126" y="286226"/>
                  </a:cubicBezTo>
                  <a:cubicBezTo>
                    <a:pt x="1389221" y="290036"/>
                    <a:pt x="1387316" y="293846"/>
                    <a:pt x="1386364" y="298609"/>
                  </a:cubicBezTo>
                  <a:close/>
                  <a:moveTo>
                    <a:pt x="1383506" y="287179"/>
                  </a:moveTo>
                  <a:cubicBezTo>
                    <a:pt x="1383506" y="287179"/>
                    <a:pt x="1382554" y="288131"/>
                    <a:pt x="1382554" y="288131"/>
                  </a:cubicBezTo>
                  <a:cubicBezTo>
                    <a:pt x="1380649" y="283369"/>
                    <a:pt x="1378744" y="278606"/>
                    <a:pt x="1376839" y="274796"/>
                  </a:cubicBezTo>
                  <a:cubicBezTo>
                    <a:pt x="1379696" y="262414"/>
                    <a:pt x="1382554" y="251936"/>
                    <a:pt x="1384459" y="242411"/>
                  </a:cubicBezTo>
                  <a:cubicBezTo>
                    <a:pt x="1385411" y="250031"/>
                    <a:pt x="1387316" y="263366"/>
                    <a:pt x="1390174" y="281464"/>
                  </a:cubicBezTo>
                  <a:cubicBezTo>
                    <a:pt x="1388269" y="283369"/>
                    <a:pt x="1386364" y="285274"/>
                    <a:pt x="1383506" y="287179"/>
                  </a:cubicBezTo>
                  <a:close/>
                  <a:moveTo>
                    <a:pt x="1391126" y="310991"/>
                  </a:moveTo>
                  <a:cubicBezTo>
                    <a:pt x="1392079" y="307181"/>
                    <a:pt x="1392079" y="303371"/>
                    <a:pt x="1393031" y="299561"/>
                  </a:cubicBezTo>
                  <a:cubicBezTo>
                    <a:pt x="1393031" y="299561"/>
                    <a:pt x="1393031" y="298609"/>
                    <a:pt x="1393031" y="298609"/>
                  </a:cubicBezTo>
                  <a:cubicBezTo>
                    <a:pt x="1393031" y="300514"/>
                    <a:pt x="1393984" y="303371"/>
                    <a:pt x="1393984" y="305276"/>
                  </a:cubicBezTo>
                  <a:cubicBezTo>
                    <a:pt x="1393984" y="308134"/>
                    <a:pt x="1392079" y="309086"/>
                    <a:pt x="1391126" y="310991"/>
                  </a:cubicBezTo>
                  <a:close/>
                  <a:moveTo>
                    <a:pt x="1397794" y="278606"/>
                  </a:moveTo>
                  <a:cubicBezTo>
                    <a:pt x="1397794" y="278606"/>
                    <a:pt x="1397794" y="278606"/>
                    <a:pt x="1397794" y="278606"/>
                  </a:cubicBezTo>
                  <a:cubicBezTo>
                    <a:pt x="1397794" y="278606"/>
                    <a:pt x="1397794" y="279559"/>
                    <a:pt x="1397794" y="279559"/>
                  </a:cubicBezTo>
                  <a:cubicBezTo>
                    <a:pt x="1397794" y="279559"/>
                    <a:pt x="1397794" y="279559"/>
                    <a:pt x="1397794" y="278606"/>
                  </a:cubicBezTo>
                  <a:cubicBezTo>
                    <a:pt x="1397794" y="278606"/>
                    <a:pt x="1397794" y="278606"/>
                    <a:pt x="1397794" y="278606"/>
                  </a:cubicBezTo>
                  <a:close/>
                  <a:moveTo>
                    <a:pt x="1397794" y="322421"/>
                  </a:moveTo>
                  <a:cubicBezTo>
                    <a:pt x="1398746" y="325279"/>
                    <a:pt x="1398746" y="328136"/>
                    <a:pt x="1399699" y="331946"/>
                  </a:cubicBezTo>
                  <a:cubicBezTo>
                    <a:pt x="1399699" y="332899"/>
                    <a:pt x="1399699" y="332899"/>
                    <a:pt x="1399699" y="333851"/>
                  </a:cubicBezTo>
                  <a:cubicBezTo>
                    <a:pt x="1398746" y="330994"/>
                    <a:pt x="1397794" y="328136"/>
                    <a:pt x="1396841" y="326231"/>
                  </a:cubicBezTo>
                  <a:cubicBezTo>
                    <a:pt x="1396841" y="324326"/>
                    <a:pt x="1396841" y="323374"/>
                    <a:pt x="1397794" y="322421"/>
                  </a:cubicBezTo>
                  <a:close/>
                  <a:moveTo>
                    <a:pt x="1387316" y="231934"/>
                  </a:moveTo>
                  <a:cubicBezTo>
                    <a:pt x="1389221" y="242411"/>
                    <a:pt x="1392079" y="255746"/>
                    <a:pt x="1395889" y="270986"/>
                  </a:cubicBezTo>
                  <a:cubicBezTo>
                    <a:pt x="1395889" y="271939"/>
                    <a:pt x="1395889" y="271939"/>
                    <a:pt x="1394936" y="272891"/>
                  </a:cubicBezTo>
                  <a:cubicBezTo>
                    <a:pt x="1390174" y="257651"/>
                    <a:pt x="1386364" y="246221"/>
                    <a:pt x="1384459" y="240506"/>
                  </a:cubicBezTo>
                  <a:cubicBezTo>
                    <a:pt x="1386364" y="237649"/>
                    <a:pt x="1387316" y="234791"/>
                    <a:pt x="1387316" y="231934"/>
                  </a:cubicBezTo>
                  <a:close/>
                  <a:moveTo>
                    <a:pt x="1380649" y="232886"/>
                  </a:moveTo>
                  <a:cubicBezTo>
                    <a:pt x="1382554" y="230029"/>
                    <a:pt x="1384459" y="227171"/>
                    <a:pt x="1386364" y="225266"/>
                  </a:cubicBezTo>
                  <a:cubicBezTo>
                    <a:pt x="1386364" y="225266"/>
                    <a:pt x="1386364" y="225266"/>
                    <a:pt x="1386364" y="225266"/>
                  </a:cubicBezTo>
                  <a:cubicBezTo>
                    <a:pt x="1382554" y="234791"/>
                    <a:pt x="1377791" y="247174"/>
                    <a:pt x="1372076" y="262414"/>
                  </a:cubicBezTo>
                  <a:cubicBezTo>
                    <a:pt x="1371124" y="260509"/>
                    <a:pt x="1371124" y="259556"/>
                    <a:pt x="1370171" y="257651"/>
                  </a:cubicBezTo>
                  <a:cubicBezTo>
                    <a:pt x="1369219" y="256699"/>
                    <a:pt x="1369219" y="255746"/>
                    <a:pt x="1369219" y="253841"/>
                  </a:cubicBezTo>
                  <a:cubicBezTo>
                    <a:pt x="1373029" y="245269"/>
                    <a:pt x="1376839" y="238601"/>
                    <a:pt x="1380649" y="232886"/>
                  </a:cubicBezTo>
                  <a:close/>
                  <a:moveTo>
                    <a:pt x="1356836" y="300514"/>
                  </a:moveTo>
                  <a:cubicBezTo>
                    <a:pt x="1356836" y="301466"/>
                    <a:pt x="1356836" y="301466"/>
                    <a:pt x="1356836" y="302419"/>
                  </a:cubicBezTo>
                  <a:cubicBezTo>
                    <a:pt x="1356836" y="303371"/>
                    <a:pt x="1356836" y="303371"/>
                    <a:pt x="1355884" y="304324"/>
                  </a:cubicBezTo>
                  <a:cubicBezTo>
                    <a:pt x="1355884" y="302419"/>
                    <a:pt x="1355884" y="301466"/>
                    <a:pt x="1355884" y="299561"/>
                  </a:cubicBezTo>
                  <a:cubicBezTo>
                    <a:pt x="1355884" y="299561"/>
                    <a:pt x="1356836" y="299561"/>
                    <a:pt x="1356836" y="300514"/>
                  </a:cubicBezTo>
                  <a:close/>
                  <a:moveTo>
                    <a:pt x="1339691" y="325279"/>
                  </a:moveTo>
                  <a:cubicBezTo>
                    <a:pt x="1339691" y="325279"/>
                    <a:pt x="1339691" y="324326"/>
                    <a:pt x="1339691" y="324326"/>
                  </a:cubicBezTo>
                  <a:cubicBezTo>
                    <a:pt x="1340644" y="322421"/>
                    <a:pt x="1341596" y="319564"/>
                    <a:pt x="1341596" y="317659"/>
                  </a:cubicBezTo>
                  <a:cubicBezTo>
                    <a:pt x="1341596" y="317659"/>
                    <a:pt x="1341596" y="317659"/>
                    <a:pt x="1341596" y="317659"/>
                  </a:cubicBezTo>
                  <a:cubicBezTo>
                    <a:pt x="1341596" y="322421"/>
                    <a:pt x="1341596" y="326231"/>
                    <a:pt x="1341596" y="330994"/>
                  </a:cubicBezTo>
                  <a:cubicBezTo>
                    <a:pt x="1341596" y="328136"/>
                    <a:pt x="1340644" y="326231"/>
                    <a:pt x="1339691" y="325279"/>
                  </a:cubicBezTo>
                  <a:close/>
                  <a:moveTo>
                    <a:pt x="1340644" y="226219"/>
                  </a:moveTo>
                  <a:cubicBezTo>
                    <a:pt x="1340644" y="225266"/>
                    <a:pt x="1340644" y="225266"/>
                    <a:pt x="1340644" y="226219"/>
                  </a:cubicBezTo>
                  <a:cubicBezTo>
                    <a:pt x="1341596" y="229076"/>
                    <a:pt x="1343501" y="232886"/>
                    <a:pt x="1344454" y="237649"/>
                  </a:cubicBezTo>
                  <a:cubicBezTo>
                    <a:pt x="1344454" y="239554"/>
                    <a:pt x="1344454" y="240506"/>
                    <a:pt x="1344454" y="242411"/>
                  </a:cubicBezTo>
                  <a:cubicBezTo>
                    <a:pt x="1344454" y="249079"/>
                    <a:pt x="1343501" y="256699"/>
                    <a:pt x="1343501" y="264319"/>
                  </a:cubicBezTo>
                  <a:cubicBezTo>
                    <a:pt x="1343501" y="267176"/>
                    <a:pt x="1343501" y="270034"/>
                    <a:pt x="1343501" y="272891"/>
                  </a:cubicBezTo>
                  <a:cubicBezTo>
                    <a:pt x="1341596" y="271939"/>
                    <a:pt x="1340644" y="270034"/>
                    <a:pt x="1339691" y="269081"/>
                  </a:cubicBezTo>
                  <a:cubicBezTo>
                    <a:pt x="1338739" y="252889"/>
                    <a:pt x="1339691" y="238601"/>
                    <a:pt x="1340644" y="226219"/>
                  </a:cubicBezTo>
                  <a:close/>
                  <a:moveTo>
                    <a:pt x="1337786" y="295751"/>
                  </a:moveTo>
                  <a:cubicBezTo>
                    <a:pt x="1337786" y="288131"/>
                    <a:pt x="1338739" y="279559"/>
                    <a:pt x="1338739" y="271939"/>
                  </a:cubicBezTo>
                  <a:cubicBezTo>
                    <a:pt x="1339691" y="272891"/>
                    <a:pt x="1341596" y="274796"/>
                    <a:pt x="1342549" y="276701"/>
                  </a:cubicBezTo>
                  <a:cubicBezTo>
                    <a:pt x="1342549" y="276701"/>
                    <a:pt x="1342549" y="276701"/>
                    <a:pt x="1342549" y="276701"/>
                  </a:cubicBezTo>
                  <a:cubicBezTo>
                    <a:pt x="1342549" y="279559"/>
                    <a:pt x="1342549" y="283369"/>
                    <a:pt x="1342549" y="286226"/>
                  </a:cubicBezTo>
                  <a:cubicBezTo>
                    <a:pt x="1340644" y="290036"/>
                    <a:pt x="1338739" y="292894"/>
                    <a:pt x="1337786" y="295751"/>
                  </a:cubicBezTo>
                  <a:cubicBezTo>
                    <a:pt x="1337786" y="296704"/>
                    <a:pt x="1337786" y="296704"/>
                    <a:pt x="1337786" y="296704"/>
                  </a:cubicBezTo>
                  <a:cubicBezTo>
                    <a:pt x="1337786" y="296704"/>
                    <a:pt x="1337786" y="295751"/>
                    <a:pt x="1337786" y="295751"/>
                  </a:cubicBezTo>
                  <a:close/>
                  <a:moveTo>
                    <a:pt x="1314926" y="320516"/>
                  </a:move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ubicBezTo>
                    <a:pt x="1314926" y="320516"/>
                    <a:pt x="1314926" y="320516"/>
                    <a:pt x="1314926" y="320516"/>
                  </a:cubicBezTo>
                  <a:close/>
                  <a:moveTo>
                    <a:pt x="1311116" y="312896"/>
                  </a:moveTo>
                  <a:cubicBezTo>
                    <a:pt x="1311116" y="312896"/>
                    <a:pt x="1312069" y="313849"/>
                    <a:pt x="1311116" y="312896"/>
                  </a:cubicBezTo>
                  <a:cubicBezTo>
                    <a:pt x="1311116" y="313849"/>
                    <a:pt x="1311116" y="313849"/>
                    <a:pt x="1311116" y="314801"/>
                  </a:cubicBezTo>
                  <a:cubicBezTo>
                    <a:pt x="1311116" y="314801"/>
                    <a:pt x="1311116" y="314801"/>
                    <a:pt x="1311116" y="314801"/>
                  </a:cubicBezTo>
                  <a:cubicBezTo>
                    <a:pt x="1311116" y="313849"/>
                    <a:pt x="1311116" y="313849"/>
                    <a:pt x="1311116" y="312896"/>
                  </a:cubicBezTo>
                  <a:close/>
                  <a:moveTo>
                    <a:pt x="1242536" y="344329"/>
                  </a:moveTo>
                  <a:cubicBezTo>
                    <a:pt x="1241584" y="341471"/>
                    <a:pt x="1239679" y="339566"/>
                    <a:pt x="1238726" y="336709"/>
                  </a:cubicBezTo>
                  <a:cubicBezTo>
                    <a:pt x="1238726" y="328136"/>
                    <a:pt x="1238726" y="318611"/>
                    <a:pt x="1238726" y="310991"/>
                  </a:cubicBezTo>
                  <a:cubicBezTo>
                    <a:pt x="1238726" y="309086"/>
                    <a:pt x="1238726" y="308134"/>
                    <a:pt x="1238726" y="307181"/>
                  </a:cubicBezTo>
                  <a:cubicBezTo>
                    <a:pt x="1240631" y="317659"/>
                    <a:pt x="1241584" y="328136"/>
                    <a:pt x="1244441" y="339566"/>
                  </a:cubicBezTo>
                  <a:cubicBezTo>
                    <a:pt x="1244441" y="339566"/>
                    <a:pt x="1244441" y="340519"/>
                    <a:pt x="1244441" y="340519"/>
                  </a:cubicBezTo>
                  <a:cubicBezTo>
                    <a:pt x="1243489" y="341471"/>
                    <a:pt x="1242536" y="343376"/>
                    <a:pt x="1242536" y="344329"/>
                  </a:cubicBezTo>
                  <a:close/>
                  <a:moveTo>
                    <a:pt x="1279684" y="290989"/>
                  </a:moveTo>
                  <a:cubicBezTo>
                    <a:pt x="1279684" y="289084"/>
                    <a:pt x="1279684" y="286226"/>
                    <a:pt x="1279684" y="284321"/>
                  </a:cubicBezTo>
                  <a:cubicBezTo>
                    <a:pt x="1280636" y="285274"/>
                    <a:pt x="1280636" y="286226"/>
                    <a:pt x="1281589" y="287179"/>
                  </a:cubicBezTo>
                  <a:cubicBezTo>
                    <a:pt x="1280636" y="289084"/>
                    <a:pt x="1279684" y="290036"/>
                    <a:pt x="1279684" y="290989"/>
                  </a:cubicBezTo>
                  <a:close/>
                  <a:moveTo>
                    <a:pt x="1298734" y="332899"/>
                  </a:moveTo>
                  <a:cubicBezTo>
                    <a:pt x="1298734" y="332899"/>
                    <a:pt x="1298734" y="332899"/>
                    <a:pt x="1298734" y="332899"/>
                  </a:cubicBezTo>
                  <a:cubicBezTo>
                    <a:pt x="1298734" y="331946"/>
                    <a:pt x="1298734" y="331946"/>
                    <a:pt x="1298734" y="330994"/>
                  </a:cubicBezTo>
                  <a:cubicBezTo>
                    <a:pt x="1298734" y="331946"/>
                    <a:pt x="1298734" y="332899"/>
                    <a:pt x="1298734" y="332899"/>
                  </a:cubicBezTo>
                  <a:close/>
                  <a:moveTo>
                    <a:pt x="1295876" y="278606"/>
                  </a:moveTo>
                  <a:cubicBezTo>
                    <a:pt x="1298734" y="285274"/>
                    <a:pt x="1301591" y="291941"/>
                    <a:pt x="1305401" y="299561"/>
                  </a:cubicBezTo>
                  <a:cubicBezTo>
                    <a:pt x="1305401" y="299561"/>
                    <a:pt x="1305401" y="299561"/>
                    <a:pt x="1305401" y="300514"/>
                  </a:cubicBezTo>
                  <a:cubicBezTo>
                    <a:pt x="1305401" y="301466"/>
                    <a:pt x="1305401" y="302419"/>
                    <a:pt x="1304449" y="303371"/>
                  </a:cubicBezTo>
                  <a:cubicBezTo>
                    <a:pt x="1303496" y="300514"/>
                    <a:pt x="1301591" y="298609"/>
                    <a:pt x="1300639" y="295751"/>
                  </a:cubicBezTo>
                  <a:cubicBezTo>
                    <a:pt x="1298734" y="291941"/>
                    <a:pt x="1296829" y="288131"/>
                    <a:pt x="1293971" y="284321"/>
                  </a:cubicBezTo>
                  <a:cubicBezTo>
                    <a:pt x="1294924" y="282416"/>
                    <a:pt x="1295876" y="280511"/>
                    <a:pt x="1295876" y="278606"/>
                  </a:cubicBezTo>
                  <a:close/>
                  <a:moveTo>
                    <a:pt x="1299686" y="328136"/>
                  </a:moveTo>
                  <a:cubicBezTo>
                    <a:pt x="1299686" y="329089"/>
                    <a:pt x="1299686" y="329089"/>
                    <a:pt x="1299686" y="330041"/>
                  </a:cubicBezTo>
                  <a:cubicBezTo>
                    <a:pt x="1299686" y="330041"/>
                    <a:pt x="1298734" y="330994"/>
                    <a:pt x="1298734" y="331946"/>
                  </a:cubicBezTo>
                  <a:cubicBezTo>
                    <a:pt x="1296829" y="329089"/>
                    <a:pt x="1294924" y="326231"/>
                    <a:pt x="1293019" y="324326"/>
                  </a:cubicBezTo>
                  <a:cubicBezTo>
                    <a:pt x="1292066" y="322421"/>
                    <a:pt x="1290161" y="320516"/>
                    <a:pt x="1289209" y="318611"/>
                  </a:cubicBezTo>
                  <a:cubicBezTo>
                    <a:pt x="1289209" y="318611"/>
                    <a:pt x="1289209" y="318611"/>
                    <a:pt x="1289209" y="318611"/>
                  </a:cubicBezTo>
                  <a:cubicBezTo>
                    <a:pt x="1289209" y="314801"/>
                    <a:pt x="1289209" y="311944"/>
                    <a:pt x="1289209" y="309086"/>
                  </a:cubicBezTo>
                  <a:cubicBezTo>
                    <a:pt x="1289209" y="308134"/>
                    <a:pt x="1290161" y="306229"/>
                    <a:pt x="1290161" y="305276"/>
                  </a:cubicBezTo>
                  <a:cubicBezTo>
                    <a:pt x="1293019" y="311944"/>
                    <a:pt x="1296829" y="319564"/>
                    <a:pt x="1299686" y="328136"/>
                  </a:cubicBezTo>
                  <a:close/>
                  <a:moveTo>
                    <a:pt x="1289209" y="263366"/>
                  </a:moveTo>
                  <a:cubicBezTo>
                    <a:pt x="1288256" y="265271"/>
                    <a:pt x="1288256" y="266224"/>
                    <a:pt x="1287304" y="268129"/>
                  </a:cubicBezTo>
                  <a:cubicBezTo>
                    <a:pt x="1287304" y="265271"/>
                    <a:pt x="1287304" y="262414"/>
                    <a:pt x="1287304" y="259556"/>
                  </a:cubicBezTo>
                  <a:cubicBezTo>
                    <a:pt x="1287304" y="260509"/>
                    <a:pt x="1288256" y="262414"/>
                    <a:pt x="1289209" y="263366"/>
                  </a:cubicBezTo>
                  <a:close/>
                  <a:moveTo>
                    <a:pt x="1276826" y="238601"/>
                  </a:moveTo>
                  <a:cubicBezTo>
                    <a:pt x="1277779" y="239554"/>
                    <a:pt x="1277779" y="240506"/>
                    <a:pt x="1278731" y="242411"/>
                  </a:cubicBezTo>
                  <a:cubicBezTo>
                    <a:pt x="1280636" y="246221"/>
                    <a:pt x="1283494" y="251936"/>
                    <a:pt x="1286351" y="257651"/>
                  </a:cubicBezTo>
                  <a:cubicBezTo>
                    <a:pt x="1286351" y="260509"/>
                    <a:pt x="1285399" y="263366"/>
                    <a:pt x="1285399" y="267176"/>
                  </a:cubicBezTo>
                  <a:cubicBezTo>
                    <a:pt x="1282541" y="263366"/>
                    <a:pt x="1280636" y="259556"/>
                    <a:pt x="1277779" y="255746"/>
                  </a:cubicBezTo>
                  <a:cubicBezTo>
                    <a:pt x="1277779" y="250031"/>
                    <a:pt x="1276826" y="245269"/>
                    <a:pt x="1276826" y="242411"/>
                  </a:cubicBezTo>
                  <a:cubicBezTo>
                    <a:pt x="1276826" y="241459"/>
                    <a:pt x="1276826" y="239554"/>
                    <a:pt x="1276826" y="238601"/>
                  </a:cubicBezTo>
                  <a:close/>
                  <a:moveTo>
                    <a:pt x="1273016" y="271939"/>
                  </a:moveTo>
                  <a:cubicBezTo>
                    <a:pt x="1273016" y="271939"/>
                    <a:pt x="1273969" y="272891"/>
                    <a:pt x="1273969" y="272891"/>
                  </a:cubicBezTo>
                  <a:cubicBezTo>
                    <a:pt x="1273969" y="278606"/>
                    <a:pt x="1273016" y="284321"/>
                    <a:pt x="1273016" y="291941"/>
                  </a:cubicBezTo>
                  <a:cubicBezTo>
                    <a:pt x="1272064" y="290989"/>
                    <a:pt x="1272064" y="289084"/>
                    <a:pt x="1271111" y="288131"/>
                  </a:cubicBezTo>
                  <a:cubicBezTo>
                    <a:pt x="1271111" y="282416"/>
                    <a:pt x="1272064" y="276701"/>
                    <a:pt x="1273016" y="271939"/>
                  </a:cubicBezTo>
                  <a:close/>
                  <a:moveTo>
                    <a:pt x="1240631" y="229076"/>
                  </a:moveTo>
                  <a:cubicBezTo>
                    <a:pt x="1241584" y="226219"/>
                    <a:pt x="1243489" y="223361"/>
                    <a:pt x="1244441" y="220504"/>
                  </a:cubicBezTo>
                  <a:cubicBezTo>
                    <a:pt x="1247299" y="226219"/>
                    <a:pt x="1251109" y="230981"/>
                    <a:pt x="1253966" y="237649"/>
                  </a:cubicBezTo>
                  <a:cubicBezTo>
                    <a:pt x="1257776" y="244316"/>
                    <a:pt x="1260634" y="250031"/>
                    <a:pt x="1264444" y="257651"/>
                  </a:cubicBezTo>
                  <a:cubicBezTo>
                    <a:pt x="1265396" y="259556"/>
                    <a:pt x="1267301" y="262414"/>
                    <a:pt x="1268254" y="264319"/>
                  </a:cubicBezTo>
                  <a:cubicBezTo>
                    <a:pt x="1266349" y="270986"/>
                    <a:pt x="1264444" y="277654"/>
                    <a:pt x="1262539" y="286226"/>
                  </a:cubicBezTo>
                  <a:cubicBezTo>
                    <a:pt x="1259681" y="283369"/>
                    <a:pt x="1257776" y="280511"/>
                    <a:pt x="1254919" y="277654"/>
                  </a:cubicBezTo>
                  <a:cubicBezTo>
                    <a:pt x="1250156" y="268129"/>
                    <a:pt x="1246346" y="259556"/>
                    <a:pt x="1241584" y="251936"/>
                  </a:cubicBezTo>
                  <a:cubicBezTo>
                    <a:pt x="1239679" y="249079"/>
                    <a:pt x="1237774" y="246221"/>
                    <a:pt x="1235869" y="243364"/>
                  </a:cubicBezTo>
                  <a:cubicBezTo>
                    <a:pt x="1235869" y="243364"/>
                    <a:pt x="1235869" y="242411"/>
                    <a:pt x="1235869" y="242411"/>
                  </a:cubicBezTo>
                  <a:cubicBezTo>
                    <a:pt x="1237774" y="236696"/>
                    <a:pt x="1239679" y="232886"/>
                    <a:pt x="1240631" y="229076"/>
                  </a:cubicBezTo>
                  <a:close/>
                  <a:moveTo>
                    <a:pt x="1228249" y="304324"/>
                  </a:moveTo>
                  <a:cubicBezTo>
                    <a:pt x="1228249" y="298609"/>
                    <a:pt x="1227296" y="292894"/>
                    <a:pt x="1227296" y="288131"/>
                  </a:cubicBezTo>
                  <a:lnTo>
                    <a:pt x="1227296" y="281464"/>
                  </a:lnTo>
                  <a:cubicBezTo>
                    <a:pt x="1227296" y="280511"/>
                    <a:pt x="1228249" y="280511"/>
                    <a:pt x="1228249" y="279559"/>
                  </a:cubicBezTo>
                  <a:cubicBezTo>
                    <a:pt x="1228249" y="279559"/>
                    <a:pt x="1228249" y="278606"/>
                    <a:pt x="1228249" y="278606"/>
                  </a:cubicBezTo>
                  <a:cubicBezTo>
                    <a:pt x="1228249" y="278606"/>
                    <a:pt x="1229201" y="279559"/>
                    <a:pt x="1229201" y="279559"/>
                  </a:cubicBezTo>
                  <a:cubicBezTo>
                    <a:pt x="1230154" y="280511"/>
                    <a:pt x="1230154" y="282416"/>
                    <a:pt x="1231106" y="284321"/>
                  </a:cubicBezTo>
                  <a:cubicBezTo>
                    <a:pt x="1230154" y="290036"/>
                    <a:pt x="1229201" y="296704"/>
                    <a:pt x="1228249" y="304324"/>
                  </a:cubicBezTo>
                  <a:close/>
                  <a:moveTo>
                    <a:pt x="1232059" y="280511"/>
                  </a:moveTo>
                  <a:cubicBezTo>
                    <a:pt x="1232059" y="279559"/>
                    <a:pt x="1232059" y="279559"/>
                    <a:pt x="1232059" y="278606"/>
                  </a:cubicBezTo>
                  <a:cubicBezTo>
                    <a:pt x="1232059" y="277654"/>
                    <a:pt x="1231106" y="276701"/>
                    <a:pt x="1230154" y="275749"/>
                  </a:cubicBezTo>
                  <a:cubicBezTo>
                    <a:pt x="1229201" y="275749"/>
                    <a:pt x="1228249" y="274796"/>
                    <a:pt x="1227296" y="275749"/>
                  </a:cubicBezTo>
                  <a:cubicBezTo>
                    <a:pt x="1227296" y="275749"/>
                    <a:pt x="1227296" y="275749"/>
                    <a:pt x="1226344" y="275749"/>
                  </a:cubicBezTo>
                  <a:lnTo>
                    <a:pt x="1226344" y="269081"/>
                  </a:lnTo>
                  <a:cubicBezTo>
                    <a:pt x="1227296" y="270034"/>
                    <a:pt x="1228249" y="270986"/>
                    <a:pt x="1230154" y="272891"/>
                  </a:cubicBezTo>
                  <a:cubicBezTo>
                    <a:pt x="1231106" y="273844"/>
                    <a:pt x="1232059" y="274796"/>
                    <a:pt x="1233011" y="276701"/>
                  </a:cubicBezTo>
                  <a:cubicBezTo>
                    <a:pt x="1232059" y="278606"/>
                    <a:pt x="1232059" y="279559"/>
                    <a:pt x="1232059" y="280511"/>
                  </a:cubicBezTo>
                  <a:close/>
                  <a:moveTo>
                    <a:pt x="1230154" y="221456"/>
                  </a:moveTo>
                  <a:cubicBezTo>
                    <a:pt x="1232059" y="225266"/>
                    <a:pt x="1233011" y="229076"/>
                    <a:pt x="1233964" y="233839"/>
                  </a:cubicBezTo>
                  <a:cubicBezTo>
                    <a:pt x="1233964" y="233839"/>
                    <a:pt x="1233964" y="233839"/>
                    <a:pt x="1233964" y="233839"/>
                  </a:cubicBezTo>
                  <a:cubicBezTo>
                    <a:pt x="1233964" y="232886"/>
                    <a:pt x="1233011" y="230981"/>
                    <a:pt x="1233011" y="230029"/>
                  </a:cubicBezTo>
                  <a:cubicBezTo>
                    <a:pt x="1231106" y="226219"/>
                    <a:pt x="1230154" y="223361"/>
                    <a:pt x="1230154" y="221456"/>
                  </a:cubicBezTo>
                  <a:cubicBezTo>
                    <a:pt x="1229201" y="220504"/>
                    <a:pt x="1229201" y="220504"/>
                    <a:pt x="1230154" y="221456"/>
                  </a:cubicBezTo>
                  <a:close/>
                  <a:moveTo>
                    <a:pt x="1229201" y="257651"/>
                  </a:moveTo>
                  <a:cubicBezTo>
                    <a:pt x="1229201" y="257651"/>
                    <a:pt x="1229201" y="257651"/>
                    <a:pt x="1229201" y="257651"/>
                  </a:cubicBezTo>
                  <a:cubicBezTo>
                    <a:pt x="1229201" y="258604"/>
                    <a:pt x="1230154" y="258604"/>
                    <a:pt x="1230154" y="259556"/>
                  </a:cubicBezTo>
                  <a:cubicBezTo>
                    <a:pt x="1230154" y="260509"/>
                    <a:pt x="1230154" y="261461"/>
                    <a:pt x="1230154" y="262414"/>
                  </a:cubicBezTo>
                  <a:cubicBezTo>
                    <a:pt x="1231106" y="266224"/>
                    <a:pt x="1231106" y="270986"/>
                    <a:pt x="1232059" y="274796"/>
                  </a:cubicBezTo>
                  <a:cubicBezTo>
                    <a:pt x="1232059" y="274796"/>
                    <a:pt x="1232059" y="274796"/>
                    <a:pt x="1232059" y="274796"/>
                  </a:cubicBezTo>
                  <a:cubicBezTo>
                    <a:pt x="1231106" y="273844"/>
                    <a:pt x="1230154" y="272891"/>
                    <a:pt x="1229201" y="272891"/>
                  </a:cubicBezTo>
                  <a:cubicBezTo>
                    <a:pt x="1227296" y="270986"/>
                    <a:pt x="1225391" y="270034"/>
                    <a:pt x="1225391" y="269081"/>
                  </a:cubicBezTo>
                  <a:lnTo>
                    <a:pt x="1225391" y="265271"/>
                  </a:lnTo>
                  <a:cubicBezTo>
                    <a:pt x="1227296" y="263366"/>
                    <a:pt x="1228249" y="260509"/>
                    <a:pt x="1229201" y="257651"/>
                  </a:cubicBezTo>
                  <a:close/>
                  <a:moveTo>
                    <a:pt x="1226344" y="235744"/>
                  </a:moveTo>
                  <a:cubicBezTo>
                    <a:pt x="1227296" y="238601"/>
                    <a:pt x="1227296" y="241459"/>
                    <a:pt x="1228249" y="244316"/>
                  </a:cubicBezTo>
                  <a:cubicBezTo>
                    <a:pt x="1228249" y="245269"/>
                    <a:pt x="1227296" y="246221"/>
                    <a:pt x="1227296" y="246221"/>
                  </a:cubicBezTo>
                  <a:cubicBezTo>
                    <a:pt x="1226344" y="245269"/>
                    <a:pt x="1226344" y="245269"/>
                    <a:pt x="1225391" y="244316"/>
                  </a:cubicBezTo>
                  <a:lnTo>
                    <a:pt x="1225391" y="231934"/>
                  </a:lnTo>
                  <a:cubicBezTo>
                    <a:pt x="1225391" y="233839"/>
                    <a:pt x="1225391" y="234791"/>
                    <a:pt x="1226344" y="235744"/>
                  </a:cubicBezTo>
                  <a:close/>
                  <a:moveTo>
                    <a:pt x="1197769" y="293846"/>
                  </a:moveTo>
                  <a:cubicBezTo>
                    <a:pt x="1197769" y="292894"/>
                    <a:pt x="1198721" y="290989"/>
                    <a:pt x="1198721" y="290036"/>
                  </a:cubicBezTo>
                  <a:cubicBezTo>
                    <a:pt x="1198721" y="290989"/>
                    <a:pt x="1198721" y="290989"/>
                    <a:pt x="1198721" y="291941"/>
                  </a:cubicBezTo>
                  <a:cubicBezTo>
                    <a:pt x="1198721" y="293846"/>
                    <a:pt x="1199674" y="296704"/>
                    <a:pt x="1199674" y="299561"/>
                  </a:cubicBezTo>
                  <a:cubicBezTo>
                    <a:pt x="1198721" y="301466"/>
                    <a:pt x="1197769" y="304324"/>
                    <a:pt x="1196816" y="307181"/>
                  </a:cubicBezTo>
                  <a:cubicBezTo>
                    <a:pt x="1195864" y="304324"/>
                    <a:pt x="1195864" y="301466"/>
                    <a:pt x="1194911" y="299561"/>
                  </a:cubicBezTo>
                  <a:cubicBezTo>
                    <a:pt x="1195864" y="297656"/>
                    <a:pt x="1196816" y="295751"/>
                    <a:pt x="1197769" y="293846"/>
                  </a:cubicBezTo>
                  <a:close/>
                  <a:moveTo>
                    <a:pt x="1196816" y="459581"/>
                  </a:moveTo>
                  <a:lnTo>
                    <a:pt x="1196816" y="459581"/>
                  </a:lnTo>
                  <a:cubicBezTo>
                    <a:pt x="1195864" y="458629"/>
                    <a:pt x="1195864" y="457676"/>
                    <a:pt x="1195864" y="455771"/>
                  </a:cubicBezTo>
                  <a:cubicBezTo>
                    <a:pt x="1195864" y="456724"/>
                    <a:pt x="1195864" y="457676"/>
                    <a:pt x="1196816" y="459581"/>
                  </a:cubicBezTo>
                  <a:close/>
                  <a:moveTo>
                    <a:pt x="1190149" y="324326"/>
                  </a:moveTo>
                  <a:cubicBezTo>
                    <a:pt x="1190149" y="325279"/>
                    <a:pt x="1190149" y="325279"/>
                    <a:pt x="1190149" y="324326"/>
                  </a:cubicBezTo>
                  <a:cubicBezTo>
                    <a:pt x="1190149" y="323374"/>
                    <a:pt x="1190149" y="321469"/>
                    <a:pt x="1189196" y="320516"/>
                  </a:cubicBezTo>
                  <a:cubicBezTo>
                    <a:pt x="1190149" y="322421"/>
                    <a:pt x="1190149" y="323374"/>
                    <a:pt x="1190149" y="324326"/>
                  </a:cubicBezTo>
                  <a:close/>
                  <a:moveTo>
                    <a:pt x="1170146" y="270986"/>
                  </a:moveTo>
                  <a:cubicBezTo>
                    <a:pt x="1170146" y="270034"/>
                    <a:pt x="1170146" y="269081"/>
                    <a:pt x="1170146" y="268129"/>
                  </a:cubicBezTo>
                  <a:cubicBezTo>
                    <a:pt x="1170146" y="267176"/>
                    <a:pt x="1170146" y="265271"/>
                    <a:pt x="1170146" y="264319"/>
                  </a:cubicBezTo>
                  <a:cubicBezTo>
                    <a:pt x="1171099" y="253841"/>
                    <a:pt x="1172051" y="244316"/>
                    <a:pt x="1172051" y="235744"/>
                  </a:cubicBezTo>
                  <a:cubicBezTo>
                    <a:pt x="1173004" y="238601"/>
                    <a:pt x="1173956" y="241459"/>
                    <a:pt x="1174909" y="245269"/>
                  </a:cubicBezTo>
                  <a:cubicBezTo>
                    <a:pt x="1174909" y="249079"/>
                    <a:pt x="1175861" y="253841"/>
                    <a:pt x="1176814" y="260509"/>
                  </a:cubicBezTo>
                  <a:cubicBezTo>
                    <a:pt x="1177766" y="267176"/>
                    <a:pt x="1177766" y="275749"/>
                    <a:pt x="1177766" y="285274"/>
                  </a:cubicBezTo>
                  <a:cubicBezTo>
                    <a:pt x="1178719" y="291941"/>
                    <a:pt x="1177766" y="300514"/>
                    <a:pt x="1177766" y="308134"/>
                  </a:cubicBezTo>
                  <a:cubicBezTo>
                    <a:pt x="1177766" y="307181"/>
                    <a:pt x="1176814" y="306229"/>
                    <a:pt x="1176814" y="305276"/>
                  </a:cubicBezTo>
                  <a:cubicBezTo>
                    <a:pt x="1173956" y="298609"/>
                    <a:pt x="1171099" y="292894"/>
                    <a:pt x="1168241" y="287179"/>
                  </a:cubicBezTo>
                  <a:cubicBezTo>
                    <a:pt x="1169194" y="282416"/>
                    <a:pt x="1170146" y="275749"/>
                    <a:pt x="1170146" y="270986"/>
                  </a:cubicBezTo>
                  <a:close/>
                  <a:moveTo>
                    <a:pt x="1170146" y="309086"/>
                  </a:moveTo>
                  <a:cubicBezTo>
                    <a:pt x="1171099" y="312896"/>
                    <a:pt x="1173004" y="317659"/>
                    <a:pt x="1173956" y="321469"/>
                  </a:cubicBezTo>
                  <a:cubicBezTo>
                    <a:pt x="1173004" y="323374"/>
                    <a:pt x="1173004" y="325279"/>
                    <a:pt x="1172051" y="327184"/>
                  </a:cubicBezTo>
                  <a:cubicBezTo>
                    <a:pt x="1171099" y="325279"/>
                    <a:pt x="1171099" y="324326"/>
                    <a:pt x="1170146" y="322421"/>
                  </a:cubicBezTo>
                  <a:cubicBezTo>
                    <a:pt x="1170146" y="321469"/>
                    <a:pt x="1170146" y="319564"/>
                    <a:pt x="1170146" y="318611"/>
                  </a:cubicBezTo>
                  <a:cubicBezTo>
                    <a:pt x="1169194" y="313849"/>
                    <a:pt x="1169194" y="308134"/>
                    <a:pt x="1168241" y="303371"/>
                  </a:cubicBezTo>
                  <a:cubicBezTo>
                    <a:pt x="1168241" y="305276"/>
                    <a:pt x="1169194" y="307181"/>
                    <a:pt x="1170146" y="309086"/>
                  </a:cubicBezTo>
                  <a:close/>
                  <a:moveTo>
                    <a:pt x="1164431" y="236696"/>
                  </a:moveTo>
                  <a:cubicBezTo>
                    <a:pt x="1163479" y="242411"/>
                    <a:pt x="1162526" y="248126"/>
                    <a:pt x="1161574" y="253841"/>
                  </a:cubicBezTo>
                  <a:cubicBezTo>
                    <a:pt x="1161574" y="252889"/>
                    <a:pt x="1161574" y="252889"/>
                    <a:pt x="1161574" y="251936"/>
                  </a:cubicBezTo>
                  <a:cubicBezTo>
                    <a:pt x="1161574" y="251936"/>
                    <a:pt x="1161574" y="250984"/>
                    <a:pt x="1161574" y="250984"/>
                  </a:cubicBezTo>
                  <a:cubicBezTo>
                    <a:pt x="1162526" y="245269"/>
                    <a:pt x="1163479" y="240506"/>
                    <a:pt x="1164431" y="236696"/>
                  </a:cubicBezTo>
                  <a:close/>
                  <a:moveTo>
                    <a:pt x="1140619" y="290036"/>
                  </a:moveTo>
                  <a:cubicBezTo>
                    <a:pt x="1140619" y="290989"/>
                    <a:pt x="1139666" y="290989"/>
                    <a:pt x="1139666" y="291941"/>
                  </a:cubicBezTo>
                  <a:cubicBezTo>
                    <a:pt x="1138714" y="289084"/>
                    <a:pt x="1138714" y="286226"/>
                    <a:pt x="1137761" y="283369"/>
                  </a:cubicBezTo>
                  <a:cubicBezTo>
                    <a:pt x="1138714" y="286226"/>
                    <a:pt x="1139666" y="288131"/>
                    <a:pt x="1140619" y="290036"/>
                  </a:cubicBezTo>
                  <a:close/>
                  <a:moveTo>
                    <a:pt x="1114901" y="339566"/>
                  </a:moveTo>
                  <a:cubicBezTo>
                    <a:pt x="1115854" y="331946"/>
                    <a:pt x="1116806" y="323374"/>
                    <a:pt x="1117759" y="315754"/>
                  </a:cubicBezTo>
                  <a:cubicBezTo>
                    <a:pt x="1118711" y="318611"/>
                    <a:pt x="1118711" y="321469"/>
                    <a:pt x="1119664" y="325279"/>
                  </a:cubicBezTo>
                  <a:cubicBezTo>
                    <a:pt x="1120616" y="328136"/>
                    <a:pt x="1120616" y="331946"/>
                    <a:pt x="1121569" y="334804"/>
                  </a:cubicBezTo>
                  <a:cubicBezTo>
                    <a:pt x="1121569" y="336709"/>
                    <a:pt x="1120616" y="338614"/>
                    <a:pt x="1120616" y="341471"/>
                  </a:cubicBezTo>
                  <a:cubicBezTo>
                    <a:pt x="1120616" y="341471"/>
                    <a:pt x="1120616" y="341471"/>
                    <a:pt x="1120616" y="342424"/>
                  </a:cubicBezTo>
                  <a:cubicBezTo>
                    <a:pt x="1119664" y="344329"/>
                    <a:pt x="1118711" y="346234"/>
                    <a:pt x="1118711" y="348139"/>
                  </a:cubicBezTo>
                  <a:cubicBezTo>
                    <a:pt x="1117759" y="345281"/>
                    <a:pt x="1115854" y="343376"/>
                    <a:pt x="1114901" y="341471"/>
                  </a:cubicBezTo>
                  <a:cubicBezTo>
                    <a:pt x="1114901" y="340519"/>
                    <a:pt x="1114901" y="339566"/>
                    <a:pt x="1114901" y="339566"/>
                  </a:cubicBezTo>
                  <a:close/>
                  <a:moveTo>
                    <a:pt x="1111091" y="219551"/>
                  </a:moveTo>
                  <a:cubicBezTo>
                    <a:pt x="1111091" y="220504"/>
                    <a:pt x="1112044" y="221456"/>
                    <a:pt x="1112044" y="222409"/>
                  </a:cubicBezTo>
                  <a:cubicBezTo>
                    <a:pt x="1112044" y="225266"/>
                    <a:pt x="1112996" y="228124"/>
                    <a:pt x="1112996" y="230029"/>
                  </a:cubicBezTo>
                  <a:cubicBezTo>
                    <a:pt x="1112996" y="230029"/>
                    <a:pt x="1112996" y="230029"/>
                    <a:pt x="1112996" y="230029"/>
                  </a:cubicBezTo>
                  <a:cubicBezTo>
                    <a:pt x="1112996" y="226219"/>
                    <a:pt x="1112044" y="223361"/>
                    <a:pt x="1111091" y="219551"/>
                  </a:cubicBezTo>
                  <a:cubicBezTo>
                    <a:pt x="1111091" y="220504"/>
                    <a:pt x="1111091" y="219551"/>
                    <a:pt x="1111091" y="219551"/>
                  </a:cubicBezTo>
                  <a:close/>
                  <a:moveTo>
                    <a:pt x="1110139" y="217646"/>
                  </a:moveTo>
                  <a:cubicBezTo>
                    <a:pt x="1110139" y="217646"/>
                    <a:pt x="1110139" y="217646"/>
                    <a:pt x="1110139" y="217646"/>
                  </a:cubicBezTo>
                  <a:cubicBezTo>
                    <a:pt x="1110139" y="217646"/>
                    <a:pt x="1109186" y="216694"/>
                    <a:pt x="1109186" y="215741"/>
                  </a:cubicBezTo>
                  <a:cubicBezTo>
                    <a:pt x="1110139" y="216694"/>
                    <a:pt x="1110139" y="216694"/>
                    <a:pt x="1110139" y="217646"/>
                  </a:cubicBezTo>
                  <a:close/>
                  <a:moveTo>
                    <a:pt x="1101566" y="236696"/>
                  </a:moveTo>
                  <a:cubicBezTo>
                    <a:pt x="1104424" y="248126"/>
                    <a:pt x="1107281" y="262414"/>
                    <a:pt x="1111091" y="278606"/>
                  </a:cubicBezTo>
                  <a:cubicBezTo>
                    <a:pt x="1110139" y="283369"/>
                    <a:pt x="1109186" y="289084"/>
                    <a:pt x="1109186" y="293846"/>
                  </a:cubicBezTo>
                  <a:cubicBezTo>
                    <a:pt x="1108234" y="298609"/>
                    <a:pt x="1107281" y="304324"/>
                    <a:pt x="1106329" y="309086"/>
                  </a:cubicBezTo>
                  <a:cubicBezTo>
                    <a:pt x="1106329" y="309086"/>
                    <a:pt x="1106329" y="309086"/>
                    <a:pt x="1106329" y="308134"/>
                  </a:cubicBezTo>
                  <a:cubicBezTo>
                    <a:pt x="1105376" y="300514"/>
                    <a:pt x="1105376" y="295751"/>
                    <a:pt x="1105376" y="295751"/>
                  </a:cubicBezTo>
                  <a:cubicBezTo>
                    <a:pt x="1105376" y="295751"/>
                    <a:pt x="1105376" y="297656"/>
                    <a:pt x="1105376" y="300514"/>
                  </a:cubicBezTo>
                  <a:cubicBezTo>
                    <a:pt x="1103471" y="290989"/>
                    <a:pt x="1101566" y="282416"/>
                    <a:pt x="1099661" y="272891"/>
                  </a:cubicBezTo>
                  <a:cubicBezTo>
                    <a:pt x="1097756" y="265271"/>
                    <a:pt x="1096804" y="256699"/>
                    <a:pt x="1094899" y="249079"/>
                  </a:cubicBezTo>
                  <a:cubicBezTo>
                    <a:pt x="1096804" y="244316"/>
                    <a:pt x="1098709" y="240506"/>
                    <a:pt x="1101566" y="236696"/>
                  </a:cubicBezTo>
                  <a:close/>
                  <a:moveTo>
                    <a:pt x="1027271" y="325279"/>
                  </a:moveTo>
                  <a:cubicBezTo>
                    <a:pt x="1028224" y="319564"/>
                    <a:pt x="1029176" y="314801"/>
                    <a:pt x="1030129" y="310991"/>
                  </a:cubicBezTo>
                  <a:cubicBezTo>
                    <a:pt x="1031081" y="306229"/>
                    <a:pt x="1032986" y="301466"/>
                    <a:pt x="1034891" y="297656"/>
                  </a:cubicBezTo>
                  <a:cubicBezTo>
                    <a:pt x="1035844" y="293846"/>
                    <a:pt x="1037749" y="290989"/>
                    <a:pt x="1039654" y="288131"/>
                  </a:cubicBezTo>
                  <a:cubicBezTo>
                    <a:pt x="1040606" y="291941"/>
                    <a:pt x="1041559" y="295751"/>
                    <a:pt x="1042511" y="299561"/>
                  </a:cubicBezTo>
                  <a:cubicBezTo>
                    <a:pt x="1041559" y="301466"/>
                    <a:pt x="1040606" y="303371"/>
                    <a:pt x="1039654" y="305276"/>
                  </a:cubicBezTo>
                  <a:cubicBezTo>
                    <a:pt x="1034891" y="313849"/>
                    <a:pt x="1031081" y="322421"/>
                    <a:pt x="1028224" y="330994"/>
                  </a:cubicBezTo>
                  <a:cubicBezTo>
                    <a:pt x="1028224" y="329089"/>
                    <a:pt x="1028224" y="327184"/>
                    <a:pt x="1027271" y="325279"/>
                  </a:cubicBezTo>
                  <a:close/>
                  <a:moveTo>
                    <a:pt x="1040606" y="374809"/>
                  </a:moveTo>
                  <a:cubicBezTo>
                    <a:pt x="1040606" y="373856"/>
                    <a:pt x="1039654" y="371951"/>
                    <a:pt x="1039654" y="370999"/>
                  </a:cubicBezTo>
                  <a:cubicBezTo>
                    <a:pt x="1041559" y="366236"/>
                    <a:pt x="1043464" y="360521"/>
                    <a:pt x="1045369" y="355759"/>
                  </a:cubicBezTo>
                  <a:cubicBezTo>
                    <a:pt x="1046321" y="358616"/>
                    <a:pt x="1047274" y="361474"/>
                    <a:pt x="1047274" y="364331"/>
                  </a:cubicBezTo>
                  <a:cubicBezTo>
                    <a:pt x="1047274" y="371951"/>
                    <a:pt x="1047274" y="378619"/>
                    <a:pt x="1048226" y="386239"/>
                  </a:cubicBezTo>
                  <a:cubicBezTo>
                    <a:pt x="1046321" y="385286"/>
                    <a:pt x="1045369" y="384334"/>
                    <a:pt x="1044416" y="384334"/>
                  </a:cubicBezTo>
                  <a:cubicBezTo>
                    <a:pt x="1042511" y="381476"/>
                    <a:pt x="1041559" y="377666"/>
                    <a:pt x="1040606" y="374809"/>
                  </a:cubicBezTo>
                  <a:close/>
                  <a:moveTo>
                    <a:pt x="1046321" y="389096"/>
                  </a:moveTo>
                  <a:cubicBezTo>
                    <a:pt x="1047274" y="390049"/>
                    <a:pt x="1047274" y="390049"/>
                    <a:pt x="1048226" y="391001"/>
                  </a:cubicBezTo>
                  <a:cubicBezTo>
                    <a:pt x="1048226" y="391954"/>
                    <a:pt x="1048226" y="391954"/>
                    <a:pt x="1048226" y="392906"/>
                  </a:cubicBezTo>
                  <a:cubicBezTo>
                    <a:pt x="1047274" y="391954"/>
                    <a:pt x="1046321" y="390049"/>
                    <a:pt x="1046321" y="389096"/>
                  </a:cubicBezTo>
                  <a:close/>
                  <a:moveTo>
                    <a:pt x="1056799" y="292894"/>
                  </a:moveTo>
                  <a:cubicBezTo>
                    <a:pt x="1057751" y="289084"/>
                    <a:pt x="1059656" y="286226"/>
                    <a:pt x="1061561" y="282416"/>
                  </a:cubicBezTo>
                  <a:cubicBezTo>
                    <a:pt x="1063466" y="278606"/>
                    <a:pt x="1064419" y="274796"/>
                    <a:pt x="1066324" y="271939"/>
                  </a:cubicBezTo>
                  <a:cubicBezTo>
                    <a:pt x="1066324" y="272891"/>
                    <a:pt x="1066324" y="272891"/>
                    <a:pt x="1066324" y="273844"/>
                  </a:cubicBezTo>
                  <a:cubicBezTo>
                    <a:pt x="1066324" y="275749"/>
                    <a:pt x="1067276" y="276701"/>
                    <a:pt x="1067276" y="278606"/>
                  </a:cubicBezTo>
                  <a:cubicBezTo>
                    <a:pt x="1066324" y="280511"/>
                    <a:pt x="1064419" y="282416"/>
                    <a:pt x="1063466" y="285274"/>
                  </a:cubicBezTo>
                  <a:cubicBezTo>
                    <a:pt x="1061561" y="288131"/>
                    <a:pt x="1059656" y="291941"/>
                    <a:pt x="1057751" y="295751"/>
                  </a:cubicBezTo>
                  <a:cubicBezTo>
                    <a:pt x="1057751" y="294799"/>
                    <a:pt x="1056799" y="293846"/>
                    <a:pt x="1056799" y="292894"/>
                  </a:cubicBezTo>
                  <a:close/>
                  <a:moveTo>
                    <a:pt x="1059656" y="360521"/>
                  </a:moveTo>
                  <a:cubicBezTo>
                    <a:pt x="1059656" y="360521"/>
                    <a:pt x="1059656" y="359569"/>
                    <a:pt x="1059656" y="360521"/>
                  </a:cubicBezTo>
                  <a:cubicBezTo>
                    <a:pt x="1059656" y="359569"/>
                    <a:pt x="1059656" y="360521"/>
                    <a:pt x="1059656" y="360521"/>
                  </a:cubicBezTo>
                  <a:cubicBezTo>
                    <a:pt x="1059656" y="360521"/>
                    <a:pt x="1059656" y="360521"/>
                    <a:pt x="1059656" y="360521"/>
                  </a:cubicBezTo>
                  <a:close/>
                  <a:moveTo>
                    <a:pt x="1064419" y="383381"/>
                  </a:moveTo>
                  <a:cubicBezTo>
                    <a:pt x="1063466" y="381476"/>
                    <a:pt x="1063466" y="380524"/>
                    <a:pt x="1062514" y="379571"/>
                  </a:cubicBezTo>
                  <a:cubicBezTo>
                    <a:pt x="1062514" y="377666"/>
                    <a:pt x="1062514" y="376714"/>
                    <a:pt x="1063466" y="374809"/>
                  </a:cubicBezTo>
                  <a:cubicBezTo>
                    <a:pt x="1063466" y="375761"/>
                    <a:pt x="1064419" y="377666"/>
                    <a:pt x="1064419" y="378619"/>
                  </a:cubicBezTo>
                  <a:cubicBezTo>
                    <a:pt x="1064419" y="379571"/>
                    <a:pt x="1064419" y="379571"/>
                    <a:pt x="1064419" y="380524"/>
                  </a:cubicBezTo>
                  <a:cubicBezTo>
                    <a:pt x="1064419" y="382429"/>
                    <a:pt x="1065371" y="384334"/>
                    <a:pt x="1065371" y="386239"/>
                  </a:cubicBezTo>
                  <a:cubicBezTo>
                    <a:pt x="1065371" y="385286"/>
                    <a:pt x="1065371" y="384334"/>
                    <a:pt x="1064419" y="383381"/>
                  </a:cubicBezTo>
                  <a:close/>
                  <a:moveTo>
                    <a:pt x="1069181" y="330994"/>
                  </a:moveTo>
                  <a:cubicBezTo>
                    <a:pt x="1067276" y="325279"/>
                    <a:pt x="1065371" y="318611"/>
                    <a:pt x="1063466" y="312896"/>
                  </a:cubicBezTo>
                  <a:cubicBezTo>
                    <a:pt x="1065371" y="309086"/>
                    <a:pt x="1067276" y="304324"/>
                    <a:pt x="1069181" y="300514"/>
                  </a:cubicBezTo>
                  <a:cubicBezTo>
                    <a:pt x="1070134" y="308134"/>
                    <a:pt x="1069181" y="316706"/>
                    <a:pt x="1070134" y="326231"/>
                  </a:cubicBezTo>
                  <a:cubicBezTo>
                    <a:pt x="1069181" y="328136"/>
                    <a:pt x="1069181" y="329089"/>
                    <a:pt x="1069181" y="330994"/>
                  </a:cubicBezTo>
                  <a:close/>
                  <a:moveTo>
                    <a:pt x="1077754" y="262414"/>
                  </a:moveTo>
                  <a:cubicBezTo>
                    <a:pt x="1076801" y="263366"/>
                    <a:pt x="1076801" y="264319"/>
                    <a:pt x="1075849" y="264319"/>
                  </a:cubicBezTo>
                  <a:cubicBezTo>
                    <a:pt x="1074896" y="261461"/>
                    <a:pt x="1074896" y="259556"/>
                    <a:pt x="1073944" y="256699"/>
                  </a:cubicBezTo>
                  <a:lnTo>
                    <a:pt x="1074896" y="256699"/>
                  </a:lnTo>
                  <a:lnTo>
                    <a:pt x="1075849" y="256699"/>
                  </a:lnTo>
                  <a:cubicBezTo>
                    <a:pt x="1076801" y="259556"/>
                    <a:pt x="1077754" y="260509"/>
                    <a:pt x="1077754" y="262414"/>
                  </a:cubicBezTo>
                  <a:close/>
                  <a:moveTo>
                    <a:pt x="1045369" y="175736"/>
                  </a:moveTo>
                  <a:cubicBezTo>
                    <a:pt x="1048226" y="168116"/>
                    <a:pt x="1052036" y="160496"/>
                    <a:pt x="1054894" y="153829"/>
                  </a:cubicBezTo>
                  <a:cubicBezTo>
                    <a:pt x="1054894" y="154781"/>
                    <a:pt x="1054894" y="154781"/>
                    <a:pt x="1055846" y="155734"/>
                  </a:cubicBezTo>
                  <a:cubicBezTo>
                    <a:pt x="1056799" y="160496"/>
                    <a:pt x="1058704" y="166211"/>
                    <a:pt x="1059656" y="171926"/>
                  </a:cubicBezTo>
                  <a:cubicBezTo>
                    <a:pt x="1061561" y="178594"/>
                    <a:pt x="1063466" y="186214"/>
                    <a:pt x="1064419" y="193834"/>
                  </a:cubicBezTo>
                  <a:cubicBezTo>
                    <a:pt x="1066324" y="201454"/>
                    <a:pt x="1067276" y="208121"/>
                    <a:pt x="1069181" y="215741"/>
                  </a:cubicBezTo>
                  <a:cubicBezTo>
                    <a:pt x="1072039" y="228124"/>
                    <a:pt x="1073944" y="241459"/>
                    <a:pt x="1076801" y="253841"/>
                  </a:cubicBezTo>
                  <a:cubicBezTo>
                    <a:pt x="1075849" y="253841"/>
                    <a:pt x="1074896" y="252889"/>
                    <a:pt x="1074896" y="252889"/>
                  </a:cubicBezTo>
                  <a:cubicBezTo>
                    <a:pt x="1070134" y="230981"/>
                    <a:pt x="1067276" y="216694"/>
                    <a:pt x="1067276" y="216694"/>
                  </a:cubicBezTo>
                  <a:cubicBezTo>
                    <a:pt x="1067276" y="216694"/>
                    <a:pt x="1067276" y="232886"/>
                    <a:pt x="1068229" y="257651"/>
                  </a:cubicBezTo>
                  <a:cubicBezTo>
                    <a:pt x="1068229" y="258604"/>
                    <a:pt x="1067276" y="258604"/>
                    <a:pt x="1067276" y="259556"/>
                  </a:cubicBezTo>
                  <a:cubicBezTo>
                    <a:pt x="1065371" y="255746"/>
                    <a:pt x="1065371" y="252889"/>
                    <a:pt x="1065371" y="252889"/>
                  </a:cubicBezTo>
                  <a:cubicBezTo>
                    <a:pt x="1065371" y="252889"/>
                    <a:pt x="1065371" y="255746"/>
                    <a:pt x="1066324" y="261461"/>
                  </a:cubicBezTo>
                  <a:cubicBezTo>
                    <a:pt x="1062514" y="267176"/>
                    <a:pt x="1058704" y="272891"/>
                    <a:pt x="1055846" y="278606"/>
                  </a:cubicBezTo>
                  <a:cubicBezTo>
                    <a:pt x="1055846" y="279559"/>
                    <a:pt x="1054894" y="279559"/>
                    <a:pt x="1054894" y="280511"/>
                  </a:cubicBezTo>
                  <a:cubicBezTo>
                    <a:pt x="1054894" y="279559"/>
                    <a:pt x="1053941" y="278606"/>
                    <a:pt x="1053941" y="277654"/>
                  </a:cubicBezTo>
                  <a:cubicBezTo>
                    <a:pt x="1050131" y="266224"/>
                    <a:pt x="1046321" y="254794"/>
                    <a:pt x="1043464" y="245269"/>
                  </a:cubicBezTo>
                  <a:cubicBezTo>
                    <a:pt x="1040606" y="235744"/>
                    <a:pt x="1037749" y="227171"/>
                    <a:pt x="1035844" y="220504"/>
                  </a:cubicBezTo>
                  <a:cubicBezTo>
                    <a:pt x="1033939" y="215741"/>
                    <a:pt x="1032986" y="211931"/>
                    <a:pt x="1032034" y="209074"/>
                  </a:cubicBezTo>
                  <a:cubicBezTo>
                    <a:pt x="1034891" y="196691"/>
                    <a:pt x="1040606" y="186214"/>
                    <a:pt x="1045369" y="175736"/>
                  </a:cubicBezTo>
                  <a:close/>
                  <a:moveTo>
                    <a:pt x="1019651" y="267176"/>
                  </a:moveTo>
                  <a:cubicBezTo>
                    <a:pt x="1020604" y="251936"/>
                    <a:pt x="1022509" y="236696"/>
                    <a:pt x="1023461" y="221456"/>
                  </a:cubicBezTo>
                  <a:cubicBezTo>
                    <a:pt x="1023461" y="220504"/>
                    <a:pt x="1024414" y="219551"/>
                    <a:pt x="1024414" y="218599"/>
                  </a:cubicBezTo>
                  <a:cubicBezTo>
                    <a:pt x="1026319" y="229076"/>
                    <a:pt x="1028224" y="241459"/>
                    <a:pt x="1032034" y="253841"/>
                  </a:cubicBezTo>
                  <a:cubicBezTo>
                    <a:pt x="1033939" y="263366"/>
                    <a:pt x="1036796" y="272891"/>
                    <a:pt x="1038701" y="283369"/>
                  </a:cubicBezTo>
                  <a:cubicBezTo>
                    <a:pt x="1038701" y="283369"/>
                    <a:pt x="1038701" y="284321"/>
                    <a:pt x="1037749" y="284321"/>
                  </a:cubicBezTo>
                  <a:cubicBezTo>
                    <a:pt x="1035844" y="287179"/>
                    <a:pt x="1032986" y="290036"/>
                    <a:pt x="1031081" y="294799"/>
                  </a:cubicBezTo>
                  <a:cubicBezTo>
                    <a:pt x="1029176" y="298609"/>
                    <a:pt x="1027271" y="302419"/>
                    <a:pt x="1025366" y="306229"/>
                  </a:cubicBezTo>
                  <a:cubicBezTo>
                    <a:pt x="1024414" y="297656"/>
                    <a:pt x="1024414" y="290036"/>
                    <a:pt x="1023461" y="284321"/>
                  </a:cubicBezTo>
                  <a:cubicBezTo>
                    <a:pt x="1022509" y="274796"/>
                    <a:pt x="1022509" y="269081"/>
                    <a:pt x="1022509" y="269081"/>
                  </a:cubicBezTo>
                  <a:cubicBezTo>
                    <a:pt x="1022509" y="269081"/>
                    <a:pt x="1021556" y="274796"/>
                    <a:pt x="1019651" y="284321"/>
                  </a:cubicBezTo>
                  <a:cubicBezTo>
                    <a:pt x="1018699" y="291941"/>
                    <a:pt x="1016794" y="302419"/>
                    <a:pt x="1015841" y="314801"/>
                  </a:cubicBezTo>
                  <a:cubicBezTo>
                    <a:pt x="1015841" y="314801"/>
                    <a:pt x="1015841" y="315754"/>
                    <a:pt x="1015841" y="315754"/>
                  </a:cubicBezTo>
                  <a:cubicBezTo>
                    <a:pt x="1015841" y="315754"/>
                    <a:pt x="1015841" y="315754"/>
                    <a:pt x="1015841" y="315754"/>
                  </a:cubicBezTo>
                  <a:cubicBezTo>
                    <a:pt x="1020604" y="276701"/>
                    <a:pt x="1022509" y="251936"/>
                    <a:pt x="1022509" y="251936"/>
                  </a:cubicBezTo>
                  <a:cubicBezTo>
                    <a:pt x="1022509" y="251936"/>
                    <a:pt x="1021556" y="257651"/>
                    <a:pt x="1019651" y="267176"/>
                  </a:cubicBezTo>
                  <a:close/>
                  <a:moveTo>
                    <a:pt x="1011079" y="364331"/>
                  </a:moveTo>
                  <a:cubicBezTo>
                    <a:pt x="1011079" y="361474"/>
                    <a:pt x="1012031" y="358616"/>
                    <a:pt x="1012031" y="355759"/>
                  </a:cubicBezTo>
                  <a:cubicBezTo>
                    <a:pt x="1012984" y="350996"/>
                    <a:pt x="1012984" y="347186"/>
                    <a:pt x="1013936" y="342424"/>
                  </a:cubicBezTo>
                  <a:cubicBezTo>
                    <a:pt x="1013936" y="342424"/>
                    <a:pt x="1013936" y="342424"/>
                    <a:pt x="1013936" y="342424"/>
                  </a:cubicBezTo>
                  <a:cubicBezTo>
                    <a:pt x="1012984" y="349091"/>
                    <a:pt x="1012984" y="356711"/>
                    <a:pt x="1012031" y="364331"/>
                  </a:cubicBezTo>
                  <a:cubicBezTo>
                    <a:pt x="1012031" y="365284"/>
                    <a:pt x="1011079" y="365284"/>
                    <a:pt x="1011079" y="366236"/>
                  </a:cubicBezTo>
                  <a:cubicBezTo>
                    <a:pt x="1011079" y="366236"/>
                    <a:pt x="1011079" y="366236"/>
                    <a:pt x="1011079" y="366236"/>
                  </a:cubicBezTo>
                  <a:cubicBezTo>
                    <a:pt x="1011079" y="366236"/>
                    <a:pt x="1011079" y="365284"/>
                    <a:pt x="1011079" y="364331"/>
                  </a:cubicBezTo>
                  <a:close/>
                  <a:moveTo>
                    <a:pt x="1004411" y="257651"/>
                  </a:moveTo>
                  <a:cubicBezTo>
                    <a:pt x="1003459" y="265271"/>
                    <a:pt x="1002506" y="273844"/>
                    <a:pt x="1001554" y="281464"/>
                  </a:cubicBezTo>
                  <a:cubicBezTo>
                    <a:pt x="999649" y="277654"/>
                    <a:pt x="997744" y="273844"/>
                    <a:pt x="996791" y="271939"/>
                  </a:cubicBezTo>
                  <a:cubicBezTo>
                    <a:pt x="999649" y="268129"/>
                    <a:pt x="1001554" y="262414"/>
                    <a:pt x="1004411" y="257651"/>
                  </a:cubicBezTo>
                  <a:close/>
                  <a:moveTo>
                    <a:pt x="991076" y="283369"/>
                  </a:moveTo>
                  <a:cubicBezTo>
                    <a:pt x="992981" y="280511"/>
                    <a:pt x="994886" y="276701"/>
                    <a:pt x="995839" y="273844"/>
                  </a:cubicBezTo>
                  <a:cubicBezTo>
                    <a:pt x="996791" y="277654"/>
                    <a:pt x="997744" y="283369"/>
                    <a:pt x="999649" y="291941"/>
                  </a:cubicBezTo>
                  <a:cubicBezTo>
                    <a:pt x="998696" y="303371"/>
                    <a:pt x="996791" y="314801"/>
                    <a:pt x="995839" y="326231"/>
                  </a:cubicBezTo>
                  <a:cubicBezTo>
                    <a:pt x="994886" y="328136"/>
                    <a:pt x="994886" y="329089"/>
                    <a:pt x="993934" y="330994"/>
                  </a:cubicBezTo>
                  <a:cubicBezTo>
                    <a:pt x="992981" y="324326"/>
                    <a:pt x="992981" y="320516"/>
                    <a:pt x="992981" y="320516"/>
                  </a:cubicBezTo>
                  <a:cubicBezTo>
                    <a:pt x="992981" y="320516"/>
                    <a:pt x="992029" y="327184"/>
                    <a:pt x="991076" y="338614"/>
                  </a:cubicBezTo>
                  <a:cubicBezTo>
                    <a:pt x="991076" y="339566"/>
                    <a:pt x="990124" y="340519"/>
                    <a:pt x="990124" y="341471"/>
                  </a:cubicBezTo>
                  <a:cubicBezTo>
                    <a:pt x="987266" y="349091"/>
                    <a:pt x="984409" y="356711"/>
                    <a:pt x="981551" y="365284"/>
                  </a:cubicBezTo>
                  <a:cubicBezTo>
                    <a:pt x="981551" y="364331"/>
                    <a:pt x="981551" y="363379"/>
                    <a:pt x="980599" y="363379"/>
                  </a:cubicBezTo>
                  <a:cubicBezTo>
                    <a:pt x="979646" y="351949"/>
                    <a:pt x="978694" y="341471"/>
                    <a:pt x="977741" y="331946"/>
                  </a:cubicBezTo>
                  <a:cubicBezTo>
                    <a:pt x="976789" y="325279"/>
                    <a:pt x="976789" y="318611"/>
                    <a:pt x="975836" y="311944"/>
                  </a:cubicBezTo>
                  <a:cubicBezTo>
                    <a:pt x="980599" y="301466"/>
                    <a:pt x="986314" y="291941"/>
                    <a:pt x="991076" y="283369"/>
                  </a:cubicBezTo>
                  <a:close/>
                  <a:moveTo>
                    <a:pt x="960596" y="298609"/>
                  </a:moveTo>
                  <a:cubicBezTo>
                    <a:pt x="963454" y="291941"/>
                    <a:pt x="965359" y="286226"/>
                    <a:pt x="968216" y="280511"/>
                  </a:cubicBezTo>
                  <a:cubicBezTo>
                    <a:pt x="968216" y="284321"/>
                    <a:pt x="967264" y="289084"/>
                    <a:pt x="967264" y="294799"/>
                  </a:cubicBezTo>
                  <a:cubicBezTo>
                    <a:pt x="965359" y="297656"/>
                    <a:pt x="963454" y="301466"/>
                    <a:pt x="961549" y="304324"/>
                  </a:cubicBezTo>
                  <a:cubicBezTo>
                    <a:pt x="961549" y="304324"/>
                    <a:pt x="961549" y="304324"/>
                    <a:pt x="961549" y="303371"/>
                  </a:cubicBezTo>
                  <a:cubicBezTo>
                    <a:pt x="961549" y="302419"/>
                    <a:pt x="960596" y="302419"/>
                    <a:pt x="960596" y="301466"/>
                  </a:cubicBezTo>
                  <a:cubicBezTo>
                    <a:pt x="960596" y="299561"/>
                    <a:pt x="960596" y="299561"/>
                    <a:pt x="960596" y="298609"/>
                  </a:cubicBezTo>
                  <a:close/>
                  <a:moveTo>
                    <a:pt x="939641" y="258604"/>
                  </a:moveTo>
                  <a:cubicBezTo>
                    <a:pt x="939641" y="258604"/>
                    <a:pt x="939641" y="258604"/>
                    <a:pt x="939641" y="258604"/>
                  </a:cubicBezTo>
                  <a:cubicBezTo>
                    <a:pt x="941546" y="253841"/>
                    <a:pt x="942499" y="250031"/>
                    <a:pt x="943451" y="246221"/>
                  </a:cubicBezTo>
                  <a:cubicBezTo>
                    <a:pt x="943451" y="248126"/>
                    <a:pt x="943451" y="250031"/>
                    <a:pt x="943451" y="251936"/>
                  </a:cubicBezTo>
                  <a:cubicBezTo>
                    <a:pt x="942499" y="253841"/>
                    <a:pt x="941546" y="256699"/>
                    <a:pt x="939641" y="258604"/>
                  </a:cubicBezTo>
                  <a:lnTo>
                    <a:pt x="939641" y="258604"/>
                  </a:lnTo>
                  <a:close/>
                  <a:moveTo>
                    <a:pt x="944404" y="280511"/>
                  </a:moveTo>
                  <a:lnTo>
                    <a:pt x="943451" y="273844"/>
                  </a:lnTo>
                  <a:cubicBezTo>
                    <a:pt x="943451" y="272891"/>
                    <a:pt x="944404" y="271939"/>
                    <a:pt x="944404" y="270986"/>
                  </a:cubicBezTo>
                  <a:cubicBezTo>
                    <a:pt x="944404" y="270986"/>
                    <a:pt x="944404" y="271939"/>
                    <a:pt x="944404" y="271939"/>
                  </a:cubicBezTo>
                  <a:cubicBezTo>
                    <a:pt x="944404" y="272891"/>
                    <a:pt x="944404" y="274796"/>
                    <a:pt x="944404" y="275749"/>
                  </a:cubicBezTo>
                  <a:cubicBezTo>
                    <a:pt x="945356" y="277654"/>
                    <a:pt x="945356" y="279559"/>
                    <a:pt x="944404" y="280511"/>
                  </a:cubicBezTo>
                  <a:close/>
                  <a:moveTo>
                    <a:pt x="944404" y="270986"/>
                  </a:moveTo>
                  <a:cubicBezTo>
                    <a:pt x="944404" y="270986"/>
                    <a:pt x="944404" y="270986"/>
                    <a:pt x="944404" y="270986"/>
                  </a:cubicBezTo>
                  <a:cubicBezTo>
                    <a:pt x="945356" y="270986"/>
                    <a:pt x="945356" y="270986"/>
                    <a:pt x="944404" y="270986"/>
                  </a:cubicBezTo>
                  <a:cubicBezTo>
                    <a:pt x="945356" y="270986"/>
                    <a:pt x="944404" y="270986"/>
                    <a:pt x="944404" y="270986"/>
                  </a:cubicBezTo>
                  <a:close/>
                  <a:moveTo>
                    <a:pt x="933926" y="227171"/>
                  </a:moveTo>
                  <a:cubicBezTo>
                    <a:pt x="946309" y="185261"/>
                    <a:pt x="954881" y="153829"/>
                    <a:pt x="958691" y="138589"/>
                  </a:cubicBezTo>
                  <a:cubicBezTo>
                    <a:pt x="958691" y="141446"/>
                    <a:pt x="958691" y="143351"/>
                    <a:pt x="958691" y="146209"/>
                  </a:cubicBezTo>
                  <a:cubicBezTo>
                    <a:pt x="957739" y="159544"/>
                    <a:pt x="956786" y="179546"/>
                    <a:pt x="953929" y="203359"/>
                  </a:cubicBezTo>
                  <a:cubicBezTo>
                    <a:pt x="952976" y="215741"/>
                    <a:pt x="951071" y="228124"/>
                    <a:pt x="950119" y="242411"/>
                  </a:cubicBezTo>
                  <a:cubicBezTo>
                    <a:pt x="949166" y="243364"/>
                    <a:pt x="948214" y="245269"/>
                    <a:pt x="948214" y="246221"/>
                  </a:cubicBezTo>
                  <a:cubicBezTo>
                    <a:pt x="947261" y="244316"/>
                    <a:pt x="947261" y="241459"/>
                    <a:pt x="947261" y="240506"/>
                  </a:cubicBezTo>
                  <a:cubicBezTo>
                    <a:pt x="948214" y="235744"/>
                    <a:pt x="949166" y="233839"/>
                    <a:pt x="949166" y="233839"/>
                  </a:cubicBezTo>
                  <a:cubicBezTo>
                    <a:pt x="949166" y="233839"/>
                    <a:pt x="948214" y="235744"/>
                    <a:pt x="946309" y="238601"/>
                  </a:cubicBezTo>
                  <a:cubicBezTo>
                    <a:pt x="945356" y="232886"/>
                    <a:pt x="944404" y="230029"/>
                    <a:pt x="944404" y="230029"/>
                  </a:cubicBezTo>
                  <a:cubicBezTo>
                    <a:pt x="944404" y="230029"/>
                    <a:pt x="944404" y="233839"/>
                    <a:pt x="944404" y="241459"/>
                  </a:cubicBezTo>
                  <a:cubicBezTo>
                    <a:pt x="943451" y="244316"/>
                    <a:pt x="941546" y="248126"/>
                    <a:pt x="939641" y="251936"/>
                  </a:cubicBezTo>
                  <a:lnTo>
                    <a:pt x="938689" y="248126"/>
                  </a:lnTo>
                  <a:lnTo>
                    <a:pt x="936784" y="241459"/>
                  </a:lnTo>
                  <a:cubicBezTo>
                    <a:pt x="941546" y="226219"/>
                    <a:pt x="943451" y="217646"/>
                    <a:pt x="943451" y="217646"/>
                  </a:cubicBezTo>
                  <a:cubicBezTo>
                    <a:pt x="943451" y="217646"/>
                    <a:pt x="940594" y="224314"/>
                    <a:pt x="934879" y="235744"/>
                  </a:cubicBezTo>
                  <a:lnTo>
                    <a:pt x="932974" y="230029"/>
                  </a:lnTo>
                  <a:cubicBezTo>
                    <a:pt x="932974" y="230029"/>
                    <a:pt x="932974" y="228124"/>
                    <a:pt x="933926" y="227171"/>
                  </a:cubicBezTo>
                  <a:close/>
                  <a:moveTo>
                    <a:pt x="921544" y="452914"/>
                  </a:moveTo>
                  <a:cubicBezTo>
                    <a:pt x="921544" y="452914"/>
                    <a:pt x="920591" y="451961"/>
                    <a:pt x="920591" y="451961"/>
                  </a:cubicBezTo>
                  <a:cubicBezTo>
                    <a:pt x="920591" y="447199"/>
                    <a:pt x="920591" y="443389"/>
                    <a:pt x="919639" y="438626"/>
                  </a:cubicBezTo>
                  <a:cubicBezTo>
                    <a:pt x="920591" y="443389"/>
                    <a:pt x="921544" y="448151"/>
                    <a:pt x="921544" y="452914"/>
                  </a:cubicBezTo>
                  <a:close/>
                  <a:moveTo>
                    <a:pt x="912019" y="210979"/>
                  </a:moveTo>
                  <a:lnTo>
                    <a:pt x="915829" y="227171"/>
                  </a:lnTo>
                  <a:cubicBezTo>
                    <a:pt x="915829" y="228124"/>
                    <a:pt x="915829" y="229076"/>
                    <a:pt x="914876" y="230029"/>
                  </a:cubicBezTo>
                  <a:cubicBezTo>
                    <a:pt x="913924" y="231934"/>
                    <a:pt x="913924" y="234791"/>
                    <a:pt x="912971" y="236696"/>
                  </a:cubicBezTo>
                  <a:cubicBezTo>
                    <a:pt x="912971" y="235744"/>
                    <a:pt x="912019" y="233839"/>
                    <a:pt x="912019" y="232886"/>
                  </a:cubicBezTo>
                  <a:cubicBezTo>
                    <a:pt x="912019" y="231934"/>
                    <a:pt x="912019" y="230029"/>
                    <a:pt x="912019" y="228124"/>
                  </a:cubicBezTo>
                  <a:cubicBezTo>
                    <a:pt x="912019" y="222409"/>
                    <a:pt x="911066" y="216694"/>
                    <a:pt x="911066" y="210979"/>
                  </a:cubicBezTo>
                  <a:cubicBezTo>
                    <a:pt x="911066" y="209074"/>
                    <a:pt x="911066" y="206216"/>
                    <a:pt x="911066" y="204311"/>
                  </a:cubicBezTo>
                  <a:lnTo>
                    <a:pt x="912019" y="210979"/>
                  </a:lnTo>
                  <a:close/>
                  <a:moveTo>
                    <a:pt x="833914" y="333851"/>
                  </a:moveTo>
                  <a:cubicBezTo>
                    <a:pt x="833914" y="332899"/>
                    <a:pt x="833914" y="332899"/>
                    <a:pt x="834866" y="331946"/>
                  </a:cubicBezTo>
                  <a:cubicBezTo>
                    <a:pt x="834866" y="333851"/>
                    <a:pt x="834866" y="335756"/>
                    <a:pt x="834866" y="337661"/>
                  </a:cubicBezTo>
                  <a:cubicBezTo>
                    <a:pt x="834866" y="336709"/>
                    <a:pt x="833914" y="334804"/>
                    <a:pt x="833914" y="333851"/>
                  </a:cubicBezTo>
                  <a:close/>
                  <a:moveTo>
                    <a:pt x="847249" y="304324"/>
                  </a:moveTo>
                  <a:cubicBezTo>
                    <a:pt x="847249" y="303371"/>
                    <a:pt x="847249" y="302419"/>
                    <a:pt x="846296" y="301466"/>
                  </a:cubicBezTo>
                  <a:cubicBezTo>
                    <a:pt x="846296" y="300514"/>
                    <a:pt x="846296" y="300514"/>
                    <a:pt x="846296" y="299561"/>
                  </a:cubicBezTo>
                  <a:cubicBezTo>
                    <a:pt x="848201" y="294799"/>
                    <a:pt x="849154" y="290989"/>
                    <a:pt x="851059" y="286226"/>
                  </a:cubicBezTo>
                  <a:cubicBezTo>
                    <a:pt x="850106" y="292894"/>
                    <a:pt x="848201" y="298609"/>
                    <a:pt x="847249" y="304324"/>
                  </a:cubicBezTo>
                  <a:close/>
                  <a:moveTo>
                    <a:pt x="880586" y="300514"/>
                  </a:moveTo>
                  <a:cubicBezTo>
                    <a:pt x="878681" y="306229"/>
                    <a:pt x="877729" y="312896"/>
                    <a:pt x="876776" y="319564"/>
                  </a:cubicBezTo>
                  <a:cubicBezTo>
                    <a:pt x="874871" y="326231"/>
                    <a:pt x="873919" y="334804"/>
                    <a:pt x="872966" y="343376"/>
                  </a:cubicBezTo>
                  <a:cubicBezTo>
                    <a:pt x="872014" y="346234"/>
                    <a:pt x="870109" y="348139"/>
                    <a:pt x="869156" y="350996"/>
                  </a:cubicBezTo>
                  <a:cubicBezTo>
                    <a:pt x="869156" y="350996"/>
                    <a:pt x="868204" y="350044"/>
                    <a:pt x="868204" y="349091"/>
                  </a:cubicBezTo>
                  <a:cubicBezTo>
                    <a:pt x="868204" y="349091"/>
                    <a:pt x="868204" y="348139"/>
                    <a:pt x="867251" y="348139"/>
                  </a:cubicBezTo>
                  <a:cubicBezTo>
                    <a:pt x="867251" y="344329"/>
                    <a:pt x="867251" y="339566"/>
                    <a:pt x="867251" y="335756"/>
                  </a:cubicBezTo>
                  <a:cubicBezTo>
                    <a:pt x="867251" y="323374"/>
                    <a:pt x="867251" y="311944"/>
                    <a:pt x="866299" y="301466"/>
                  </a:cubicBezTo>
                  <a:cubicBezTo>
                    <a:pt x="866299" y="290989"/>
                    <a:pt x="864394" y="281464"/>
                    <a:pt x="863441" y="272891"/>
                  </a:cubicBezTo>
                  <a:cubicBezTo>
                    <a:pt x="862489" y="267176"/>
                    <a:pt x="862489" y="262414"/>
                    <a:pt x="861536" y="257651"/>
                  </a:cubicBezTo>
                  <a:cubicBezTo>
                    <a:pt x="861536" y="256699"/>
                    <a:pt x="861536" y="256699"/>
                    <a:pt x="862489" y="255746"/>
                  </a:cubicBezTo>
                  <a:cubicBezTo>
                    <a:pt x="862489" y="255746"/>
                    <a:pt x="862489" y="255746"/>
                    <a:pt x="862489" y="255746"/>
                  </a:cubicBezTo>
                  <a:cubicBezTo>
                    <a:pt x="867251" y="265271"/>
                    <a:pt x="871061" y="274796"/>
                    <a:pt x="876776" y="286226"/>
                  </a:cubicBezTo>
                  <a:cubicBezTo>
                    <a:pt x="878681" y="290036"/>
                    <a:pt x="880586" y="293846"/>
                    <a:pt x="881539" y="296704"/>
                  </a:cubicBezTo>
                  <a:cubicBezTo>
                    <a:pt x="881539" y="298609"/>
                    <a:pt x="881539" y="299561"/>
                    <a:pt x="880586" y="300514"/>
                  </a:cubicBezTo>
                  <a:close/>
                  <a:moveTo>
                    <a:pt x="885349" y="318611"/>
                  </a:moveTo>
                  <a:cubicBezTo>
                    <a:pt x="885349" y="318611"/>
                    <a:pt x="885349" y="319564"/>
                    <a:pt x="884396" y="319564"/>
                  </a:cubicBezTo>
                  <a:cubicBezTo>
                    <a:pt x="884396" y="319564"/>
                    <a:pt x="884396" y="320516"/>
                    <a:pt x="883444" y="320516"/>
                  </a:cubicBezTo>
                  <a:cubicBezTo>
                    <a:pt x="883444" y="313849"/>
                    <a:pt x="883444" y="308134"/>
                    <a:pt x="884396" y="303371"/>
                  </a:cubicBezTo>
                  <a:cubicBezTo>
                    <a:pt x="885349" y="305276"/>
                    <a:pt x="886301" y="308134"/>
                    <a:pt x="887254" y="310039"/>
                  </a:cubicBezTo>
                  <a:cubicBezTo>
                    <a:pt x="887254" y="312896"/>
                    <a:pt x="886301" y="315754"/>
                    <a:pt x="885349" y="318611"/>
                  </a:cubicBezTo>
                  <a:close/>
                  <a:moveTo>
                    <a:pt x="900589" y="246221"/>
                  </a:moveTo>
                  <a:cubicBezTo>
                    <a:pt x="900589" y="247174"/>
                    <a:pt x="899636" y="247174"/>
                    <a:pt x="900589" y="246221"/>
                  </a:cubicBezTo>
                  <a:cubicBezTo>
                    <a:pt x="899636" y="239554"/>
                    <a:pt x="898684" y="234791"/>
                    <a:pt x="898684" y="234791"/>
                  </a:cubicBezTo>
                  <a:cubicBezTo>
                    <a:pt x="898684" y="234791"/>
                    <a:pt x="898684" y="241459"/>
                    <a:pt x="897731" y="252889"/>
                  </a:cubicBezTo>
                  <a:cubicBezTo>
                    <a:pt x="897731" y="252889"/>
                    <a:pt x="897731" y="252889"/>
                    <a:pt x="897731" y="253841"/>
                  </a:cubicBezTo>
                  <a:cubicBezTo>
                    <a:pt x="895826" y="251936"/>
                    <a:pt x="894874" y="250031"/>
                    <a:pt x="894874" y="250031"/>
                  </a:cubicBezTo>
                  <a:cubicBezTo>
                    <a:pt x="894874" y="250031"/>
                    <a:pt x="895826" y="251936"/>
                    <a:pt x="897731" y="254794"/>
                  </a:cubicBezTo>
                  <a:cubicBezTo>
                    <a:pt x="897731" y="255746"/>
                    <a:pt x="897731" y="256699"/>
                    <a:pt x="897731" y="257651"/>
                  </a:cubicBezTo>
                  <a:cubicBezTo>
                    <a:pt x="897731" y="259556"/>
                    <a:pt x="897731" y="262414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4319"/>
                    <a:pt x="896779" y="264319"/>
                  </a:cubicBezTo>
                  <a:cubicBezTo>
                    <a:pt x="896779" y="264319"/>
                    <a:pt x="896779" y="265271"/>
                    <a:pt x="896779" y="265271"/>
                  </a:cubicBezTo>
                  <a:cubicBezTo>
                    <a:pt x="896779" y="267176"/>
                    <a:pt x="896779" y="269081"/>
                    <a:pt x="896779" y="270986"/>
                  </a:cubicBezTo>
                  <a:cubicBezTo>
                    <a:pt x="896779" y="271939"/>
                    <a:pt x="896779" y="271939"/>
                    <a:pt x="896779" y="272891"/>
                  </a:cubicBezTo>
                  <a:cubicBezTo>
                    <a:pt x="896779" y="276701"/>
                    <a:pt x="895826" y="280511"/>
                    <a:pt x="895826" y="285274"/>
                  </a:cubicBezTo>
                  <a:cubicBezTo>
                    <a:pt x="895826" y="286226"/>
                    <a:pt x="895826" y="286226"/>
                    <a:pt x="895826" y="287179"/>
                  </a:cubicBezTo>
                  <a:cubicBezTo>
                    <a:pt x="893921" y="284321"/>
                    <a:pt x="892969" y="281464"/>
                    <a:pt x="891064" y="279559"/>
                  </a:cubicBezTo>
                  <a:cubicBezTo>
                    <a:pt x="885349" y="269081"/>
                    <a:pt x="879634" y="259556"/>
                    <a:pt x="873919" y="250984"/>
                  </a:cubicBezTo>
                  <a:cubicBezTo>
                    <a:pt x="872014" y="248126"/>
                    <a:pt x="871061" y="245269"/>
                    <a:pt x="869156" y="243364"/>
                  </a:cubicBezTo>
                  <a:cubicBezTo>
                    <a:pt x="869156" y="243364"/>
                    <a:pt x="869156" y="243364"/>
                    <a:pt x="869156" y="242411"/>
                  </a:cubicBezTo>
                  <a:cubicBezTo>
                    <a:pt x="872966" y="232886"/>
                    <a:pt x="875824" y="223361"/>
                    <a:pt x="878681" y="215741"/>
                  </a:cubicBezTo>
                  <a:cubicBezTo>
                    <a:pt x="881539" y="210979"/>
                    <a:pt x="884396" y="205264"/>
                    <a:pt x="887254" y="200501"/>
                  </a:cubicBezTo>
                  <a:lnTo>
                    <a:pt x="895826" y="223361"/>
                  </a:lnTo>
                  <a:lnTo>
                    <a:pt x="901541" y="240506"/>
                  </a:lnTo>
                  <a:cubicBezTo>
                    <a:pt x="900589" y="242411"/>
                    <a:pt x="900589" y="244316"/>
                    <a:pt x="900589" y="246221"/>
                  </a:cubicBezTo>
                  <a:close/>
                  <a:moveTo>
                    <a:pt x="891064" y="190976"/>
                  </a:moveTo>
                  <a:cubicBezTo>
                    <a:pt x="892016" y="190024"/>
                    <a:pt x="892969" y="188119"/>
                    <a:pt x="892969" y="187166"/>
                  </a:cubicBezTo>
                  <a:cubicBezTo>
                    <a:pt x="892969" y="189071"/>
                    <a:pt x="894874" y="194786"/>
                    <a:pt x="896779" y="202406"/>
                  </a:cubicBezTo>
                  <a:cubicBezTo>
                    <a:pt x="895826" y="199549"/>
                    <a:pt x="893921" y="195739"/>
                    <a:pt x="891064" y="190976"/>
                  </a:cubicBezTo>
                  <a:close/>
                  <a:moveTo>
                    <a:pt x="904399" y="181451"/>
                  </a:moveTo>
                  <a:cubicBezTo>
                    <a:pt x="904399" y="182404"/>
                    <a:pt x="904399" y="182404"/>
                    <a:pt x="904399" y="183356"/>
                  </a:cubicBezTo>
                  <a:cubicBezTo>
                    <a:pt x="904399" y="190976"/>
                    <a:pt x="903446" y="200501"/>
                    <a:pt x="903446" y="210979"/>
                  </a:cubicBezTo>
                  <a:cubicBezTo>
                    <a:pt x="903446" y="210979"/>
                    <a:pt x="903446" y="210026"/>
                    <a:pt x="903446" y="210026"/>
                  </a:cubicBezTo>
                  <a:cubicBezTo>
                    <a:pt x="898684" y="197644"/>
                    <a:pt x="894874" y="190024"/>
                    <a:pt x="894874" y="188119"/>
                  </a:cubicBezTo>
                  <a:cubicBezTo>
                    <a:pt x="897731" y="183356"/>
                    <a:pt x="900589" y="178594"/>
                    <a:pt x="903446" y="173831"/>
                  </a:cubicBezTo>
                  <a:lnTo>
                    <a:pt x="904399" y="181451"/>
                  </a:lnTo>
                  <a:close/>
                  <a:moveTo>
                    <a:pt x="888206" y="137636"/>
                  </a:moveTo>
                  <a:cubicBezTo>
                    <a:pt x="889159" y="135731"/>
                    <a:pt x="890111" y="134779"/>
                    <a:pt x="890111" y="132874"/>
                  </a:cubicBezTo>
                  <a:lnTo>
                    <a:pt x="898684" y="161449"/>
                  </a:lnTo>
                  <a:cubicBezTo>
                    <a:pt x="896779" y="163354"/>
                    <a:pt x="894874" y="166211"/>
                    <a:pt x="893921" y="168116"/>
                  </a:cubicBezTo>
                  <a:cubicBezTo>
                    <a:pt x="891064" y="171926"/>
                    <a:pt x="888206" y="175736"/>
                    <a:pt x="885349" y="180499"/>
                  </a:cubicBezTo>
                  <a:cubicBezTo>
                    <a:pt x="881539" y="174784"/>
                    <a:pt x="878681" y="169069"/>
                    <a:pt x="874871" y="163354"/>
                  </a:cubicBezTo>
                  <a:cubicBezTo>
                    <a:pt x="879634" y="154781"/>
                    <a:pt x="883444" y="146209"/>
                    <a:pt x="888206" y="137636"/>
                  </a:cubicBezTo>
                  <a:close/>
                  <a:moveTo>
                    <a:pt x="872966" y="169069"/>
                  </a:moveTo>
                  <a:lnTo>
                    <a:pt x="881539" y="188119"/>
                  </a:lnTo>
                  <a:cubicBezTo>
                    <a:pt x="880586" y="189071"/>
                    <a:pt x="879634" y="190976"/>
                    <a:pt x="878681" y="191929"/>
                  </a:cubicBezTo>
                  <a:cubicBezTo>
                    <a:pt x="871061" y="202406"/>
                    <a:pt x="864394" y="213836"/>
                    <a:pt x="856774" y="226219"/>
                  </a:cubicBezTo>
                  <a:cubicBezTo>
                    <a:pt x="854869" y="223361"/>
                    <a:pt x="852964" y="220504"/>
                    <a:pt x="851059" y="217646"/>
                  </a:cubicBezTo>
                  <a:cubicBezTo>
                    <a:pt x="858679" y="199549"/>
                    <a:pt x="865346" y="183356"/>
                    <a:pt x="872966" y="169069"/>
                  </a:cubicBezTo>
                  <a:close/>
                  <a:moveTo>
                    <a:pt x="847249" y="225266"/>
                  </a:moveTo>
                  <a:cubicBezTo>
                    <a:pt x="847249" y="224314"/>
                    <a:pt x="848201" y="223361"/>
                    <a:pt x="848201" y="223361"/>
                  </a:cubicBezTo>
                  <a:cubicBezTo>
                    <a:pt x="849154" y="226219"/>
                    <a:pt x="851059" y="229076"/>
                    <a:pt x="852011" y="232886"/>
                  </a:cubicBezTo>
                  <a:cubicBezTo>
                    <a:pt x="850106" y="236696"/>
                    <a:pt x="848201" y="239554"/>
                    <a:pt x="845344" y="243364"/>
                  </a:cubicBezTo>
                  <a:cubicBezTo>
                    <a:pt x="842486" y="248126"/>
                    <a:pt x="839629" y="252889"/>
                    <a:pt x="837724" y="256699"/>
                  </a:cubicBezTo>
                  <a:cubicBezTo>
                    <a:pt x="837724" y="254794"/>
                    <a:pt x="836771" y="252889"/>
                    <a:pt x="836771" y="250984"/>
                  </a:cubicBezTo>
                  <a:cubicBezTo>
                    <a:pt x="839629" y="242411"/>
                    <a:pt x="843439" y="233839"/>
                    <a:pt x="847249" y="225266"/>
                  </a:cubicBezTo>
                  <a:close/>
                  <a:moveTo>
                    <a:pt x="835819" y="195739"/>
                  </a:moveTo>
                  <a:cubicBezTo>
                    <a:pt x="835819" y="194786"/>
                    <a:pt x="835819" y="194786"/>
                    <a:pt x="835819" y="195739"/>
                  </a:cubicBezTo>
                  <a:cubicBezTo>
                    <a:pt x="836771" y="196691"/>
                    <a:pt x="838676" y="200501"/>
                    <a:pt x="840581" y="206216"/>
                  </a:cubicBezTo>
                  <a:cubicBezTo>
                    <a:pt x="838676" y="210979"/>
                    <a:pt x="835819" y="214789"/>
                    <a:pt x="833914" y="219551"/>
                  </a:cubicBezTo>
                  <a:cubicBezTo>
                    <a:pt x="833914" y="220504"/>
                    <a:pt x="832961" y="220504"/>
                    <a:pt x="832961" y="221456"/>
                  </a:cubicBezTo>
                  <a:cubicBezTo>
                    <a:pt x="833914" y="211931"/>
                    <a:pt x="834866" y="203359"/>
                    <a:pt x="835819" y="195739"/>
                  </a:cubicBezTo>
                  <a:close/>
                  <a:moveTo>
                    <a:pt x="826294" y="274796"/>
                  </a:moveTo>
                  <a:cubicBezTo>
                    <a:pt x="827246" y="273844"/>
                    <a:pt x="827246" y="271939"/>
                    <a:pt x="828199" y="270986"/>
                  </a:cubicBezTo>
                  <a:cubicBezTo>
                    <a:pt x="828199" y="271939"/>
                    <a:pt x="828199" y="272891"/>
                    <a:pt x="828199" y="272891"/>
                  </a:cubicBezTo>
                  <a:cubicBezTo>
                    <a:pt x="827246" y="273844"/>
                    <a:pt x="826294" y="275749"/>
                    <a:pt x="826294" y="276701"/>
                  </a:cubicBezTo>
                  <a:cubicBezTo>
                    <a:pt x="826294" y="275749"/>
                    <a:pt x="826294" y="274796"/>
                    <a:pt x="826294" y="274796"/>
                  </a:cubicBezTo>
                  <a:close/>
                  <a:moveTo>
                    <a:pt x="812006" y="448151"/>
                  </a:move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ubicBezTo>
                    <a:pt x="812006" y="448151"/>
                    <a:pt x="812006" y="448151"/>
                    <a:pt x="812006" y="448151"/>
                  </a:cubicBezTo>
                  <a:close/>
                  <a:moveTo>
                    <a:pt x="785336" y="330041"/>
                  </a:moveTo>
                  <a:cubicBezTo>
                    <a:pt x="784384" y="329089"/>
                    <a:pt x="783431" y="327184"/>
                    <a:pt x="782479" y="325279"/>
                  </a:cubicBezTo>
                  <a:cubicBezTo>
                    <a:pt x="782479" y="321469"/>
                    <a:pt x="782479" y="318611"/>
                    <a:pt x="782479" y="315754"/>
                  </a:cubicBezTo>
                  <a:cubicBezTo>
                    <a:pt x="783431" y="319564"/>
                    <a:pt x="785336" y="322421"/>
                    <a:pt x="786289" y="326231"/>
                  </a:cubicBezTo>
                  <a:cubicBezTo>
                    <a:pt x="786289" y="328136"/>
                    <a:pt x="785336" y="329089"/>
                    <a:pt x="785336" y="330041"/>
                  </a:cubicBezTo>
                  <a:close/>
                  <a:moveTo>
                    <a:pt x="797719" y="271939"/>
                  </a:moveTo>
                  <a:cubicBezTo>
                    <a:pt x="799624" y="276701"/>
                    <a:pt x="801529" y="281464"/>
                    <a:pt x="803434" y="286226"/>
                  </a:cubicBezTo>
                  <a:cubicBezTo>
                    <a:pt x="803434" y="287179"/>
                    <a:pt x="802481" y="288131"/>
                    <a:pt x="802481" y="288131"/>
                  </a:cubicBezTo>
                  <a:cubicBezTo>
                    <a:pt x="799624" y="295751"/>
                    <a:pt x="796766" y="302419"/>
                    <a:pt x="792956" y="310039"/>
                  </a:cubicBezTo>
                  <a:cubicBezTo>
                    <a:pt x="792956" y="310039"/>
                    <a:pt x="792956" y="310039"/>
                    <a:pt x="792956" y="309086"/>
                  </a:cubicBezTo>
                  <a:cubicBezTo>
                    <a:pt x="791051" y="305276"/>
                    <a:pt x="789146" y="300514"/>
                    <a:pt x="787241" y="296704"/>
                  </a:cubicBezTo>
                  <a:cubicBezTo>
                    <a:pt x="790099" y="285274"/>
                    <a:pt x="792956" y="274796"/>
                    <a:pt x="795814" y="266224"/>
                  </a:cubicBezTo>
                  <a:cubicBezTo>
                    <a:pt x="796766" y="269081"/>
                    <a:pt x="796766" y="270034"/>
                    <a:pt x="797719" y="271939"/>
                  </a:cubicBezTo>
                  <a:close/>
                  <a:moveTo>
                    <a:pt x="790099" y="253841"/>
                  </a:moveTo>
                  <a:cubicBezTo>
                    <a:pt x="791051" y="255746"/>
                    <a:pt x="792004" y="258604"/>
                    <a:pt x="793909" y="261461"/>
                  </a:cubicBezTo>
                  <a:cubicBezTo>
                    <a:pt x="793909" y="261461"/>
                    <a:pt x="793909" y="261461"/>
                    <a:pt x="793909" y="262414"/>
                  </a:cubicBezTo>
                  <a:cubicBezTo>
                    <a:pt x="791051" y="269081"/>
                    <a:pt x="788194" y="276701"/>
                    <a:pt x="784384" y="286226"/>
                  </a:cubicBezTo>
                  <a:cubicBezTo>
                    <a:pt x="784384" y="282416"/>
                    <a:pt x="784384" y="277654"/>
                    <a:pt x="785336" y="273844"/>
                  </a:cubicBezTo>
                  <a:cubicBezTo>
                    <a:pt x="786289" y="267176"/>
                    <a:pt x="788194" y="260509"/>
                    <a:pt x="790099" y="253841"/>
                  </a:cubicBezTo>
                  <a:close/>
                  <a:moveTo>
                    <a:pt x="773906" y="236696"/>
                  </a:moveTo>
                  <a:cubicBezTo>
                    <a:pt x="774859" y="229076"/>
                    <a:pt x="775811" y="221456"/>
                    <a:pt x="776764" y="213836"/>
                  </a:cubicBezTo>
                  <a:cubicBezTo>
                    <a:pt x="778669" y="218599"/>
                    <a:pt x="781526" y="223361"/>
                    <a:pt x="783431" y="229076"/>
                  </a:cubicBezTo>
                  <a:cubicBezTo>
                    <a:pt x="782479" y="230981"/>
                    <a:pt x="781526" y="233839"/>
                    <a:pt x="780574" y="235744"/>
                  </a:cubicBezTo>
                  <a:cubicBezTo>
                    <a:pt x="778669" y="233839"/>
                    <a:pt x="777716" y="231934"/>
                    <a:pt x="777716" y="231934"/>
                  </a:cubicBezTo>
                  <a:cubicBezTo>
                    <a:pt x="777716" y="231934"/>
                    <a:pt x="778669" y="233839"/>
                    <a:pt x="780574" y="236696"/>
                  </a:cubicBezTo>
                  <a:cubicBezTo>
                    <a:pt x="778669" y="242411"/>
                    <a:pt x="775811" y="249079"/>
                    <a:pt x="773906" y="255746"/>
                  </a:cubicBezTo>
                  <a:cubicBezTo>
                    <a:pt x="773906" y="249079"/>
                    <a:pt x="773906" y="242411"/>
                    <a:pt x="773906" y="236696"/>
                  </a:cubicBezTo>
                  <a:close/>
                  <a:moveTo>
                    <a:pt x="724376" y="219551"/>
                  </a:moveTo>
                  <a:cubicBezTo>
                    <a:pt x="725329" y="212884"/>
                    <a:pt x="726281" y="207169"/>
                    <a:pt x="726281" y="203359"/>
                  </a:cubicBezTo>
                  <a:cubicBezTo>
                    <a:pt x="726281" y="210026"/>
                    <a:pt x="726281" y="218599"/>
                    <a:pt x="726281" y="229076"/>
                  </a:cubicBezTo>
                  <a:cubicBezTo>
                    <a:pt x="725329" y="226219"/>
                    <a:pt x="724376" y="224314"/>
                    <a:pt x="723424" y="223361"/>
                  </a:cubicBezTo>
                  <a:cubicBezTo>
                    <a:pt x="723424" y="222409"/>
                    <a:pt x="723424" y="220504"/>
                    <a:pt x="724376" y="219551"/>
                  </a:cubicBezTo>
                  <a:close/>
                  <a:moveTo>
                    <a:pt x="723424" y="224314"/>
                  </a:moveTo>
                  <a:cubicBezTo>
                    <a:pt x="723424" y="226219"/>
                    <a:pt x="724376" y="230029"/>
                    <a:pt x="724376" y="235744"/>
                  </a:cubicBezTo>
                  <a:cubicBezTo>
                    <a:pt x="725329" y="239554"/>
                    <a:pt x="725329" y="245269"/>
                    <a:pt x="726281" y="250984"/>
                  </a:cubicBezTo>
                  <a:cubicBezTo>
                    <a:pt x="726281" y="250984"/>
                    <a:pt x="726281" y="250984"/>
                    <a:pt x="726281" y="251936"/>
                  </a:cubicBezTo>
                  <a:cubicBezTo>
                    <a:pt x="726281" y="259556"/>
                    <a:pt x="726281" y="268129"/>
                    <a:pt x="727234" y="276701"/>
                  </a:cubicBezTo>
                  <a:cubicBezTo>
                    <a:pt x="727234" y="280511"/>
                    <a:pt x="727234" y="284321"/>
                    <a:pt x="727234" y="288131"/>
                  </a:cubicBezTo>
                  <a:cubicBezTo>
                    <a:pt x="726281" y="286226"/>
                    <a:pt x="726281" y="285274"/>
                    <a:pt x="725329" y="284321"/>
                  </a:cubicBezTo>
                  <a:cubicBezTo>
                    <a:pt x="722471" y="275749"/>
                    <a:pt x="720566" y="268129"/>
                    <a:pt x="717709" y="260509"/>
                  </a:cubicBezTo>
                  <a:cubicBezTo>
                    <a:pt x="719614" y="246221"/>
                    <a:pt x="721519" y="233839"/>
                    <a:pt x="723424" y="224314"/>
                  </a:cubicBezTo>
                  <a:close/>
                  <a:moveTo>
                    <a:pt x="710089" y="308134"/>
                  </a:moveTo>
                  <a:cubicBezTo>
                    <a:pt x="710089" y="311944"/>
                    <a:pt x="711041" y="315754"/>
                    <a:pt x="711041" y="320516"/>
                  </a:cubicBezTo>
                  <a:cubicBezTo>
                    <a:pt x="712946" y="336709"/>
                    <a:pt x="714851" y="354806"/>
                    <a:pt x="717709" y="373856"/>
                  </a:cubicBezTo>
                  <a:cubicBezTo>
                    <a:pt x="715804" y="378619"/>
                    <a:pt x="712946" y="384334"/>
                    <a:pt x="711041" y="389096"/>
                  </a:cubicBezTo>
                  <a:cubicBezTo>
                    <a:pt x="710089" y="387191"/>
                    <a:pt x="710089" y="385286"/>
                    <a:pt x="709136" y="383381"/>
                  </a:cubicBezTo>
                  <a:cubicBezTo>
                    <a:pt x="710089" y="379571"/>
                    <a:pt x="710089" y="375761"/>
                    <a:pt x="711041" y="372904"/>
                  </a:cubicBezTo>
                  <a:cubicBezTo>
                    <a:pt x="712946" y="359569"/>
                    <a:pt x="713899" y="352901"/>
                    <a:pt x="713899" y="352901"/>
                  </a:cubicBezTo>
                  <a:cubicBezTo>
                    <a:pt x="713899" y="352901"/>
                    <a:pt x="711994" y="360521"/>
                    <a:pt x="707231" y="372904"/>
                  </a:cubicBezTo>
                  <a:cubicBezTo>
                    <a:pt x="707231" y="373856"/>
                    <a:pt x="706279" y="374809"/>
                    <a:pt x="706279" y="374809"/>
                  </a:cubicBezTo>
                  <a:cubicBezTo>
                    <a:pt x="704374" y="369094"/>
                    <a:pt x="702469" y="363379"/>
                    <a:pt x="701516" y="357664"/>
                  </a:cubicBezTo>
                  <a:cubicBezTo>
                    <a:pt x="701516" y="357664"/>
                    <a:pt x="701516" y="357664"/>
                    <a:pt x="701516" y="357664"/>
                  </a:cubicBezTo>
                  <a:cubicBezTo>
                    <a:pt x="704374" y="339566"/>
                    <a:pt x="707231" y="323374"/>
                    <a:pt x="710089" y="308134"/>
                  </a:cubicBezTo>
                  <a:close/>
                  <a:moveTo>
                    <a:pt x="676751" y="253841"/>
                  </a:moveTo>
                  <a:cubicBezTo>
                    <a:pt x="676751" y="250984"/>
                    <a:pt x="676751" y="249079"/>
                    <a:pt x="676751" y="246221"/>
                  </a:cubicBezTo>
                  <a:cubicBezTo>
                    <a:pt x="677704" y="237649"/>
                    <a:pt x="678656" y="229076"/>
                    <a:pt x="679609" y="220504"/>
                  </a:cubicBezTo>
                  <a:cubicBezTo>
                    <a:pt x="680561" y="206216"/>
                    <a:pt x="681514" y="192881"/>
                    <a:pt x="682466" y="181451"/>
                  </a:cubicBezTo>
                  <a:cubicBezTo>
                    <a:pt x="682466" y="180499"/>
                    <a:pt x="682466" y="179546"/>
                    <a:pt x="682466" y="178594"/>
                  </a:cubicBezTo>
                  <a:cubicBezTo>
                    <a:pt x="687229" y="193834"/>
                    <a:pt x="691039" y="211931"/>
                    <a:pt x="696754" y="231934"/>
                  </a:cubicBezTo>
                  <a:cubicBezTo>
                    <a:pt x="699611" y="243364"/>
                    <a:pt x="702469" y="254794"/>
                    <a:pt x="705326" y="267176"/>
                  </a:cubicBezTo>
                  <a:cubicBezTo>
                    <a:pt x="704374" y="269081"/>
                    <a:pt x="704374" y="271939"/>
                    <a:pt x="703421" y="273844"/>
                  </a:cubicBezTo>
                  <a:cubicBezTo>
                    <a:pt x="700564" y="284321"/>
                    <a:pt x="697706" y="295751"/>
                    <a:pt x="694849" y="307181"/>
                  </a:cubicBezTo>
                  <a:cubicBezTo>
                    <a:pt x="693896" y="309086"/>
                    <a:pt x="693896" y="311944"/>
                    <a:pt x="692944" y="313849"/>
                  </a:cubicBezTo>
                  <a:cubicBezTo>
                    <a:pt x="691991" y="316706"/>
                    <a:pt x="691039" y="319564"/>
                    <a:pt x="690086" y="322421"/>
                  </a:cubicBezTo>
                  <a:cubicBezTo>
                    <a:pt x="684371" y="305276"/>
                    <a:pt x="679609" y="290036"/>
                    <a:pt x="673894" y="274796"/>
                  </a:cubicBezTo>
                  <a:cubicBezTo>
                    <a:pt x="675799" y="268129"/>
                    <a:pt x="676751" y="260509"/>
                    <a:pt x="676751" y="253841"/>
                  </a:cubicBezTo>
                  <a:close/>
                  <a:moveTo>
                    <a:pt x="668179" y="331946"/>
                  </a:moveTo>
                  <a:cubicBezTo>
                    <a:pt x="668179" y="330994"/>
                    <a:pt x="668179" y="330994"/>
                    <a:pt x="668179" y="330041"/>
                  </a:cubicBezTo>
                  <a:cubicBezTo>
                    <a:pt x="668179" y="331946"/>
                    <a:pt x="669131" y="332899"/>
                    <a:pt x="669131" y="334804"/>
                  </a:cubicBezTo>
                  <a:cubicBezTo>
                    <a:pt x="670084" y="338614"/>
                    <a:pt x="671036" y="342424"/>
                    <a:pt x="671989" y="346234"/>
                  </a:cubicBezTo>
                  <a:cubicBezTo>
                    <a:pt x="672941" y="350044"/>
                    <a:pt x="673894" y="354806"/>
                    <a:pt x="674846" y="359569"/>
                  </a:cubicBezTo>
                  <a:cubicBezTo>
                    <a:pt x="675799" y="363379"/>
                    <a:pt x="676751" y="367189"/>
                    <a:pt x="676751" y="370999"/>
                  </a:cubicBezTo>
                  <a:cubicBezTo>
                    <a:pt x="676751" y="371951"/>
                    <a:pt x="675799" y="372904"/>
                    <a:pt x="675799" y="373856"/>
                  </a:cubicBezTo>
                  <a:cubicBezTo>
                    <a:pt x="675799" y="374809"/>
                    <a:pt x="674846" y="375761"/>
                    <a:pt x="674846" y="377666"/>
                  </a:cubicBezTo>
                  <a:cubicBezTo>
                    <a:pt x="672941" y="374809"/>
                    <a:pt x="671989" y="370999"/>
                    <a:pt x="670084" y="368141"/>
                  </a:cubicBezTo>
                  <a:cubicBezTo>
                    <a:pt x="668179" y="364331"/>
                    <a:pt x="666274" y="361474"/>
                    <a:pt x="664369" y="358616"/>
                  </a:cubicBezTo>
                  <a:cubicBezTo>
                    <a:pt x="665321" y="349091"/>
                    <a:pt x="667226" y="340519"/>
                    <a:pt x="668179" y="331946"/>
                  </a:cubicBezTo>
                  <a:close/>
                  <a:moveTo>
                    <a:pt x="656749" y="266224"/>
                  </a:moveTo>
                  <a:cubicBezTo>
                    <a:pt x="656749" y="266224"/>
                    <a:pt x="656749" y="267176"/>
                    <a:pt x="656749" y="267176"/>
                  </a:cubicBezTo>
                  <a:cubicBezTo>
                    <a:pt x="656749" y="268129"/>
                    <a:pt x="656749" y="269081"/>
                    <a:pt x="656749" y="269081"/>
                  </a:cubicBezTo>
                  <a:cubicBezTo>
                    <a:pt x="656749" y="268129"/>
                    <a:pt x="656749" y="267176"/>
                    <a:pt x="656749" y="266224"/>
                  </a:cubicBezTo>
                  <a:close/>
                  <a:moveTo>
                    <a:pt x="608171" y="318611"/>
                  </a:moveTo>
                  <a:cubicBezTo>
                    <a:pt x="609124" y="305276"/>
                    <a:pt x="611029" y="291941"/>
                    <a:pt x="611981" y="279559"/>
                  </a:cubicBezTo>
                  <a:cubicBezTo>
                    <a:pt x="612934" y="282416"/>
                    <a:pt x="612934" y="285274"/>
                    <a:pt x="613886" y="288131"/>
                  </a:cubicBezTo>
                  <a:cubicBezTo>
                    <a:pt x="614839" y="301466"/>
                    <a:pt x="615791" y="314801"/>
                    <a:pt x="615791" y="327184"/>
                  </a:cubicBezTo>
                  <a:cubicBezTo>
                    <a:pt x="615791" y="329089"/>
                    <a:pt x="615791" y="330041"/>
                    <a:pt x="615791" y="331946"/>
                  </a:cubicBezTo>
                  <a:cubicBezTo>
                    <a:pt x="615791" y="333851"/>
                    <a:pt x="615791" y="335756"/>
                    <a:pt x="615791" y="337661"/>
                  </a:cubicBezTo>
                  <a:cubicBezTo>
                    <a:pt x="614839" y="336709"/>
                    <a:pt x="613886" y="334804"/>
                    <a:pt x="613886" y="333851"/>
                  </a:cubicBezTo>
                  <a:cubicBezTo>
                    <a:pt x="611981" y="330041"/>
                    <a:pt x="609124" y="325279"/>
                    <a:pt x="607219" y="321469"/>
                  </a:cubicBezTo>
                  <a:cubicBezTo>
                    <a:pt x="608171" y="320516"/>
                    <a:pt x="608171" y="319564"/>
                    <a:pt x="608171" y="318611"/>
                  </a:cubicBezTo>
                  <a:close/>
                  <a:moveTo>
                    <a:pt x="606266" y="341471"/>
                  </a:moveTo>
                  <a:cubicBezTo>
                    <a:pt x="609124" y="349091"/>
                    <a:pt x="612934" y="356711"/>
                    <a:pt x="615791" y="364331"/>
                  </a:cubicBezTo>
                  <a:cubicBezTo>
                    <a:pt x="615791" y="364331"/>
                    <a:pt x="615791" y="365284"/>
                    <a:pt x="615791" y="365284"/>
                  </a:cubicBezTo>
                  <a:cubicBezTo>
                    <a:pt x="614839" y="368141"/>
                    <a:pt x="612934" y="371951"/>
                    <a:pt x="611029" y="375761"/>
                  </a:cubicBezTo>
                  <a:cubicBezTo>
                    <a:pt x="610076" y="371951"/>
                    <a:pt x="609124" y="367189"/>
                    <a:pt x="608171" y="363379"/>
                  </a:cubicBezTo>
                  <a:cubicBezTo>
                    <a:pt x="607219" y="358616"/>
                    <a:pt x="606266" y="354806"/>
                    <a:pt x="605314" y="350996"/>
                  </a:cubicBezTo>
                  <a:cubicBezTo>
                    <a:pt x="605314" y="348139"/>
                    <a:pt x="605314" y="344329"/>
                    <a:pt x="606266" y="341471"/>
                  </a:cubicBezTo>
                  <a:close/>
                  <a:moveTo>
                    <a:pt x="606266" y="424339"/>
                  </a:moveTo>
                  <a:cubicBezTo>
                    <a:pt x="607219" y="427196"/>
                    <a:pt x="608171" y="430054"/>
                    <a:pt x="609124" y="433864"/>
                  </a:cubicBezTo>
                  <a:cubicBezTo>
                    <a:pt x="608171" y="434816"/>
                    <a:pt x="608171" y="435769"/>
                    <a:pt x="607219" y="436721"/>
                  </a:cubicBezTo>
                  <a:lnTo>
                    <a:pt x="601504" y="435769"/>
                  </a:lnTo>
                  <a:cubicBezTo>
                    <a:pt x="604361" y="432911"/>
                    <a:pt x="605314" y="428149"/>
                    <a:pt x="606266" y="424339"/>
                  </a:cubicBezTo>
                  <a:close/>
                  <a:moveTo>
                    <a:pt x="599599" y="401479"/>
                  </a:moveTo>
                  <a:cubicBezTo>
                    <a:pt x="599599" y="402431"/>
                    <a:pt x="599599" y="402431"/>
                    <a:pt x="599599" y="401479"/>
                  </a:cubicBezTo>
                  <a:cubicBezTo>
                    <a:pt x="599599" y="402431"/>
                    <a:pt x="599599" y="403384"/>
                    <a:pt x="599599" y="403384"/>
                  </a:cubicBezTo>
                  <a:cubicBezTo>
                    <a:pt x="599599" y="403384"/>
                    <a:pt x="599599" y="402431"/>
                    <a:pt x="599599" y="401479"/>
                  </a:cubicBezTo>
                  <a:close/>
                  <a:moveTo>
                    <a:pt x="587216" y="300514"/>
                  </a:moveTo>
                  <a:cubicBezTo>
                    <a:pt x="588169" y="303371"/>
                    <a:pt x="590074" y="307181"/>
                    <a:pt x="591979" y="310039"/>
                  </a:cubicBezTo>
                  <a:cubicBezTo>
                    <a:pt x="591979" y="311944"/>
                    <a:pt x="591026" y="314801"/>
                    <a:pt x="591026" y="316706"/>
                  </a:cubicBezTo>
                  <a:cubicBezTo>
                    <a:pt x="591026" y="316706"/>
                    <a:pt x="591026" y="316706"/>
                    <a:pt x="591026" y="316706"/>
                  </a:cubicBezTo>
                  <a:cubicBezTo>
                    <a:pt x="591026" y="317659"/>
                    <a:pt x="590074" y="318611"/>
                    <a:pt x="590074" y="319564"/>
                  </a:cubicBezTo>
                  <a:cubicBezTo>
                    <a:pt x="589121" y="316706"/>
                    <a:pt x="588169" y="313849"/>
                    <a:pt x="587216" y="311944"/>
                  </a:cubicBezTo>
                  <a:cubicBezTo>
                    <a:pt x="587216" y="308134"/>
                    <a:pt x="587216" y="303371"/>
                    <a:pt x="586264" y="299561"/>
                  </a:cubicBezTo>
                  <a:cubicBezTo>
                    <a:pt x="586264" y="299561"/>
                    <a:pt x="586264" y="299561"/>
                    <a:pt x="587216" y="300514"/>
                  </a:cubicBezTo>
                  <a:close/>
                  <a:moveTo>
                    <a:pt x="553879" y="257651"/>
                  </a:moveTo>
                  <a:cubicBezTo>
                    <a:pt x="554831" y="249079"/>
                    <a:pt x="554831" y="241459"/>
                    <a:pt x="555784" y="233839"/>
                  </a:cubicBezTo>
                  <a:cubicBezTo>
                    <a:pt x="556736" y="238601"/>
                    <a:pt x="557689" y="243364"/>
                    <a:pt x="558641" y="249079"/>
                  </a:cubicBezTo>
                  <a:cubicBezTo>
                    <a:pt x="557689" y="247174"/>
                    <a:pt x="556736" y="247174"/>
                    <a:pt x="556736" y="247174"/>
                  </a:cubicBezTo>
                  <a:cubicBezTo>
                    <a:pt x="556736" y="247174"/>
                    <a:pt x="557689" y="248126"/>
                    <a:pt x="558641" y="250984"/>
                  </a:cubicBezTo>
                  <a:cubicBezTo>
                    <a:pt x="561499" y="264319"/>
                    <a:pt x="565309" y="280511"/>
                    <a:pt x="570071" y="297656"/>
                  </a:cubicBezTo>
                  <a:cubicBezTo>
                    <a:pt x="570071" y="299561"/>
                    <a:pt x="571024" y="301466"/>
                    <a:pt x="571976" y="303371"/>
                  </a:cubicBezTo>
                  <a:cubicBezTo>
                    <a:pt x="571024" y="306229"/>
                    <a:pt x="570071" y="310039"/>
                    <a:pt x="569119" y="312896"/>
                  </a:cubicBezTo>
                  <a:cubicBezTo>
                    <a:pt x="567214" y="307181"/>
                    <a:pt x="566261" y="301466"/>
                    <a:pt x="564356" y="295751"/>
                  </a:cubicBezTo>
                  <a:cubicBezTo>
                    <a:pt x="560546" y="285274"/>
                    <a:pt x="557689" y="274796"/>
                    <a:pt x="553879" y="266224"/>
                  </a:cubicBezTo>
                  <a:cubicBezTo>
                    <a:pt x="553879" y="263366"/>
                    <a:pt x="553879" y="260509"/>
                    <a:pt x="553879" y="257651"/>
                  </a:cubicBezTo>
                  <a:close/>
                  <a:moveTo>
                    <a:pt x="551974" y="295751"/>
                  </a:moveTo>
                  <a:cubicBezTo>
                    <a:pt x="551974" y="294799"/>
                    <a:pt x="551974" y="294799"/>
                    <a:pt x="551974" y="295751"/>
                  </a:cubicBezTo>
                  <a:cubicBezTo>
                    <a:pt x="551974" y="295751"/>
                    <a:pt x="552926" y="297656"/>
                    <a:pt x="552926" y="298609"/>
                  </a:cubicBezTo>
                  <a:cubicBezTo>
                    <a:pt x="554831" y="304324"/>
                    <a:pt x="555784" y="310991"/>
                    <a:pt x="556736" y="317659"/>
                  </a:cubicBezTo>
                  <a:cubicBezTo>
                    <a:pt x="556736" y="318611"/>
                    <a:pt x="556736" y="319564"/>
                    <a:pt x="557689" y="321469"/>
                  </a:cubicBezTo>
                  <a:cubicBezTo>
                    <a:pt x="557689" y="321469"/>
                    <a:pt x="557689" y="321469"/>
                    <a:pt x="557689" y="322421"/>
                  </a:cubicBezTo>
                  <a:cubicBezTo>
                    <a:pt x="557689" y="323374"/>
                    <a:pt x="557689" y="324326"/>
                    <a:pt x="557689" y="326231"/>
                  </a:cubicBezTo>
                  <a:cubicBezTo>
                    <a:pt x="555784" y="319564"/>
                    <a:pt x="553879" y="312896"/>
                    <a:pt x="552926" y="306229"/>
                  </a:cubicBezTo>
                  <a:cubicBezTo>
                    <a:pt x="551974" y="301466"/>
                    <a:pt x="551974" y="298609"/>
                    <a:pt x="551974" y="295751"/>
                  </a:cubicBezTo>
                  <a:close/>
                  <a:moveTo>
                    <a:pt x="529114" y="290036"/>
                  </a:moveTo>
                  <a:cubicBezTo>
                    <a:pt x="529114" y="290036"/>
                    <a:pt x="529114" y="290989"/>
                    <a:pt x="529114" y="290036"/>
                  </a:cubicBezTo>
                  <a:cubicBezTo>
                    <a:pt x="529114" y="290989"/>
                    <a:pt x="529114" y="290989"/>
                    <a:pt x="529114" y="290036"/>
                  </a:cubicBezTo>
                  <a:cubicBezTo>
                    <a:pt x="529114" y="290989"/>
                    <a:pt x="529114" y="290036"/>
                    <a:pt x="529114" y="290036"/>
                  </a:cubicBezTo>
                  <a:close/>
                  <a:moveTo>
                    <a:pt x="522446" y="336709"/>
                  </a:moveTo>
                  <a:cubicBezTo>
                    <a:pt x="522446" y="333851"/>
                    <a:pt x="523399" y="331946"/>
                    <a:pt x="523399" y="329089"/>
                  </a:cubicBezTo>
                  <a:cubicBezTo>
                    <a:pt x="524351" y="331946"/>
                    <a:pt x="525304" y="333851"/>
                    <a:pt x="526256" y="336709"/>
                  </a:cubicBezTo>
                  <a:cubicBezTo>
                    <a:pt x="528161" y="341471"/>
                    <a:pt x="530066" y="346234"/>
                    <a:pt x="531019" y="350996"/>
                  </a:cubicBezTo>
                  <a:cubicBezTo>
                    <a:pt x="531019" y="358616"/>
                    <a:pt x="531019" y="366236"/>
                    <a:pt x="531971" y="374809"/>
                  </a:cubicBezTo>
                  <a:cubicBezTo>
                    <a:pt x="531971" y="384334"/>
                    <a:pt x="532924" y="393859"/>
                    <a:pt x="533876" y="403384"/>
                  </a:cubicBezTo>
                  <a:cubicBezTo>
                    <a:pt x="530066" y="397669"/>
                    <a:pt x="528161" y="394811"/>
                    <a:pt x="528161" y="394811"/>
                  </a:cubicBezTo>
                  <a:cubicBezTo>
                    <a:pt x="528161" y="394811"/>
                    <a:pt x="530066" y="400526"/>
                    <a:pt x="532924" y="410051"/>
                  </a:cubicBezTo>
                  <a:cubicBezTo>
                    <a:pt x="533876" y="411956"/>
                    <a:pt x="534829" y="414814"/>
                    <a:pt x="534829" y="417671"/>
                  </a:cubicBezTo>
                  <a:cubicBezTo>
                    <a:pt x="534829" y="421481"/>
                    <a:pt x="535781" y="426244"/>
                    <a:pt x="535781" y="430054"/>
                  </a:cubicBezTo>
                  <a:lnTo>
                    <a:pt x="523399" y="428149"/>
                  </a:lnTo>
                  <a:cubicBezTo>
                    <a:pt x="523399" y="428149"/>
                    <a:pt x="522446" y="427196"/>
                    <a:pt x="522446" y="427196"/>
                  </a:cubicBezTo>
                  <a:cubicBezTo>
                    <a:pt x="522446" y="426244"/>
                    <a:pt x="522446" y="424339"/>
                    <a:pt x="522446" y="423386"/>
                  </a:cubicBezTo>
                  <a:cubicBezTo>
                    <a:pt x="525304" y="414814"/>
                    <a:pt x="527209" y="410051"/>
                    <a:pt x="527209" y="410051"/>
                  </a:cubicBezTo>
                  <a:cubicBezTo>
                    <a:pt x="527209" y="410051"/>
                    <a:pt x="525304" y="412909"/>
                    <a:pt x="522446" y="418624"/>
                  </a:cubicBezTo>
                  <a:cubicBezTo>
                    <a:pt x="522446" y="413861"/>
                    <a:pt x="521494" y="409099"/>
                    <a:pt x="521494" y="405289"/>
                  </a:cubicBezTo>
                  <a:cubicBezTo>
                    <a:pt x="520541" y="392906"/>
                    <a:pt x="518636" y="380524"/>
                    <a:pt x="517684" y="369094"/>
                  </a:cubicBezTo>
                  <a:cubicBezTo>
                    <a:pt x="519589" y="356711"/>
                    <a:pt x="520541" y="347186"/>
                    <a:pt x="522446" y="336709"/>
                  </a:cubicBezTo>
                  <a:close/>
                  <a:moveTo>
                    <a:pt x="512921" y="271939"/>
                  </a:moveTo>
                  <a:cubicBezTo>
                    <a:pt x="511969" y="276701"/>
                    <a:pt x="511016" y="281464"/>
                    <a:pt x="509111" y="287179"/>
                  </a:cubicBezTo>
                  <a:cubicBezTo>
                    <a:pt x="509111" y="287179"/>
                    <a:pt x="509111" y="287179"/>
                    <a:pt x="509111" y="288131"/>
                  </a:cubicBezTo>
                  <a:cubicBezTo>
                    <a:pt x="508159" y="284321"/>
                    <a:pt x="508159" y="279559"/>
                    <a:pt x="507206" y="275749"/>
                  </a:cubicBezTo>
                  <a:cubicBezTo>
                    <a:pt x="507206" y="270986"/>
                    <a:pt x="508159" y="267176"/>
                    <a:pt x="508159" y="262414"/>
                  </a:cubicBezTo>
                  <a:lnTo>
                    <a:pt x="509111" y="262414"/>
                  </a:lnTo>
                  <a:cubicBezTo>
                    <a:pt x="511016" y="265271"/>
                    <a:pt x="511969" y="268129"/>
                    <a:pt x="512921" y="271939"/>
                  </a:cubicBezTo>
                  <a:close/>
                  <a:moveTo>
                    <a:pt x="497681" y="207169"/>
                  </a:moveTo>
                  <a:cubicBezTo>
                    <a:pt x="500539" y="217646"/>
                    <a:pt x="503396" y="230981"/>
                    <a:pt x="506254" y="245269"/>
                  </a:cubicBezTo>
                  <a:cubicBezTo>
                    <a:pt x="507206" y="249079"/>
                    <a:pt x="508159" y="252889"/>
                    <a:pt x="509111" y="256699"/>
                  </a:cubicBezTo>
                  <a:cubicBezTo>
                    <a:pt x="508159" y="256699"/>
                    <a:pt x="507206" y="256699"/>
                    <a:pt x="506254" y="256699"/>
                  </a:cubicBezTo>
                  <a:lnTo>
                    <a:pt x="505301" y="256699"/>
                  </a:lnTo>
                  <a:cubicBezTo>
                    <a:pt x="505301" y="256699"/>
                    <a:pt x="505301" y="256699"/>
                    <a:pt x="505301" y="256699"/>
                  </a:cubicBezTo>
                  <a:cubicBezTo>
                    <a:pt x="502444" y="238601"/>
                    <a:pt x="499586" y="220504"/>
                    <a:pt x="497681" y="207169"/>
                  </a:cubicBezTo>
                  <a:cubicBezTo>
                    <a:pt x="496729" y="207169"/>
                    <a:pt x="496729" y="207169"/>
                    <a:pt x="497681" y="207169"/>
                  </a:cubicBezTo>
                  <a:close/>
                  <a:moveTo>
                    <a:pt x="487204" y="419576"/>
                  </a:moveTo>
                  <a:cubicBezTo>
                    <a:pt x="487204" y="420529"/>
                    <a:pt x="486251" y="421481"/>
                    <a:pt x="486251" y="422434"/>
                  </a:cubicBezTo>
                  <a:lnTo>
                    <a:pt x="483394" y="422434"/>
                  </a:lnTo>
                  <a:cubicBezTo>
                    <a:pt x="483394" y="421481"/>
                    <a:pt x="483394" y="419576"/>
                    <a:pt x="483394" y="418624"/>
                  </a:cubicBezTo>
                  <a:cubicBezTo>
                    <a:pt x="483394" y="412909"/>
                    <a:pt x="482441" y="407194"/>
                    <a:pt x="481489" y="401479"/>
                  </a:cubicBezTo>
                  <a:cubicBezTo>
                    <a:pt x="483394" y="407194"/>
                    <a:pt x="485299" y="413861"/>
                    <a:pt x="487204" y="419576"/>
                  </a:cubicBezTo>
                  <a:close/>
                  <a:moveTo>
                    <a:pt x="437674" y="390049"/>
                  </a:moveTo>
                  <a:cubicBezTo>
                    <a:pt x="437674" y="390049"/>
                    <a:pt x="437674" y="390049"/>
                    <a:pt x="437674" y="390049"/>
                  </a:cubicBezTo>
                  <a:cubicBezTo>
                    <a:pt x="437674" y="389096"/>
                    <a:pt x="437674" y="389096"/>
                    <a:pt x="437674" y="388144"/>
                  </a:cubicBezTo>
                  <a:cubicBezTo>
                    <a:pt x="437674" y="388144"/>
                    <a:pt x="437674" y="388144"/>
                    <a:pt x="437674" y="388144"/>
                  </a:cubicBezTo>
                  <a:cubicBezTo>
                    <a:pt x="437674" y="389096"/>
                    <a:pt x="437674" y="390049"/>
                    <a:pt x="437674" y="390049"/>
                  </a:cubicBezTo>
                  <a:cubicBezTo>
                    <a:pt x="437674" y="391001"/>
                    <a:pt x="437674" y="390049"/>
                    <a:pt x="437674" y="390049"/>
                  </a:cubicBezTo>
                  <a:close/>
                  <a:moveTo>
                    <a:pt x="448151" y="362426"/>
                  </a:moveTo>
                  <a:cubicBezTo>
                    <a:pt x="447199" y="360521"/>
                    <a:pt x="446246" y="358616"/>
                    <a:pt x="446246" y="356711"/>
                  </a:cubicBezTo>
                  <a:cubicBezTo>
                    <a:pt x="447199" y="353854"/>
                    <a:pt x="448151" y="350044"/>
                    <a:pt x="449104" y="347186"/>
                  </a:cubicBezTo>
                  <a:cubicBezTo>
                    <a:pt x="448151" y="351949"/>
                    <a:pt x="448151" y="357664"/>
                    <a:pt x="448151" y="362426"/>
                  </a:cubicBezTo>
                  <a:close/>
                  <a:moveTo>
                    <a:pt x="436721" y="227171"/>
                  </a:moveTo>
                  <a:cubicBezTo>
                    <a:pt x="437674" y="233839"/>
                    <a:pt x="439579" y="239554"/>
                    <a:pt x="440531" y="246221"/>
                  </a:cubicBezTo>
                  <a:cubicBezTo>
                    <a:pt x="438626" y="242411"/>
                    <a:pt x="436721" y="238601"/>
                    <a:pt x="434816" y="234791"/>
                  </a:cubicBezTo>
                  <a:cubicBezTo>
                    <a:pt x="435769" y="231934"/>
                    <a:pt x="435769" y="230029"/>
                    <a:pt x="436721" y="227171"/>
                  </a:cubicBezTo>
                  <a:close/>
                  <a:moveTo>
                    <a:pt x="428149" y="280511"/>
                  </a:moveTo>
                  <a:cubicBezTo>
                    <a:pt x="430054" y="270986"/>
                    <a:pt x="431006" y="262414"/>
                    <a:pt x="431959" y="253841"/>
                  </a:cubicBezTo>
                  <a:cubicBezTo>
                    <a:pt x="431959" y="255746"/>
                    <a:pt x="432911" y="256699"/>
                    <a:pt x="432911" y="258604"/>
                  </a:cubicBezTo>
                  <a:cubicBezTo>
                    <a:pt x="434816" y="266224"/>
                    <a:pt x="436721" y="274796"/>
                    <a:pt x="438626" y="284321"/>
                  </a:cubicBezTo>
                  <a:cubicBezTo>
                    <a:pt x="438626" y="286226"/>
                    <a:pt x="439579" y="288131"/>
                    <a:pt x="439579" y="290036"/>
                  </a:cubicBezTo>
                  <a:cubicBezTo>
                    <a:pt x="434816" y="284321"/>
                    <a:pt x="432911" y="281464"/>
                    <a:pt x="432911" y="281464"/>
                  </a:cubicBezTo>
                  <a:cubicBezTo>
                    <a:pt x="432911" y="281464"/>
                    <a:pt x="435769" y="287179"/>
                    <a:pt x="439579" y="295751"/>
                  </a:cubicBezTo>
                  <a:cubicBezTo>
                    <a:pt x="440531" y="296704"/>
                    <a:pt x="440531" y="298609"/>
                    <a:pt x="441484" y="299561"/>
                  </a:cubicBezTo>
                  <a:cubicBezTo>
                    <a:pt x="442436" y="303371"/>
                    <a:pt x="443389" y="308134"/>
                    <a:pt x="443389" y="312896"/>
                  </a:cubicBezTo>
                  <a:cubicBezTo>
                    <a:pt x="444341" y="317659"/>
                    <a:pt x="445294" y="323374"/>
                    <a:pt x="446246" y="328136"/>
                  </a:cubicBezTo>
                  <a:cubicBezTo>
                    <a:pt x="446246" y="330994"/>
                    <a:pt x="447199" y="332899"/>
                    <a:pt x="447199" y="335756"/>
                  </a:cubicBezTo>
                  <a:cubicBezTo>
                    <a:pt x="446246" y="337661"/>
                    <a:pt x="445294" y="339566"/>
                    <a:pt x="445294" y="341471"/>
                  </a:cubicBezTo>
                  <a:cubicBezTo>
                    <a:pt x="444341" y="344329"/>
                    <a:pt x="443389" y="346234"/>
                    <a:pt x="442436" y="349091"/>
                  </a:cubicBezTo>
                  <a:cubicBezTo>
                    <a:pt x="439579" y="342424"/>
                    <a:pt x="437674" y="336709"/>
                    <a:pt x="434816" y="331946"/>
                  </a:cubicBezTo>
                  <a:cubicBezTo>
                    <a:pt x="434816" y="322421"/>
                    <a:pt x="434816" y="317659"/>
                    <a:pt x="434816" y="317659"/>
                  </a:cubicBezTo>
                  <a:cubicBezTo>
                    <a:pt x="434816" y="317659"/>
                    <a:pt x="433864" y="321469"/>
                    <a:pt x="432911" y="328136"/>
                  </a:cubicBezTo>
                  <a:cubicBezTo>
                    <a:pt x="430054" y="319564"/>
                    <a:pt x="426244" y="310991"/>
                    <a:pt x="423386" y="303371"/>
                  </a:cubicBezTo>
                  <a:cubicBezTo>
                    <a:pt x="426244" y="295751"/>
                    <a:pt x="427196" y="288131"/>
                    <a:pt x="428149" y="280511"/>
                  </a:cubicBezTo>
                  <a:close/>
                  <a:moveTo>
                    <a:pt x="418624" y="345281"/>
                  </a:moveTo>
                  <a:cubicBezTo>
                    <a:pt x="419576" y="337661"/>
                    <a:pt x="420529" y="330041"/>
                    <a:pt x="422434" y="322421"/>
                  </a:cubicBezTo>
                  <a:cubicBezTo>
                    <a:pt x="424339" y="328136"/>
                    <a:pt x="425291" y="333851"/>
                    <a:pt x="427196" y="339566"/>
                  </a:cubicBezTo>
                  <a:cubicBezTo>
                    <a:pt x="428149" y="343376"/>
                    <a:pt x="429101" y="347186"/>
                    <a:pt x="430054" y="350996"/>
                  </a:cubicBezTo>
                  <a:cubicBezTo>
                    <a:pt x="429101" y="354806"/>
                    <a:pt x="429101" y="358616"/>
                    <a:pt x="428149" y="362426"/>
                  </a:cubicBezTo>
                  <a:cubicBezTo>
                    <a:pt x="427196" y="360521"/>
                    <a:pt x="426244" y="358616"/>
                    <a:pt x="426244" y="356711"/>
                  </a:cubicBezTo>
                  <a:cubicBezTo>
                    <a:pt x="423386" y="349091"/>
                    <a:pt x="420529" y="344329"/>
                    <a:pt x="420529" y="344329"/>
                  </a:cubicBezTo>
                  <a:cubicBezTo>
                    <a:pt x="420529" y="344329"/>
                    <a:pt x="420529" y="349091"/>
                    <a:pt x="422434" y="357664"/>
                  </a:cubicBezTo>
                  <a:cubicBezTo>
                    <a:pt x="423386" y="361474"/>
                    <a:pt x="423386" y="367189"/>
                    <a:pt x="424339" y="372904"/>
                  </a:cubicBezTo>
                  <a:cubicBezTo>
                    <a:pt x="424339" y="374809"/>
                    <a:pt x="425291" y="375761"/>
                    <a:pt x="425291" y="377666"/>
                  </a:cubicBezTo>
                  <a:cubicBezTo>
                    <a:pt x="425291" y="376714"/>
                    <a:pt x="424339" y="375761"/>
                    <a:pt x="424339" y="375761"/>
                  </a:cubicBezTo>
                  <a:cubicBezTo>
                    <a:pt x="424339" y="375761"/>
                    <a:pt x="424339" y="374809"/>
                    <a:pt x="424339" y="374809"/>
                  </a:cubicBezTo>
                  <a:cubicBezTo>
                    <a:pt x="422434" y="367189"/>
                    <a:pt x="420529" y="359569"/>
                    <a:pt x="418624" y="351949"/>
                  </a:cubicBezTo>
                  <a:cubicBezTo>
                    <a:pt x="417671" y="349091"/>
                    <a:pt x="418624" y="347186"/>
                    <a:pt x="418624" y="345281"/>
                  </a:cubicBezTo>
                  <a:close/>
                  <a:moveTo>
                    <a:pt x="406241" y="261461"/>
                  </a:moveTo>
                  <a:cubicBezTo>
                    <a:pt x="408146" y="267176"/>
                    <a:pt x="410051" y="275749"/>
                    <a:pt x="411956" y="285274"/>
                  </a:cubicBezTo>
                  <a:cubicBezTo>
                    <a:pt x="410051" y="292894"/>
                    <a:pt x="409099" y="301466"/>
                    <a:pt x="407194" y="310039"/>
                  </a:cubicBezTo>
                  <a:cubicBezTo>
                    <a:pt x="406241" y="307181"/>
                    <a:pt x="406241" y="304324"/>
                    <a:pt x="405289" y="302419"/>
                  </a:cubicBezTo>
                  <a:cubicBezTo>
                    <a:pt x="406241" y="288131"/>
                    <a:pt x="406241" y="273844"/>
                    <a:pt x="406241" y="261461"/>
                  </a:cubicBezTo>
                  <a:close/>
                  <a:moveTo>
                    <a:pt x="382429" y="290036"/>
                  </a:moveTo>
                  <a:cubicBezTo>
                    <a:pt x="382429" y="290989"/>
                    <a:pt x="382429" y="292894"/>
                    <a:pt x="381476" y="293846"/>
                  </a:cubicBezTo>
                  <a:cubicBezTo>
                    <a:pt x="381476" y="290989"/>
                    <a:pt x="381476" y="288131"/>
                    <a:pt x="381476" y="285274"/>
                  </a:cubicBezTo>
                  <a:cubicBezTo>
                    <a:pt x="381476" y="287179"/>
                    <a:pt x="382429" y="288131"/>
                    <a:pt x="382429" y="290036"/>
                  </a:cubicBezTo>
                  <a:close/>
                  <a:moveTo>
                    <a:pt x="361474" y="394811"/>
                  </a:moveTo>
                  <a:cubicBezTo>
                    <a:pt x="361474" y="397669"/>
                    <a:pt x="361474" y="401479"/>
                    <a:pt x="361474" y="404336"/>
                  </a:cubicBezTo>
                  <a:cubicBezTo>
                    <a:pt x="361474" y="405289"/>
                    <a:pt x="361474" y="406241"/>
                    <a:pt x="361474" y="407194"/>
                  </a:cubicBezTo>
                  <a:cubicBezTo>
                    <a:pt x="359569" y="399574"/>
                    <a:pt x="357664" y="391001"/>
                    <a:pt x="354806" y="383381"/>
                  </a:cubicBezTo>
                  <a:cubicBezTo>
                    <a:pt x="354806" y="383381"/>
                    <a:pt x="354806" y="383381"/>
                    <a:pt x="354806" y="382429"/>
                  </a:cubicBezTo>
                  <a:cubicBezTo>
                    <a:pt x="353854" y="379571"/>
                    <a:pt x="353854" y="376714"/>
                    <a:pt x="352901" y="373856"/>
                  </a:cubicBezTo>
                  <a:cubicBezTo>
                    <a:pt x="355759" y="381476"/>
                    <a:pt x="358616" y="388144"/>
                    <a:pt x="361474" y="394811"/>
                  </a:cubicBezTo>
                  <a:close/>
                  <a:moveTo>
                    <a:pt x="347186" y="307181"/>
                  </a:moveTo>
                  <a:cubicBezTo>
                    <a:pt x="348139" y="309086"/>
                    <a:pt x="348139" y="310039"/>
                    <a:pt x="349091" y="311944"/>
                  </a:cubicBezTo>
                  <a:cubicBezTo>
                    <a:pt x="348139" y="310991"/>
                    <a:pt x="348139" y="310039"/>
                    <a:pt x="347186" y="309086"/>
                  </a:cubicBezTo>
                  <a:cubicBezTo>
                    <a:pt x="346234" y="309086"/>
                    <a:pt x="346234" y="308134"/>
                    <a:pt x="347186" y="307181"/>
                  </a:cubicBezTo>
                  <a:close/>
                  <a:moveTo>
                    <a:pt x="347186" y="429101"/>
                  </a:moveTo>
                  <a:cubicBezTo>
                    <a:pt x="347186" y="430054"/>
                    <a:pt x="348139" y="431959"/>
                    <a:pt x="348139" y="432911"/>
                  </a:cubicBezTo>
                  <a:lnTo>
                    <a:pt x="346234" y="432911"/>
                  </a:lnTo>
                  <a:cubicBezTo>
                    <a:pt x="346234" y="431006"/>
                    <a:pt x="346234" y="430054"/>
                    <a:pt x="347186" y="429101"/>
                  </a:cubicBezTo>
                  <a:close/>
                  <a:moveTo>
                    <a:pt x="310991" y="439579"/>
                  </a:moveTo>
                  <a:cubicBezTo>
                    <a:pt x="310991" y="434816"/>
                    <a:pt x="310991" y="429101"/>
                    <a:pt x="311944" y="424339"/>
                  </a:cubicBezTo>
                  <a:cubicBezTo>
                    <a:pt x="313849" y="429101"/>
                    <a:pt x="315754" y="433864"/>
                    <a:pt x="317659" y="438626"/>
                  </a:cubicBezTo>
                  <a:lnTo>
                    <a:pt x="310991" y="439579"/>
                  </a:lnTo>
                  <a:close/>
                  <a:moveTo>
                    <a:pt x="302419" y="230981"/>
                  </a:moveTo>
                  <a:cubicBezTo>
                    <a:pt x="303371" y="232886"/>
                    <a:pt x="303371" y="235744"/>
                    <a:pt x="304324" y="237649"/>
                  </a:cubicBezTo>
                  <a:cubicBezTo>
                    <a:pt x="305276" y="242411"/>
                    <a:pt x="306229" y="247174"/>
                    <a:pt x="307181" y="252889"/>
                  </a:cubicBezTo>
                  <a:cubicBezTo>
                    <a:pt x="303371" y="247174"/>
                    <a:pt x="300514" y="244316"/>
                    <a:pt x="300514" y="244316"/>
                  </a:cubicBezTo>
                  <a:cubicBezTo>
                    <a:pt x="300514" y="238601"/>
                    <a:pt x="301466" y="234791"/>
                    <a:pt x="302419" y="230981"/>
                  </a:cubicBezTo>
                  <a:close/>
                  <a:moveTo>
                    <a:pt x="295751" y="269081"/>
                  </a:moveTo>
                  <a:cubicBezTo>
                    <a:pt x="296704" y="264319"/>
                    <a:pt x="297656" y="262414"/>
                    <a:pt x="297656" y="262414"/>
                  </a:cubicBezTo>
                  <a:cubicBezTo>
                    <a:pt x="297656" y="262414"/>
                    <a:pt x="296704" y="263366"/>
                    <a:pt x="295751" y="265271"/>
                  </a:cubicBezTo>
                  <a:cubicBezTo>
                    <a:pt x="296704" y="260509"/>
                    <a:pt x="296704" y="256699"/>
                    <a:pt x="297656" y="251936"/>
                  </a:cubicBezTo>
                  <a:cubicBezTo>
                    <a:pt x="298609" y="249079"/>
                    <a:pt x="298609" y="246221"/>
                    <a:pt x="299561" y="243364"/>
                  </a:cubicBezTo>
                  <a:cubicBezTo>
                    <a:pt x="299561" y="244316"/>
                    <a:pt x="300514" y="245269"/>
                    <a:pt x="301466" y="247174"/>
                  </a:cubicBezTo>
                  <a:cubicBezTo>
                    <a:pt x="304324" y="254794"/>
                    <a:pt x="307181" y="262414"/>
                    <a:pt x="310039" y="270986"/>
                  </a:cubicBezTo>
                  <a:cubicBezTo>
                    <a:pt x="312896" y="285274"/>
                    <a:pt x="315754" y="298609"/>
                    <a:pt x="319564" y="312896"/>
                  </a:cubicBezTo>
                  <a:cubicBezTo>
                    <a:pt x="322421" y="328136"/>
                    <a:pt x="326231" y="343376"/>
                    <a:pt x="330041" y="358616"/>
                  </a:cubicBezTo>
                  <a:cubicBezTo>
                    <a:pt x="330041" y="359569"/>
                    <a:pt x="330041" y="360521"/>
                    <a:pt x="330041" y="362426"/>
                  </a:cubicBezTo>
                  <a:cubicBezTo>
                    <a:pt x="329089" y="375761"/>
                    <a:pt x="328136" y="390049"/>
                    <a:pt x="327184" y="404336"/>
                  </a:cubicBezTo>
                  <a:cubicBezTo>
                    <a:pt x="327184" y="404336"/>
                    <a:pt x="327184" y="404336"/>
                    <a:pt x="327184" y="404336"/>
                  </a:cubicBezTo>
                  <a:cubicBezTo>
                    <a:pt x="325279" y="400526"/>
                    <a:pt x="323374" y="396716"/>
                    <a:pt x="321469" y="392906"/>
                  </a:cubicBezTo>
                  <a:cubicBezTo>
                    <a:pt x="317659" y="382429"/>
                    <a:pt x="313849" y="371951"/>
                    <a:pt x="310991" y="362426"/>
                  </a:cubicBezTo>
                  <a:cubicBezTo>
                    <a:pt x="306229" y="347186"/>
                    <a:pt x="301466" y="332899"/>
                    <a:pt x="296704" y="318611"/>
                  </a:cubicBezTo>
                  <a:cubicBezTo>
                    <a:pt x="294799" y="312896"/>
                    <a:pt x="293846" y="308134"/>
                    <a:pt x="291941" y="302419"/>
                  </a:cubicBezTo>
                  <a:cubicBezTo>
                    <a:pt x="292894" y="290989"/>
                    <a:pt x="294799" y="279559"/>
                    <a:pt x="295751" y="269081"/>
                  </a:cubicBezTo>
                  <a:close/>
                  <a:moveTo>
                    <a:pt x="283369" y="378619"/>
                  </a:moveTo>
                  <a:cubicBezTo>
                    <a:pt x="283369" y="373856"/>
                    <a:pt x="284321" y="369094"/>
                    <a:pt x="284321" y="365284"/>
                  </a:cubicBezTo>
                  <a:cubicBezTo>
                    <a:pt x="284321" y="364331"/>
                    <a:pt x="284321" y="363379"/>
                    <a:pt x="285274" y="363379"/>
                  </a:cubicBezTo>
                  <a:cubicBezTo>
                    <a:pt x="289084" y="370999"/>
                    <a:pt x="291941" y="378619"/>
                    <a:pt x="295751" y="387191"/>
                  </a:cubicBezTo>
                  <a:cubicBezTo>
                    <a:pt x="297656" y="391954"/>
                    <a:pt x="300514" y="395764"/>
                    <a:pt x="302419" y="400526"/>
                  </a:cubicBezTo>
                  <a:cubicBezTo>
                    <a:pt x="302419" y="401479"/>
                    <a:pt x="303371" y="403384"/>
                    <a:pt x="303371" y="404336"/>
                  </a:cubicBezTo>
                  <a:cubicBezTo>
                    <a:pt x="302419" y="407194"/>
                    <a:pt x="302419" y="410051"/>
                    <a:pt x="301466" y="412909"/>
                  </a:cubicBezTo>
                  <a:cubicBezTo>
                    <a:pt x="299561" y="422434"/>
                    <a:pt x="297656" y="432911"/>
                    <a:pt x="295751" y="442436"/>
                  </a:cubicBezTo>
                  <a:lnTo>
                    <a:pt x="283369" y="444341"/>
                  </a:lnTo>
                  <a:cubicBezTo>
                    <a:pt x="282416" y="441484"/>
                    <a:pt x="282416" y="438626"/>
                    <a:pt x="281464" y="435769"/>
                  </a:cubicBezTo>
                  <a:cubicBezTo>
                    <a:pt x="281464" y="425291"/>
                    <a:pt x="281464" y="415766"/>
                    <a:pt x="281464" y="407194"/>
                  </a:cubicBezTo>
                  <a:cubicBezTo>
                    <a:pt x="281464" y="397669"/>
                    <a:pt x="282416" y="388144"/>
                    <a:pt x="283369" y="378619"/>
                  </a:cubicBezTo>
                  <a:close/>
                  <a:moveTo>
                    <a:pt x="237649" y="415766"/>
                  </a:moveTo>
                  <a:cubicBezTo>
                    <a:pt x="234791" y="409099"/>
                    <a:pt x="230981" y="402431"/>
                    <a:pt x="228124" y="395764"/>
                  </a:cubicBezTo>
                  <a:cubicBezTo>
                    <a:pt x="228124" y="391954"/>
                    <a:pt x="229076" y="387191"/>
                    <a:pt x="229076" y="383381"/>
                  </a:cubicBezTo>
                  <a:cubicBezTo>
                    <a:pt x="232886" y="391001"/>
                    <a:pt x="235744" y="398621"/>
                    <a:pt x="239554" y="406241"/>
                  </a:cubicBezTo>
                  <a:cubicBezTo>
                    <a:pt x="239554" y="410051"/>
                    <a:pt x="238601" y="412909"/>
                    <a:pt x="237649" y="415766"/>
                  </a:cubicBezTo>
                  <a:close/>
                  <a:moveTo>
                    <a:pt x="247174" y="431006"/>
                  </a:moveTo>
                  <a:cubicBezTo>
                    <a:pt x="247174" y="429101"/>
                    <a:pt x="247174" y="427196"/>
                    <a:pt x="248126" y="425291"/>
                  </a:cubicBezTo>
                  <a:cubicBezTo>
                    <a:pt x="248126" y="425291"/>
                    <a:pt x="248126" y="425291"/>
                    <a:pt x="248126" y="425291"/>
                  </a:cubicBezTo>
                  <a:cubicBezTo>
                    <a:pt x="248126" y="427196"/>
                    <a:pt x="247174" y="429101"/>
                    <a:pt x="247174" y="431006"/>
                  </a:cubicBezTo>
                  <a:close/>
                  <a:moveTo>
                    <a:pt x="264319" y="204311"/>
                  </a:moveTo>
                  <a:cubicBezTo>
                    <a:pt x="267176" y="195739"/>
                    <a:pt x="269081" y="189071"/>
                    <a:pt x="270986" y="185261"/>
                  </a:cubicBezTo>
                  <a:cubicBezTo>
                    <a:pt x="269081" y="194786"/>
                    <a:pt x="268129" y="204311"/>
                    <a:pt x="267176" y="214789"/>
                  </a:cubicBezTo>
                  <a:cubicBezTo>
                    <a:pt x="267176" y="212884"/>
                    <a:pt x="266224" y="211931"/>
                    <a:pt x="266224" y="210026"/>
                  </a:cubicBezTo>
                  <a:cubicBezTo>
                    <a:pt x="264319" y="207169"/>
                    <a:pt x="264319" y="206216"/>
                    <a:pt x="264319" y="204311"/>
                  </a:cubicBezTo>
                  <a:cubicBezTo>
                    <a:pt x="264319" y="204311"/>
                    <a:pt x="264319" y="204311"/>
                    <a:pt x="264319" y="204311"/>
                  </a:cubicBezTo>
                  <a:close/>
                  <a:moveTo>
                    <a:pt x="254794" y="235744"/>
                  </a:moveTo>
                  <a:cubicBezTo>
                    <a:pt x="256699" y="230029"/>
                    <a:pt x="257651" y="225266"/>
                    <a:pt x="258604" y="220504"/>
                  </a:cubicBezTo>
                  <a:cubicBezTo>
                    <a:pt x="259556" y="227171"/>
                    <a:pt x="260509" y="234791"/>
                    <a:pt x="261461" y="242411"/>
                  </a:cubicBezTo>
                  <a:cubicBezTo>
                    <a:pt x="261461" y="243364"/>
                    <a:pt x="261461" y="244316"/>
                    <a:pt x="262414" y="245269"/>
                  </a:cubicBezTo>
                  <a:cubicBezTo>
                    <a:pt x="261461" y="253841"/>
                    <a:pt x="260509" y="261461"/>
                    <a:pt x="260509" y="270034"/>
                  </a:cubicBezTo>
                  <a:cubicBezTo>
                    <a:pt x="259556" y="268129"/>
                    <a:pt x="258604" y="266224"/>
                    <a:pt x="257651" y="264319"/>
                  </a:cubicBezTo>
                  <a:cubicBezTo>
                    <a:pt x="254794" y="258604"/>
                    <a:pt x="252889" y="253841"/>
                    <a:pt x="250984" y="249079"/>
                  </a:cubicBezTo>
                  <a:cubicBezTo>
                    <a:pt x="252889" y="245269"/>
                    <a:pt x="253841" y="239554"/>
                    <a:pt x="254794" y="235744"/>
                  </a:cubicBezTo>
                  <a:close/>
                  <a:moveTo>
                    <a:pt x="245269" y="276701"/>
                  </a:moveTo>
                  <a:cubicBezTo>
                    <a:pt x="246221" y="270986"/>
                    <a:pt x="248126" y="265271"/>
                    <a:pt x="249079" y="260509"/>
                  </a:cubicBezTo>
                  <a:cubicBezTo>
                    <a:pt x="250031" y="262414"/>
                    <a:pt x="250031" y="265271"/>
                    <a:pt x="250984" y="268129"/>
                  </a:cubicBezTo>
                  <a:cubicBezTo>
                    <a:pt x="252889" y="275749"/>
                    <a:pt x="255746" y="284321"/>
                    <a:pt x="258604" y="292894"/>
                  </a:cubicBezTo>
                  <a:cubicBezTo>
                    <a:pt x="258604" y="293846"/>
                    <a:pt x="259556" y="294799"/>
                    <a:pt x="259556" y="294799"/>
                  </a:cubicBezTo>
                  <a:cubicBezTo>
                    <a:pt x="259556" y="295751"/>
                    <a:pt x="259556" y="296704"/>
                    <a:pt x="259556" y="297656"/>
                  </a:cubicBezTo>
                  <a:cubicBezTo>
                    <a:pt x="258604" y="310039"/>
                    <a:pt x="258604" y="321469"/>
                    <a:pt x="257651" y="333851"/>
                  </a:cubicBezTo>
                  <a:cubicBezTo>
                    <a:pt x="255746" y="325279"/>
                    <a:pt x="253841" y="317659"/>
                    <a:pt x="250984" y="309086"/>
                  </a:cubicBezTo>
                  <a:cubicBezTo>
                    <a:pt x="252889" y="304324"/>
                    <a:pt x="253841" y="301466"/>
                    <a:pt x="253841" y="301466"/>
                  </a:cubicBezTo>
                  <a:cubicBezTo>
                    <a:pt x="253841" y="301466"/>
                    <a:pt x="252889" y="303371"/>
                    <a:pt x="250984" y="307181"/>
                  </a:cubicBezTo>
                  <a:cubicBezTo>
                    <a:pt x="249079" y="299561"/>
                    <a:pt x="247174" y="291941"/>
                    <a:pt x="244316" y="284321"/>
                  </a:cubicBezTo>
                  <a:cubicBezTo>
                    <a:pt x="244316" y="281464"/>
                    <a:pt x="245269" y="279559"/>
                    <a:pt x="245269" y="276701"/>
                  </a:cubicBezTo>
                  <a:close/>
                  <a:moveTo>
                    <a:pt x="236696" y="325279"/>
                  </a:moveTo>
                  <a:cubicBezTo>
                    <a:pt x="236696" y="324326"/>
                    <a:pt x="236696" y="323374"/>
                    <a:pt x="237649" y="322421"/>
                  </a:cubicBezTo>
                  <a:cubicBezTo>
                    <a:pt x="237649" y="324326"/>
                    <a:pt x="238601" y="327184"/>
                    <a:pt x="238601" y="329089"/>
                  </a:cubicBezTo>
                  <a:cubicBezTo>
                    <a:pt x="237649" y="330994"/>
                    <a:pt x="236696" y="332899"/>
                    <a:pt x="235744" y="335756"/>
                  </a:cubicBezTo>
                  <a:cubicBezTo>
                    <a:pt x="235744" y="332899"/>
                    <a:pt x="235744" y="329089"/>
                    <a:pt x="236696" y="325279"/>
                  </a:cubicBezTo>
                  <a:close/>
                  <a:moveTo>
                    <a:pt x="234791" y="353854"/>
                  </a:moveTo>
                  <a:cubicBezTo>
                    <a:pt x="236696" y="348139"/>
                    <a:pt x="238601" y="342424"/>
                    <a:pt x="240506" y="337661"/>
                  </a:cubicBezTo>
                  <a:cubicBezTo>
                    <a:pt x="240506" y="339566"/>
                    <a:pt x="241459" y="340519"/>
                    <a:pt x="241459" y="342424"/>
                  </a:cubicBezTo>
                  <a:cubicBezTo>
                    <a:pt x="243364" y="352901"/>
                    <a:pt x="246221" y="362426"/>
                    <a:pt x="248126" y="372904"/>
                  </a:cubicBezTo>
                  <a:cubicBezTo>
                    <a:pt x="248126" y="374809"/>
                    <a:pt x="247174" y="376714"/>
                    <a:pt x="247174" y="378619"/>
                  </a:cubicBezTo>
                  <a:cubicBezTo>
                    <a:pt x="245269" y="375761"/>
                    <a:pt x="243364" y="371951"/>
                    <a:pt x="242411" y="369094"/>
                  </a:cubicBezTo>
                  <a:cubicBezTo>
                    <a:pt x="239554" y="364331"/>
                    <a:pt x="236696" y="359569"/>
                    <a:pt x="234791" y="353854"/>
                  </a:cubicBezTo>
                  <a:cubicBezTo>
                    <a:pt x="234791" y="354806"/>
                    <a:pt x="234791" y="353854"/>
                    <a:pt x="234791" y="353854"/>
                  </a:cubicBezTo>
                  <a:close/>
                  <a:moveTo>
                    <a:pt x="222409" y="297656"/>
                  </a:moveTo>
                  <a:cubicBezTo>
                    <a:pt x="224314" y="290036"/>
                    <a:pt x="226219" y="283369"/>
                    <a:pt x="227171" y="278606"/>
                  </a:cubicBezTo>
                  <a:cubicBezTo>
                    <a:pt x="227171" y="280511"/>
                    <a:pt x="228124" y="282416"/>
                    <a:pt x="228124" y="284321"/>
                  </a:cubicBezTo>
                  <a:cubicBezTo>
                    <a:pt x="229076" y="286226"/>
                    <a:pt x="229076" y="288131"/>
                    <a:pt x="230029" y="290989"/>
                  </a:cubicBezTo>
                  <a:cubicBezTo>
                    <a:pt x="227171" y="301466"/>
                    <a:pt x="225266" y="312896"/>
                    <a:pt x="222409" y="324326"/>
                  </a:cubicBezTo>
                  <a:cubicBezTo>
                    <a:pt x="222409" y="326231"/>
                    <a:pt x="221456" y="328136"/>
                    <a:pt x="221456" y="330041"/>
                  </a:cubicBezTo>
                  <a:cubicBezTo>
                    <a:pt x="221456" y="330041"/>
                    <a:pt x="221456" y="329089"/>
                    <a:pt x="220504" y="329089"/>
                  </a:cubicBezTo>
                  <a:cubicBezTo>
                    <a:pt x="219551" y="323374"/>
                    <a:pt x="219551" y="317659"/>
                    <a:pt x="218599" y="312896"/>
                  </a:cubicBezTo>
                  <a:cubicBezTo>
                    <a:pt x="220504" y="306229"/>
                    <a:pt x="221456" y="301466"/>
                    <a:pt x="222409" y="297656"/>
                  </a:cubicBezTo>
                  <a:close/>
                  <a:moveTo>
                    <a:pt x="169069" y="411956"/>
                  </a:moveTo>
                  <a:cubicBezTo>
                    <a:pt x="169069" y="411956"/>
                    <a:pt x="169069" y="412909"/>
                    <a:pt x="169069" y="412909"/>
                  </a:cubicBezTo>
                  <a:cubicBezTo>
                    <a:pt x="168116" y="407194"/>
                    <a:pt x="167164" y="401479"/>
                    <a:pt x="165259" y="396716"/>
                  </a:cubicBezTo>
                  <a:cubicBezTo>
                    <a:pt x="165259" y="389096"/>
                    <a:pt x="164306" y="382429"/>
                    <a:pt x="164306" y="375761"/>
                  </a:cubicBezTo>
                  <a:cubicBezTo>
                    <a:pt x="163354" y="365284"/>
                    <a:pt x="162401" y="354806"/>
                    <a:pt x="161449" y="345281"/>
                  </a:cubicBezTo>
                  <a:cubicBezTo>
                    <a:pt x="160496" y="336709"/>
                    <a:pt x="159544" y="329089"/>
                    <a:pt x="158591" y="321469"/>
                  </a:cubicBezTo>
                  <a:cubicBezTo>
                    <a:pt x="158591" y="322421"/>
                    <a:pt x="159544" y="322421"/>
                    <a:pt x="159544" y="323374"/>
                  </a:cubicBezTo>
                  <a:cubicBezTo>
                    <a:pt x="160496" y="325279"/>
                    <a:pt x="161449" y="326231"/>
                    <a:pt x="162401" y="328136"/>
                  </a:cubicBezTo>
                  <a:cubicBezTo>
                    <a:pt x="163354" y="342424"/>
                    <a:pt x="165259" y="359569"/>
                    <a:pt x="167164" y="376714"/>
                  </a:cubicBezTo>
                  <a:cubicBezTo>
                    <a:pt x="168116" y="385286"/>
                    <a:pt x="169069" y="393859"/>
                    <a:pt x="170021" y="402431"/>
                  </a:cubicBezTo>
                  <a:cubicBezTo>
                    <a:pt x="170021" y="405289"/>
                    <a:pt x="169069" y="408146"/>
                    <a:pt x="169069" y="411956"/>
                  </a:cubicBezTo>
                  <a:close/>
                  <a:moveTo>
                    <a:pt x="209074" y="350044"/>
                  </a:moveTo>
                  <a:cubicBezTo>
                    <a:pt x="209074" y="352901"/>
                    <a:pt x="209074" y="356711"/>
                    <a:pt x="209074" y="359569"/>
                  </a:cubicBezTo>
                  <a:cubicBezTo>
                    <a:pt x="208121" y="358616"/>
                    <a:pt x="208121" y="357664"/>
                    <a:pt x="207169" y="356711"/>
                  </a:cubicBezTo>
                  <a:cubicBezTo>
                    <a:pt x="208121" y="354806"/>
                    <a:pt x="209074" y="351949"/>
                    <a:pt x="209074" y="350044"/>
                  </a:cubicBezTo>
                  <a:close/>
                  <a:moveTo>
                    <a:pt x="170974" y="259556"/>
                  </a:moveTo>
                  <a:cubicBezTo>
                    <a:pt x="173831" y="264319"/>
                    <a:pt x="175736" y="270034"/>
                    <a:pt x="178594" y="274796"/>
                  </a:cubicBezTo>
                  <a:cubicBezTo>
                    <a:pt x="181451" y="280511"/>
                    <a:pt x="184309" y="286226"/>
                    <a:pt x="187166" y="291941"/>
                  </a:cubicBezTo>
                  <a:cubicBezTo>
                    <a:pt x="192881" y="304324"/>
                    <a:pt x="198596" y="316706"/>
                    <a:pt x="205264" y="330041"/>
                  </a:cubicBezTo>
                  <a:cubicBezTo>
                    <a:pt x="203359" y="333851"/>
                    <a:pt x="202406" y="338614"/>
                    <a:pt x="200501" y="343376"/>
                  </a:cubicBezTo>
                  <a:cubicBezTo>
                    <a:pt x="200501" y="343376"/>
                    <a:pt x="200501" y="342424"/>
                    <a:pt x="199549" y="342424"/>
                  </a:cubicBezTo>
                  <a:cubicBezTo>
                    <a:pt x="193834" y="330994"/>
                    <a:pt x="187166" y="320516"/>
                    <a:pt x="180499" y="310039"/>
                  </a:cubicBezTo>
                  <a:cubicBezTo>
                    <a:pt x="178594" y="301466"/>
                    <a:pt x="176689" y="296704"/>
                    <a:pt x="176689" y="296704"/>
                  </a:cubicBezTo>
                  <a:cubicBezTo>
                    <a:pt x="176689" y="296704"/>
                    <a:pt x="176689" y="299561"/>
                    <a:pt x="176689" y="305276"/>
                  </a:cubicBezTo>
                  <a:cubicBezTo>
                    <a:pt x="175736" y="303371"/>
                    <a:pt x="174784" y="301466"/>
                    <a:pt x="172879" y="299561"/>
                  </a:cubicBezTo>
                  <a:cubicBezTo>
                    <a:pt x="172879" y="299561"/>
                    <a:pt x="171926" y="298609"/>
                    <a:pt x="171926" y="298609"/>
                  </a:cubicBezTo>
                  <a:cubicBezTo>
                    <a:pt x="170974" y="291941"/>
                    <a:pt x="169069" y="285274"/>
                    <a:pt x="168116" y="279559"/>
                  </a:cubicBezTo>
                  <a:cubicBezTo>
                    <a:pt x="164306" y="262414"/>
                    <a:pt x="161449" y="247174"/>
                    <a:pt x="158591" y="235744"/>
                  </a:cubicBezTo>
                  <a:cubicBezTo>
                    <a:pt x="163354" y="243364"/>
                    <a:pt x="167164" y="250984"/>
                    <a:pt x="170974" y="259556"/>
                  </a:cubicBezTo>
                  <a:close/>
                  <a:moveTo>
                    <a:pt x="161449" y="307181"/>
                  </a:moveTo>
                  <a:cubicBezTo>
                    <a:pt x="159544" y="305276"/>
                    <a:pt x="157639" y="303371"/>
                    <a:pt x="156686" y="301466"/>
                  </a:cubicBezTo>
                  <a:cubicBezTo>
                    <a:pt x="156686" y="300514"/>
                    <a:pt x="156686" y="298609"/>
                    <a:pt x="155734" y="297656"/>
                  </a:cubicBezTo>
                  <a:cubicBezTo>
                    <a:pt x="156686" y="300514"/>
                    <a:pt x="158591" y="304324"/>
                    <a:pt x="161449" y="307181"/>
                  </a:cubicBezTo>
                  <a:close/>
                  <a:moveTo>
                    <a:pt x="130969" y="280511"/>
                  </a:moveTo>
                  <a:cubicBezTo>
                    <a:pt x="131921" y="281464"/>
                    <a:pt x="132874" y="282416"/>
                    <a:pt x="133826" y="284321"/>
                  </a:cubicBezTo>
                  <a:cubicBezTo>
                    <a:pt x="137636" y="289084"/>
                    <a:pt x="141446" y="294799"/>
                    <a:pt x="145256" y="301466"/>
                  </a:cubicBezTo>
                  <a:cubicBezTo>
                    <a:pt x="147161" y="304324"/>
                    <a:pt x="149066" y="307181"/>
                    <a:pt x="150971" y="310039"/>
                  </a:cubicBezTo>
                  <a:cubicBezTo>
                    <a:pt x="150971" y="318611"/>
                    <a:pt x="150019" y="329089"/>
                    <a:pt x="150019" y="341471"/>
                  </a:cubicBezTo>
                  <a:cubicBezTo>
                    <a:pt x="150019" y="341471"/>
                    <a:pt x="150019" y="340519"/>
                    <a:pt x="149066" y="339566"/>
                  </a:cubicBezTo>
                  <a:cubicBezTo>
                    <a:pt x="148114" y="335756"/>
                    <a:pt x="146209" y="331946"/>
                    <a:pt x="145256" y="328136"/>
                  </a:cubicBezTo>
                  <a:cubicBezTo>
                    <a:pt x="144304" y="324326"/>
                    <a:pt x="142399" y="321469"/>
                    <a:pt x="140494" y="317659"/>
                  </a:cubicBezTo>
                  <a:cubicBezTo>
                    <a:pt x="137636" y="310991"/>
                    <a:pt x="134779" y="306229"/>
                    <a:pt x="132874" y="301466"/>
                  </a:cubicBezTo>
                  <a:cubicBezTo>
                    <a:pt x="130969" y="296704"/>
                    <a:pt x="129064" y="292894"/>
                    <a:pt x="127159" y="290989"/>
                  </a:cubicBezTo>
                  <a:cubicBezTo>
                    <a:pt x="129064" y="287179"/>
                    <a:pt x="130016" y="283369"/>
                    <a:pt x="130969" y="280511"/>
                  </a:cubicBezTo>
                  <a:close/>
                  <a:moveTo>
                    <a:pt x="121444" y="318611"/>
                  </a:moveTo>
                  <a:cubicBezTo>
                    <a:pt x="123349" y="309086"/>
                    <a:pt x="124301" y="301466"/>
                    <a:pt x="127159" y="294799"/>
                  </a:cubicBezTo>
                  <a:cubicBezTo>
                    <a:pt x="127159" y="294799"/>
                    <a:pt x="127159" y="294799"/>
                    <a:pt x="127159" y="293846"/>
                  </a:cubicBezTo>
                  <a:cubicBezTo>
                    <a:pt x="128111" y="296704"/>
                    <a:pt x="128111" y="299561"/>
                    <a:pt x="129064" y="303371"/>
                  </a:cubicBezTo>
                  <a:cubicBezTo>
                    <a:pt x="130016" y="308134"/>
                    <a:pt x="131921" y="313849"/>
                    <a:pt x="133826" y="320516"/>
                  </a:cubicBezTo>
                  <a:cubicBezTo>
                    <a:pt x="135731" y="327184"/>
                    <a:pt x="137636" y="334804"/>
                    <a:pt x="138589" y="342424"/>
                  </a:cubicBezTo>
                  <a:cubicBezTo>
                    <a:pt x="140494" y="350996"/>
                    <a:pt x="141446" y="359569"/>
                    <a:pt x="143351" y="369094"/>
                  </a:cubicBezTo>
                  <a:cubicBezTo>
                    <a:pt x="145256" y="378619"/>
                    <a:pt x="146209" y="388144"/>
                    <a:pt x="148114" y="398621"/>
                  </a:cubicBezTo>
                  <a:cubicBezTo>
                    <a:pt x="148114" y="399574"/>
                    <a:pt x="148114" y="401479"/>
                    <a:pt x="149066" y="403384"/>
                  </a:cubicBezTo>
                  <a:cubicBezTo>
                    <a:pt x="149066" y="406241"/>
                    <a:pt x="149066" y="408146"/>
                    <a:pt x="149066" y="411004"/>
                  </a:cubicBezTo>
                  <a:cubicBezTo>
                    <a:pt x="149066" y="412909"/>
                    <a:pt x="149066" y="414814"/>
                    <a:pt x="149066" y="416719"/>
                  </a:cubicBezTo>
                  <a:cubicBezTo>
                    <a:pt x="145256" y="407194"/>
                    <a:pt x="142399" y="397669"/>
                    <a:pt x="138589" y="388144"/>
                  </a:cubicBezTo>
                  <a:cubicBezTo>
                    <a:pt x="135731" y="379571"/>
                    <a:pt x="132874" y="371951"/>
                    <a:pt x="129064" y="363379"/>
                  </a:cubicBezTo>
                  <a:cubicBezTo>
                    <a:pt x="130969" y="360521"/>
                    <a:pt x="131921" y="358616"/>
                    <a:pt x="131921" y="358616"/>
                  </a:cubicBezTo>
                  <a:cubicBezTo>
                    <a:pt x="131921" y="358616"/>
                    <a:pt x="130969" y="359569"/>
                    <a:pt x="129064" y="361474"/>
                  </a:cubicBezTo>
                  <a:cubicBezTo>
                    <a:pt x="127159" y="357664"/>
                    <a:pt x="126206" y="353854"/>
                    <a:pt x="124301" y="350044"/>
                  </a:cubicBezTo>
                  <a:cubicBezTo>
                    <a:pt x="124301" y="348139"/>
                    <a:pt x="125254" y="346234"/>
                    <a:pt x="125254" y="344329"/>
                  </a:cubicBezTo>
                  <a:cubicBezTo>
                    <a:pt x="128111" y="333851"/>
                    <a:pt x="129064" y="328136"/>
                    <a:pt x="129064" y="328136"/>
                  </a:cubicBezTo>
                  <a:cubicBezTo>
                    <a:pt x="129064" y="328136"/>
                    <a:pt x="126206" y="333851"/>
                    <a:pt x="121444" y="343376"/>
                  </a:cubicBezTo>
                  <a:cubicBezTo>
                    <a:pt x="121444" y="343376"/>
                    <a:pt x="121444" y="343376"/>
                    <a:pt x="121444" y="343376"/>
                  </a:cubicBezTo>
                  <a:cubicBezTo>
                    <a:pt x="121444" y="342424"/>
                    <a:pt x="121444" y="342424"/>
                    <a:pt x="120491" y="341471"/>
                  </a:cubicBezTo>
                  <a:cubicBezTo>
                    <a:pt x="119539" y="339566"/>
                    <a:pt x="118586" y="337661"/>
                    <a:pt x="117634" y="334804"/>
                  </a:cubicBezTo>
                  <a:cubicBezTo>
                    <a:pt x="119539" y="329089"/>
                    <a:pt x="120491" y="323374"/>
                    <a:pt x="121444" y="318611"/>
                  </a:cubicBezTo>
                  <a:close/>
                  <a:moveTo>
                    <a:pt x="116681" y="393859"/>
                  </a:moveTo>
                  <a:cubicBezTo>
                    <a:pt x="120491" y="402431"/>
                    <a:pt x="123349" y="411004"/>
                    <a:pt x="127159" y="419576"/>
                  </a:cubicBezTo>
                  <a:lnTo>
                    <a:pt x="113824" y="414814"/>
                  </a:lnTo>
                  <a:cubicBezTo>
                    <a:pt x="115729" y="408146"/>
                    <a:pt x="115729" y="400526"/>
                    <a:pt x="116681" y="393859"/>
                  </a:cubicBezTo>
                  <a:close/>
                  <a:moveTo>
                    <a:pt x="91916" y="341471"/>
                  </a:moveTo>
                  <a:cubicBezTo>
                    <a:pt x="91916" y="339566"/>
                    <a:pt x="92869" y="337661"/>
                    <a:pt x="92869" y="335756"/>
                  </a:cubicBezTo>
                  <a:cubicBezTo>
                    <a:pt x="93821" y="337661"/>
                    <a:pt x="93821" y="338614"/>
                    <a:pt x="94774" y="340519"/>
                  </a:cubicBezTo>
                  <a:cubicBezTo>
                    <a:pt x="97631" y="346234"/>
                    <a:pt x="99536" y="351949"/>
                    <a:pt x="102394" y="358616"/>
                  </a:cubicBezTo>
                  <a:cubicBezTo>
                    <a:pt x="100489" y="367189"/>
                    <a:pt x="98584" y="374809"/>
                    <a:pt x="96679" y="384334"/>
                  </a:cubicBezTo>
                  <a:cubicBezTo>
                    <a:pt x="95726" y="389096"/>
                    <a:pt x="94774" y="393859"/>
                    <a:pt x="94774" y="399574"/>
                  </a:cubicBezTo>
                  <a:cubicBezTo>
                    <a:pt x="94774" y="399574"/>
                    <a:pt x="93821" y="400526"/>
                    <a:pt x="93821" y="400526"/>
                  </a:cubicBezTo>
                  <a:cubicBezTo>
                    <a:pt x="92869" y="401479"/>
                    <a:pt x="91916" y="403384"/>
                    <a:pt x="90964" y="404336"/>
                  </a:cubicBezTo>
                  <a:cubicBezTo>
                    <a:pt x="90011" y="396716"/>
                    <a:pt x="89059" y="390049"/>
                    <a:pt x="88106" y="382429"/>
                  </a:cubicBezTo>
                  <a:cubicBezTo>
                    <a:pt x="87154" y="376714"/>
                    <a:pt x="86201" y="370999"/>
                    <a:pt x="85249" y="365284"/>
                  </a:cubicBezTo>
                  <a:cubicBezTo>
                    <a:pt x="87154" y="356711"/>
                    <a:pt x="89059" y="348139"/>
                    <a:pt x="91916" y="341471"/>
                  </a:cubicBezTo>
                  <a:close/>
                  <a:moveTo>
                    <a:pt x="72866" y="407194"/>
                  </a:moveTo>
                  <a:cubicBezTo>
                    <a:pt x="72866" y="408146"/>
                    <a:pt x="72866" y="408146"/>
                    <a:pt x="72866" y="409099"/>
                  </a:cubicBezTo>
                  <a:cubicBezTo>
                    <a:pt x="72866" y="409099"/>
                    <a:pt x="72866" y="409099"/>
                    <a:pt x="71914" y="409099"/>
                  </a:cubicBezTo>
                  <a:cubicBezTo>
                    <a:pt x="71914" y="408146"/>
                    <a:pt x="72866" y="408146"/>
                    <a:pt x="72866" y="40719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286"/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162364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4D247B2D-039A-4A99-8C16-034B2B022B91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60705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93AA1F7-3AC4-4E2A-92D0-B802CBE6067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6016916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F042262-59CA-47F7-812E-4D41C1A639EF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574828" y="1708578"/>
            <a:ext cx="2465352" cy="2716198"/>
          </a:xfrm>
          <a:custGeom>
            <a:avLst/>
            <a:gdLst>
              <a:gd name="connsiteX0" fmla="*/ 673775 w 1352160"/>
              <a:gd name="connsiteY0" fmla="*/ 1 h 1489740"/>
              <a:gd name="connsiteX1" fmla="*/ 805823 w 1352160"/>
              <a:gd name="connsiteY1" fmla="*/ 36204 h 1489740"/>
              <a:gd name="connsiteX2" fmla="*/ 1215941 w 1352160"/>
              <a:gd name="connsiteY2" fmla="*/ 279854 h 1489740"/>
              <a:gd name="connsiteX3" fmla="*/ 1348727 w 1352160"/>
              <a:gd name="connsiteY3" fmla="*/ 509847 h 1489740"/>
              <a:gd name="connsiteX4" fmla="*/ 1352149 w 1352160"/>
              <a:gd name="connsiteY4" fmla="*/ 988302 h 1489740"/>
              <a:gd name="connsiteX5" fmla="*/ 1221510 w 1352160"/>
              <a:gd name="connsiteY5" fmla="*/ 1217055 h 1489740"/>
              <a:gd name="connsiteX6" fmla="*/ 809763 w 1352160"/>
              <a:gd name="connsiteY6" fmla="*/ 1454777 h 1489740"/>
              <a:gd name="connsiteX7" fmla="*/ 546337 w 1352160"/>
              <a:gd name="connsiteY7" fmla="*/ 1453537 h 1489740"/>
              <a:gd name="connsiteX8" fmla="*/ 133694 w 1352160"/>
              <a:gd name="connsiteY8" fmla="*/ 1211346 h 1489740"/>
              <a:gd name="connsiteX9" fmla="*/ 908 w 1352160"/>
              <a:gd name="connsiteY9" fmla="*/ 981353 h 1489740"/>
              <a:gd name="connsiteX10" fmla="*/ 12 w 1352160"/>
              <a:gd name="connsiteY10" fmla="*/ 501440 h 1489740"/>
              <a:gd name="connsiteX11" fmla="*/ 130651 w 1352160"/>
              <a:gd name="connsiteY11" fmla="*/ 272687 h 1489740"/>
              <a:gd name="connsiteX12" fmla="*/ 542398 w 1352160"/>
              <a:gd name="connsiteY12" fmla="*/ 34965 h 1489740"/>
              <a:gd name="connsiteX13" fmla="*/ 673775 w 1352160"/>
              <a:gd name="connsiteY13" fmla="*/ 1 h 148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52160" h="1489740">
                <a:moveTo>
                  <a:pt x="673775" y="1"/>
                </a:moveTo>
                <a:cubicBezTo>
                  <a:pt x="719312" y="118"/>
                  <a:pt x="764959" y="12095"/>
                  <a:pt x="805823" y="36204"/>
                </a:cubicBezTo>
                <a:lnTo>
                  <a:pt x="1215941" y="279854"/>
                </a:lnTo>
                <a:cubicBezTo>
                  <a:pt x="1297668" y="328073"/>
                  <a:pt x="1347832" y="414959"/>
                  <a:pt x="1348727" y="509847"/>
                </a:cubicBezTo>
                <a:lnTo>
                  <a:pt x="1352149" y="988302"/>
                </a:lnTo>
                <a:cubicBezTo>
                  <a:pt x="1353043" y="1083190"/>
                  <a:pt x="1302344" y="1170385"/>
                  <a:pt x="1221510" y="1217055"/>
                </a:cubicBezTo>
                <a:lnTo>
                  <a:pt x="809763" y="1454777"/>
                </a:lnTo>
                <a:cubicBezTo>
                  <a:pt x="728929" y="1501446"/>
                  <a:pt x="628066" y="1501756"/>
                  <a:pt x="546337" y="1453537"/>
                </a:cubicBezTo>
                <a:lnTo>
                  <a:pt x="133694" y="1211346"/>
                </a:lnTo>
                <a:cubicBezTo>
                  <a:pt x="51967" y="1163127"/>
                  <a:pt x="1803" y="1076241"/>
                  <a:pt x="908" y="981353"/>
                </a:cubicBezTo>
                <a:lnTo>
                  <a:pt x="12" y="501440"/>
                </a:lnTo>
                <a:cubicBezTo>
                  <a:pt x="-882" y="406551"/>
                  <a:pt x="49818" y="319356"/>
                  <a:pt x="130651" y="272687"/>
                </a:cubicBezTo>
                <a:lnTo>
                  <a:pt x="542398" y="34965"/>
                </a:lnTo>
                <a:cubicBezTo>
                  <a:pt x="582815" y="11630"/>
                  <a:pt x="628239" y="-115"/>
                  <a:pt x="673775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84012817"/>
      </p:ext>
    </p:extLst>
  </p:cSld>
  <p:clrMapOvr>
    <a:masterClrMapping/>
  </p:clrMapOvr>
  <p:transition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0588732-F221-4BCB-92A3-9748C41CECD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27497218"/>
      </p:ext>
    </p:extLst>
  </p:cSld>
  <p:clrMapOvr>
    <a:masterClrMapping/>
  </p:clrMapOvr>
  <p:transition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36BD396-32F2-4DF7-87D0-440FB165E71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5815384 w 12192000"/>
              <a:gd name="connsiteY0" fmla="*/ 5109296 h 6858000"/>
              <a:gd name="connsiteX1" fmla="*/ 11278504 w 12192000"/>
              <a:gd name="connsiteY1" fmla="*/ 6858000 h 6858000"/>
              <a:gd name="connsiteX2" fmla="*/ 3814616 w 12192000"/>
              <a:gd name="connsiteY2" fmla="*/ 6858000 h 6858000"/>
              <a:gd name="connsiteX3" fmla="*/ 1716697 w 12192000"/>
              <a:gd name="connsiteY3" fmla="*/ 3797337 h 6858000"/>
              <a:gd name="connsiteX4" fmla="*/ 5662832 w 12192000"/>
              <a:gd name="connsiteY4" fmla="*/ 5060465 h 6858000"/>
              <a:gd name="connsiteX5" fmla="*/ 3606193 w 12192000"/>
              <a:gd name="connsiteY5" fmla="*/ 6858000 h 6858000"/>
              <a:gd name="connsiteX6" fmla="*/ 0 w 12192000"/>
              <a:gd name="connsiteY6" fmla="*/ 6858000 h 6858000"/>
              <a:gd name="connsiteX7" fmla="*/ 0 w 12192000"/>
              <a:gd name="connsiteY7" fmla="*/ 5009693 h 6858000"/>
              <a:gd name="connsiteX8" fmla="*/ 0 w 12192000"/>
              <a:gd name="connsiteY8" fmla="*/ 3247835 h 6858000"/>
              <a:gd name="connsiteX9" fmla="*/ 1553085 w 12192000"/>
              <a:gd name="connsiteY9" fmla="*/ 3744966 h 6858000"/>
              <a:gd name="connsiteX10" fmla="*/ 0 w 12192000"/>
              <a:gd name="connsiteY10" fmla="*/ 4841777 h 6858000"/>
              <a:gd name="connsiteX11" fmla="*/ 4837708 w 12192000"/>
              <a:gd name="connsiteY11" fmla="*/ 1593232 h 6858000"/>
              <a:gd name="connsiteX12" fmla="*/ 12192000 w 12192000"/>
              <a:gd name="connsiteY12" fmla="*/ 3746650 h 6858000"/>
              <a:gd name="connsiteX13" fmla="*/ 12192000 w 12192000"/>
              <a:gd name="connsiteY13" fmla="*/ 6858000 h 6858000"/>
              <a:gd name="connsiteX14" fmla="*/ 11728421 w 12192000"/>
              <a:gd name="connsiteY14" fmla="*/ 6858000 h 6858000"/>
              <a:gd name="connsiteX15" fmla="*/ 5787340 w 12192000"/>
              <a:gd name="connsiteY15" fmla="*/ 4956304 h 6858000"/>
              <a:gd name="connsiteX16" fmla="*/ 5785030 w 12192000"/>
              <a:gd name="connsiteY16" fmla="*/ 4953661 h 6858000"/>
              <a:gd name="connsiteX17" fmla="*/ 5783436 w 12192000"/>
              <a:gd name="connsiteY17" fmla="*/ 4955054 h 6858000"/>
              <a:gd name="connsiteX18" fmla="*/ 1857020 w 12192000"/>
              <a:gd name="connsiteY18" fmla="*/ 3698238 h 6858000"/>
              <a:gd name="connsiteX19" fmla="*/ 0 w 12192000"/>
              <a:gd name="connsiteY19" fmla="*/ 176698 h 6858000"/>
              <a:gd name="connsiteX20" fmla="*/ 4669629 w 12192000"/>
              <a:gd name="connsiteY20" fmla="*/ 1544017 h 6858000"/>
              <a:gd name="connsiteX21" fmla="*/ 1693410 w 12192000"/>
              <a:gd name="connsiteY21" fmla="*/ 3645867 h 6858000"/>
              <a:gd name="connsiteX22" fmla="*/ 0 w 12192000"/>
              <a:gd name="connsiteY22" fmla="*/ 3103820 h 6858000"/>
              <a:gd name="connsiteX23" fmla="*/ 10316745 w 12192000"/>
              <a:gd name="connsiteY23" fmla="*/ 0 h 6858000"/>
              <a:gd name="connsiteX24" fmla="*/ 12192000 w 12192000"/>
              <a:gd name="connsiteY24" fmla="*/ 0 h 6858000"/>
              <a:gd name="connsiteX25" fmla="*/ 12192000 w 12192000"/>
              <a:gd name="connsiteY25" fmla="*/ 3603731 h 6858000"/>
              <a:gd name="connsiteX26" fmla="*/ 7698847 w 12192000"/>
              <a:gd name="connsiteY26" fmla="*/ 2288086 h 6858000"/>
              <a:gd name="connsiteX27" fmla="*/ 0 w 12192000"/>
              <a:gd name="connsiteY27" fmla="*/ 0 h 6858000"/>
              <a:gd name="connsiteX28" fmla="*/ 10108323 w 12192000"/>
              <a:gd name="connsiteY28" fmla="*/ 0 h 6858000"/>
              <a:gd name="connsiteX29" fmla="*/ 7542727 w 12192000"/>
              <a:gd name="connsiteY29" fmla="*/ 2242373 h 6858000"/>
              <a:gd name="connsiteX30" fmla="*/ 0 w 12192000"/>
              <a:gd name="connsiteY30" fmla="*/ 3377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2192000" h="6858000">
                <a:moveTo>
                  <a:pt x="5815384" y="5109296"/>
                </a:moveTo>
                <a:lnTo>
                  <a:pt x="11278504" y="6858000"/>
                </a:lnTo>
                <a:lnTo>
                  <a:pt x="3814616" y="6858000"/>
                </a:lnTo>
                <a:close/>
                <a:moveTo>
                  <a:pt x="1716697" y="3797337"/>
                </a:moveTo>
                <a:lnTo>
                  <a:pt x="5662832" y="5060465"/>
                </a:lnTo>
                <a:lnTo>
                  <a:pt x="3606193" y="6858000"/>
                </a:lnTo>
                <a:lnTo>
                  <a:pt x="0" y="6858000"/>
                </a:lnTo>
                <a:lnTo>
                  <a:pt x="0" y="5009693"/>
                </a:lnTo>
                <a:close/>
                <a:moveTo>
                  <a:pt x="0" y="3247835"/>
                </a:moveTo>
                <a:lnTo>
                  <a:pt x="1553085" y="3744966"/>
                </a:lnTo>
                <a:lnTo>
                  <a:pt x="0" y="4841777"/>
                </a:lnTo>
                <a:close/>
                <a:moveTo>
                  <a:pt x="4837708" y="1593232"/>
                </a:moveTo>
                <a:lnTo>
                  <a:pt x="12192000" y="3746650"/>
                </a:lnTo>
                <a:lnTo>
                  <a:pt x="12192000" y="6858000"/>
                </a:lnTo>
                <a:lnTo>
                  <a:pt x="11728421" y="6858000"/>
                </a:lnTo>
                <a:lnTo>
                  <a:pt x="5787340" y="4956304"/>
                </a:lnTo>
                <a:lnTo>
                  <a:pt x="5785030" y="4953661"/>
                </a:lnTo>
                <a:lnTo>
                  <a:pt x="5783436" y="4955054"/>
                </a:lnTo>
                <a:lnTo>
                  <a:pt x="1857020" y="3698238"/>
                </a:lnTo>
                <a:close/>
                <a:moveTo>
                  <a:pt x="0" y="176698"/>
                </a:moveTo>
                <a:lnTo>
                  <a:pt x="4669629" y="1544017"/>
                </a:lnTo>
                <a:lnTo>
                  <a:pt x="1693410" y="3645867"/>
                </a:lnTo>
                <a:lnTo>
                  <a:pt x="0" y="3103820"/>
                </a:lnTo>
                <a:close/>
                <a:moveTo>
                  <a:pt x="10316745" y="0"/>
                </a:moveTo>
                <a:lnTo>
                  <a:pt x="12192000" y="0"/>
                </a:lnTo>
                <a:lnTo>
                  <a:pt x="12192000" y="3603731"/>
                </a:lnTo>
                <a:lnTo>
                  <a:pt x="7698847" y="2288086"/>
                </a:lnTo>
                <a:close/>
                <a:moveTo>
                  <a:pt x="0" y="0"/>
                </a:moveTo>
                <a:lnTo>
                  <a:pt x="10108323" y="0"/>
                </a:lnTo>
                <a:lnTo>
                  <a:pt x="7542727" y="2242373"/>
                </a:lnTo>
                <a:lnTo>
                  <a:pt x="0" y="3377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25272061"/>
      </p:ext>
    </p:extLst>
  </p:cSld>
  <p:clrMapOvr>
    <a:masterClrMapping/>
  </p:clrMapOvr>
  <p:transition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4A0BA738-1393-424E-9EAA-4B8312B81727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5321175" y="1"/>
            <a:ext cx="6784903" cy="6593390"/>
          </a:xfrm>
          <a:custGeom>
            <a:avLst/>
            <a:gdLst>
              <a:gd name="connsiteX0" fmla="*/ 3765937 w 6784903"/>
              <a:gd name="connsiteY0" fmla="*/ 6093108 h 6593390"/>
              <a:gd name="connsiteX1" fmla="*/ 4096124 w 6784903"/>
              <a:gd name="connsiteY1" fmla="*/ 6093108 h 6593390"/>
              <a:gd name="connsiteX2" fmla="*/ 4221194 w 6784903"/>
              <a:gd name="connsiteY2" fmla="*/ 6343249 h 6593390"/>
              <a:gd name="connsiteX3" fmla="*/ 4096124 w 6784903"/>
              <a:gd name="connsiteY3" fmla="*/ 6593390 h 6593390"/>
              <a:gd name="connsiteX4" fmla="*/ 3765937 w 6784903"/>
              <a:gd name="connsiteY4" fmla="*/ 6593390 h 6593390"/>
              <a:gd name="connsiteX5" fmla="*/ 3640866 w 6784903"/>
              <a:gd name="connsiteY5" fmla="*/ 6343249 h 6593390"/>
              <a:gd name="connsiteX6" fmla="*/ 3466441 w 6784903"/>
              <a:gd name="connsiteY6" fmla="*/ 5160578 h 6593390"/>
              <a:gd name="connsiteX7" fmla="*/ 4013845 w 6784903"/>
              <a:gd name="connsiteY7" fmla="*/ 5160578 h 6593390"/>
              <a:gd name="connsiteX8" fmla="*/ 4221194 w 6784903"/>
              <a:gd name="connsiteY8" fmla="*/ 5575276 h 6593390"/>
              <a:gd name="connsiteX9" fmla="*/ 4013845 w 6784903"/>
              <a:gd name="connsiteY9" fmla="*/ 5989974 h 6593390"/>
              <a:gd name="connsiteX10" fmla="*/ 3466441 w 6784903"/>
              <a:gd name="connsiteY10" fmla="*/ 5989974 h 6593390"/>
              <a:gd name="connsiteX11" fmla="*/ 3259092 w 6784903"/>
              <a:gd name="connsiteY11" fmla="*/ 5575276 h 6593390"/>
              <a:gd name="connsiteX12" fmla="*/ 6229611 w 6784903"/>
              <a:gd name="connsiteY12" fmla="*/ 4696709 h 6593390"/>
              <a:gd name="connsiteX13" fmla="*/ 6559798 w 6784903"/>
              <a:gd name="connsiteY13" fmla="*/ 4696709 h 6593390"/>
              <a:gd name="connsiteX14" fmla="*/ 6684868 w 6784903"/>
              <a:gd name="connsiteY14" fmla="*/ 4946850 h 6593390"/>
              <a:gd name="connsiteX15" fmla="*/ 6559798 w 6784903"/>
              <a:gd name="connsiteY15" fmla="*/ 5196991 h 6593390"/>
              <a:gd name="connsiteX16" fmla="*/ 6229611 w 6784903"/>
              <a:gd name="connsiteY16" fmla="*/ 5196991 h 6593390"/>
              <a:gd name="connsiteX17" fmla="*/ 6104540 w 6784903"/>
              <a:gd name="connsiteY17" fmla="*/ 4946850 h 6593390"/>
              <a:gd name="connsiteX18" fmla="*/ 2435186 w 6784903"/>
              <a:gd name="connsiteY18" fmla="*/ 4631749 h 6593390"/>
              <a:gd name="connsiteX19" fmla="*/ 3096422 w 6784903"/>
              <a:gd name="connsiteY19" fmla="*/ 4631749 h 6593390"/>
              <a:gd name="connsiteX20" fmla="*/ 3346890 w 6784903"/>
              <a:gd name="connsiteY20" fmla="*/ 5132685 h 6593390"/>
              <a:gd name="connsiteX21" fmla="*/ 3096422 w 6784903"/>
              <a:gd name="connsiteY21" fmla="*/ 5633621 h 6593390"/>
              <a:gd name="connsiteX22" fmla="*/ 2435186 w 6784903"/>
              <a:gd name="connsiteY22" fmla="*/ 5633621 h 6593390"/>
              <a:gd name="connsiteX23" fmla="*/ 2184718 w 6784903"/>
              <a:gd name="connsiteY23" fmla="*/ 5132685 h 6593390"/>
              <a:gd name="connsiteX24" fmla="*/ 3444958 w 6784903"/>
              <a:gd name="connsiteY24" fmla="*/ 4086739 h 6593390"/>
              <a:gd name="connsiteX25" fmla="*/ 4106194 w 6784903"/>
              <a:gd name="connsiteY25" fmla="*/ 4086739 h 6593390"/>
              <a:gd name="connsiteX26" fmla="*/ 4356662 w 6784903"/>
              <a:gd name="connsiteY26" fmla="*/ 4587675 h 6593390"/>
              <a:gd name="connsiteX27" fmla="*/ 4106194 w 6784903"/>
              <a:gd name="connsiteY27" fmla="*/ 5088611 h 6593390"/>
              <a:gd name="connsiteX28" fmla="*/ 3444958 w 6784903"/>
              <a:gd name="connsiteY28" fmla="*/ 5088611 h 6593390"/>
              <a:gd name="connsiteX29" fmla="*/ 3194490 w 6784903"/>
              <a:gd name="connsiteY29" fmla="*/ 4587675 h 6593390"/>
              <a:gd name="connsiteX30" fmla="*/ 1268770 w 6784903"/>
              <a:gd name="connsiteY30" fmla="*/ 4077356 h 6593390"/>
              <a:gd name="connsiteX31" fmla="*/ 1983697 w 6784903"/>
              <a:gd name="connsiteY31" fmla="*/ 4077356 h 6593390"/>
              <a:gd name="connsiteX32" fmla="*/ 2254502 w 6784903"/>
              <a:gd name="connsiteY32" fmla="*/ 4618967 h 6593390"/>
              <a:gd name="connsiteX33" fmla="*/ 1983697 w 6784903"/>
              <a:gd name="connsiteY33" fmla="*/ 5160578 h 6593390"/>
              <a:gd name="connsiteX34" fmla="*/ 1268770 w 6784903"/>
              <a:gd name="connsiteY34" fmla="*/ 5160578 h 6593390"/>
              <a:gd name="connsiteX35" fmla="*/ 997964 w 6784903"/>
              <a:gd name="connsiteY35" fmla="*/ 4618967 h 6593390"/>
              <a:gd name="connsiteX36" fmla="*/ 5930115 w 6784903"/>
              <a:gd name="connsiteY36" fmla="*/ 3764179 h 6593390"/>
              <a:gd name="connsiteX37" fmla="*/ 6477519 w 6784903"/>
              <a:gd name="connsiteY37" fmla="*/ 3764179 h 6593390"/>
              <a:gd name="connsiteX38" fmla="*/ 6684868 w 6784903"/>
              <a:gd name="connsiteY38" fmla="*/ 4178877 h 6593390"/>
              <a:gd name="connsiteX39" fmla="*/ 6477519 w 6784903"/>
              <a:gd name="connsiteY39" fmla="*/ 4593575 h 6593390"/>
              <a:gd name="connsiteX40" fmla="*/ 5930115 w 6784903"/>
              <a:gd name="connsiteY40" fmla="*/ 4593575 h 6593390"/>
              <a:gd name="connsiteX41" fmla="*/ 5722766 w 6784903"/>
              <a:gd name="connsiteY41" fmla="*/ 4178877 h 6593390"/>
              <a:gd name="connsiteX42" fmla="*/ 2343499 w 6784903"/>
              <a:gd name="connsiteY42" fmla="*/ 3363749 h 6593390"/>
              <a:gd name="connsiteX43" fmla="*/ 3118568 w 6784903"/>
              <a:gd name="connsiteY43" fmla="*/ 3363749 h 6593390"/>
              <a:gd name="connsiteX44" fmla="*/ 3412154 w 6784903"/>
              <a:gd name="connsiteY44" fmla="*/ 3950922 h 6593390"/>
              <a:gd name="connsiteX45" fmla="*/ 3118568 w 6784903"/>
              <a:gd name="connsiteY45" fmla="*/ 4538095 h 6593390"/>
              <a:gd name="connsiteX46" fmla="*/ 2343499 w 6784903"/>
              <a:gd name="connsiteY46" fmla="*/ 4538095 h 6593390"/>
              <a:gd name="connsiteX47" fmla="*/ 2049912 w 6784903"/>
              <a:gd name="connsiteY47" fmla="*/ 3950922 h 6593390"/>
              <a:gd name="connsiteX48" fmla="*/ 4891279 w 6784903"/>
              <a:gd name="connsiteY48" fmla="*/ 3210059 h 6593390"/>
              <a:gd name="connsiteX49" fmla="*/ 5552515 w 6784903"/>
              <a:gd name="connsiteY49" fmla="*/ 3210059 h 6593390"/>
              <a:gd name="connsiteX50" fmla="*/ 5802983 w 6784903"/>
              <a:gd name="connsiteY50" fmla="*/ 3710994 h 6593390"/>
              <a:gd name="connsiteX51" fmla="*/ 5552515 w 6784903"/>
              <a:gd name="connsiteY51" fmla="*/ 4211930 h 6593390"/>
              <a:gd name="connsiteX52" fmla="*/ 4891279 w 6784903"/>
              <a:gd name="connsiteY52" fmla="*/ 4211930 h 6593390"/>
              <a:gd name="connsiteX53" fmla="*/ 4640811 w 6784903"/>
              <a:gd name="connsiteY53" fmla="*/ 3710994 h 6593390"/>
              <a:gd name="connsiteX54" fmla="*/ 1099001 w 6784903"/>
              <a:gd name="connsiteY54" fmla="*/ 2682602 h 6593390"/>
              <a:gd name="connsiteX55" fmla="*/ 1937057 w 6784903"/>
              <a:gd name="connsiteY55" fmla="*/ 2682602 h 6593390"/>
              <a:gd name="connsiteX56" fmla="*/ 2254502 w 6784903"/>
              <a:gd name="connsiteY56" fmla="*/ 3317492 h 6593390"/>
              <a:gd name="connsiteX57" fmla="*/ 1937057 w 6784903"/>
              <a:gd name="connsiteY57" fmla="*/ 3952382 h 6593390"/>
              <a:gd name="connsiteX58" fmla="*/ 1099001 w 6784903"/>
              <a:gd name="connsiteY58" fmla="*/ 3952382 h 6593390"/>
              <a:gd name="connsiteX59" fmla="*/ 781556 w 6784903"/>
              <a:gd name="connsiteY59" fmla="*/ 3317492 h 6593390"/>
              <a:gd name="connsiteX60" fmla="*/ 3593219 w 6784903"/>
              <a:gd name="connsiteY60" fmla="*/ 2668447 h 6593390"/>
              <a:gd name="connsiteX61" fmla="*/ 4444356 w 6784903"/>
              <a:gd name="connsiteY61" fmla="*/ 2668447 h 6593390"/>
              <a:gd name="connsiteX62" fmla="*/ 4766756 w 6784903"/>
              <a:gd name="connsiteY62" fmla="*/ 3313248 h 6593390"/>
              <a:gd name="connsiteX63" fmla="*/ 4444356 w 6784903"/>
              <a:gd name="connsiteY63" fmla="*/ 3958049 h 6593390"/>
              <a:gd name="connsiteX64" fmla="*/ 3593219 w 6784903"/>
              <a:gd name="connsiteY64" fmla="*/ 3958049 h 6593390"/>
              <a:gd name="connsiteX65" fmla="*/ 3270818 w 6784903"/>
              <a:gd name="connsiteY65" fmla="*/ 3313248 h 6593390"/>
              <a:gd name="connsiteX66" fmla="*/ 5873199 w 6784903"/>
              <a:gd name="connsiteY66" fmla="*/ 2659173 h 6593390"/>
              <a:gd name="connsiteX67" fmla="*/ 6534435 w 6784903"/>
              <a:gd name="connsiteY67" fmla="*/ 2659173 h 6593390"/>
              <a:gd name="connsiteX68" fmla="*/ 6784903 w 6784903"/>
              <a:gd name="connsiteY68" fmla="*/ 3160110 h 6593390"/>
              <a:gd name="connsiteX69" fmla="*/ 6534435 w 6784903"/>
              <a:gd name="connsiteY69" fmla="*/ 3661045 h 6593390"/>
              <a:gd name="connsiteX70" fmla="*/ 5873199 w 6784903"/>
              <a:gd name="connsiteY70" fmla="*/ 3661045 h 6593390"/>
              <a:gd name="connsiteX71" fmla="*/ 5622731 w 6784903"/>
              <a:gd name="connsiteY71" fmla="*/ 3160110 h 6593390"/>
              <a:gd name="connsiteX72" fmla="*/ 331603 w 6784903"/>
              <a:gd name="connsiteY72" fmla="*/ 2077336 h 6593390"/>
              <a:gd name="connsiteX73" fmla="*/ 879007 w 6784903"/>
              <a:gd name="connsiteY73" fmla="*/ 2077336 h 6593390"/>
              <a:gd name="connsiteX74" fmla="*/ 1086356 w 6784903"/>
              <a:gd name="connsiteY74" fmla="*/ 2492034 h 6593390"/>
              <a:gd name="connsiteX75" fmla="*/ 879007 w 6784903"/>
              <a:gd name="connsiteY75" fmla="*/ 2906732 h 6593390"/>
              <a:gd name="connsiteX76" fmla="*/ 331603 w 6784903"/>
              <a:gd name="connsiteY76" fmla="*/ 2906732 h 6593390"/>
              <a:gd name="connsiteX77" fmla="*/ 124254 w 6784903"/>
              <a:gd name="connsiteY77" fmla="*/ 2492034 h 6593390"/>
              <a:gd name="connsiteX78" fmla="*/ 2346776 w 6784903"/>
              <a:gd name="connsiteY78" fmla="*/ 2016018 h 6593390"/>
              <a:gd name="connsiteX79" fmla="*/ 3184832 w 6784903"/>
              <a:gd name="connsiteY79" fmla="*/ 2016018 h 6593390"/>
              <a:gd name="connsiteX80" fmla="*/ 3502277 w 6784903"/>
              <a:gd name="connsiteY80" fmla="*/ 2650907 h 6593390"/>
              <a:gd name="connsiteX81" fmla="*/ 3184832 w 6784903"/>
              <a:gd name="connsiteY81" fmla="*/ 3285798 h 6593390"/>
              <a:gd name="connsiteX82" fmla="*/ 2346776 w 6784903"/>
              <a:gd name="connsiteY82" fmla="*/ 3285798 h 6593390"/>
              <a:gd name="connsiteX83" fmla="*/ 2029331 w 6784903"/>
              <a:gd name="connsiteY83" fmla="*/ 2650907 h 6593390"/>
              <a:gd name="connsiteX84" fmla="*/ 4789399 w 6784903"/>
              <a:gd name="connsiteY84" fmla="*/ 2014374 h 6593390"/>
              <a:gd name="connsiteX85" fmla="*/ 5504326 w 6784903"/>
              <a:gd name="connsiteY85" fmla="*/ 2014374 h 6593390"/>
              <a:gd name="connsiteX86" fmla="*/ 5775131 w 6784903"/>
              <a:gd name="connsiteY86" fmla="*/ 2555984 h 6593390"/>
              <a:gd name="connsiteX87" fmla="*/ 5504326 w 6784903"/>
              <a:gd name="connsiteY87" fmla="*/ 3097595 h 6593390"/>
              <a:gd name="connsiteX88" fmla="*/ 4789399 w 6784903"/>
              <a:gd name="connsiteY88" fmla="*/ 3097595 h 6593390"/>
              <a:gd name="connsiteX89" fmla="*/ 4518593 w 6784903"/>
              <a:gd name="connsiteY89" fmla="*/ 2555984 h 6593390"/>
              <a:gd name="connsiteX90" fmla="*/ 1221145 w 6784903"/>
              <a:gd name="connsiteY90" fmla="*/ 1514388 h 6593390"/>
              <a:gd name="connsiteX91" fmla="*/ 1936072 w 6784903"/>
              <a:gd name="connsiteY91" fmla="*/ 1514388 h 6593390"/>
              <a:gd name="connsiteX92" fmla="*/ 2206877 w 6784903"/>
              <a:gd name="connsiteY92" fmla="*/ 2055999 h 6593390"/>
              <a:gd name="connsiteX93" fmla="*/ 1936072 w 6784903"/>
              <a:gd name="connsiteY93" fmla="*/ 2597610 h 6593390"/>
              <a:gd name="connsiteX94" fmla="*/ 1221145 w 6784903"/>
              <a:gd name="connsiteY94" fmla="*/ 2597610 h 6593390"/>
              <a:gd name="connsiteX95" fmla="*/ 950339 w 6784903"/>
              <a:gd name="connsiteY95" fmla="*/ 2055999 h 6593390"/>
              <a:gd name="connsiteX96" fmla="*/ 547249 w 6784903"/>
              <a:gd name="connsiteY96" fmla="*/ 1479065 h 6593390"/>
              <a:gd name="connsiteX97" fmla="*/ 877436 w 6784903"/>
              <a:gd name="connsiteY97" fmla="*/ 1479065 h 6593390"/>
              <a:gd name="connsiteX98" fmla="*/ 1002506 w 6784903"/>
              <a:gd name="connsiteY98" fmla="*/ 1729206 h 6593390"/>
              <a:gd name="connsiteX99" fmla="*/ 877436 w 6784903"/>
              <a:gd name="connsiteY99" fmla="*/ 1979347 h 6593390"/>
              <a:gd name="connsiteX100" fmla="*/ 547249 w 6784903"/>
              <a:gd name="connsiteY100" fmla="*/ 1979347 h 6593390"/>
              <a:gd name="connsiteX101" fmla="*/ 422178 w 6784903"/>
              <a:gd name="connsiteY101" fmla="*/ 1729206 h 6593390"/>
              <a:gd name="connsiteX102" fmla="*/ 90919 w 6784903"/>
              <a:gd name="connsiteY102" fmla="*/ 1396400 h 6593390"/>
              <a:gd name="connsiteX103" fmla="*/ 330944 w 6784903"/>
              <a:gd name="connsiteY103" fmla="*/ 1396400 h 6593390"/>
              <a:gd name="connsiteX104" fmla="*/ 421863 w 6784903"/>
              <a:gd name="connsiteY104" fmla="*/ 1578237 h 6593390"/>
              <a:gd name="connsiteX105" fmla="*/ 330944 w 6784903"/>
              <a:gd name="connsiteY105" fmla="*/ 1760074 h 6593390"/>
              <a:gd name="connsiteX106" fmla="*/ 90919 w 6784903"/>
              <a:gd name="connsiteY106" fmla="*/ 1760074 h 6593390"/>
              <a:gd name="connsiteX107" fmla="*/ 0 w 6784903"/>
              <a:gd name="connsiteY107" fmla="*/ 1578237 h 6593390"/>
              <a:gd name="connsiteX108" fmla="*/ 3562675 w 6784903"/>
              <a:gd name="connsiteY108" fmla="*/ 1286205 h 6593390"/>
              <a:gd name="connsiteX109" fmla="*/ 4400731 w 6784903"/>
              <a:gd name="connsiteY109" fmla="*/ 1286205 h 6593390"/>
              <a:gd name="connsiteX110" fmla="*/ 4718176 w 6784903"/>
              <a:gd name="connsiteY110" fmla="*/ 1921095 h 6593390"/>
              <a:gd name="connsiteX111" fmla="*/ 4400731 w 6784903"/>
              <a:gd name="connsiteY111" fmla="*/ 2555984 h 6593390"/>
              <a:gd name="connsiteX112" fmla="*/ 3562675 w 6784903"/>
              <a:gd name="connsiteY112" fmla="*/ 2555984 h 6593390"/>
              <a:gd name="connsiteX113" fmla="*/ 3245230 w 6784903"/>
              <a:gd name="connsiteY113" fmla="*/ 1921095 h 6593390"/>
              <a:gd name="connsiteX114" fmla="*/ 2795277 w 6784903"/>
              <a:gd name="connsiteY114" fmla="*/ 680938 h 6593390"/>
              <a:gd name="connsiteX115" fmla="*/ 3342681 w 6784903"/>
              <a:gd name="connsiteY115" fmla="*/ 680938 h 6593390"/>
              <a:gd name="connsiteX116" fmla="*/ 3550030 w 6784903"/>
              <a:gd name="connsiteY116" fmla="*/ 1095636 h 6593390"/>
              <a:gd name="connsiteX117" fmla="*/ 3342681 w 6784903"/>
              <a:gd name="connsiteY117" fmla="*/ 1510335 h 6593390"/>
              <a:gd name="connsiteX118" fmla="*/ 2795277 w 6784903"/>
              <a:gd name="connsiteY118" fmla="*/ 1510335 h 6593390"/>
              <a:gd name="connsiteX119" fmla="*/ 2587928 w 6784903"/>
              <a:gd name="connsiteY119" fmla="*/ 1095636 h 6593390"/>
              <a:gd name="connsiteX120" fmla="*/ 4810450 w 6784903"/>
              <a:gd name="connsiteY120" fmla="*/ 619619 h 6593390"/>
              <a:gd name="connsiteX121" fmla="*/ 5648506 w 6784903"/>
              <a:gd name="connsiteY121" fmla="*/ 619619 h 6593390"/>
              <a:gd name="connsiteX122" fmla="*/ 5965951 w 6784903"/>
              <a:gd name="connsiteY122" fmla="*/ 1254509 h 6593390"/>
              <a:gd name="connsiteX123" fmla="*/ 5648506 w 6784903"/>
              <a:gd name="connsiteY123" fmla="*/ 1889400 h 6593390"/>
              <a:gd name="connsiteX124" fmla="*/ 4810450 w 6784903"/>
              <a:gd name="connsiteY124" fmla="*/ 1889400 h 6593390"/>
              <a:gd name="connsiteX125" fmla="*/ 4493005 w 6784903"/>
              <a:gd name="connsiteY125" fmla="*/ 1254509 h 6593390"/>
              <a:gd name="connsiteX126" fmla="*/ 3684819 w 6784903"/>
              <a:gd name="connsiteY126" fmla="*/ 117990 h 6593390"/>
              <a:gd name="connsiteX127" fmla="*/ 4399746 w 6784903"/>
              <a:gd name="connsiteY127" fmla="*/ 117990 h 6593390"/>
              <a:gd name="connsiteX128" fmla="*/ 4670551 w 6784903"/>
              <a:gd name="connsiteY128" fmla="*/ 659601 h 6593390"/>
              <a:gd name="connsiteX129" fmla="*/ 4399746 w 6784903"/>
              <a:gd name="connsiteY129" fmla="*/ 1201213 h 6593390"/>
              <a:gd name="connsiteX130" fmla="*/ 3684819 w 6784903"/>
              <a:gd name="connsiteY130" fmla="*/ 1201213 h 6593390"/>
              <a:gd name="connsiteX131" fmla="*/ 3414013 w 6784903"/>
              <a:gd name="connsiteY131" fmla="*/ 659601 h 6593390"/>
              <a:gd name="connsiteX132" fmla="*/ 3010923 w 6784903"/>
              <a:gd name="connsiteY132" fmla="*/ 82667 h 6593390"/>
              <a:gd name="connsiteX133" fmla="*/ 3341110 w 6784903"/>
              <a:gd name="connsiteY133" fmla="*/ 82667 h 6593390"/>
              <a:gd name="connsiteX134" fmla="*/ 3466180 w 6784903"/>
              <a:gd name="connsiteY134" fmla="*/ 332808 h 6593390"/>
              <a:gd name="connsiteX135" fmla="*/ 3341110 w 6784903"/>
              <a:gd name="connsiteY135" fmla="*/ 582949 h 6593390"/>
              <a:gd name="connsiteX136" fmla="*/ 3010923 w 6784903"/>
              <a:gd name="connsiteY136" fmla="*/ 582949 h 6593390"/>
              <a:gd name="connsiteX137" fmla="*/ 2885852 w 6784903"/>
              <a:gd name="connsiteY137" fmla="*/ 332808 h 6593390"/>
              <a:gd name="connsiteX138" fmla="*/ 2554593 w 6784903"/>
              <a:gd name="connsiteY138" fmla="*/ 0 h 6593390"/>
              <a:gd name="connsiteX139" fmla="*/ 2794618 w 6784903"/>
              <a:gd name="connsiteY139" fmla="*/ 0 h 6593390"/>
              <a:gd name="connsiteX140" fmla="*/ 2885536 w 6784903"/>
              <a:gd name="connsiteY140" fmla="*/ 181837 h 6593390"/>
              <a:gd name="connsiteX141" fmla="*/ 2794618 w 6784903"/>
              <a:gd name="connsiteY141" fmla="*/ 363674 h 6593390"/>
              <a:gd name="connsiteX142" fmla="*/ 2554593 w 6784903"/>
              <a:gd name="connsiteY142" fmla="*/ 363674 h 6593390"/>
              <a:gd name="connsiteX143" fmla="*/ 2463674 w 6784903"/>
              <a:gd name="connsiteY143" fmla="*/ 181837 h 6593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6784903" h="6593390">
                <a:moveTo>
                  <a:pt x="3765937" y="6093108"/>
                </a:moveTo>
                <a:lnTo>
                  <a:pt x="4096124" y="6093108"/>
                </a:lnTo>
                <a:lnTo>
                  <a:pt x="4221194" y="6343249"/>
                </a:lnTo>
                <a:lnTo>
                  <a:pt x="4096124" y="6593390"/>
                </a:lnTo>
                <a:lnTo>
                  <a:pt x="3765937" y="6593390"/>
                </a:lnTo>
                <a:lnTo>
                  <a:pt x="3640866" y="6343249"/>
                </a:lnTo>
                <a:close/>
                <a:moveTo>
                  <a:pt x="3466441" y="5160578"/>
                </a:moveTo>
                <a:lnTo>
                  <a:pt x="4013845" y="5160578"/>
                </a:lnTo>
                <a:lnTo>
                  <a:pt x="4221194" y="5575276"/>
                </a:lnTo>
                <a:lnTo>
                  <a:pt x="4013845" y="5989974"/>
                </a:lnTo>
                <a:lnTo>
                  <a:pt x="3466441" y="5989974"/>
                </a:lnTo>
                <a:lnTo>
                  <a:pt x="3259092" y="5575276"/>
                </a:lnTo>
                <a:close/>
                <a:moveTo>
                  <a:pt x="6229611" y="4696709"/>
                </a:moveTo>
                <a:lnTo>
                  <a:pt x="6559798" y="4696709"/>
                </a:lnTo>
                <a:lnTo>
                  <a:pt x="6684868" y="4946850"/>
                </a:lnTo>
                <a:lnTo>
                  <a:pt x="6559798" y="5196991"/>
                </a:lnTo>
                <a:lnTo>
                  <a:pt x="6229611" y="5196991"/>
                </a:lnTo>
                <a:lnTo>
                  <a:pt x="6104540" y="4946850"/>
                </a:lnTo>
                <a:close/>
                <a:moveTo>
                  <a:pt x="2435186" y="4631749"/>
                </a:moveTo>
                <a:lnTo>
                  <a:pt x="3096422" y="4631749"/>
                </a:lnTo>
                <a:lnTo>
                  <a:pt x="3346890" y="5132685"/>
                </a:lnTo>
                <a:lnTo>
                  <a:pt x="3096422" y="5633621"/>
                </a:lnTo>
                <a:lnTo>
                  <a:pt x="2435186" y="5633621"/>
                </a:lnTo>
                <a:lnTo>
                  <a:pt x="2184718" y="5132685"/>
                </a:lnTo>
                <a:close/>
                <a:moveTo>
                  <a:pt x="3444958" y="4086739"/>
                </a:moveTo>
                <a:lnTo>
                  <a:pt x="4106194" y="4086739"/>
                </a:lnTo>
                <a:lnTo>
                  <a:pt x="4356662" y="4587675"/>
                </a:lnTo>
                <a:lnTo>
                  <a:pt x="4106194" y="5088611"/>
                </a:lnTo>
                <a:lnTo>
                  <a:pt x="3444958" y="5088611"/>
                </a:lnTo>
                <a:lnTo>
                  <a:pt x="3194490" y="4587675"/>
                </a:lnTo>
                <a:close/>
                <a:moveTo>
                  <a:pt x="1268770" y="4077356"/>
                </a:moveTo>
                <a:lnTo>
                  <a:pt x="1983697" y="4077356"/>
                </a:lnTo>
                <a:lnTo>
                  <a:pt x="2254502" y="4618967"/>
                </a:lnTo>
                <a:lnTo>
                  <a:pt x="1983697" y="5160578"/>
                </a:lnTo>
                <a:lnTo>
                  <a:pt x="1268770" y="5160578"/>
                </a:lnTo>
                <a:lnTo>
                  <a:pt x="997964" y="4618967"/>
                </a:lnTo>
                <a:close/>
                <a:moveTo>
                  <a:pt x="5930115" y="3764179"/>
                </a:moveTo>
                <a:lnTo>
                  <a:pt x="6477519" y="3764179"/>
                </a:lnTo>
                <a:lnTo>
                  <a:pt x="6684868" y="4178877"/>
                </a:lnTo>
                <a:lnTo>
                  <a:pt x="6477519" y="4593575"/>
                </a:lnTo>
                <a:lnTo>
                  <a:pt x="5930115" y="4593575"/>
                </a:lnTo>
                <a:lnTo>
                  <a:pt x="5722766" y="4178877"/>
                </a:lnTo>
                <a:close/>
                <a:moveTo>
                  <a:pt x="2343499" y="3363749"/>
                </a:moveTo>
                <a:lnTo>
                  <a:pt x="3118568" y="3363749"/>
                </a:lnTo>
                <a:lnTo>
                  <a:pt x="3412154" y="3950922"/>
                </a:lnTo>
                <a:lnTo>
                  <a:pt x="3118568" y="4538095"/>
                </a:lnTo>
                <a:lnTo>
                  <a:pt x="2343499" y="4538095"/>
                </a:lnTo>
                <a:lnTo>
                  <a:pt x="2049912" y="3950922"/>
                </a:lnTo>
                <a:close/>
                <a:moveTo>
                  <a:pt x="4891279" y="3210059"/>
                </a:moveTo>
                <a:lnTo>
                  <a:pt x="5552515" y="3210059"/>
                </a:lnTo>
                <a:lnTo>
                  <a:pt x="5802983" y="3710994"/>
                </a:lnTo>
                <a:lnTo>
                  <a:pt x="5552515" y="4211930"/>
                </a:lnTo>
                <a:lnTo>
                  <a:pt x="4891279" y="4211930"/>
                </a:lnTo>
                <a:lnTo>
                  <a:pt x="4640811" y="3710994"/>
                </a:lnTo>
                <a:close/>
                <a:moveTo>
                  <a:pt x="1099001" y="2682602"/>
                </a:moveTo>
                <a:lnTo>
                  <a:pt x="1937057" y="2682602"/>
                </a:lnTo>
                <a:lnTo>
                  <a:pt x="2254502" y="3317492"/>
                </a:lnTo>
                <a:lnTo>
                  <a:pt x="1937057" y="3952382"/>
                </a:lnTo>
                <a:lnTo>
                  <a:pt x="1099001" y="3952382"/>
                </a:lnTo>
                <a:lnTo>
                  <a:pt x="781556" y="3317492"/>
                </a:lnTo>
                <a:close/>
                <a:moveTo>
                  <a:pt x="3593219" y="2668447"/>
                </a:moveTo>
                <a:lnTo>
                  <a:pt x="4444356" y="2668447"/>
                </a:lnTo>
                <a:lnTo>
                  <a:pt x="4766756" y="3313248"/>
                </a:lnTo>
                <a:lnTo>
                  <a:pt x="4444356" y="3958049"/>
                </a:lnTo>
                <a:lnTo>
                  <a:pt x="3593219" y="3958049"/>
                </a:lnTo>
                <a:lnTo>
                  <a:pt x="3270818" y="3313248"/>
                </a:lnTo>
                <a:close/>
                <a:moveTo>
                  <a:pt x="5873199" y="2659173"/>
                </a:moveTo>
                <a:lnTo>
                  <a:pt x="6534435" y="2659173"/>
                </a:lnTo>
                <a:lnTo>
                  <a:pt x="6784903" y="3160110"/>
                </a:lnTo>
                <a:lnTo>
                  <a:pt x="6534435" y="3661045"/>
                </a:lnTo>
                <a:lnTo>
                  <a:pt x="5873199" y="3661045"/>
                </a:lnTo>
                <a:lnTo>
                  <a:pt x="5622731" y="3160110"/>
                </a:lnTo>
                <a:close/>
                <a:moveTo>
                  <a:pt x="331603" y="2077336"/>
                </a:moveTo>
                <a:lnTo>
                  <a:pt x="879007" y="2077336"/>
                </a:lnTo>
                <a:lnTo>
                  <a:pt x="1086356" y="2492034"/>
                </a:lnTo>
                <a:lnTo>
                  <a:pt x="879007" y="2906732"/>
                </a:lnTo>
                <a:lnTo>
                  <a:pt x="331603" y="2906732"/>
                </a:lnTo>
                <a:lnTo>
                  <a:pt x="124254" y="2492034"/>
                </a:lnTo>
                <a:close/>
                <a:moveTo>
                  <a:pt x="2346776" y="2016018"/>
                </a:moveTo>
                <a:lnTo>
                  <a:pt x="3184832" y="2016018"/>
                </a:lnTo>
                <a:lnTo>
                  <a:pt x="3502277" y="2650907"/>
                </a:lnTo>
                <a:lnTo>
                  <a:pt x="3184832" y="3285798"/>
                </a:lnTo>
                <a:lnTo>
                  <a:pt x="2346776" y="3285798"/>
                </a:lnTo>
                <a:lnTo>
                  <a:pt x="2029331" y="2650907"/>
                </a:lnTo>
                <a:close/>
                <a:moveTo>
                  <a:pt x="4789399" y="2014374"/>
                </a:moveTo>
                <a:lnTo>
                  <a:pt x="5504326" y="2014374"/>
                </a:lnTo>
                <a:lnTo>
                  <a:pt x="5775131" y="2555984"/>
                </a:lnTo>
                <a:lnTo>
                  <a:pt x="5504326" y="3097595"/>
                </a:lnTo>
                <a:lnTo>
                  <a:pt x="4789399" y="3097595"/>
                </a:lnTo>
                <a:lnTo>
                  <a:pt x="4518593" y="2555984"/>
                </a:lnTo>
                <a:close/>
                <a:moveTo>
                  <a:pt x="1221145" y="1514388"/>
                </a:moveTo>
                <a:lnTo>
                  <a:pt x="1936072" y="1514388"/>
                </a:lnTo>
                <a:lnTo>
                  <a:pt x="2206877" y="2055999"/>
                </a:lnTo>
                <a:lnTo>
                  <a:pt x="1936072" y="2597610"/>
                </a:lnTo>
                <a:lnTo>
                  <a:pt x="1221145" y="2597610"/>
                </a:lnTo>
                <a:lnTo>
                  <a:pt x="950339" y="2055999"/>
                </a:lnTo>
                <a:close/>
                <a:moveTo>
                  <a:pt x="547249" y="1479065"/>
                </a:moveTo>
                <a:lnTo>
                  <a:pt x="877436" y="1479065"/>
                </a:lnTo>
                <a:lnTo>
                  <a:pt x="1002506" y="1729206"/>
                </a:lnTo>
                <a:lnTo>
                  <a:pt x="877436" y="1979347"/>
                </a:lnTo>
                <a:lnTo>
                  <a:pt x="547249" y="1979347"/>
                </a:lnTo>
                <a:lnTo>
                  <a:pt x="422178" y="1729206"/>
                </a:lnTo>
                <a:close/>
                <a:moveTo>
                  <a:pt x="90919" y="1396400"/>
                </a:moveTo>
                <a:lnTo>
                  <a:pt x="330944" y="1396400"/>
                </a:lnTo>
                <a:lnTo>
                  <a:pt x="421863" y="1578237"/>
                </a:lnTo>
                <a:lnTo>
                  <a:pt x="330944" y="1760074"/>
                </a:lnTo>
                <a:lnTo>
                  <a:pt x="90919" y="1760074"/>
                </a:lnTo>
                <a:lnTo>
                  <a:pt x="0" y="1578237"/>
                </a:lnTo>
                <a:close/>
                <a:moveTo>
                  <a:pt x="3562675" y="1286205"/>
                </a:moveTo>
                <a:lnTo>
                  <a:pt x="4400731" y="1286205"/>
                </a:lnTo>
                <a:lnTo>
                  <a:pt x="4718176" y="1921095"/>
                </a:lnTo>
                <a:lnTo>
                  <a:pt x="4400731" y="2555984"/>
                </a:lnTo>
                <a:lnTo>
                  <a:pt x="3562675" y="2555984"/>
                </a:lnTo>
                <a:lnTo>
                  <a:pt x="3245230" y="1921095"/>
                </a:lnTo>
                <a:close/>
                <a:moveTo>
                  <a:pt x="2795277" y="680938"/>
                </a:moveTo>
                <a:lnTo>
                  <a:pt x="3342681" y="680938"/>
                </a:lnTo>
                <a:lnTo>
                  <a:pt x="3550030" y="1095636"/>
                </a:lnTo>
                <a:lnTo>
                  <a:pt x="3342681" y="1510335"/>
                </a:lnTo>
                <a:lnTo>
                  <a:pt x="2795277" y="1510335"/>
                </a:lnTo>
                <a:lnTo>
                  <a:pt x="2587928" y="1095636"/>
                </a:lnTo>
                <a:close/>
                <a:moveTo>
                  <a:pt x="4810450" y="619619"/>
                </a:moveTo>
                <a:lnTo>
                  <a:pt x="5648506" y="619619"/>
                </a:lnTo>
                <a:lnTo>
                  <a:pt x="5965951" y="1254509"/>
                </a:lnTo>
                <a:lnTo>
                  <a:pt x="5648506" y="1889400"/>
                </a:lnTo>
                <a:lnTo>
                  <a:pt x="4810450" y="1889400"/>
                </a:lnTo>
                <a:lnTo>
                  <a:pt x="4493005" y="1254509"/>
                </a:lnTo>
                <a:close/>
                <a:moveTo>
                  <a:pt x="3684819" y="117990"/>
                </a:moveTo>
                <a:lnTo>
                  <a:pt x="4399746" y="117990"/>
                </a:lnTo>
                <a:lnTo>
                  <a:pt x="4670551" y="659601"/>
                </a:lnTo>
                <a:lnTo>
                  <a:pt x="4399746" y="1201213"/>
                </a:lnTo>
                <a:lnTo>
                  <a:pt x="3684819" y="1201213"/>
                </a:lnTo>
                <a:lnTo>
                  <a:pt x="3414013" y="659601"/>
                </a:lnTo>
                <a:close/>
                <a:moveTo>
                  <a:pt x="3010923" y="82667"/>
                </a:moveTo>
                <a:lnTo>
                  <a:pt x="3341110" y="82667"/>
                </a:lnTo>
                <a:lnTo>
                  <a:pt x="3466180" y="332808"/>
                </a:lnTo>
                <a:lnTo>
                  <a:pt x="3341110" y="582949"/>
                </a:lnTo>
                <a:lnTo>
                  <a:pt x="3010923" y="582949"/>
                </a:lnTo>
                <a:lnTo>
                  <a:pt x="2885852" y="332808"/>
                </a:lnTo>
                <a:close/>
                <a:moveTo>
                  <a:pt x="2554593" y="0"/>
                </a:moveTo>
                <a:lnTo>
                  <a:pt x="2794618" y="0"/>
                </a:lnTo>
                <a:lnTo>
                  <a:pt x="2885536" y="181837"/>
                </a:lnTo>
                <a:lnTo>
                  <a:pt x="2794618" y="363674"/>
                </a:lnTo>
                <a:lnTo>
                  <a:pt x="2554593" y="363674"/>
                </a:lnTo>
                <a:lnTo>
                  <a:pt x="2463674" y="1818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90098397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0" y="206904"/>
            <a:ext cx="10972800" cy="919163"/>
          </a:xfrm>
        </p:spPr>
        <p:txBody>
          <a:bodyPr/>
          <a:lstStyle/>
          <a:p>
            <a:r>
              <a:rPr lang="zh-TW" altLang="en-US"/>
              <a:t>按一下以編輯母片標題樣式</a:t>
            </a:r>
            <a:endParaRPr lang="zh-TW" altLang="en-US" dirty="0"/>
          </a:p>
        </p:txBody>
      </p:sp>
      <p:sp>
        <p:nvSpPr>
          <p:cNvPr id="3" name="日期版面配置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4" name="頁尾版面配置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5" name="投影片編號版面配置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972287437"/>
      </p:ext>
    </p:extLst>
  </p:cSld>
  <p:clrMapOvr>
    <a:masterClrMapping/>
  </p:clrMapOvr>
  <p:transition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05F469-3A51-4580-AB60-EEC0F1858C5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665821" y="2607547"/>
            <a:ext cx="2526179" cy="3865122"/>
          </a:xfrm>
          <a:custGeom>
            <a:avLst/>
            <a:gdLst>
              <a:gd name="connsiteX0" fmla="*/ 2055340 w 2526179"/>
              <a:gd name="connsiteY0" fmla="*/ 0 h 3865122"/>
              <a:gd name="connsiteX1" fmla="*/ 2080562 w 2526179"/>
              <a:gd name="connsiteY1" fmla="*/ 0 h 3865122"/>
              <a:gd name="connsiteX2" fmla="*/ 2526179 w 2526179"/>
              <a:gd name="connsiteY2" fmla="*/ 318877 h 3865122"/>
              <a:gd name="connsiteX3" fmla="*/ 2526179 w 2526179"/>
              <a:gd name="connsiteY3" fmla="*/ 3865122 h 3865122"/>
              <a:gd name="connsiteX4" fmla="*/ 789887 w 2526179"/>
              <a:gd name="connsiteY4" fmla="*/ 3865122 h 3865122"/>
              <a:gd name="connsiteX5" fmla="*/ 0 w 2526179"/>
              <a:gd name="connsiteY5" fmla="*/ 1470768 h 3865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6179" h="3865122">
                <a:moveTo>
                  <a:pt x="2055340" y="0"/>
                </a:moveTo>
                <a:lnTo>
                  <a:pt x="2080562" y="0"/>
                </a:lnTo>
                <a:lnTo>
                  <a:pt x="2526179" y="318877"/>
                </a:lnTo>
                <a:lnTo>
                  <a:pt x="2526179" y="3865122"/>
                </a:lnTo>
                <a:lnTo>
                  <a:pt x="789887" y="3865122"/>
                </a:lnTo>
                <a:lnTo>
                  <a:pt x="0" y="14707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9D94F6A6-2481-4966-BA1F-F9E83CD32B3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4063772" y="0"/>
            <a:ext cx="4055025" cy="2271775"/>
          </a:xfrm>
          <a:custGeom>
            <a:avLst/>
            <a:gdLst>
              <a:gd name="connsiteX0" fmla="*/ 0 w 4055025"/>
              <a:gd name="connsiteY0" fmla="*/ 0 h 2271775"/>
              <a:gd name="connsiteX1" fmla="*/ 4055025 w 4055025"/>
              <a:gd name="connsiteY1" fmla="*/ 0 h 2271775"/>
              <a:gd name="connsiteX2" fmla="*/ 3305576 w 4055025"/>
              <a:gd name="connsiteY2" fmla="*/ 2271775 h 2271775"/>
              <a:gd name="connsiteX3" fmla="*/ 749449 w 4055025"/>
              <a:gd name="connsiteY3" fmla="*/ 2271775 h 227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55025" h="2271775">
                <a:moveTo>
                  <a:pt x="0" y="0"/>
                </a:moveTo>
                <a:lnTo>
                  <a:pt x="4055025" y="0"/>
                </a:lnTo>
                <a:lnTo>
                  <a:pt x="3305576" y="2271775"/>
                </a:lnTo>
                <a:lnTo>
                  <a:pt x="749449" y="22717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Graphic 32">
            <a:extLst>
              <a:ext uri="{FF2B5EF4-FFF2-40B4-BE49-F238E27FC236}">
                <a16:creationId xmlns:a16="http://schemas.microsoft.com/office/drawing/2014/main" id="{96C8E82C-FE37-4EBC-B084-62C57FB93761}"/>
              </a:ext>
            </a:extLst>
          </p:cNvPr>
          <p:cNvSpPr/>
          <p:nvPr userDrawn="1"/>
        </p:nvSpPr>
        <p:spPr>
          <a:xfrm rot="10800000" flipH="1">
            <a:off x="512789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23" name="Graphic 32">
            <a:extLst>
              <a:ext uri="{FF2B5EF4-FFF2-40B4-BE49-F238E27FC236}">
                <a16:creationId xmlns:a16="http://schemas.microsoft.com/office/drawing/2014/main" id="{4B3EA8F9-001C-4E8E-ACD1-A4ABB0D983B8}"/>
              </a:ext>
            </a:extLst>
          </p:cNvPr>
          <p:cNvSpPr/>
          <p:nvPr userDrawn="1"/>
        </p:nvSpPr>
        <p:spPr>
          <a:xfrm rot="10966538" flipH="1">
            <a:off x="7597866" y="0"/>
            <a:ext cx="4135909" cy="3874156"/>
          </a:xfrm>
          <a:prstGeom prst="pentagon">
            <a:avLst/>
          </a:pr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rtlCol="0" anchor="ctr"/>
          <a:lstStyle/>
          <a:p>
            <a:pPr defTabSz="914286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B46BF04-9D34-4C6C-B077-473B77D5DC09}"/>
              </a:ext>
            </a:extLst>
          </p:cNvPr>
          <p:cNvSpPr/>
          <p:nvPr userDrawn="1"/>
        </p:nvSpPr>
        <p:spPr>
          <a:xfrm rot="6507465" flipH="1">
            <a:off x="10861594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540CB02-97C4-4B87-9366-495F139732A1}"/>
              </a:ext>
            </a:extLst>
          </p:cNvPr>
          <p:cNvSpPr/>
          <p:nvPr userDrawn="1"/>
        </p:nvSpPr>
        <p:spPr>
          <a:xfrm rot="15092535">
            <a:off x="485530" y="5866878"/>
            <a:ext cx="809887" cy="1816817"/>
          </a:xfrm>
          <a:custGeom>
            <a:avLst/>
            <a:gdLst>
              <a:gd name="connsiteX0" fmla="*/ 232932 w 809887"/>
              <a:gd name="connsiteY0" fmla="*/ 1816817 h 1816817"/>
              <a:gd name="connsiteX1" fmla="*/ 809887 w 809887"/>
              <a:gd name="connsiteY1" fmla="*/ 67916 h 1816817"/>
              <a:gd name="connsiteX2" fmla="*/ 606409 w 809887"/>
              <a:gd name="connsiteY2" fmla="*/ 0 h 1816817"/>
              <a:gd name="connsiteX3" fmla="*/ 0 w 809887"/>
              <a:gd name="connsiteY3" fmla="*/ 1816816 h 18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09887" h="1816817">
                <a:moveTo>
                  <a:pt x="232932" y="1816817"/>
                </a:moveTo>
                <a:lnTo>
                  <a:pt x="809887" y="67916"/>
                </a:lnTo>
                <a:lnTo>
                  <a:pt x="606409" y="0"/>
                </a:lnTo>
                <a:lnTo>
                  <a:pt x="0" y="1816816"/>
                </a:lnTo>
                <a:close/>
              </a:path>
            </a:pathLst>
          </a:custGeom>
          <a:solidFill>
            <a:schemeClr val="accent1">
              <a:alpha val="30000"/>
            </a:schemeClr>
          </a:soli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defTabSz="914286"/>
            <a:endParaRPr lang="en-US">
              <a:solidFill>
                <a:prstClr val="black"/>
              </a:solidFill>
            </a:endParaRPr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8DA30422-F87E-43A3-861F-CB44E1E991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2607548"/>
            <a:ext cx="2560141" cy="3874146"/>
          </a:xfrm>
          <a:custGeom>
            <a:avLst/>
            <a:gdLst>
              <a:gd name="connsiteX0" fmla="*/ 492190 w 2560141"/>
              <a:gd name="connsiteY0" fmla="*/ 0 h 3874146"/>
              <a:gd name="connsiteX1" fmla="*/ 2560141 w 2560141"/>
              <a:gd name="connsiteY1" fmla="*/ 1479792 h 3874146"/>
              <a:gd name="connsiteX2" fmla="*/ 1770254 w 2560141"/>
              <a:gd name="connsiteY2" fmla="*/ 3874146 h 3874146"/>
              <a:gd name="connsiteX3" fmla="*/ 0 w 2560141"/>
              <a:gd name="connsiteY3" fmla="*/ 3874146 h 3874146"/>
              <a:gd name="connsiteX4" fmla="*/ 0 w 2560141"/>
              <a:gd name="connsiteY4" fmla="*/ 352204 h 3874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0141" h="3874146">
                <a:moveTo>
                  <a:pt x="492190" y="0"/>
                </a:moveTo>
                <a:lnTo>
                  <a:pt x="2560141" y="1479792"/>
                </a:lnTo>
                <a:lnTo>
                  <a:pt x="1770254" y="3874146"/>
                </a:lnTo>
                <a:lnTo>
                  <a:pt x="0" y="3874146"/>
                </a:lnTo>
                <a:lnTo>
                  <a:pt x="0" y="35220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9525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8490126"/>
      </p:ext>
    </p:extLst>
  </p:cSld>
  <p:clrMapOvr>
    <a:masterClrMapping/>
  </p:clrMapOvr>
  <p:transition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그림 개체 틀 12">
            <a:extLst>
              <a:ext uri="{FF2B5EF4-FFF2-40B4-BE49-F238E27FC236}">
                <a16:creationId xmlns:a16="http://schemas.microsoft.com/office/drawing/2014/main" id="{DCA9BD29-3335-49FC-8BD0-26E45751AC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99070" y="1223317"/>
            <a:ext cx="5441094" cy="4721980"/>
          </a:xfrm>
          <a:custGeom>
            <a:avLst/>
            <a:gdLst>
              <a:gd name="connsiteX0" fmla="*/ 2090352 w 5441094"/>
              <a:gd name="connsiteY0" fmla="*/ 2977952 h 4721980"/>
              <a:gd name="connsiteX1" fmla="*/ 3101888 w 5441094"/>
              <a:gd name="connsiteY1" fmla="*/ 4721980 h 4721980"/>
              <a:gd name="connsiteX2" fmla="*/ 1078816 w 5441094"/>
              <a:gd name="connsiteY2" fmla="*/ 4721980 h 4721980"/>
              <a:gd name="connsiteX3" fmla="*/ 2191267 w 5441094"/>
              <a:gd name="connsiteY3" fmla="*/ 2940880 h 4721980"/>
              <a:gd name="connsiteX4" fmla="*/ 4155992 w 5441094"/>
              <a:gd name="connsiteY4" fmla="*/ 2940880 h 4721980"/>
              <a:gd name="connsiteX5" fmla="*/ 3173629 w 5441094"/>
              <a:gd name="connsiteY5" fmla="*/ 4634609 h 4721980"/>
              <a:gd name="connsiteX6" fmla="*/ 0 w 5441094"/>
              <a:gd name="connsiteY6" fmla="*/ 2928524 h 4721980"/>
              <a:gd name="connsiteX7" fmla="*/ 2023072 w 5441094"/>
              <a:gd name="connsiteY7" fmla="*/ 2928524 h 4721980"/>
              <a:gd name="connsiteX8" fmla="*/ 1011536 w 5441094"/>
              <a:gd name="connsiteY8" fmla="*/ 4672552 h 4721980"/>
              <a:gd name="connsiteX9" fmla="*/ 982363 w 5441094"/>
              <a:gd name="connsiteY9" fmla="*/ 1120204 h 4721980"/>
              <a:gd name="connsiteX10" fmla="*/ 1964725 w 5441094"/>
              <a:gd name="connsiteY10" fmla="*/ 2813933 h 4721980"/>
              <a:gd name="connsiteX11" fmla="*/ 0 w 5441094"/>
              <a:gd name="connsiteY11" fmla="*/ 2813933 h 4721980"/>
              <a:gd name="connsiteX12" fmla="*/ 3816180 w 5441094"/>
              <a:gd name="connsiteY12" fmla="*/ 12357 h 4721980"/>
              <a:gd name="connsiteX13" fmla="*/ 5441094 w 5441094"/>
              <a:gd name="connsiteY13" fmla="*/ 2813933 h 4721980"/>
              <a:gd name="connsiteX14" fmla="*/ 2191266 w 5441094"/>
              <a:gd name="connsiteY14" fmla="*/ 2813933 h 4721980"/>
              <a:gd name="connsiteX15" fmla="*/ 465439 w 5441094"/>
              <a:gd name="connsiteY15" fmla="*/ 0 h 4721980"/>
              <a:gd name="connsiteX16" fmla="*/ 3715267 w 5441094"/>
              <a:gd name="connsiteY16" fmla="*/ 0 h 4721980"/>
              <a:gd name="connsiteX17" fmla="*/ 2090353 w 5441094"/>
              <a:gd name="connsiteY17" fmla="*/ 2801576 h 472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41094" h="4721980">
                <a:moveTo>
                  <a:pt x="2090352" y="2977952"/>
                </a:moveTo>
                <a:lnTo>
                  <a:pt x="3101888" y="4721980"/>
                </a:lnTo>
                <a:lnTo>
                  <a:pt x="1078816" y="4721980"/>
                </a:lnTo>
                <a:close/>
                <a:moveTo>
                  <a:pt x="2191267" y="2940880"/>
                </a:moveTo>
                <a:lnTo>
                  <a:pt x="4155992" y="2940880"/>
                </a:lnTo>
                <a:lnTo>
                  <a:pt x="3173629" y="4634609"/>
                </a:lnTo>
                <a:close/>
                <a:moveTo>
                  <a:pt x="0" y="2928524"/>
                </a:moveTo>
                <a:lnTo>
                  <a:pt x="2023072" y="2928524"/>
                </a:lnTo>
                <a:lnTo>
                  <a:pt x="1011536" y="4672552"/>
                </a:lnTo>
                <a:close/>
                <a:moveTo>
                  <a:pt x="982363" y="1120204"/>
                </a:moveTo>
                <a:lnTo>
                  <a:pt x="1964725" y="2813933"/>
                </a:lnTo>
                <a:lnTo>
                  <a:pt x="0" y="2813933"/>
                </a:lnTo>
                <a:close/>
                <a:moveTo>
                  <a:pt x="3816180" y="12357"/>
                </a:moveTo>
                <a:lnTo>
                  <a:pt x="5441094" y="2813933"/>
                </a:lnTo>
                <a:lnTo>
                  <a:pt x="2191266" y="2813933"/>
                </a:lnTo>
                <a:close/>
                <a:moveTo>
                  <a:pt x="465439" y="0"/>
                </a:moveTo>
                <a:lnTo>
                  <a:pt x="3715267" y="0"/>
                </a:lnTo>
                <a:lnTo>
                  <a:pt x="2090353" y="28015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63898642"/>
      </p:ext>
    </p:extLst>
  </p:cSld>
  <p:clrMapOvr>
    <a:masterClrMapping/>
  </p:clrMapOvr>
  <p:transition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그림 개체 틀 69">
            <a:extLst>
              <a:ext uri="{FF2B5EF4-FFF2-40B4-BE49-F238E27FC236}">
                <a16:creationId xmlns:a16="http://schemas.microsoft.com/office/drawing/2014/main" id="{4CBC11AB-4544-4C2D-AD5A-477B61EAD23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8265502" cy="6858000"/>
          </a:xfrm>
          <a:custGeom>
            <a:avLst/>
            <a:gdLst>
              <a:gd name="connsiteX0" fmla="*/ 5195456 w 8265502"/>
              <a:gd name="connsiteY0" fmla="*/ 6338077 h 6858000"/>
              <a:gd name="connsiteX1" fmla="*/ 5918072 w 8265502"/>
              <a:gd name="connsiteY1" fmla="*/ 6338077 h 6858000"/>
              <a:gd name="connsiteX2" fmla="*/ 6178034 w 8265502"/>
              <a:gd name="connsiteY2" fmla="*/ 6858000 h 6858000"/>
              <a:gd name="connsiteX3" fmla="*/ 4935495 w 8265502"/>
              <a:gd name="connsiteY3" fmla="*/ 6858000 h 6858000"/>
              <a:gd name="connsiteX4" fmla="*/ 3119745 w 8265502"/>
              <a:gd name="connsiteY4" fmla="*/ 6338077 h 6858000"/>
              <a:gd name="connsiteX5" fmla="*/ 3842361 w 8265502"/>
              <a:gd name="connsiteY5" fmla="*/ 6338077 h 6858000"/>
              <a:gd name="connsiteX6" fmla="*/ 4102323 w 8265502"/>
              <a:gd name="connsiteY6" fmla="*/ 6858000 h 6858000"/>
              <a:gd name="connsiteX7" fmla="*/ 2859784 w 8265502"/>
              <a:gd name="connsiteY7" fmla="*/ 6858000 h 6858000"/>
              <a:gd name="connsiteX8" fmla="*/ 1044037 w 8265502"/>
              <a:gd name="connsiteY8" fmla="*/ 6338077 h 6858000"/>
              <a:gd name="connsiteX9" fmla="*/ 1766653 w 8265502"/>
              <a:gd name="connsiteY9" fmla="*/ 6338077 h 6858000"/>
              <a:gd name="connsiteX10" fmla="*/ 2026615 w 8265502"/>
              <a:gd name="connsiteY10" fmla="*/ 6858000 h 6858000"/>
              <a:gd name="connsiteX11" fmla="*/ 784076 w 8265502"/>
              <a:gd name="connsiteY11" fmla="*/ 6858000 h 6858000"/>
              <a:gd name="connsiteX12" fmla="*/ 3179 w 8265502"/>
              <a:gd name="connsiteY12" fmla="*/ 5766324 h 6858000"/>
              <a:gd name="connsiteX13" fmla="*/ 725796 w 8265502"/>
              <a:gd name="connsiteY13" fmla="*/ 5766324 h 6858000"/>
              <a:gd name="connsiteX14" fmla="*/ 999515 w 8265502"/>
              <a:gd name="connsiteY14" fmla="*/ 6313762 h 6858000"/>
              <a:gd name="connsiteX15" fmla="*/ 727396 w 8265502"/>
              <a:gd name="connsiteY15" fmla="*/ 6858000 h 6858000"/>
              <a:gd name="connsiteX16" fmla="*/ 1580 w 8265502"/>
              <a:gd name="connsiteY16" fmla="*/ 6858000 h 6858000"/>
              <a:gd name="connsiteX17" fmla="*/ 0 w 8265502"/>
              <a:gd name="connsiteY17" fmla="*/ 6854841 h 6858000"/>
              <a:gd name="connsiteX18" fmla="*/ 0 w 8265502"/>
              <a:gd name="connsiteY18" fmla="*/ 5772682 h 6858000"/>
              <a:gd name="connsiteX19" fmla="*/ 6243369 w 8265502"/>
              <a:gd name="connsiteY19" fmla="*/ 5763125 h 6858000"/>
              <a:gd name="connsiteX20" fmla="*/ 6965986 w 8265502"/>
              <a:gd name="connsiteY20" fmla="*/ 5763125 h 6858000"/>
              <a:gd name="connsiteX21" fmla="*/ 7239705 w 8265502"/>
              <a:gd name="connsiteY21" fmla="*/ 6310563 h 6858000"/>
              <a:gd name="connsiteX22" fmla="*/ 6965986 w 8265502"/>
              <a:gd name="connsiteY22" fmla="*/ 6858000 h 6858000"/>
              <a:gd name="connsiteX23" fmla="*/ 6243369 w 8265502"/>
              <a:gd name="connsiteY23" fmla="*/ 6858000 h 6858000"/>
              <a:gd name="connsiteX24" fmla="*/ 5969650 w 8265502"/>
              <a:gd name="connsiteY24" fmla="*/ 6310563 h 6858000"/>
              <a:gd name="connsiteX25" fmla="*/ 4154596 w 8265502"/>
              <a:gd name="connsiteY25" fmla="*/ 5763125 h 6858000"/>
              <a:gd name="connsiteX26" fmla="*/ 4877213 w 8265502"/>
              <a:gd name="connsiteY26" fmla="*/ 5763125 h 6858000"/>
              <a:gd name="connsiteX27" fmla="*/ 5150931 w 8265502"/>
              <a:gd name="connsiteY27" fmla="*/ 6310563 h 6858000"/>
              <a:gd name="connsiteX28" fmla="*/ 4877213 w 8265502"/>
              <a:gd name="connsiteY28" fmla="*/ 6858000 h 6858000"/>
              <a:gd name="connsiteX29" fmla="*/ 4154596 w 8265502"/>
              <a:gd name="connsiteY29" fmla="*/ 6858000 h 6858000"/>
              <a:gd name="connsiteX30" fmla="*/ 3880877 w 8265502"/>
              <a:gd name="connsiteY30" fmla="*/ 6310563 h 6858000"/>
              <a:gd name="connsiteX31" fmla="*/ 2078889 w 8265502"/>
              <a:gd name="connsiteY31" fmla="*/ 5763125 h 6858000"/>
              <a:gd name="connsiteX32" fmla="*/ 2801505 w 8265502"/>
              <a:gd name="connsiteY32" fmla="*/ 5763125 h 6858000"/>
              <a:gd name="connsiteX33" fmla="*/ 3075224 w 8265502"/>
              <a:gd name="connsiteY33" fmla="*/ 6310563 h 6858000"/>
              <a:gd name="connsiteX34" fmla="*/ 2801505 w 8265502"/>
              <a:gd name="connsiteY34" fmla="*/ 6858000 h 6858000"/>
              <a:gd name="connsiteX35" fmla="*/ 2078889 w 8265502"/>
              <a:gd name="connsiteY35" fmla="*/ 6858000 h 6858000"/>
              <a:gd name="connsiteX36" fmla="*/ 1805170 w 8265502"/>
              <a:gd name="connsiteY36" fmla="*/ 6310563 h 6858000"/>
              <a:gd name="connsiteX37" fmla="*/ 3119748 w 8265502"/>
              <a:gd name="connsiteY37" fmla="*/ 5187603 h 6858000"/>
              <a:gd name="connsiteX38" fmla="*/ 3842363 w 8265502"/>
              <a:gd name="connsiteY38" fmla="*/ 5187603 h 6858000"/>
              <a:gd name="connsiteX39" fmla="*/ 4116082 w 8265502"/>
              <a:gd name="connsiteY39" fmla="*/ 5735041 h 6858000"/>
              <a:gd name="connsiteX40" fmla="*/ 3842363 w 8265502"/>
              <a:gd name="connsiteY40" fmla="*/ 6282478 h 6858000"/>
              <a:gd name="connsiteX41" fmla="*/ 3119748 w 8265502"/>
              <a:gd name="connsiteY41" fmla="*/ 6282478 h 6858000"/>
              <a:gd name="connsiteX42" fmla="*/ 2846029 w 8265502"/>
              <a:gd name="connsiteY42" fmla="*/ 5735041 h 6858000"/>
              <a:gd name="connsiteX43" fmla="*/ 1044038 w 8265502"/>
              <a:gd name="connsiteY43" fmla="*/ 5187603 h 6858000"/>
              <a:gd name="connsiteX44" fmla="*/ 1766654 w 8265502"/>
              <a:gd name="connsiteY44" fmla="*/ 5187603 h 6858000"/>
              <a:gd name="connsiteX45" fmla="*/ 2040373 w 8265502"/>
              <a:gd name="connsiteY45" fmla="*/ 5735041 h 6858000"/>
              <a:gd name="connsiteX46" fmla="*/ 1766654 w 8265502"/>
              <a:gd name="connsiteY46" fmla="*/ 6282478 h 6858000"/>
              <a:gd name="connsiteX47" fmla="*/ 1044038 w 8265502"/>
              <a:gd name="connsiteY47" fmla="*/ 6282478 h 6858000"/>
              <a:gd name="connsiteX48" fmla="*/ 770319 w 8265502"/>
              <a:gd name="connsiteY48" fmla="*/ 5735041 h 6858000"/>
              <a:gd name="connsiteX49" fmla="*/ 2078891 w 8265502"/>
              <a:gd name="connsiteY49" fmla="*/ 4612651 h 6858000"/>
              <a:gd name="connsiteX50" fmla="*/ 2801507 w 8265502"/>
              <a:gd name="connsiteY50" fmla="*/ 4612651 h 6858000"/>
              <a:gd name="connsiteX51" fmla="*/ 3075227 w 8265502"/>
              <a:gd name="connsiteY51" fmla="*/ 5160089 h 6858000"/>
              <a:gd name="connsiteX52" fmla="*/ 2801507 w 8265502"/>
              <a:gd name="connsiteY52" fmla="*/ 5707526 h 6858000"/>
              <a:gd name="connsiteX53" fmla="*/ 2078891 w 8265502"/>
              <a:gd name="connsiteY53" fmla="*/ 5707526 h 6858000"/>
              <a:gd name="connsiteX54" fmla="*/ 1805171 w 8265502"/>
              <a:gd name="connsiteY54" fmla="*/ 5160089 h 6858000"/>
              <a:gd name="connsiteX55" fmla="*/ 3182 w 8265502"/>
              <a:gd name="connsiteY55" fmla="*/ 4612651 h 6858000"/>
              <a:gd name="connsiteX56" fmla="*/ 725798 w 8265502"/>
              <a:gd name="connsiteY56" fmla="*/ 4612651 h 6858000"/>
              <a:gd name="connsiteX57" fmla="*/ 999517 w 8265502"/>
              <a:gd name="connsiteY57" fmla="*/ 5160089 h 6858000"/>
              <a:gd name="connsiteX58" fmla="*/ 725798 w 8265502"/>
              <a:gd name="connsiteY58" fmla="*/ 5707526 h 6858000"/>
              <a:gd name="connsiteX59" fmla="*/ 3182 w 8265502"/>
              <a:gd name="connsiteY59" fmla="*/ 5707526 h 6858000"/>
              <a:gd name="connsiteX60" fmla="*/ 0 w 8265502"/>
              <a:gd name="connsiteY60" fmla="*/ 5701162 h 6858000"/>
              <a:gd name="connsiteX61" fmla="*/ 0 w 8265502"/>
              <a:gd name="connsiteY61" fmla="*/ 4619015 h 6858000"/>
              <a:gd name="connsiteX62" fmla="*/ 5195456 w 8265502"/>
              <a:gd name="connsiteY62" fmla="*/ 4037129 h 6858000"/>
              <a:gd name="connsiteX63" fmla="*/ 5918073 w 8265502"/>
              <a:gd name="connsiteY63" fmla="*/ 4037129 h 6858000"/>
              <a:gd name="connsiteX64" fmla="*/ 6191792 w 8265502"/>
              <a:gd name="connsiteY64" fmla="*/ 4584567 h 6858000"/>
              <a:gd name="connsiteX65" fmla="*/ 5918073 w 8265502"/>
              <a:gd name="connsiteY65" fmla="*/ 5132004 h 6858000"/>
              <a:gd name="connsiteX66" fmla="*/ 5195456 w 8265502"/>
              <a:gd name="connsiteY66" fmla="*/ 5132004 h 6858000"/>
              <a:gd name="connsiteX67" fmla="*/ 4921737 w 8265502"/>
              <a:gd name="connsiteY67" fmla="*/ 4584567 h 6858000"/>
              <a:gd name="connsiteX68" fmla="*/ 3119749 w 8265502"/>
              <a:gd name="connsiteY68" fmla="*/ 4037129 h 6858000"/>
              <a:gd name="connsiteX69" fmla="*/ 3842364 w 8265502"/>
              <a:gd name="connsiteY69" fmla="*/ 4037129 h 6858000"/>
              <a:gd name="connsiteX70" fmla="*/ 4116083 w 8265502"/>
              <a:gd name="connsiteY70" fmla="*/ 4584567 h 6858000"/>
              <a:gd name="connsiteX71" fmla="*/ 3842364 w 8265502"/>
              <a:gd name="connsiteY71" fmla="*/ 5132004 h 6858000"/>
              <a:gd name="connsiteX72" fmla="*/ 3119749 w 8265502"/>
              <a:gd name="connsiteY72" fmla="*/ 5132004 h 6858000"/>
              <a:gd name="connsiteX73" fmla="*/ 2846030 w 8265502"/>
              <a:gd name="connsiteY73" fmla="*/ 4584567 h 6858000"/>
              <a:gd name="connsiteX74" fmla="*/ 1044040 w 8265502"/>
              <a:gd name="connsiteY74" fmla="*/ 4037129 h 6858000"/>
              <a:gd name="connsiteX75" fmla="*/ 1766657 w 8265502"/>
              <a:gd name="connsiteY75" fmla="*/ 4037129 h 6858000"/>
              <a:gd name="connsiteX76" fmla="*/ 2040376 w 8265502"/>
              <a:gd name="connsiteY76" fmla="*/ 4584567 h 6858000"/>
              <a:gd name="connsiteX77" fmla="*/ 1766657 w 8265502"/>
              <a:gd name="connsiteY77" fmla="*/ 5132004 h 6858000"/>
              <a:gd name="connsiteX78" fmla="*/ 1044040 w 8265502"/>
              <a:gd name="connsiteY78" fmla="*/ 5132004 h 6858000"/>
              <a:gd name="connsiteX79" fmla="*/ 770321 w 8265502"/>
              <a:gd name="connsiteY79" fmla="*/ 4584567 h 6858000"/>
              <a:gd name="connsiteX80" fmla="*/ 2078891 w 8265502"/>
              <a:gd name="connsiteY80" fmla="*/ 3458978 h 6858000"/>
              <a:gd name="connsiteX81" fmla="*/ 2801507 w 8265502"/>
              <a:gd name="connsiteY81" fmla="*/ 3458978 h 6858000"/>
              <a:gd name="connsiteX82" fmla="*/ 3075227 w 8265502"/>
              <a:gd name="connsiteY82" fmla="*/ 4006416 h 6858000"/>
              <a:gd name="connsiteX83" fmla="*/ 2801507 w 8265502"/>
              <a:gd name="connsiteY83" fmla="*/ 4553853 h 6858000"/>
              <a:gd name="connsiteX84" fmla="*/ 2078891 w 8265502"/>
              <a:gd name="connsiteY84" fmla="*/ 4553853 h 6858000"/>
              <a:gd name="connsiteX85" fmla="*/ 1805171 w 8265502"/>
              <a:gd name="connsiteY85" fmla="*/ 4006416 h 6858000"/>
              <a:gd name="connsiteX86" fmla="*/ 3182 w 8265502"/>
              <a:gd name="connsiteY86" fmla="*/ 3458978 h 6858000"/>
              <a:gd name="connsiteX87" fmla="*/ 725798 w 8265502"/>
              <a:gd name="connsiteY87" fmla="*/ 3458978 h 6858000"/>
              <a:gd name="connsiteX88" fmla="*/ 999517 w 8265502"/>
              <a:gd name="connsiteY88" fmla="*/ 4006416 h 6858000"/>
              <a:gd name="connsiteX89" fmla="*/ 725798 w 8265502"/>
              <a:gd name="connsiteY89" fmla="*/ 4553853 h 6858000"/>
              <a:gd name="connsiteX90" fmla="*/ 3182 w 8265502"/>
              <a:gd name="connsiteY90" fmla="*/ 4553853 h 6858000"/>
              <a:gd name="connsiteX91" fmla="*/ 0 w 8265502"/>
              <a:gd name="connsiteY91" fmla="*/ 4547489 h 6858000"/>
              <a:gd name="connsiteX92" fmla="*/ 0 w 8265502"/>
              <a:gd name="connsiteY92" fmla="*/ 3465342 h 6858000"/>
              <a:gd name="connsiteX93" fmla="*/ 1044040 w 8265502"/>
              <a:gd name="connsiteY93" fmla="*/ 2883459 h 6858000"/>
              <a:gd name="connsiteX94" fmla="*/ 1766657 w 8265502"/>
              <a:gd name="connsiteY94" fmla="*/ 2883459 h 6858000"/>
              <a:gd name="connsiteX95" fmla="*/ 2040376 w 8265502"/>
              <a:gd name="connsiteY95" fmla="*/ 3430894 h 6858000"/>
              <a:gd name="connsiteX96" fmla="*/ 1766657 w 8265502"/>
              <a:gd name="connsiteY96" fmla="*/ 3978331 h 6858000"/>
              <a:gd name="connsiteX97" fmla="*/ 1044040 w 8265502"/>
              <a:gd name="connsiteY97" fmla="*/ 3978331 h 6858000"/>
              <a:gd name="connsiteX98" fmla="*/ 770321 w 8265502"/>
              <a:gd name="connsiteY98" fmla="*/ 3430894 h 6858000"/>
              <a:gd name="connsiteX99" fmla="*/ 3119749 w 8265502"/>
              <a:gd name="connsiteY99" fmla="*/ 2883458 h 6858000"/>
              <a:gd name="connsiteX100" fmla="*/ 3842364 w 8265502"/>
              <a:gd name="connsiteY100" fmla="*/ 2883458 h 6858000"/>
              <a:gd name="connsiteX101" fmla="*/ 4116083 w 8265502"/>
              <a:gd name="connsiteY101" fmla="*/ 3430894 h 6858000"/>
              <a:gd name="connsiteX102" fmla="*/ 3842364 w 8265502"/>
              <a:gd name="connsiteY102" fmla="*/ 3978331 h 6858000"/>
              <a:gd name="connsiteX103" fmla="*/ 3119749 w 8265502"/>
              <a:gd name="connsiteY103" fmla="*/ 3978331 h 6858000"/>
              <a:gd name="connsiteX104" fmla="*/ 2846030 w 8265502"/>
              <a:gd name="connsiteY104" fmla="*/ 3430894 h 6858000"/>
              <a:gd name="connsiteX105" fmla="*/ 3182 w 8265502"/>
              <a:gd name="connsiteY105" fmla="*/ 2305308 h 6858000"/>
              <a:gd name="connsiteX106" fmla="*/ 725799 w 8265502"/>
              <a:gd name="connsiteY106" fmla="*/ 2305308 h 6858000"/>
              <a:gd name="connsiteX107" fmla="*/ 999517 w 8265502"/>
              <a:gd name="connsiteY107" fmla="*/ 2852745 h 6858000"/>
              <a:gd name="connsiteX108" fmla="*/ 725799 w 8265502"/>
              <a:gd name="connsiteY108" fmla="*/ 3400180 h 6858000"/>
              <a:gd name="connsiteX109" fmla="*/ 3182 w 8265502"/>
              <a:gd name="connsiteY109" fmla="*/ 3400180 h 6858000"/>
              <a:gd name="connsiteX110" fmla="*/ 0 w 8265502"/>
              <a:gd name="connsiteY110" fmla="*/ 3393816 h 6858000"/>
              <a:gd name="connsiteX111" fmla="*/ 0 w 8265502"/>
              <a:gd name="connsiteY111" fmla="*/ 2311672 h 6858000"/>
              <a:gd name="connsiteX112" fmla="*/ 2078891 w 8265502"/>
              <a:gd name="connsiteY112" fmla="*/ 2305306 h 6858000"/>
              <a:gd name="connsiteX113" fmla="*/ 2801507 w 8265502"/>
              <a:gd name="connsiteY113" fmla="*/ 2305306 h 6858000"/>
              <a:gd name="connsiteX114" fmla="*/ 3075227 w 8265502"/>
              <a:gd name="connsiteY114" fmla="*/ 2852744 h 6858000"/>
              <a:gd name="connsiteX115" fmla="*/ 2801507 w 8265502"/>
              <a:gd name="connsiteY115" fmla="*/ 3400179 h 6858000"/>
              <a:gd name="connsiteX116" fmla="*/ 2078891 w 8265502"/>
              <a:gd name="connsiteY116" fmla="*/ 3400179 h 6858000"/>
              <a:gd name="connsiteX117" fmla="*/ 1805171 w 8265502"/>
              <a:gd name="connsiteY117" fmla="*/ 2852744 h 6858000"/>
              <a:gd name="connsiteX118" fmla="*/ 4154597 w 8265502"/>
              <a:gd name="connsiteY118" fmla="*/ 2305305 h 6858000"/>
              <a:gd name="connsiteX119" fmla="*/ 4877214 w 8265502"/>
              <a:gd name="connsiteY119" fmla="*/ 2305305 h 6858000"/>
              <a:gd name="connsiteX120" fmla="*/ 5150933 w 8265502"/>
              <a:gd name="connsiteY120" fmla="*/ 2852744 h 6858000"/>
              <a:gd name="connsiteX121" fmla="*/ 4877214 w 8265502"/>
              <a:gd name="connsiteY121" fmla="*/ 3400179 h 6858000"/>
              <a:gd name="connsiteX122" fmla="*/ 4154597 w 8265502"/>
              <a:gd name="connsiteY122" fmla="*/ 3400179 h 6858000"/>
              <a:gd name="connsiteX123" fmla="*/ 3880878 w 8265502"/>
              <a:gd name="connsiteY123" fmla="*/ 2852744 h 6858000"/>
              <a:gd name="connsiteX124" fmla="*/ 1044040 w 8265502"/>
              <a:gd name="connsiteY124" fmla="*/ 1729785 h 6858000"/>
              <a:gd name="connsiteX125" fmla="*/ 1766657 w 8265502"/>
              <a:gd name="connsiteY125" fmla="*/ 1729785 h 6858000"/>
              <a:gd name="connsiteX126" fmla="*/ 2040376 w 8265502"/>
              <a:gd name="connsiteY126" fmla="*/ 2277224 h 6858000"/>
              <a:gd name="connsiteX127" fmla="*/ 1766657 w 8265502"/>
              <a:gd name="connsiteY127" fmla="*/ 2824659 h 6858000"/>
              <a:gd name="connsiteX128" fmla="*/ 1044040 w 8265502"/>
              <a:gd name="connsiteY128" fmla="*/ 2824659 h 6858000"/>
              <a:gd name="connsiteX129" fmla="*/ 770321 w 8265502"/>
              <a:gd name="connsiteY129" fmla="*/ 2277224 h 6858000"/>
              <a:gd name="connsiteX130" fmla="*/ 3119749 w 8265502"/>
              <a:gd name="connsiteY130" fmla="*/ 1729784 h 6858000"/>
              <a:gd name="connsiteX131" fmla="*/ 3842364 w 8265502"/>
              <a:gd name="connsiteY131" fmla="*/ 1729784 h 6858000"/>
              <a:gd name="connsiteX132" fmla="*/ 4116083 w 8265502"/>
              <a:gd name="connsiteY132" fmla="*/ 2277222 h 6858000"/>
              <a:gd name="connsiteX133" fmla="*/ 3842364 w 8265502"/>
              <a:gd name="connsiteY133" fmla="*/ 2824659 h 6858000"/>
              <a:gd name="connsiteX134" fmla="*/ 3119749 w 8265502"/>
              <a:gd name="connsiteY134" fmla="*/ 2824659 h 6858000"/>
              <a:gd name="connsiteX135" fmla="*/ 2846030 w 8265502"/>
              <a:gd name="connsiteY135" fmla="*/ 2277222 h 6858000"/>
              <a:gd name="connsiteX136" fmla="*/ 3182 w 8265502"/>
              <a:gd name="connsiteY136" fmla="*/ 1151633 h 6858000"/>
              <a:gd name="connsiteX137" fmla="*/ 725799 w 8265502"/>
              <a:gd name="connsiteY137" fmla="*/ 1151633 h 6858000"/>
              <a:gd name="connsiteX138" fmla="*/ 999517 w 8265502"/>
              <a:gd name="connsiteY138" fmla="*/ 1699071 h 6858000"/>
              <a:gd name="connsiteX139" fmla="*/ 725799 w 8265502"/>
              <a:gd name="connsiteY139" fmla="*/ 2246508 h 6858000"/>
              <a:gd name="connsiteX140" fmla="*/ 3182 w 8265502"/>
              <a:gd name="connsiteY140" fmla="*/ 2246508 h 6858000"/>
              <a:gd name="connsiteX141" fmla="*/ 0 w 8265502"/>
              <a:gd name="connsiteY141" fmla="*/ 2240144 h 6858000"/>
              <a:gd name="connsiteX142" fmla="*/ 0 w 8265502"/>
              <a:gd name="connsiteY142" fmla="*/ 1157997 h 6858000"/>
              <a:gd name="connsiteX143" fmla="*/ 2078891 w 8265502"/>
              <a:gd name="connsiteY143" fmla="*/ 1151632 h 6858000"/>
              <a:gd name="connsiteX144" fmla="*/ 2801507 w 8265502"/>
              <a:gd name="connsiteY144" fmla="*/ 1151632 h 6858000"/>
              <a:gd name="connsiteX145" fmla="*/ 3075227 w 8265502"/>
              <a:gd name="connsiteY145" fmla="*/ 1699069 h 6858000"/>
              <a:gd name="connsiteX146" fmla="*/ 2801507 w 8265502"/>
              <a:gd name="connsiteY146" fmla="*/ 2246507 h 6858000"/>
              <a:gd name="connsiteX147" fmla="*/ 2078891 w 8265502"/>
              <a:gd name="connsiteY147" fmla="*/ 2246507 h 6858000"/>
              <a:gd name="connsiteX148" fmla="*/ 1805172 w 8265502"/>
              <a:gd name="connsiteY148" fmla="*/ 1699069 h 6858000"/>
              <a:gd name="connsiteX149" fmla="*/ 4154597 w 8265502"/>
              <a:gd name="connsiteY149" fmla="*/ 1151631 h 6858000"/>
              <a:gd name="connsiteX150" fmla="*/ 4877214 w 8265502"/>
              <a:gd name="connsiteY150" fmla="*/ 1151631 h 6858000"/>
              <a:gd name="connsiteX151" fmla="*/ 5150933 w 8265502"/>
              <a:gd name="connsiteY151" fmla="*/ 1699069 h 6858000"/>
              <a:gd name="connsiteX152" fmla="*/ 4877214 w 8265502"/>
              <a:gd name="connsiteY152" fmla="*/ 2246506 h 6858000"/>
              <a:gd name="connsiteX153" fmla="*/ 4154597 w 8265502"/>
              <a:gd name="connsiteY153" fmla="*/ 2246506 h 6858000"/>
              <a:gd name="connsiteX154" fmla="*/ 3880878 w 8265502"/>
              <a:gd name="connsiteY154" fmla="*/ 1699069 h 6858000"/>
              <a:gd name="connsiteX155" fmla="*/ 1044040 w 8265502"/>
              <a:gd name="connsiteY155" fmla="*/ 576110 h 6858000"/>
              <a:gd name="connsiteX156" fmla="*/ 1766657 w 8265502"/>
              <a:gd name="connsiteY156" fmla="*/ 576110 h 6858000"/>
              <a:gd name="connsiteX157" fmla="*/ 2040377 w 8265502"/>
              <a:gd name="connsiteY157" fmla="*/ 1123549 h 6858000"/>
              <a:gd name="connsiteX158" fmla="*/ 1766657 w 8265502"/>
              <a:gd name="connsiteY158" fmla="*/ 1670985 h 6858000"/>
              <a:gd name="connsiteX159" fmla="*/ 1044040 w 8265502"/>
              <a:gd name="connsiteY159" fmla="*/ 1670985 h 6858000"/>
              <a:gd name="connsiteX160" fmla="*/ 770321 w 8265502"/>
              <a:gd name="connsiteY160" fmla="*/ 1123549 h 6858000"/>
              <a:gd name="connsiteX161" fmla="*/ 3119749 w 8265502"/>
              <a:gd name="connsiteY161" fmla="*/ 576109 h 6858000"/>
              <a:gd name="connsiteX162" fmla="*/ 3842364 w 8265502"/>
              <a:gd name="connsiteY162" fmla="*/ 576109 h 6858000"/>
              <a:gd name="connsiteX163" fmla="*/ 4116083 w 8265502"/>
              <a:gd name="connsiteY163" fmla="*/ 1123547 h 6858000"/>
              <a:gd name="connsiteX164" fmla="*/ 3842364 w 8265502"/>
              <a:gd name="connsiteY164" fmla="*/ 1670984 h 6858000"/>
              <a:gd name="connsiteX165" fmla="*/ 3119749 w 8265502"/>
              <a:gd name="connsiteY165" fmla="*/ 1670984 h 6858000"/>
              <a:gd name="connsiteX166" fmla="*/ 2846030 w 8265502"/>
              <a:gd name="connsiteY166" fmla="*/ 1123547 h 6858000"/>
              <a:gd name="connsiteX167" fmla="*/ 5195456 w 8265502"/>
              <a:gd name="connsiteY167" fmla="*/ 576108 h 6858000"/>
              <a:gd name="connsiteX168" fmla="*/ 5918073 w 8265502"/>
              <a:gd name="connsiteY168" fmla="*/ 576108 h 6858000"/>
              <a:gd name="connsiteX169" fmla="*/ 6191792 w 8265502"/>
              <a:gd name="connsiteY169" fmla="*/ 1123546 h 6858000"/>
              <a:gd name="connsiteX170" fmla="*/ 5918073 w 8265502"/>
              <a:gd name="connsiteY170" fmla="*/ 1670983 h 6858000"/>
              <a:gd name="connsiteX171" fmla="*/ 5195456 w 8265502"/>
              <a:gd name="connsiteY171" fmla="*/ 1670983 h 6858000"/>
              <a:gd name="connsiteX172" fmla="*/ 4921737 w 8265502"/>
              <a:gd name="connsiteY172" fmla="*/ 1123546 h 6858000"/>
              <a:gd name="connsiteX173" fmla="*/ 7025576 w 8265502"/>
              <a:gd name="connsiteY173" fmla="*/ 0 h 6858000"/>
              <a:gd name="connsiteX174" fmla="*/ 8265502 w 8265502"/>
              <a:gd name="connsiteY174" fmla="*/ 0 h 6858000"/>
              <a:gd name="connsiteX175" fmla="*/ 8006847 w 8265502"/>
              <a:gd name="connsiteY175" fmla="*/ 517308 h 6858000"/>
              <a:gd name="connsiteX176" fmla="*/ 7284230 w 8265502"/>
              <a:gd name="connsiteY176" fmla="*/ 517308 h 6858000"/>
              <a:gd name="connsiteX177" fmla="*/ 6242345 w 8265502"/>
              <a:gd name="connsiteY177" fmla="*/ 0 h 6858000"/>
              <a:gd name="connsiteX178" fmla="*/ 6967007 w 8265502"/>
              <a:gd name="connsiteY178" fmla="*/ 0 h 6858000"/>
              <a:gd name="connsiteX179" fmla="*/ 7239703 w 8265502"/>
              <a:gd name="connsiteY179" fmla="*/ 545393 h 6858000"/>
              <a:gd name="connsiteX180" fmla="*/ 6965984 w 8265502"/>
              <a:gd name="connsiteY180" fmla="*/ 1092830 h 6858000"/>
              <a:gd name="connsiteX181" fmla="*/ 6243367 w 8265502"/>
              <a:gd name="connsiteY181" fmla="*/ 1092830 h 6858000"/>
              <a:gd name="connsiteX182" fmla="*/ 5969648 w 8265502"/>
              <a:gd name="connsiteY182" fmla="*/ 545393 h 6858000"/>
              <a:gd name="connsiteX183" fmla="*/ 4936801 w 8265502"/>
              <a:gd name="connsiteY183" fmla="*/ 0 h 6858000"/>
              <a:gd name="connsiteX184" fmla="*/ 6176728 w 8265502"/>
              <a:gd name="connsiteY184" fmla="*/ 0 h 6858000"/>
              <a:gd name="connsiteX185" fmla="*/ 5918073 w 8265502"/>
              <a:gd name="connsiteY185" fmla="*/ 517309 h 6858000"/>
              <a:gd name="connsiteX186" fmla="*/ 5195456 w 8265502"/>
              <a:gd name="connsiteY186" fmla="*/ 517309 h 6858000"/>
              <a:gd name="connsiteX187" fmla="*/ 4153576 w 8265502"/>
              <a:gd name="connsiteY187" fmla="*/ 0 h 6858000"/>
              <a:gd name="connsiteX188" fmla="*/ 4878236 w 8265502"/>
              <a:gd name="connsiteY188" fmla="*/ 0 h 6858000"/>
              <a:gd name="connsiteX189" fmla="*/ 5150933 w 8265502"/>
              <a:gd name="connsiteY189" fmla="*/ 545395 h 6858000"/>
              <a:gd name="connsiteX190" fmla="*/ 4877214 w 8265502"/>
              <a:gd name="connsiteY190" fmla="*/ 1092832 h 6858000"/>
              <a:gd name="connsiteX191" fmla="*/ 4154597 w 8265502"/>
              <a:gd name="connsiteY191" fmla="*/ 1092832 h 6858000"/>
              <a:gd name="connsiteX192" fmla="*/ 3880878 w 8265502"/>
              <a:gd name="connsiteY192" fmla="*/ 545395 h 6858000"/>
              <a:gd name="connsiteX193" fmla="*/ 2861095 w 8265502"/>
              <a:gd name="connsiteY193" fmla="*/ 0 h 6858000"/>
              <a:gd name="connsiteX194" fmla="*/ 4101020 w 8265502"/>
              <a:gd name="connsiteY194" fmla="*/ 0 h 6858000"/>
              <a:gd name="connsiteX195" fmla="*/ 3842364 w 8265502"/>
              <a:gd name="connsiteY195" fmla="*/ 517310 h 6858000"/>
              <a:gd name="connsiteX196" fmla="*/ 3119749 w 8265502"/>
              <a:gd name="connsiteY196" fmla="*/ 517310 h 6858000"/>
              <a:gd name="connsiteX197" fmla="*/ 2077870 w 8265502"/>
              <a:gd name="connsiteY197" fmla="*/ 0 h 6858000"/>
              <a:gd name="connsiteX198" fmla="*/ 2802528 w 8265502"/>
              <a:gd name="connsiteY198" fmla="*/ 0 h 6858000"/>
              <a:gd name="connsiteX199" fmla="*/ 3075227 w 8265502"/>
              <a:gd name="connsiteY199" fmla="*/ 545396 h 6858000"/>
              <a:gd name="connsiteX200" fmla="*/ 2801507 w 8265502"/>
              <a:gd name="connsiteY200" fmla="*/ 1092833 h 6858000"/>
              <a:gd name="connsiteX201" fmla="*/ 2078891 w 8265502"/>
              <a:gd name="connsiteY201" fmla="*/ 1092833 h 6858000"/>
              <a:gd name="connsiteX202" fmla="*/ 1805172 w 8265502"/>
              <a:gd name="connsiteY202" fmla="*/ 545396 h 6858000"/>
              <a:gd name="connsiteX203" fmla="*/ 785384 w 8265502"/>
              <a:gd name="connsiteY203" fmla="*/ 0 h 6858000"/>
              <a:gd name="connsiteX204" fmla="*/ 2025315 w 8265502"/>
              <a:gd name="connsiteY204" fmla="*/ 0 h 6858000"/>
              <a:gd name="connsiteX205" fmla="*/ 1766657 w 8265502"/>
              <a:gd name="connsiteY205" fmla="*/ 517311 h 6858000"/>
              <a:gd name="connsiteX206" fmla="*/ 1044040 w 8265502"/>
              <a:gd name="connsiteY206" fmla="*/ 517311 h 6858000"/>
              <a:gd name="connsiteX207" fmla="*/ 2162 w 8265502"/>
              <a:gd name="connsiteY207" fmla="*/ 0 h 6858000"/>
              <a:gd name="connsiteX208" fmla="*/ 726820 w 8265502"/>
              <a:gd name="connsiteY208" fmla="*/ 0 h 6858000"/>
              <a:gd name="connsiteX209" fmla="*/ 999517 w 8265502"/>
              <a:gd name="connsiteY209" fmla="*/ 545397 h 6858000"/>
              <a:gd name="connsiteX210" fmla="*/ 725799 w 8265502"/>
              <a:gd name="connsiteY210" fmla="*/ 1092834 h 6858000"/>
              <a:gd name="connsiteX211" fmla="*/ 3182 w 8265502"/>
              <a:gd name="connsiteY211" fmla="*/ 1092834 h 6858000"/>
              <a:gd name="connsiteX212" fmla="*/ 0 w 8265502"/>
              <a:gd name="connsiteY212" fmla="*/ 1086470 h 6858000"/>
              <a:gd name="connsiteX213" fmla="*/ 0 w 8265502"/>
              <a:gd name="connsiteY213" fmla="*/ 432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8265502" h="6858000">
                <a:moveTo>
                  <a:pt x="5195456" y="6338077"/>
                </a:moveTo>
                <a:lnTo>
                  <a:pt x="5918072" y="6338077"/>
                </a:lnTo>
                <a:lnTo>
                  <a:pt x="6178034" y="6858000"/>
                </a:lnTo>
                <a:lnTo>
                  <a:pt x="4935495" y="6858000"/>
                </a:lnTo>
                <a:close/>
                <a:moveTo>
                  <a:pt x="3119745" y="6338077"/>
                </a:moveTo>
                <a:lnTo>
                  <a:pt x="3842361" y="6338077"/>
                </a:lnTo>
                <a:lnTo>
                  <a:pt x="4102323" y="6858000"/>
                </a:lnTo>
                <a:lnTo>
                  <a:pt x="2859784" y="6858000"/>
                </a:lnTo>
                <a:close/>
                <a:moveTo>
                  <a:pt x="1044037" y="6338077"/>
                </a:moveTo>
                <a:lnTo>
                  <a:pt x="1766653" y="6338077"/>
                </a:lnTo>
                <a:lnTo>
                  <a:pt x="2026615" y="6858000"/>
                </a:lnTo>
                <a:lnTo>
                  <a:pt x="784076" y="6858000"/>
                </a:lnTo>
                <a:close/>
                <a:moveTo>
                  <a:pt x="3179" y="5766324"/>
                </a:moveTo>
                <a:lnTo>
                  <a:pt x="725796" y="5766324"/>
                </a:lnTo>
                <a:lnTo>
                  <a:pt x="999515" y="6313762"/>
                </a:lnTo>
                <a:lnTo>
                  <a:pt x="727396" y="6858000"/>
                </a:lnTo>
                <a:lnTo>
                  <a:pt x="1580" y="6858000"/>
                </a:lnTo>
                <a:lnTo>
                  <a:pt x="0" y="6854841"/>
                </a:lnTo>
                <a:lnTo>
                  <a:pt x="0" y="5772682"/>
                </a:lnTo>
                <a:close/>
                <a:moveTo>
                  <a:pt x="6243369" y="5763125"/>
                </a:moveTo>
                <a:lnTo>
                  <a:pt x="6965986" y="5763125"/>
                </a:lnTo>
                <a:lnTo>
                  <a:pt x="7239705" y="6310563"/>
                </a:lnTo>
                <a:lnTo>
                  <a:pt x="6965986" y="6858000"/>
                </a:lnTo>
                <a:lnTo>
                  <a:pt x="6243369" y="6858000"/>
                </a:lnTo>
                <a:lnTo>
                  <a:pt x="5969650" y="6310563"/>
                </a:lnTo>
                <a:close/>
                <a:moveTo>
                  <a:pt x="4154596" y="5763125"/>
                </a:moveTo>
                <a:lnTo>
                  <a:pt x="4877213" y="5763125"/>
                </a:lnTo>
                <a:lnTo>
                  <a:pt x="5150931" y="6310563"/>
                </a:lnTo>
                <a:lnTo>
                  <a:pt x="4877213" y="6858000"/>
                </a:lnTo>
                <a:lnTo>
                  <a:pt x="4154596" y="6858000"/>
                </a:lnTo>
                <a:lnTo>
                  <a:pt x="3880877" y="6310563"/>
                </a:lnTo>
                <a:close/>
                <a:moveTo>
                  <a:pt x="2078889" y="5763125"/>
                </a:moveTo>
                <a:lnTo>
                  <a:pt x="2801505" y="5763125"/>
                </a:lnTo>
                <a:lnTo>
                  <a:pt x="3075224" y="6310563"/>
                </a:lnTo>
                <a:lnTo>
                  <a:pt x="2801505" y="6858000"/>
                </a:lnTo>
                <a:lnTo>
                  <a:pt x="2078889" y="6858000"/>
                </a:lnTo>
                <a:lnTo>
                  <a:pt x="1805170" y="6310563"/>
                </a:lnTo>
                <a:close/>
                <a:moveTo>
                  <a:pt x="3119748" y="5187603"/>
                </a:moveTo>
                <a:lnTo>
                  <a:pt x="3842363" y="5187603"/>
                </a:lnTo>
                <a:lnTo>
                  <a:pt x="4116082" y="5735041"/>
                </a:lnTo>
                <a:lnTo>
                  <a:pt x="3842363" y="6282478"/>
                </a:lnTo>
                <a:lnTo>
                  <a:pt x="3119748" y="6282478"/>
                </a:lnTo>
                <a:lnTo>
                  <a:pt x="2846029" y="5735041"/>
                </a:lnTo>
                <a:close/>
                <a:moveTo>
                  <a:pt x="1044038" y="5187603"/>
                </a:moveTo>
                <a:lnTo>
                  <a:pt x="1766654" y="5187603"/>
                </a:lnTo>
                <a:lnTo>
                  <a:pt x="2040373" y="5735041"/>
                </a:lnTo>
                <a:lnTo>
                  <a:pt x="1766654" y="6282478"/>
                </a:lnTo>
                <a:lnTo>
                  <a:pt x="1044038" y="6282478"/>
                </a:lnTo>
                <a:lnTo>
                  <a:pt x="770319" y="5735041"/>
                </a:lnTo>
                <a:close/>
                <a:moveTo>
                  <a:pt x="2078891" y="4612651"/>
                </a:moveTo>
                <a:lnTo>
                  <a:pt x="2801507" y="4612651"/>
                </a:lnTo>
                <a:lnTo>
                  <a:pt x="3075227" y="5160089"/>
                </a:lnTo>
                <a:lnTo>
                  <a:pt x="2801507" y="5707526"/>
                </a:lnTo>
                <a:lnTo>
                  <a:pt x="2078891" y="5707526"/>
                </a:lnTo>
                <a:lnTo>
                  <a:pt x="1805171" y="5160089"/>
                </a:lnTo>
                <a:close/>
                <a:moveTo>
                  <a:pt x="3182" y="4612651"/>
                </a:moveTo>
                <a:lnTo>
                  <a:pt x="725798" y="4612651"/>
                </a:lnTo>
                <a:lnTo>
                  <a:pt x="999517" y="5160089"/>
                </a:lnTo>
                <a:lnTo>
                  <a:pt x="725798" y="5707526"/>
                </a:lnTo>
                <a:lnTo>
                  <a:pt x="3182" y="5707526"/>
                </a:lnTo>
                <a:lnTo>
                  <a:pt x="0" y="5701162"/>
                </a:lnTo>
                <a:lnTo>
                  <a:pt x="0" y="4619015"/>
                </a:lnTo>
                <a:close/>
                <a:moveTo>
                  <a:pt x="5195456" y="4037129"/>
                </a:moveTo>
                <a:lnTo>
                  <a:pt x="5918073" y="4037129"/>
                </a:lnTo>
                <a:lnTo>
                  <a:pt x="6191792" y="4584567"/>
                </a:lnTo>
                <a:lnTo>
                  <a:pt x="5918073" y="5132004"/>
                </a:lnTo>
                <a:lnTo>
                  <a:pt x="5195456" y="5132004"/>
                </a:lnTo>
                <a:lnTo>
                  <a:pt x="4921737" y="4584567"/>
                </a:lnTo>
                <a:close/>
                <a:moveTo>
                  <a:pt x="3119749" y="4037129"/>
                </a:moveTo>
                <a:lnTo>
                  <a:pt x="3842364" y="4037129"/>
                </a:lnTo>
                <a:lnTo>
                  <a:pt x="4116083" y="4584567"/>
                </a:lnTo>
                <a:lnTo>
                  <a:pt x="3842364" y="5132004"/>
                </a:lnTo>
                <a:lnTo>
                  <a:pt x="3119749" y="5132004"/>
                </a:lnTo>
                <a:lnTo>
                  <a:pt x="2846030" y="4584567"/>
                </a:lnTo>
                <a:close/>
                <a:moveTo>
                  <a:pt x="1044040" y="4037129"/>
                </a:moveTo>
                <a:lnTo>
                  <a:pt x="1766657" y="4037129"/>
                </a:lnTo>
                <a:lnTo>
                  <a:pt x="2040376" y="4584567"/>
                </a:lnTo>
                <a:lnTo>
                  <a:pt x="1766657" y="5132004"/>
                </a:lnTo>
                <a:lnTo>
                  <a:pt x="1044040" y="5132004"/>
                </a:lnTo>
                <a:lnTo>
                  <a:pt x="770321" y="4584567"/>
                </a:lnTo>
                <a:close/>
                <a:moveTo>
                  <a:pt x="2078891" y="3458978"/>
                </a:moveTo>
                <a:lnTo>
                  <a:pt x="2801507" y="3458978"/>
                </a:lnTo>
                <a:lnTo>
                  <a:pt x="3075227" y="4006416"/>
                </a:lnTo>
                <a:lnTo>
                  <a:pt x="2801507" y="4553853"/>
                </a:lnTo>
                <a:lnTo>
                  <a:pt x="2078891" y="4553853"/>
                </a:lnTo>
                <a:lnTo>
                  <a:pt x="1805171" y="4006416"/>
                </a:lnTo>
                <a:close/>
                <a:moveTo>
                  <a:pt x="3182" y="3458978"/>
                </a:moveTo>
                <a:lnTo>
                  <a:pt x="725798" y="3458978"/>
                </a:lnTo>
                <a:lnTo>
                  <a:pt x="999517" y="4006416"/>
                </a:lnTo>
                <a:lnTo>
                  <a:pt x="725798" y="4553853"/>
                </a:lnTo>
                <a:lnTo>
                  <a:pt x="3182" y="4553853"/>
                </a:lnTo>
                <a:lnTo>
                  <a:pt x="0" y="4547489"/>
                </a:lnTo>
                <a:lnTo>
                  <a:pt x="0" y="3465342"/>
                </a:lnTo>
                <a:close/>
                <a:moveTo>
                  <a:pt x="1044040" y="2883459"/>
                </a:moveTo>
                <a:lnTo>
                  <a:pt x="1766657" y="2883459"/>
                </a:lnTo>
                <a:lnTo>
                  <a:pt x="2040376" y="3430894"/>
                </a:lnTo>
                <a:lnTo>
                  <a:pt x="1766657" y="3978331"/>
                </a:lnTo>
                <a:lnTo>
                  <a:pt x="1044040" y="3978331"/>
                </a:lnTo>
                <a:lnTo>
                  <a:pt x="770321" y="3430894"/>
                </a:lnTo>
                <a:close/>
                <a:moveTo>
                  <a:pt x="3119749" y="2883458"/>
                </a:moveTo>
                <a:lnTo>
                  <a:pt x="3842364" y="2883458"/>
                </a:lnTo>
                <a:lnTo>
                  <a:pt x="4116083" y="3430894"/>
                </a:lnTo>
                <a:lnTo>
                  <a:pt x="3842364" y="3978331"/>
                </a:lnTo>
                <a:lnTo>
                  <a:pt x="3119749" y="3978331"/>
                </a:lnTo>
                <a:lnTo>
                  <a:pt x="2846030" y="3430894"/>
                </a:lnTo>
                <a:close/>
                <a:moveTo>
                  <a:pt x="3182" y="2305308"/>
                </a:moveTo>
                <a:lnTo>
                  <a:pt x="725799" y="2305308"/>
                </a:lnTo>
                <a:lnTo>
                  <a:pt x="999517" y="2852745"/>
                </a:lnTo>
                <a:lnTo>
                  <a:pt x="725799" y="3400180"/>
                </a:lnTo>
                <a:lnTo>
                  <a:pt x="3182" y="3400180"/>
                </a:lnTo>
                <a:lnTo>
                  <a:pt x="0" y="3393816"/>
                </a:lnTo>
                <a:lnTo>
                  <a:pt x="0" y="2311672"/>
                </a:lnTo>
                <a:close/>
                <a:moveTo>
                  <a:pt x="2078891" y="2305306"/>
                </a:moveTo>
                <a:lnTo>
                  <a:pt x="2801507" y="2305306"/>
                </a:lnTo>
                <a:lnTo>
                  <a:pt x="3075227" y="2852744"/>
                </a:lnTo>
                <a:lnTo>
                  <a:pt x="2801507" y="3400179"/>
                </a:lnTo>
                <a:lnTo>
                  <a:pt x="2078891" y="3400179"/>
                </a:lnTo>
                <a:lnTo>
                  <a:pt x="1805171" y="2852744"/>
                </a:lnTo>
                <a:close/>
                <a:moveTo>
                  <a:pt x="4154597" y="2305305"/>
                </a:moveTo>
                <a:lnTo>
                  <a:pt x="4877214" y="2305305"/>
                </a:lnTo>
                <a:lnTo>
                  <a:pt x="5150933" y="2852744"/>
                </a:lnTo>
                <a:lnTo>
                  <a:pt x="4877214" y="3400179"/>
                </a:lnTo>
                <a:lnTo>
                  <a:pt x="4154597" y="3400179"/>
                </a:lnTo>
                <a:lnTo>
                  <a:pt x="3880878" y="2852744"/>
                </a:lnTo>
                <a:close/>
                <a:moveTo>
                  <a:pt x="1044040" y="1729785"/>
                </a:moveTo>
                <a:lnTo>
                  <a:pt x="1766657" y="1729785"/>
                </a:lnTo>
                <a:lnTo>
                  <a:pt x="2040376" y="2277224"/>
                </a:lnTo>
                <a:lnTo>
                  <a:pt x="1766657" y="2824659"/>
                </a:lnTo>
                <a:lnTo>
                  <a:pt x="1044040" y="2824659"/>
                </a:lnTo>
                <a:lnTo>
                  <a:pt x="770321" y="2277224"/>
                </a:lnTo>
                <a:close/>
                <a:moveTo>
                  <a:pt x="3119749" y="1729784"/>
                </a:moveTo>
                <a:lnTo>
                  <a:pt x="3842364" y="1729784"/>
                </a:lnTo>
                <a:lnTo>
                  <a:pt x="4116083" y="2277222"/>
                </a:lnTo>
                <a:lnTo>
                  <a:pt x="3842364" y="2824659"/>
                </a:lnTo>
                <a:lnTo>
                  <a:pt x="3119749" y="2824659"/>
                </a:lnTo>
                <a:lnTo>
                  <a:pt x="2846030" y="2277222"/>
                </a:lnTo>
                <a:close/>
                <a:moveTo>
                  <a:pt x="3182" y="1151633"/>
                </a:moveTo>
                <a:lnTo>
                  <a:pt x="725799" y="1151633"/>
                </a:lnTo>
                <a:lnTo>
                  <a:pt x="999517" y="1699071"/>
                </a:lnTo>
                <a:lnTo>
                  <a:pt x="725799" y="2246508"/>
                </a:lnTo>
                <a:lnTo>
                  <a:pt x="3182" y="2246508"/>
                </a:lnTo>
                <a:lnTo>
                  <a:pt x="0" y="2240144"/>
                </a:lnTo>
                <a:lnTo>
                  <a:pt x="0" y="1157997"/>
                </a:lnTo>
                <a:close/>
                <a:moveTo>
                  <a:pt x="2078891" y="1151632"/>
                </a:moveTo>
                <a:lnTo>
                  <a:pt x="2801507" y="1151632"/>
                </a:lnTo>
                <a:lnTo>
                  <a:pt x="3075227" y="1699069"/>
                </a:lnTo>
                <a:lnTo>
                  <a:pt x="2801507" y="2246507"/>
                </a:lnTo>
                <a:lnTo>
                  <a:pt x="2078891" y="2246507"/>
                </a:lnTo>
                <a:lnTo>
                  <a:pt x="1805172" y="1699069"/>
                </a:lnTo>
                <a:close/>
                <a:moveTo>
                  <a:pt x="4154597" y="1151631"/>
                </a:moveTo>
                <a:lnTo>
                  <a:pt x="4877214" y="1151631"/>
                </a:lnTo>
                <a:lnTo>
                  <a:pt x="5150933" y="1699069"/>
                </a:lnTo>
                <a:lnTo>
                  <a:pt x="4877214" y="2246506"/>
                </a:lnTo>
                <a:lnTo>
                  <a:pt x="4154597" y="2246506"/>
                </a:lnTo>
                <a:lnTo>
                  <a:pt x="3880878" y="1699069"/>
                </a:lnTo>
                <a:close/>
                <a:moveTo>
                  <a:pt x="1044040" y="576110"/>
                </a:moveTo>
                <a:lnTo>
                  <a:pt x="1766657" y="576110"/>
                </a:lnTo>
                <a:lnTo>
                  <a:pt x="2040377" y="1123549"/>
                </a:lnTo>
                <a:lnTo>
                  <a:pt x="1766657" y="1670985"/>
                </a:lnTo>
                <a:lnTo>
                  <a:pt x="1044040" y="1670985"/>
                </a:lnTo>
                <a:lnTo>
                  <a:pt x="770321" y="1123549"/>
                </a:lnTo>
                <a:close/>
                <a:moveTo>
                  <a:pt x="3119749" y="576109"/>
                </a:moveTo>
                <a:lnTo>
                  <a:pt x="3842364" y="576109"/>
                </a:lnTo>
                <a:lnTo>
                  <a:pt x="4116083" y="1123547"/>
                </a:lnTo>
                <a:lnTo>
                  <a:pt x="3842364" y="1670984"/>
                </a:lnTo>
                <a:lnTo>
                  <a:pt x="3119749" y="1670984"/>
                </a:lnTo>
                <a:lnTo>
                  <a:pt x="2846030" y="1123547"/>
                </a:lnTo>
                <a:close/>
                <a:moveTo>
                  <a:pt x="5195456" y="576108"/>
                </a:moveTo>
                <a:lnTo>
                  <a:pt x="5918073" y="576108"/>
                </a:lnTo>
                <a:lnTo>
                  <a:pt x="6191792" y="1123546"/>
                </a:lnTo>
                <a:lnTo>
                  <a:pt x="5918073" y="1670983"/>
                </a:lnTo>
                <a:lnTo>
                  <a:pt x="5195456" y="1670983"/>
                </a:lnTo>
                <a:lnTo>
                  <a:pt x="4921737" y="1123546"/>
                </a:lnTo>
                <a:close/>
                <a:moveTo>
                  <a:pt x="7025576" y="0"/>
                </a:moveTo>
                <a:lnTo>
                  <a:pt x="8265502" y="0"/>
                </a:lnTo>
                <a:lnTo>
                  <a:pt x="8006847" y="517308"/>
                </a:lnTo>
                <a:lnTo>
                  <a:pt x="7284230" y="517308"/>
                </a:lnTo>
                <a:close/>
                <a:moveTo>
                  <a:pt x="6242345" y="0"/>
                </a:moveTo>
                <a:lnTo>
                  <a:pt x="6967007" y="0"/>
                </a:lnTo>
                <a:lnTo>
                  <a:pt x="7239703" y="545393"/>
                </a:lnTo>
                <a:lnTo>
                  <a:pt x="6965984" y="1092830"/>
                </a:lnTo>
                <a:lnTo>
                  <a:pt x="6243367" y="1092830"/>
                </a:lnTo>
                <a:lnTo>
                  <a:pt x="5969648" y="545393"/>
                </a:lnTo>
                <a:close/>
                <a:moveTo>
                  <a:pt x="4936801" y="0"/>
                </a:moveTo>
                <a:lnTo>
                  <a:pt x="6176728" y="0"/>
                </a:lnTo>
                <a:lnTo>
                  <a:pt x="5918073" y="517309"/>
                </a:lnTo>
                <a:lnTo>
                  <a:pt x="5195456" y="517309"/>
                </a:lnTo>
                <a:close/>
                <a:moveTo>
                  <a:pt x="4153576" y="0"/>
                </a:moveTo>
                <a:lnTo>
                  <a:pt x="4878236" y="0"/>
                </a:lnTo>
                <a:lnTo>
                  <a:pt x="5150933" y="545395"/>
                </a:lnTo>
                <a:lnTo>
                  <a:pt x="4877214" y="1092832"/>
                </a:lnTo>
                <a:lnTo>
                  <a:pt x="4154597" y="1092832"/>
                </a:lnTo>
                <a:lnTo>
                  <a:pt x="3880878" y="545395"/>
                </a:lnTo>
                <a:close/>
                <a:moveTo>
                  <a:pt x="2861095" y="0"/>
                </a:moveTo>
                <a:lnTo>
                  <a:pt x="4101020" y="0"/>
                </a:lnTo>
                <a:lnTo>
                  <a:pt x="3842364" y="517310"/>
                </a:lnTo>
                <a:lnTo>
                  <a:pt x="3119749" y="517310"/>
                </a:lnTo>
                <a:close/>
                <a:moveTo>
                  <a:pt x="2077870" y="0"/>
                </a:moveTo>
                <a:lnTo>
                  <a:pt x="2802528" y="0"/>
                </a:lnTo>
                <a:lnTo>
                  <a:pt x="3075227" y="545396"/>
                </a:lnTo>
                <a:lnTo>
                  <a:pt x="2801507" y="1092833"/>
                </a:lnTo>
                <a:lnTo>
                  <a:pt x="2078891" y="1092833"/>
                </a:lnTo>
                <a:lnTo>
                  <a:pt x="1805172" y="545396"/>
                </a:lnTo>
                <a:close/>
                <a:moveTo>
                  <a:pt x="785384" y="0"/>
                </a:moveTo>
                <a:lnTo>
                  <a:pt x="2025315" y="0"/>
                </a:lnTo>
                <a:lnTo>
                  <a:pt x="1766657" y="517311"/>
                </a:lnTo>
                <a:lnTo>
                  <a:pt x="1044040" y="517311"/>
                </a:lnTo>
                <a:close/>
                <a:moveTo>
                  <a:pt x="2162" y="0"/>
                </a:moveTo>
                <a:lnTo>
                  <a:pt x="726820" y="0"/>
                </a:lnTo>
                <a:lnTo>
                  <a:pt x="999517" y="545397"/>
                </a:lnTo>
                <a:lnTo>
                  <a:pt x="725799" y="1092834"/>
                </a:lnTo>
                <a:lnTo>
                  <a:pt x="3182" y="1092834"/>
                </a:lnTo>
                <a:lnTo>
                  <a:pt x="0" y="1086470"/>
                </a:lnTo>
                <a:lnTo>
                  <a:pt x="0" y="43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71657221"/>
      </p:ext>
    </p:extLst>
  </p:cSld>
  <p:clrMapOvr>
    <a:masterClrMapping/>
  </p:clrMapOvr>
  <p:transition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24244057"/>
      </p:ext>
    </p:extLst>
  </p:cSld>
  <p:clrMapOvr>
    <a:masterClrMapping/>
  </p:clrMapOvr>
  <p:transition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0090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4027394"/>
      </p:ext>
    </p:extLst>
  </p:cSld>
  <p:clrMapOvr>
    <a:masterClrMapping/>
  </p:clrMapOvr>
  <p:transition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31722798"/>
      </p:ext>
    </p:extLst>
  </p:cSld>
  <p:clrMapOvr>
    <a:masterClrMapping/>
  </p:clrMapOvr>
  <p:transition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0478643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7747C4C6-F743-4638-89B5-60146629A59E}"/>
              </a:ext>
            </a:extLst>
          </p:cNvPr>
          <p:cNvGrpSpPr/>
          <p:nvPr userDrawn="1"/>
        </p:nvGrpSpPr>
        <p:grpSpPr>
          <a:xfrm flipH="1">
            <a:off x="2657472" y="1971671"/>
            <a:ext cx="1343029" cy="1343029"/>
            <a:chOff x="2190747" y="1657346"/>
            <a:chExt cx="1343029" cy="1343029"/>
          </a:xfrm>
        </p:grpSpPr>
        <p:sp>
          <p:nvSpPr>
            <p:cNvPr id="2" name="Arc 1">
              <a:extLst>
                <a:ext uri="{FF2B5EF4-FFF2-40B4-BE49-F238E27FC236}">
                  <a16:creationId xmlns:a16="http://schemas.microsoft.com/office/drawing/2014/main" id="{B7C2B258-141E-4BC9-85CA-9FDBB30C46BF}"/>
                </a:ext>
              </a:extLst>
            </p:cNvPr>
            <p:cNvSpPr/>
            <p:nvPr userDrawn="1"/>
          </p:nvSpPr>
          <p:spPr>
            <a:xfrm>
              <a:off x="2705100" y="2190749"/>
              <a:ext cx="504825" cy="504825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4" name="Arc 3">
              <a:extLst>
                <a:ext uri="{FF2B5EF4-FFF2-40B4-BE49-F238E27FC236}">
                  <a16:creationId xmlns:a16="http://schemas.microsoft.com/office/drawing/2014/main" id="{10A7735F-90FC-4DD6-9A30-EA9FF118174A}"/>
                </a:ext>
              </a:extLst>
            </p:cNvPr>
            <p:cNvSpPr/>
            <p:nvPr userDrawn="1"/>
          </p:nvSpPr>
          <p:spPr>
            <a:xfrm>
              <a:off x="2481261" y="1947860"/>
              <a:ext cx="895351" cy="895351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black"/>
                </a:solidFill>
              </a:endParaRPr>
            </a:p>
          </p:txBody>
        </p:sp>
        <p:sp>
          <p:nvSpPr>
            <p:cNvPr id="5" name="Arc 4">
              <a:extLst>
                <a:ext uri="{FF2B5EF4-FFF2-40B4-BE49-F238E27FC236}">
                  <a16:creationId xmlns:a16="http://schemas.microsoft.com/office/drawing/2014/main" id="{3B29125C-EA5F-47C9-9310-E31997A572C3}"/>
                </a:ext>
              </a:extLst>
            </p:cNvPr>
            <p:cNvSpPr/>
            <p:nvPr userDrawn="1"/>
          </p:nvSpPr>
          <p:spPr>
            <a:xfrm>
              <a:off x="2190747" y="1657346"/>
              <a:ext cx="1343029" cy="1343029"/>
            </a:xfrm>
            <a:prstGeom prst="arc">
              <a:avLst>
                <a:gd name="adj1" fmla="val 9366810"/>
                <a:gd name="adj2" fmla="val 17844455"/>
              </a:avLst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914286"/>
              <a:endParaRPr lang="ko-KR" alt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1018896"/>
      </p:ext>
    </p:extLst>
  </p:cSld>
  <p:clrMapOvr>
    <a:masterClrMapping/>
  </p:clrMapOvr>
  <p:transition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696433"/>
      </p:ext>
    </p:extLst>
  </p:cSld>
  <p:clrMapOvr>
    <a:masterClrMapping/>
  </p:clrMapOvr>
  <p:transition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03913782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標題 4"/>
          <p:cNvSpPr txBox="1">
            <a:spLocks/>
          </p:cNvSpPr>
          <p:nvPr/>
        </p:nvSpPr>
        <p:spPr bwMode="auto">
          <a:xfrm>
            <a:off x="609601" y="5026235"/>
            <a:ext cx="5784849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normAutofit/>
          </a:bodyPr>
          <a:lstStyle/>
          <a:p>
            <a:pPr>
              <a:defRPr/>
            </a:pPr>
            <a:r>
              <a:rPr kumimoji="0" lang="en-US" altLang="zh-TW" sz="2667" b="1" dirty="0">
                <a:solidFill>
                  <a:schemeClr val="bg1">
                    <a:lumMod val="50000"/>
                  </a:schemeClr>
                </a:solidFill>
                <a:latin typeface="Eras Demi ITC" pitchFamily="34" charset="0"/>
                <a:ea typeface="+mj-ea"/>
                <a:cs typeface="+mj-cs"/>
              </a:rPr>
              <a:t>Dedicated to Customer’s Success</a:t>
            </a:r>
            <a:endParaRPr kumimoji="0" lang="zh-TW" altLang="en-US" sz="2667" b="1" dirty="0">
              <a:solidFill>
                <a:schemeClr val="bg1">
                  <a:lumMod val="50000"/>
                </a:schemeClr>
              </a:solidFill>
              <a:latin typeface="Eras Demi ITC" pitchFamily="34" charset="0"/>
              <a:ea typeface="+mj-ea"/>
              <a:cs typeface="+mj-cs"/>
            </a:endParaRPr>
          </a:p>
        </p:txBody>
      </p:sp>
      <p:pic>
        <p:nvPicPr>
          <p:cNvPr id="11" name="圖片 4" descr="dedicate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02275" y="4630949"/>
            <a:ext cx="3390900" cy="395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" name="圖片 14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67720" y="190178"/>
            <a:ext cx="1675944" cy="390473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048"/>
            <a:ext cx="12192000" cy="68549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9161796"/>
      </p:ext>
    </p:extLst>
  </p:cSld>
  <p:clrMapOvr>
    <a:masterClrMapping/>
  </p:clrMapOvr>
  <p:transition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1746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165067"/>
      </p:ext>
    </p:extLst>
  </p:cSld>
  <p:clrMapOvr>
    <a:masterClrMapping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54950092"/>
      </p:ext>
    </p:extLst>
  </p:cSld>
  <p:clrMapOvr>
    <a:masterClrMapping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564323"/>
      </p:ext>
    </p:extLst>
  </p:cSld>
  <p:clrMapOvr>
    <a:masterClrMapping/>
  </p:clrMapOvr>
  <p:transition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7CF074AD-5A0D-40B4-813D-34862D7DF200}"/>
              </a:ext>
            </a:extLst>
          </p:cNvPr>
          <p:cNvSpPr/>
          <p:nvPr userDrawn="1"/>
        </p:nvSpPr>
        <p:spPr>
          <a:xfrm>
            <a:off x="0" y="-1"/>
            <a:ext cx="12192000" cy="914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36F6D66-F2F9-4BF4-99F9-B1BA1142497F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684354"/>
      </p:ext>
    </p:extLst>
  </p:cSld>
  <p:clrMapOvr>
    <a:masterClrMapping/>
  </p:clrMapOvr>
  <p:transition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BAAB49C-82D6-462D-8630-09F94CD9C293}"/>
              </a:ext>
            </a:extLst>
          </p:cNvPr>
          <p:cNvSpPr/>
          <p:nvPr userDrawn="1"/>
        </p:nvSpPr>
        <p:spPr>
          <a:xfrm>
            <a:off x="0" y="-1"/>
            <a:ext cx="12192000" cy="65314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8D265AB-C1BD-4CEB-AE14-D0E6C976BF8A}"/>
              </a:ext>
            </a:extLst>
          </p:cNvPr>
          <p:cNvSpPr/>
          <p:nvPr userDrawn="1"/>
        </p:nvSpPr>
        <p:spPr>
          <a:xfrm>
            <a:off x="722811" y="291737"/>
            <a:ext cx="10519955" cy="77201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73C4845-8216-4B2A-A66E-536E74678B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FF96AC6-9B82-47F8-82E6-EA6FB9EA9653}"/>
              </a:ext>
            </a:extLst>
          </p:cNvPr>
          <p:cNvSpPr/>
          <p:nvPr userDrawn="1"/>
        </p:nvSpPr>
        <p:spPr>
          <a:xfrm>
            <a:off x="0" y="6792686"/>
            <a:ext cx="12192000" cy="6531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515308"/>
      </p:ext>
    </p:extLst>
  </p:cSld>
  <p:clrMapOvr>
    <a:masterClrMapping/>
  </p:clrMapOvr>
  <p:transition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2087654"/>
      </p:ext>
    </p:extLst>
  </p:cSld>
  <p:clrMapOvr>
    <a:masterClrMapping/>
  </p:clrMapOvr>
  <p:transition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Freeform 44">
            <a:extLst>
              <a:ext uri="{FF2B5EF4-FFF2-40B4-BE49-F238E27FC236}">
                <a16:creationId xmlns:a16="http://schemas.microsoft.com/office/drawing/2014/main" id="{C07FBD2D-6A89-414D-85F9-7BB69D5020BD}"/>
              </a:ext>
            </a:extLst>
          </p:cNvPr>
          <p:cNvSpPr>
            <a:spLocks noChangeAspect="1"/>
          </p:cNvSpPr>
          <p:nvPr/>
        </p:nvSpPr>
        <p:spPr>
          <a:xfrm>
            <a:off x="8608025" y="14574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2700" dirty="0">
              <a:solidFill>
                <a:prstClr val="black"/>
              </a:solidFill>
            </a:endParaRPr>
          </a:p>
        </p:txBody>
      </p:sp>
      <p:sp>
        <p:nvSpPr>
          <p:cNvPr id="7" name="Freeform 44">
            <a:extLst>
              <a:ext uri="{FF2B5EF4-FFF2-40B4-BE49-F238E27FC236}">
                <a16:creationId xmlns:a16="http://schemas.microsoft.com/office/drawing/2014/main" id="{B11ECC53-3D93-4507-89DA-7C96C5F98371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681574" y="239085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2700" dirty="0">
              <a:solidFill>
                <a:prstClr val="black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5B2F270D-6127-4230-AAA0-00D1740544F6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1811890" y="252965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1FCAD4D1-1D22-4C76-A670-F8AC37A106D2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9117565" y="15962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Freeform 44">
            <a:extLst>
              <a:ext uri="{FF2B5EF4-FFF2-40B4-BE49-F238E27FC236}">
                <a16:creationId xmlns:a16="http://schemas.microsoft.com/office/drawing/2014/main" id="{C3AF9648-F60B-452B-86AC-AB13E224D3FD}"/>
              </a:ext>
            </a:extLst>
          </p:cNvPr>
          <p:cNvSpPr>
            <a:spLocks noChangeAspect="1"/>
          </p:cNvSpPr>
          <p:nvPr userDrawn="1"/>
        </p:nvSpPr>
        <p:spPr>
          <a:xfrm>
            <a:off x="4705886" y="4314903"/>
            <a:ext cx="2915574" cy="1570864"/>
          </a:xfrm>
          <a:custGeom>
            <a:avLst/>
            <a:gdLst>
              <a:gd name="connsiteX0" fmla="*/ 759126 w 2031627"/>
              <a:gd name="connsiteY0" fmla="*/ 175 h 1094607"/>
              <a:gd name="connsiteX1" fmla="*/ 1202563 w 2031627"/>
              <a:gd name="connsiteY1" fmla="*/ 233386 h 1094607"/>
              <a:gd name="connsiteX2" fmla="*/ 1517075 w 2031627"/>
              <a:gd name="connsiteY2" fmla="*/ 223857 h 1094607"/>
              <a:gd name="connsiteX3" fmla="*/ 1636027 w 2031627"/>
              <a:gd name="connsiteY3" fmla="*/ 467173 h 1094607"/>
              <a:gd name="connsiteX4" fmla="*/ 1993043 w 2031627"/>
              <a:gd name="connsiteY4" fmla="*/ 605752 h 1094607"/>
              <a:gd name="connsiteX5" fmla="*/ 1981034 w 2031627"/>
              <a:gd name="connsiteY5" fmla="*/ 927342 h 1094607"/>
              <a:gd name="connsiteX6" fmla="*/ 1635570 w 2031627"/>
              <a:gd name="connsiteY6" fmla="*/ 1094607 h 1094607"/>
              <a:gd name="connsiteX7" fmla="*/ 417697 w 2031627"/>
              <a:gd name="connsiteY7" fmla="*/ 1091009 h 1094607"/>
              <a:gd name="connsiteX8" fmla="*/ 4450 w 2031627"/>
              <a:gd name="connsiteY8" fmla="*/ 817631 h 1094607"/>
              <a:gd name="connsiteX9" fmla="*/ 298401 w 2031627"/>
              <a:gd name="connsiteY9" fmla="*/ 448930 h 1094607"/>
              <a:gd name="connsiteX10" fmla="*/ 704111 w 2031627"/>
              <a:gd name="connsiteY10" fmla="*/ 3572 h 1094607"/>
              <a:gd name="connsiteX11" fmla="*/ 759126 w 2031627"/>
              <a:gd name="connsiteY11" fmla="*/ 175 h 1094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31627" h="1094607">
                <a:moveTo>
                  <a:pt x="759126" y="175"/>
                </a:moveTo>
                <a:cubicBezTo>
                  <a:pt x="1025636" y="-5883"/>
                  <a:pt x="1164300" y="146830"/>
                  <a:pt x="1202563" y="233386"/>
                </a:cubicBezTo>
                <a:cubicBezTo>
                  <a:pt x="1282888" y="192395"/>
                  <a:pt x="1410516" y="166317"/>
                  <a:pt x="1517075" y="223857"/>
                </a:cubicBezTo>
                <a:cubicBezTo>
                  <a:pt x="1603843" y="265350"/>
                  <a:pt x="1655398" y="364274"/>
                  <a:pt x="1636027" y="467173"/>
                </a:cubicBezTo>
                <a:cubicBezTo>
                  <a:pt x="1818665" y="436910"/>
                  <a:pt x="1962089" y="552744"/>
                  <a:pt x="1993043" y="605752"/>
                </a:cubicBezTo>
                <a:cubicBezTo>
                  <a:pt x="2033585" y="679331"/>
                  <a:pt x="2059020" y="824827"/>
                  <a:pt x="1981034" y="927342"/>
                </a:cubicBezTo>
                <a:cubicBezTo>
                  <a:pt x="1895034" y="1028063"/>
                  <a:pt x="1787166" y="1085614"/>
                  <a:pt x="1635570" y="1094607"/>
                </a:cubicBezTo>
                <a:lnTo>
                  <a:pt x="417697" y="1091009"/>
                </a:lnTo>
                <a:cubicBezTo>
                  <a:pt x="190851" y="1097978"/>
                  <a:pt x="45994" y="1027462"/>
                  <a:pt x="4450" y="817631"/>
                </a:cubicBezTo>
                <a:cubicBezTo>
                  <a:pt x="-12314" y="719312"/>
                  <a:pt x="4831" y="512100"/>
                  <a:pt x="298401" y="448930"/>
                </a:cubicBezTo>
                <a:cubicBezTo>
                  <a:pt x="297213" y="309047"/>
                  <a:pt x="387539" y="53920"/>
                  <a:pt x="704111" y="3572"/>
                </a:cubicBezTo>
                <a:cubicBezTo>
                  <a:pt x="723022" y="1690"/>
                  <a:pt x="741358" y="579"/>
                  <a:pt x="759126" y="175"/>
                </a:cubicBezTo>
                <a:close/>
              </a:path>
            </a:pathLst>
          </a:custGeom>
          <a:solidFill>
            <a:schemeClr val="bg1"/>
          </a:solidFill>
          <a:ln w="889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2700" dirty="0">
              <a:solidFill>
                <a:prstClr val="black"/>
              </a:solidFill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DE84C9C-AE4C-4919-85E3-27955132D9EC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5202790" y="4453705"/>
            <a:ext cx="1293260" cy="1293260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7031886"/>
      </p:ext>
    </p:extLst>
  </p:cSld>
  <p:clrMapOvr>
    <a:masterClrMapping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AB178950-6460-489A-86E8-DA7944855983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1875633" y="1819076"/>
            <a:ext cx="9593277" cy="2645996"/>
          </a:xfrm>
          <a:custGeom>
            <a:avLst/>
            <a:gdLst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0 w 6913722"/>
              <a:gd name="connsiteY3" fmla="*/ 1800200 h 1800200"/>
              <a:gd name="connsiteX4" fmla="*/ 0 w 6913722"/>
              <a:gd name="connsiteY4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103257 w 6913722"/>
              <a:gd name="connsiteY3" fmla="*/ 1791789 h 1800200"/>
              <a:gd name="connsiteX4" fmla="*/ 0 w 6913722"/>
              <a:gd name="connsiteY4" fmla="*/ 1800200 h 1800200"/>
              <a:gd name="connsiteX5" fmla="*/ 0 w 6913722"/>
              <a:gd name="connsiteY5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103257 w 6913722"/>
              <a:gd name="connsiteY4" fmla="*/ 1791789 h 1800200"/>
              <a:gd name="connsiteX5" fmla="*/ 0 w 6913722"/>
              <a:gd name="connsiteY5" fmla="*/ 1800200 h 1800200"/>
              <a:gd name="connsiteX6" fmla="*/ 0 w 6913722"/>
              <a:gd name="connsiteY6" fmla="*/ 0 h 1800200"/>
              <a:gd name="connsiteX0" fmla="*/ 0 w 6913722"/>
              <a:gd name="connsiteY0" fmla="*/ 0 h 1800200"/>
              <a:gd name="connsiteX1" fmla="*/ 6913722 w 6913722"/>
              <a:gd name="connsiteY1" fmla="*/ 0 h 1800200"/>
              <a:gd name="connsiteX2" fmla="*/ 6913722 w 6913722"/>
              <a:gd name="connsiteY2" fmla="*/ 1800200 h 1800200"/>
              <a:gd name="connsiteX3" fmla="*/ 1489151 w 6913722"/>
              <a:gd name="connsiteY3" fmla="*/ 1800178 h 1800200"/>
              <a:gd name="connsiteX4" fmla="*/ 1287815 w 6913722"/>
              <a:gd name="connsiteY4" fmla="*/ 1791789 h 1800200"/>
              <a:gd name="connsiteX5" fmla="*/ 1103257 w 6913722"/>
              <a:gd name="connsiteY5" fmla="*/ 1791789 h 1800200"/>
              <a:gd name="connsiteX6" fmla="*/ 0 w 6913722"/>
              <a:gd name="connsiteY6" fmla="*/ 1800200 h 1800200"/>
              <a:gd name="connsiteX7" fmla="*/ 0 w 6913722"/>
              <a:gd name="connsiteY7" fmla="*/ 0 h 1800200"/>
              <a:gd name="connsiteX0" fmla="*/ 0 w 6913722"/>
              <a:gd name="connsiteY0" fmla="*/ 0 h 1951179"/>
              <a:gd name="connsiteX1" fmla="*/ 6913722 w 6913722"/>
              <a:gd name="connsiteY1" fmla="*/ 0 h 1951179"/>
              <a:gd name="connsiteX2" fmla="*/ 6913722 w 6913722"/>
              <a:gd name="connsiteY2" fmla="*/ 1800200 h 1951179"/>
              <a:gd name="connsiteX3" fmla="*/ 1489151 w 6913722"/>
              <a:gd name="connsiteY3" fmla="*/ 1800178 h 1951179"/>
              <a:gd name="connsiteX4" fmla="*/ 1296204 w 6913722"/>
              <a:gd name="connsiteY4" fmla="*/ 1951179 h 1951179"/>
              <a:gd name="connsiteX5" fmla="*/ 1103257 w 6913722"/>
              <a:gd name="connsiteY5" fmla="*/ 1791789 h 1951179"/>
              <a:gd name="connsiteX6" fmla="*/ 0 w 6913722"/>
              <a:gd name="connsiteY6" fmla="*/ 1800200 h 1951179"/>
              <a:gd name="connsiteX7" fmla="*/ 0 w 6913722"/>
              <a:gd name="connsiteY7" fmla="*/ 0 h 1951179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303214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  <a:gd name="connsiteX0" fmla="*/ 0 w 6913722"/>
              <a:gd name="connsiteY0" fmla="*/ 0 h 2002718"/>
              <a:gd name="connsiteX1" fmla="*/ 6913722 w 6913722"/>
              <a:gd name="connsiteY1" fmla="*/ 0 h 2002718"/>
              <a:gd name="connsiteX2" fmla="*/ 6913722 w 6913722"/>
              <a:gd name="connsiteY2" fmla="*/ 1800200 h 2002718"/>
              <a:gd name="connsiteX3" fmla="*/ 1489151 w 6913722"/>
              <a:gd name="connsiteY3" fmla="*/ 1800178 h 2002718"/>
              <a:gd name="connsiteX4" fmla="*/ 1289193 w 6913722"/>
              <a:gd name="connsiteY4" fmla="*/ 2002718 h 2002718"/>
              <a:gd name="connsiteX5" fmla="*/ 1103257 w 6913722"/>
              <a:gd name="connsiteY5" fmla="*/ 1791789 h 2002718"/>
              <a:gd name="connsiteX6" fmla="*/ 0 w 6913722"/>
              <a:gd name="connsiteY6" fmla="*/ 1800200 h 2002718"/>
              <a:gd name="connsiteX7" fmla="*/ 0 w 6913722"/>
              <a:gd name="connsiteY7" fmla="*/ 0 h 2002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3722" h="2002718">
                <a:moveTo>
                  <a:pt x="0" y="0"/>
                </a:moveTo>
                <a:lnTo>
                  <a:pt x="6913722" y="0"/>
                </a:lnTo>
                <a:lnTo>
                  <a:pt x="6913722" y="1800200"/>
                </a:lnTo>
                <a:lnTo>
                  <a:pt x="1489151" y="1800178"/>
                </a:lnTo>
                <a:lnTo>
                  <a:pt x="1289193" y="2002718"/>
                </a:lnTo>
                <a:lnTo>
                  <a:pt x="1103257" y="1791789"/>
                </a:lnTo>
                <a:lnTo>
                  <a:pt x="0" y="18002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914423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50AE06E-08A3-48B7-8322-CE3798623A8B}"/>
              </a:ext>
            </a:extLst>
          </p:cNvPr>
          <p:cNvSpPr/>
          <p:nvPr userDrawn="1"/>
        </p:nvSpPr>
        <p:spPr>
          <a:xfrm>
            <a:off x="-1" y="1819076"/>
            <a:ext cx="1875635" cy="2389975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A708D5EC-6A83-4792-81FB-2ECCB0ABE2A2}"/>
              </a:ext>
            </a:extLst>
          </p:cNvPr>
          <p:cNvSpPr>
            <a:spLocks noGrp="1"/>
          </p:cNvSpPr>
          <p:nvPr>
            <p:ph type="pic" sz="quarter" idx="58" hasCustomPrompt="1"/>
          </p:nvPr>
        </p:nvSpPr>
        <p:spPr>
          <a:xfrm>
            <a:off x="9615413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DD53BE75-DFE8-4D1E-89D4-0824C71EED78}"/>
              </a:ext>
            </a:extLst>
          </p:cNvPr>
          <p:cNvSpPr>
            <a:spLocks noGrp="1"/>
          </p:cNvSpPr>
          <p:nvPr>
            <p:ph type="pic" sz="quarter" idx="59" hasCustomPrompt="1"/>
          </p:nvPr>
        </p:nvSpPr>
        <p:spPr>
          <a:xfrm>
            <a:off x="7570712" y="4396978"/>
            <a:ext cx="1853497" cy="16704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93642239-33D4-4D2F-AC90-7781FC846D6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03424746"/>
      </p:ext>
    </p:extLst>
  </p:cSld>
  <p:clrMapOvr>
    <a:masterClrMapping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723FA40-FCE6-4B16-AF36-281B510020EB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733463" y="1792600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198B135-3ED1-42E9-A42D-5B4F7F10C237}"/>
              </a:ext>
            </a:extLst>
          </p:cNvPr>
          <p:cNvSpPr>
            <a:spLocks noGrp="1"/>
          </p:cNvSpPr>
          <p:nvPr>
            <p:ph type="pic" sz="quarter" idx="54" hasCustomPrompt="1"/>
          </p:nvPr>
        </p:nvSpPr>
        <p:spPr>
          <a:xfrm>
            <a:off x="733463" y="2878386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0371065-5281-4086-9A62-2FB24E56E50B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733463" y="3964172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1805CC9B-AA32-4069-B262-3DA21DB7FF55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33463" y="5049957"/>
            <a:ext cx="1800000" cy="1008000"/>
          </a:xfrm>
          <a:prstGeom prst="roundRect">
            <a:avLst>
              <a:gd name="adj" fmla="val 7223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/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EAF47A72-6930-4058-A5F2-8E8A5F1A5B4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82250394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標題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內容版面配置區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4215817466"/>
      </p:ext>
    </p:extLst>
  </p:cSld>
  <p:clrMapOvr>
    <a:masterClrMapping/>
  </p:clrMapOvr>
  <p:transition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E514C0E-C202-46C1-9852-BA3E45CA02B3}"/>
              </a:ext>
            </a:extLst>
          </p:cNvPr>
          <p:cNvSpPr/>
          <p:nvPr userDrawn="1"/>
        </p:nvSpPr>
        <p:spPr>
          <a:xfrm>
            <a:off x="9315811" y="3209360"/>
            <a:ext cx="2160000" cy="1440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F202D61-F30B-4228-A377-5750CAA2B9B7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9315811" y="177303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C423E02-128E-42A1-8953-2DE50A51FCF9}"/>
              </a:ext>
            </a:extLst>
          </p:cNvPr>
          <p:cNvSpPr/>
          <p:nvPr userDrawn="1"/>
        </p:nvSpPr>
        <p:spPr>
          <a:xfrm>
            <a:off x="7155811" y="4645814"/>
            <a:ext cx="2160000" cy="144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6F87C8A-190B-4FCA-A7E1-913DC2A32AA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315811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A0A630E-93DB-487F-929A-17764764CDB1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715559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711B731-17ED-4D6F-800A-73D3A14C3992}"/>
              </a:ext>
            </a:extLst>
          </p:cNvPr>
          <p:cNvSpPr/>
          <p:nvPr userDrawn="1"/>
        </p:nvSpPr>
        <p:spPr>
          <a:xfrm>
            <a:off x="7155811" y="1773034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6746A58-880F-470E-AAFB-4D7CB30D2CF6}"/>
              </a:ext>
            </a:extLst>
          </p:cNvPr>
          <p:cNvSpPr/>
          <p:nvPr userDrawn="1"/>
        </p:nvSpPr>
        <p:spPr>
          <a:xfrm>
            <a:off x="4995381" y="3209360"/>
            <a:ext cx="2160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FBD37972-1F7F-4C9E-A6D4-C90E3B8369F0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994903" y="4645814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8E23BEDE-B250-40DE-8D39-C0803D8CC43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2835166" y="3209360"/>
            <a:ext cx="2160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D3AFCEB-A5C6-4DD3-BD22-AE741EDA18AE}"/>
              </a:ext>
            </a:extLst>
          </p:cNvPr>
          <p:cNvSpPr/>
          <p:nvPr userDrawn="1"/>
        </p:nvSpPr>
        <p:spPr>
          <a:xfrm>
            <a:off x="674951" y="3209360"/>
            <a:ext cx="2160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12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5DC6E82-1C6B-48EE-8DA8-170A8B24277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965440185"/>
      </p:ext>
    </p:extLst>
  </p:cSld>
  <p:clrMapOvr>
    <a:masterClrMapping/>
  </p:clrMapOvr>
  <p:transition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4">
            <a:extLst>
              <a:ext uri="{FF2B5EF4-FFF2-40B4-BE49-F238E27FC236}">
                <a16:creationId xmlns:a16="http://schemas.microsoft.com/office/drawing/2014/main" id="{748D85DA-55FA-483F-AB10-C7570C4473F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575840" y="1478364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1F59985C-8D83-4C2F-A77E-74098774603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575840" y="3120588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9FFF4ED5-B4BB-4511-BAAB-643117CC539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575840" y="4762777"/>
            <a:ext cx="205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EFECA9-E86B-4786-893E-598AACF581C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716377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34EDB837-B580-4594-B731-E5003B30418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0500000" y="3120588"/>
            <a:ext cx="1692000" cy="14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7" name="Picture Placeholder 4">
            <a:extLst>
              <a:ext uri="{FF2B5EF4-FFF2-40B4-BE49-F238E27FC236}">
                <a16:creationId xmlns:a16="http://schemas.microsoft.com/office/drawing/2014/main" id="{7357A188-0C12-42C9-978C-C9C96AE211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429129" y="1766364"/>
            <a:ext cx="2052000" cy="11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1CDAEB8-C380-4585-AF5E-9239B85467FF}"/>
              </a:ext>
            </a:extLst>
          </p:cNvPr>
          <p:cNvSpPr/>
          <p:nvPr userDrawn="1"/>
        </p:nvSpPr>
        <p:spPr>
          <a:xfrm>
            <a:off x="0" y="3120588"/>
            <a:ext cx="6481129" cy="1550690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F0EDCD-8042-4D71-BF31-EA988202BFCC}"/>
              </a:ext>
            </a:extLst>
          </p:cNvPr>
          <p:cNvSpPr/>
          <p:nvPr userDrawn="1"/>
        </p:nvSpPr>
        <p:spPr>
          <a:xfrm>
            <a:off x="4429129" y="2912764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F4A05E-6641-4664-BFC0-C9825CBA2DD2}"/>
              </a:ext>
            </a:extLst>
          </p:cNvPr>
          <p:cNvSpPr/>
          <p:nvPr userDrawn="1"/>
        </p:nvSpPr>
        <p:spPr>
          <a:xfrm>
            <a:off x="6575840" y="2912764"/>
            <a:ext cx="205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DE6A5E-4942-4403-9E96-15A90E9769CC}"/>
              </a:ext>
            </a:extLst>
          </p:cNvPr>
          <p:cNvSpPr/>
          <p:nvPr userDrawn="1"/>
        </p:nvSpPr>
        <p:spPr>
          <a:xfrm>
            <a:off x="6575840" y="4563278"/>
            <a:ext cx="2052000" cy="108000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81AA1FC-A026-419C-BCC1-A178BDFD1AED}"/>
              </a:ext>
            </a:extLst>
          </p:cNvPr>
          <p:cNvSpPr/>
          <p:nvPr userDrawn="1"/>
        </p:nvSpPr>
        <p:spPr>
          <a:xfrm>
            <a:off x="6575840" y="6202777"/>
            <a:ext cx="205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EA4A0FF-3048-41CF-8C3B-89DDC877F673}"/>
              </a:ext>
            </a:extLst>
          </p:cNvPr>
          <p:cNvSpPr/>
          <p:nvPr userDrawn="1"/>
        </p:nvSpPr>
        <p:spPr>
          <a:xfrm>
            <a:off x="8717920" y="4563278"/>
            <a:ext cx="1692000" cy="108000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9AA162D9-B8DB-43D5-9501-BB93810F4E35}"/>
              </a:ext>
            </a:extLst>
          </p:cNvPr>
          <p:cNvSpPr/>
          <p:nvPr userDrawn="1"/>
        </p:nvSpPr>
        <p:spPr>
          <a:xfrm>
            <a:off x="10500000" y="4563278"/>
            <a:ext cx="1692000" cy="108000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9EB979E4-AE0D-438C-A9FB-60544B69CD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24086501"/>
      </p:ext>
    </p:extLst>
  </p:cSld>
  <p:clrMapOvr>
    <a:masterClrMapping/>
  </p:clrMapOvr>
  <p:transition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069D14A-5371-4906-93E3-B1811A107B4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6561423"/>
          </a:xfrm>
          <a:custGeom>
            <a:avLst/>
            <a:gdLst>
              <a:gd name="connsiteX0" fmla="*/ 0 w 12192000"/>
              <a:gd name="connsiteY0" fmla="*/ 0 h 6561423"/>
              <a:gd name="connsiteX1" fmla="*/ 12192000 w 12192000"/>
              <a:gd name="connsiteY1" fmla="*/ 0 h 6561423"/>
              <a:gd name="connsiteX2" fmla="*/ 12192000 w 12192000"/>
              <a:gd name="connsiteY2" fmla="*/ 2455328 h 6561423"/>
              <a:gd name="connsiteX3" fmla="*/ 9675392 w 12192000"/>
              <a:gd name="connsiteY3" fmla="*/ 3302886 h 6561423"/>
              <a:gd name="connsiteX4" fmla="*/ 10157317 w 12192000"/>
              <a:gd name="connsiteY4" fmla="*/ 4390513 h 6561423"/>
              <a:gd name="connsiteX5" fmla="*/ 8230254 w 12192000"/>
              <a:gd name="connsiteY5" fmla="*/ 3789588 h 6561423"/>
              <a:gd name="connsiteX6" fmla="*/ 0 w 12192000"/>
              <a:gd name="connsiteY6" fmla="*/ 6561423 h 656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6561423">
                <a:moveTo>
                  <a:pt x="0" y="0"/>
                </a:moveTo>
                <a:lnTo>
                  <a:pt x="12192000" y="0"/>
                </a:lnTo>
                <a:lnTo>
                  <a:pt x="12192000" y="2455328"/>
                </a:lnTo>
                <a:lnTo>
                  <a:pt x="9675392" y="3302886"/>
                </a:lnTo>
                <a:lnTo>
                  <a:pt x="10157317" y="4390513"/>
                </a:lnTo>
                <a:lnTo>
                  <a:pt x="8230254" y="3789588"/>
                </a:lnTo>
                <a:lnTo>
                  <a:pt x="0" y="656142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4528879"/>
      </p:ext>
    </p:extLst>
  </p:cSld>
  <p:clrMapOvr>
    <a:masterClrMapping/>
  </p:clrMapOvr>
  <p:transition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081481536"/>
      </p:ext>
    </p:extLst>
  </p:cSld>
  <p:clrMapOvr>
    <a:masterClrMapping/>
  </p:clrMapOvr>
  <p:transition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white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1351">
              <a:solidFill>
                <a:prstClr val="black">
                  <a:lumMod val="85000"/>
                  <a:lumOff val="15000"/>
                </a:prst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You can Change Fill Color &amp;</a:t>
            </a:r>
          </a:p>
          <a:p>
            <a:pPr defTabSz="914286"/>
            <a:r>
              <a:rPr lang="en-US" altLang="ko-KR" sz="1400" b="1" dirty="0">
                <a:solidFill>
                  <a:prstClr val="white"/>
                </a:solidFill>
                <a:cs typeface="Arial" pitchFamily="34" charset="0"/>
              </a:rPr>
              <a:t>Line Color</a:t>
            </a:r>
            <a:endParaRPr lang="ko-KR" altLang="en-US" sz="1400" b="1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1400" dirty="0">
                <a:solidFill>
                  <a:prstClr val="white"/>
                </a:solidFill>
                <a:cs typeface="Arial" pitchFamily="34" charset="0"/>
              </a:rPr>
              <a:t>www.allppt.com</a:t>
            </a:r>
            <a:endParaRPr lang="ko-KR" altLang="en-US" sz="140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FREE </a:t>
            </a:r>
          </a:p>
          <a:p>
            <a:pPr defTabSz="914286"/>
            <a:r>
              <a:rPr lang="en-US" altLang="ko-KR" sz="2800" b="1" dirty="0">
                <a:solidFill>
                  <a:prstClr val="white"/>
                </a:solidFill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827100120"/>
      </p:ext>
    </p:extLst>
  </p:cSld>
  <p:clrMapOvr>
    <a:masterClrMapping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5">
            <a:extLst>
              <a:ext uri="{FF2B5EF4-FFF2-40B4-BE49-F238E27FC236}">
                <a16:creationId xmlns:a16="http://schemas.microsoft.com/office/drawing/2014/main" id="{35068011-3E24-404B-997C-ABD66374BC7E}"/>
              </a:ext>
            </a:extLst>
          </p:cNvPr>
          <p:cNvSpPr/>
          <p:nvPr userDrawn="1"/>
        </p:nvSpPr>
        <p:spPr>
          <a:xfrm>
            <a:off x="5796" y="4873507"/>
            <a:ext cx="12192000" cy="19888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AD1DE5BA-BA06-4EBF-9938-3F11999554D9}"/>
              </a:ext>
            </a:extLst>
          </p:cNvPr>
          <p:cNvSpPr/>
          <p:nvPr userDrawn="1"/>
        </p:nvSpPr>
        <p:spPr>
          <a:xfrm>
            <a:off x="2795451" y="3684257"/>
            <a:ext cx="6773112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7A08108-4EE6-461B-9FF3-F537D87628DE}"/>
              </a:ext>
            </a:extLst>
          </p:cNvPr>
          <p:cNvSpPr/>
          <p:nvPr userDrawn="1"/>
        </p:nvSpPr>
        <p:spPr>
          <a:xfrm>
            <a:off x="2795452" y="1518828"/>
            <a:ext cx="8674446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6" name="Rectangle 7">
            <a:extLst>
              <a:ext uri="{FF2B5EF4-FFF2-40B4-BE49-F238E27FC236}">
                <a16:creationId xmlns:a16="http://schemas.microsoft.com/office/drawing/2014/main" id="{70B55793-022B-40B7-AD0E-44BFA6CCA944}"/>
              </a:ext>
            </a:extLst>
          </p:cNvPr>
          <p:cNvSpPr/>
          <p:nvPr userDrawn="1"/>
        </p:nvSpPr>
        <p:spPr>
          <a:xfrm>
            <a:off x="2795452" y="2240638"/>
            <a:ext cx="8040025" cy="612000"/>
          </a:xfrm>
          <a:prstGeom prst="rect">
            <a:avLst/>
          </a:prstGeom>
          <a:solidFill>
            <a:schemeClr val="accent2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AE96286A-6E16-47F3-8E5A-2F3D95830AF1}"/>
              </a:ext>
            </a:extLst>
          </p:cNvPr>
          <p:cNvSpPr/>
          <p:nvPr userDrawn="1"/>
        </p:nvSpPr>
        <p:spPr>
          <a:xfrm>
            <a:off x="2795452" y="2962448"/>
            <a:ext cx="7406569" cy="612000"/>
          </a:xfrm>
          <a:prstGeom prst="rect">
            <a:avLst/>
          </a:prstGeom>
          <a:solidFill>
            <a:schemeClr val="accent1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80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F49343B5-4DD0-4DD6-A724-99AEB3EDFC59}"/>
              </a:ext>
            </a:extLst>
          </p:cNvPr>
          <p:cNvSpPr/>
          <p:nvPr userDrawn="1"/>
        </p:nvSpPr>
        <p:spPr>
          <a:xfrm>
            <a:off x="5796" y="4347"/>
            <a:ext cx="12192000" cy="9807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19" name="Rounded Rectangle 39">
            <a:extLst>
              <a:ext uri="{FF2B5EF4-FFF2-40B4-BE49-F238E27FC236}">
                <a16:creationId xmlns:a16="http://schemas.microsoft.com/office/drawing/2014/main" id="{8E77609A-C716-4CBD-BEA4-A609FE58474A}"/>
              </a:ext>
            </a:extLst>
          </p:cNvPr>
          <p:cNvSpPr/>
          <p:nvPr userDrawn="1"/>
        </p:nvSpPr>
        <p:spPr>
          <a:xfrm rot="2483232">
            <a:off x="-67621" y="1813625"/>
            <a:ext cx="4223096" cy="5102585"/>
          </a:xfrm>
          <a:custGeom>
            <a:avLst/>
            <a:gdLst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11097 w 2194524"/>
              <a:gd name="connsiteY3" fmla="*/ 753742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75818 w 2194524"/>
              <a:gd name="connsiteY5" fmla="*/ 1808656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94524"/>
              <a:gd name="connsiteY0" fmla="*/ 41365 h 3010473"/>
              <a:gd name="connsiteX1" fmla="*/ 769866 w 2194524"/>
              <a:gd name="connsiteY1" fmla="*/ 0 h 3010473"/>
              <a:gd name="connsiteX2" fmla="*/ 911097 w 2194524"/>
              <a:gd name="connsiteY2" fmla="*/ 141231 h 3010473"/>
              <a:gd name="connsiteX3" fmla="*/ 960469 w 2194524"/>
              <a:gd name="connsiteY3" fmla="*/ 784060 h 3010473"/>
              <a:gd name="connsiteX4" fmla="*/ 1594794 w 2194524"/>
              <a:gd name="connsiteY4" fmla="*/ 789196 h 3010473"/>
              <a:gd name="connsiteX5" fmla="*/ 1848308 w 2194524"/>
              <a:gd name="connsiteY5" fmla="*/ 1898342 h 3010473"/>
              <a:gd name="connsiteX6" fmla="*/ 2194524 w 2194524"/>
              <a:gd name="connsiteY6" fmla="*/ 2178856 h 3010473"/>
              <a:gd name="connsiteX7" fmla="*/ 1488044 w 2194524"/>
              <a:gd name="connsiteY7" fmla="*/ 3010473 h 3010473"/>
              <a:gd name="connsiteX8" fmla="*/ 1136947 w 2194524"/>
              <a:gd name="connsiteY8" fmla="*/ 2468062 h 3010473"/>
              <a:gd name="connsiteX9" fmla="*/ 519460 w 2194524"/>
              <a:gd name="connsiteY9" fmla="*/ 2013663 h 3010473"/>
              <a:gd name="connsiteX10" fmla="*/ 0 w 2194524"/>
              <a:gd name="connsiteY10" fmla="*/ 1326467 h 3010473"/>
              <a:gd name="connsiteX11" fmla="*/ 628635 w 2194524"/>
              <a:gd name="connsiteY11" fmla="*/ 1589678 h 3010473"/>
              <a:gd name="connsiteX12" fmla="*/ 628635 w 2194524"/>
              <a:gd name="connsiteY12" fmla="*/ 141231 h 3010473"/>
              <a:gd name="connsiteX13" fmla="*/ 670001 w 2194524"/>
              <a:gd name="connsiteY13" fmla="*/ 41365 h 3010473"/>
              <a:gd name="connsiteX0" fmla="*/ 670001 w 2145453"/>
              <a:gd name="connsiteY0" fmla="*/ 41365 h 3010473"/>
              <a:gd name="connsiteX1" fmla="*/ 769866 w 2145453"/>
              <a:gd name="connsiteY1" fmla="*/ 0 h 3010473"/>
              <a:gd name="connsiteX2" fmla="*/ 911097 w 2145453"/>
              <a:gd name="connsiteY2" fmla="*/ 141231 h 3010473"/>
              <a:gd name="connsiteX3" fmla="*/ 960469 w 2145453"/>
              <a:gd name="connsiteY3" fmla="*/ 784060 h 3010473"/>
              <a:gd name="connsiteX4" fmla="*/ 1594794 w 2145453"/>
              <a:gd name="connsiteY4" fmla="*/ 789196 h 3010473"/>
              <a:gd name="connsiteX5" fmla="*/ 1848308 w 2145453"/>
              <a:gd name="connsiteY5" fmla="*/ 1898342 h 3010473"/>
              <a:gd name="connsiteX6" fmla="*/ 2145453 w 2145453"/>
              <a:gd name="connsiteY6" fmla="*/ 2249789 h 3010473"/>
              <a:gd name="connsiteX7" fmla="*/ 1488044 w 2145453"/>
              <a:gd name="connsiteY7" fmla="*/ 3010473 h 3010473"/>
              <a:gd name="connsiteX8" fmla="*/ 1136947 w 2145453"/>
              <a:gd name="connsiteY8" fmla="*/ 2468062 h 3010473"/>
              <a:gd name="connsiteX9" fmla="*/ 519460 w 2145453"/>
              <a:gd name="connsiteY9" fmla="*/ 2013663 h 3010473"/>
              <a:gd name="connsiteX10" fmla="*/ 0 w 2145453"/>
              <a:gd name="connsiteY10" fmla="*/ 1326467 h 3010473"/>
              <a:gd name="connsiteX11" fmla="*/ 628635 w 2145453"/>
              <a:gd name="connsiteY11" fmla="*/ 1589678 h 3010473"/>
              <a:gd name="connsiteX12" fmla="*/ 628635 w 2145453"/>
              <a:gd name="connsiteY12" fmla="*/ 141231 h 3010473"/>
              <a:gd name="connsiteX13" fmla="*/ 670001 w 2145453"/>
              <a:gd name="connsiteY13" fmla="*/ 41365 h 3010473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19460 w 2145453"/>
              <a:gd name="connsiteY9" fmla="*/ 2013663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28635 w 2145453"/>
              <a:gd name="connsiteY11" fmla="*/ 1589678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60469 w 2145453"/>
              <a:gd name="connsiteY3" fmla="*/ 784060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94794 w 2145453"/>
              <a:gd name="connsiteY4" fmla="*/ 789196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679880 w 2145453"/>
              <a:gd name="connsiteY11" fmla="*/ 1646872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670001 w 2145453"/>
              <a:gd name="connsiteY0" fmla="*/ 41365 h 2912664"/>
              <a:gd name="connsiteX1" fmla="*/ 769866 w 2145453"/>
              <a:gd name="connsiteY1" fmla="*/ 0 h 2912664"/>
              <a:gd name="connsiteX2" fmla="*/ 911097 w 2145453"/>
              <a:gd name="connsiteY2" fmla="*/ 141231 h 2912664"/>
              <a:gd name="connsiteX3" fmla="*/ 979523 w 2145453"/>
              <a:gd name="connsiteY3" fmla="*/ 863751 h 2912664"/>
              <a:gd name="connsiteX4" fmla="*/ 1578849 w 2145453"/>
              <a:gd name="connsiteY4" fmla="*/ 851069 h 2912664"/>
              <a:gd name="connsiteX5" fmla="*/ 1848308 w 2145453"/>
              <a:gd name="connsiteY5" fmla="*/ 1898342 h 2912664"/>
              <a:gd name="connsiteX6" fmla="*/ 2145453 w 2145453"/>
              <a:gd name="connsiteY6" fmla="*/ 2249789 h 2912664"/>
              <a:gd name="connsiteX7" fmla="*/ 1535243 w 2145453"/>
              <a:gd name="connsiteY7" fmla="*/ 2912664 h 2912664"/>
              <a:gd name="connsiteX8" fmla="*/ 1136947 w 2145453"/>
              <a:gd name="connsiteY8" fmla="*/ 2468062 h 2912664"/>
              <a:gd name="connsiteX9" fmla="*/ 530391 w 2145453"/>
              <a:gd name="connsiteY9" fmla="*/ 2073665 h 2912664"/>
              <a:gd name="connsiteX10" fmla="*/ 0 w 2145453"/>
              <a:gd name="connsiteY10" fmla="*/ 1326467 h 2912664"/>
              <a:gd name="connsiteX11" fmla="*/ 710556 w 2145453"/>
              <a:gd name="connsiteY11" fmla="*/ 1634217 h 2912664"/>
              <a:gd name="connsiteX12" fmla="*/ 628635 w 2145453"/>
              <a:gd name="connsiteY12" fmla="*/ 141231 h 2912664"/>
              <a:gd name="connsiteX13" fmla="*/ 670001 w 2145453"/>
              <a:gd name="connsiteY13" fmla="*/ 41365 h 2912664"/>
              <a:gd name="connsiteX0" fmla="*/ 733305 w 2208757"/>
              <a:gd name="connsiteY0" fmla="*/ 41365 h 2912664"/>
              <a:gd name="connsiteX1" fmla="*/ 833170 w 2208757"/>
              <a:gd name="connsiteY1" fmla="*/ 0 h 2912664"/>
              <a:gd name="connsiteX2" fmla="*/ 974401 w 2208757"/>
              <a:gd name="connsiteY2" fmla="*/ 141231 h 2912664"/>
              <a:gd name="connsiteX3" fmla="*/ 1042827 w 2208757"/>
              <a:gd name="connsiteY3" fmla="*/ 863751 h 2912664"/>
              <a:gd name="connsiteX4" fmla="*/ 1642153 w 2208757"/>
              <a:gd name="connsiteY4" fmla="*/ 851069 h 2912664"/>
              <a:gd name="connsiteX5" fmla="*/ 1911612 w 2208757"/>
              <a:gd name="connsiteY5" fmla="*/ 1898342 h 2912664"/>
              <a:gd name="connsiteX6" fmla="*/ 2208757 w 2208757"/>
              <a:gd name="connsiteY6" fmla="*/ 2249789 h 2912664"/>
              <a:gd name="connsiteX7" fmla="*/ 1598547 w 2208757"/>
              <a:gd name="connsiteY7" fmla="*/ 2912664 h 2912664"/>
              <a:gd name="connsiteX8" fmla="*/ 1200251 w 2208757"/>
              <a:gd name="connsiteY8" fmla="*/ 2468062 h 2912664"/>
              <a:gd name="connsiteX9" fmla="*/ 593695 w 2208757"/>
              <a:gd name="connsiteY9" fmla="*/ 2073665 h 2912664"/>
              <a:gd name="connsiteX10" fmla="*/ 0 w 2208757"/>
              <a:gd name="connsiteY10" fmla="*/ 1399250 h 2912664"/>
              <a:gd name="connsiteX11" fmla="*/ 773860 w 2208757"/>
              <a:gd name="connsiteY11" fmla="*/ 1634217 h 2912664"/>
              <a:gd name="connsiteX12" fmla="*/ 691939 w 2208757"/>
              <a:gd name="connsiteY12" fmla="*/ 141231 h 2912664"/>
              <a:gd name="connsiteX13" fmla="*/ 733305 w 2208757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2912664"/>
              <a:gd name="connsiteX1" fmla="*/ 886969 w 2262556"/>
              <a:gd name="connsiteY1" fmla="*/ 0 h 2912664"/>
              <a:gd name="connsiteX2" fmla="*/ 1028200 w 2262556"/>
              <a:gd name="connsiteY2" fmla="*/ 141231 h 2912664"/>
              <a:gd name="connsiteX3" fmla="*/ 1096626 w 2262556"/>
              <a:gd name="connsiteY3" fmla="*/ 863751 h 2912664"/>
              <a:gd name="connsiteX4" fmla="*/ 1695952 w 2262556"/>
              <a:gd name="connsiteY4" fmla="*/ 851069 h 2912664"/>
              <a:gd name="connsiteX5" fmla="*/ 1965411 w 2262556"/>
              <a:gd name="connsiteY5" fmla="*/ 1898342 h 2912664"/>
              <a:gd name="connsiteX6" fmla="*/ 2262556 w 2262556"/>
              <a:gd name="connsiteY6" fmla="*/ 2249789 h 2912664"/>
              <a:gd name="connsiteX7" fmla="*/ 1652346 w 2262556"/>
              <a:gd name="connsiteY7" fmla="*/ 2912664 h 2912664"/>
              <a:gd name="connsiteX8" fmla="*/ 1254050 w 2262556"/>
              <a:gd name="connsiteY8" fmla="*/ 2468062 h 2912664"/>
              <a:gd name="connsiteX9" fmla="*/ 647494 w 2262556"/>
              <a:gd name="connsiteY9" fmla="*/ 2073665 h 2912664"/>
              <a:gd name="connsiteX10" fmla="*/ 0 w 2262556"/>
              <a:gd name="connsiteY10" fmla="*/ 1381959 h 2912664"/>
              <a:gd name="connsiteX11" fmla="*/ 827659 w 2262556"/>
              <a:gd name="connsiteY11" fmla="*/ 1634217 h 2912664"/>
              <a:gd name="connsiteX12" fmla="*/ 745738 w 2262556"/>
              <a:gd name="connsiteY12" fmla="*/ 141231 h 2912664"/>
              <a:gd name="connsiteX13" fmla="*/ 787104 w 2262556"/>
              <a:gd name="connsiteY13" fmla="*/ 41365 h 2912664"/>
              <a:gd name="connsiteX0" fmla="*/ 787104 w 2262556"/>
              <a:gd name="connsiteY0" fmla="*/ 41365 h 3204020"/>
              <a:gd name="connsiteX1" fmla="*/ 886969 w 2262556"/>
              <a:gd name="connsiteY1" fmla="*/ 0 h 3204020"/>
              <a:gd name="connsiteX2" fmla="*/ 1028200 w 2262556"/>
              <a:gd name="connsiteY2" fmla="*/ 141231 h 3204020"/>
              <a:gd name="connsiteX3" fmla="*/ 1096626 w 2262556"/>
              <a:gd name="connsiteY3" fmla="*/ 863751 h 3204020"/>
              <a:gd name="connsiteX4" fmla="*/ 1695952 w 2262556"/>
              <a:gd name="connsiteY4" fmla="*/ 851069 h 3204020"/>
              <a:gd name="connsiteX5" fmla="*/ 1965411 w 2262556"/>
              <a:gd name="connsiteY5" fmla="*/ 1898342 h 3204020"/>
              <a:gd name="connsiteX6" fmla="*/ 2262556 w 2262556"/>
              <a:gd name="connsiteY6" fmla="*/ 2249789 h 3204020"/>
              <a:gd name="connsiteX7" fmla="*/ 1875442 w 2262556"/>
              <a:gd name="connsiteY7" fmla="*/ 3204020 h 3204020"/>
              <a:gd name="connsiteX8" fmla="*/ 1254050 w 2262556"/>
              <a:gd name="connsiteY8" fmla="*/ 2468062 h 3204020"/>
              <a:gd name="connsiteX9" fmla="*/ 647494 w 2262556"/>
              <a:gd name="connsiteY9" fmla="*/ 2073665 h 3204020"/>
              <a:gd name="connsiteX10" fmla="*/ 0 w 2262556"/>
              <a:gd name="connsiteY10" fmla="*/ 1381959 h 3204020"/>
              <a:gd name="connsiteX11" fmla="*/ 827659 w 2262556"/>
              <a:gd name="connsiteY11" fmla="*/ 1634217 h 3204020"/>
              <a:gd name="connsiteX12" fmla="*/ 745738 w 2262556"/>
              <a:gd name="connsiteY12" fmla="*/ 141231 h 3204020"/>
              <a:gd name="connsiteX13" fmla="*/ 787104 w 2262556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16797"/>
              <a:gd name="connsiteY0" fmla="*/ 41365 h 3204020"/>
              <a:gd name="connsiteX1" fmla="*/ 886969 w 2616797"/>
              <a:gd name="connsiteY1" fmla="*/ 0 h 3204020"/>
              <a:gd name="connsiteX2" fmla="*/ 1028200 w 2616797"/>
              <a:gd name="connsiteY2" fmla="*/ 141231 h 3204020"/>
              <a:gd name="connsiteX3" fmla="*/ 1096626 w 2616797"/>
              <a:gd name="connsiteY3" fmla="*/ 863751 h 3204020"/>
              <a:gd name="connsiteX4" fmla="*/ 1695952 w 2616797"/>
              <a:gd name="connsiteY4" fmla="*/ 851069 h 3204020"/>
              <a:gd name="connsiteX5" fmla="*/ 1965411 w 2616797"/>
              <a:gd name="connsiteY5" fmla="*/ 1898342 h 3204020"/>
              <a:gd name="connsiteX6" fmla="*/ 2616797 w 2616797"/>
              <a:gd name="connsiteY6" fmla="*/ 2518120 h 3204020"/>
              <a:gd name="connsiteX7" fmla="*/ 1875442 w 2616797"/>
              <a:gd name="connsiteY7" fmla="*/ 3204020 h 3204020"/>
              <a:gd name="connsiteX8" fmla="*/ 1254050 w 2616797"/>
              <a:gd name="connsiteY8" fmla="*/ 2468062 h 3204020"/>
              <a:gd name="connsiteX9" fmla="*/ 647494 w 2616797"/>
              <a:gd name="connsiteY9" fmla="*/ 2073665 h 3204020"/>
              <a:gd name="connsiteX10" fmla="*/ 0 w 2616797"/>
              <a:gd name="connsiteY10" fmla="*/ 1381959 h 3204020"/>
              <a:gd name="connsiteX11" fmla="*/ 827659 w 2616797"/>
              <a:gd name="connsiteY11" fmla="*/ 1634217 h 3204020"/>
              <a:gd name="connsiteX12" fmla="*/ 745738 w 2616797"/>
              <a:gd name="connsiteY12" fmla="*/ 141231 h 3204020"/>
              <a:gd name="connsiteX13" fmla="*/ 787104 w 2616797"/>
              <a:gd name="connsiteY13" fmla="*/ 41365 h 3204020"/>
              <a:gd name="connsiteX0" fmla="*/ 787104 w 2635848"/>
              <a:gd name="connsiteY0" fmla="*/ 41365 h 3204020"/>
              <a:gd name="connsiteX1" fmla="*/ 886969 w 2635848"/>
              <a:gd name="connsiteY1" fmla="*/ 0 h 3204020"/>
              <a:gd name="connsiteX2" fmla="*/ 1028200 w 2635848"/>
              <a:gd name="connsiteY2" fmla="*/ 141231 h 3204020"/>
              <a:gd name="connsiteX3" fmla="*/ 1096626 w 2635848"/>
              <a:gd name="connsiteY3" fmla="*/ 863751 h 3204020"/>
              <a:gd name="connsiteX4" fmla="*/ 1695952 w 2635848"/>
              <a:gd name="connsiteY4" fmla="*/ 851069 h 3204020"/>
              <a:gd name="connsiteX5" fmla="*/ 1965411 w 2635848"/>
              <a:gd name="connsiteY5" fmla="*/ 1898342 h 3204020"/>
              <a:gd name="connsiteX6" fmla="*/ 2635848 w 2635848"/>
              <a:gd name="connsiteY6" fmla="*/ 2523197 h 3204020"/>
              <a:gd name="connsiteX7" fmla="*/ 1875442 w 2635848"/>
              <a:gd name="connsiteY7" fmla="*/ 3204020 h 3204020"/>
              <a:gd name="connsiteX8" fmla="*/ 1254050 w 2635848"/>
              <a:gd name="connsiteY8" fmla="*/ 2468062 h 3204020"/>
              <a:gd name="connsiteX9" fmla="*/ 647494 w 2635848"/>
              <a:gd name="connsiteY9" fmla="*/ 2073665 h 3204020"/>
              <a:gd name="connsiteX10" fmla="*/ 0 w 2635848"/>
              <a:gd name="connsiteY10" fmla="*/ 1381959 h 3204020"/>
              <a:gd name="connsiteX11" fmla="*/ 827659 w 2635848"/>
              <a:gd name="connsiteY11" fmla="*/ 1634217 h 3204020"/>
              <a:gd name="connsiteX12" fmla="*/ 745738 w 2635848"/>
              <a:gd name="connsiteY12" fmla="*/ 141231 h 3204020"/>
              <a:gd name="connsiteX13" fmla="*/ 787104 w 2635848"/>
              <a:gd name="connsiteY13" fmla="*/ 41365 h 3204020"/>
              <a:gd name="connsiteX0" fmla="*/ 787104 w 2651771"/>
              <a:gd name="connsiteY0" fmla="*/ 41365 h 3204020"/>
              <a:gd name="connsiteX1" fmla="*/ 886969 w 2651771"/>
              <a:gd name="connsiteY1" fmla="*/ 0 h 3204020"/>
              <a:gd name="connsiteX2" fmla="*/ 1028200 w 2651771"/>
              <a:gd name="connsiteY2" fmla="*/ 141231 h 3204020"/>
              <a:gd name="connsiteX3" fmla="*/ 1096626 w 2651771"/>
              <a:gd name="connsiteY3" fmla="*/ 863751 h 3204020"/>
              <a:gd name="connsiteX4" fmla="*/ 1695952 w 2651771"/>
              <a:gd name="connsiteY4" fmla="*/ 851069 h 3204020"/>
              <a:gd name="connsiteX5" fmla="*/ 1965411 w 2651771"/>
              <a:gd name="connsiteY5" fmla="*/ 1898342 h 3204020"/>
              <a:gd name="connsiteX6" fmla="*/ 2651771 w 2651771"/>
              <a:gd name="connsiteY6" fmla="*/ 2516454 h 3204020"/>
              <a:gd name="connsiteX7" fmla="*/ 1875442 w 2651771"/>
              <a:gd name="connsiteY7" fmla="*/ 3204020 h 3204020"/>
              <a:gd name="connsiteX8" fmla="*/ 1254050 w 2651771"/>
              <a:gd name="connsiteY8" fmla="*/ 2468062 h 3204020"/>
              <a:gd name="connsiteX9" fmla="*/ 647494 w 2651771"/>
              <a:gd name="connsiteY9" fmla="*/ 2073665 h 3204020"/>
              <a:gd name="connsiteX10" fmla="*/ 0 w 2651771"/>
              <a:gd name="connsiteY10" fmla="*/ 1381959 h 3204020"/>
              <a:gd name="connsiteX11" fmla="*/ 827659 w 2651771"/>
              <a:gd name="connsiteY11" fmla="*/ 1634217 h 3204020"/>
              <a:gd name="connsiteX12" fmla="*/ 745738 w 2651771"/>
              <a:gd name="connsiteY12" fmla="*/ 141231 h 3204020"/>
              <a:gd name="connsiteX13" fmla="*/ 787104 w 2651771"/>
              <a:gd name="connsiteY13" fmla="*/ 41365 h 320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51771" h="3204020">
                <a:moveTo>
                  <a:pt x="787104" y="41365"/>
                </a:moveTo>
                <a:cubicBezTo>
                  <a:pt x="812661" y="15808"/>
                  <a:pt x="847969" y="0"/>
                  <a:pt x="886969" y="0"/>
                </a:cubicBezTo>
                <a:cubicBezTo>
                  <a:pt x="964969" y="0"/>
                  <a:pt x="1028200" y="63231"/>
                  <a:pt x="1028200" y="141231"/>
                </a:cubicBezTo>
                <a:lnTo>
                  <a:pt x="1096626" y="863751"/>
                </a:lnTo>
                <a:cubicBezTo>
                  <a:pt x="1324950" y="817026"/>
                  <a:pt x="1594219" y="679679"/>
                  <a:pt x="1695952" y="851069"/>
                </a:cubicBezTo>
                <a:cubicBezTo>
                  <a:pt x="1896857" y="1284096"/>
                  <a:pt x="2012961" y="1443677"/>
                  <a:pt x="1965411" y="1898342"/>
                </a:cubicBezTo>
                <a:cubicBezTo>
                  <a:pt x="2062863" y="2027881"/>
                  <a:pt x="2521735" y="2407218"/>
                  <a:pt x="2651771" y="2516454"/>
                </a:cubicBezTo>
                <a:lnTo>
                  <a:pt x="1875442" y="3204020"/>
                </a:lnTo>
                <a:lnTo>
                  <a:pt x="1254050" y="2468062"/>
                </a:lnTo>
                <a:cubicBezTo>
                  <a:pt x="1117281" y="2338792"/>
                  <a:pt x="856388" y="2269133"/>
                  <a:pt x="647494" y="2073665"/>
                </a:cubicBezTo>
                <a:cubicBezTo>
                  <a:pt x="560013" y="2007911"/>
                  <a:pt x="439289" y="1645529"/>
                  <a:pt x="0" y="1381959"/>
                </a:cubicBezTo>
                <a:cubicBezTo>
                  <a:pt x="137000" y="1119373"/>
                  <a:pt x="679491" y="1549956"/>
                  <a:pt x="827659" y="1634217"/>
                </a:cubicBezTo>
                <a:lnTo>
                  <a:pt x="745738" y="141231"/>
                </a:lnTo>
                <a:cubicBezTo>
                  <a:pt x="745738" y="102231"/>
                  <a:pt x="761546" y="66923"/>
                  <a:pt x="787104" y="4136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grpSp>
        <p:nvGrpSpPr>
          <p:cNvPr id="12" name="Group 25">
            <a:extLst>
              <a:ext uri="{FF2B5EF4-FFF2-40B4-BE49-F238E27FC236}">
                <a16:creationId xmlns:a16="http://schemas.microsoft.com/office/drawing/2014/main" id="{C3C36A55-5CA9-4DE6-9CF6-5BCA648BB917}"/>
              </a:ext>
            </a:extLst>
          </p:cNvPr>
          <p:cNvGrpSpPr/>
          <p:nvPr userDrawn="1"/>
        </p:nvGrpSpPr>
        <p:grpSpPr>
          <a:xfrm rot="20722853">
            <a:off x="1182415" y="1329448"/>
            <a:ext cx="1957012" cy="3534846"/>
            <a:chOff x="445712" y="1449040"/>
            <a:chExt cx="2113018" cy="3924176"/>
          </a:xfrm>
        </p:grpSpPr>
        <p:sp>
          <p:nvSpPr>
            <p:cNvPr id="22" name="Rounded Rectangle 17">
              <a:extLst>
                <a:ext uri="{FF2B5EF4-FFF2-40B4-BE49-F238E27FC236}">
                  <a16:creationId xmlns:a16="http://schemas.microsoft.com/office/drawing/2014/main" id="{E1E721D1-1CB8-4236-BB6B-28EEE4CFD708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23" name="Rectangle 19">
              <a:extLst>
                <a:ext uri="{FF2B5EF4-FFF2-40B4-BE49-F238E27FC236}">
                  <a16:creationId xmlns:a16="http://schemas.microsoft.com/office/drawing/2014/main" id="{6A5115FB-497D-4B6A-98E3-9881A4521F6F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sz="2700">
                <a:solidFill>
                  <a:prstClr val="white"/>
                </a:solidFill>
              </a:endParaRPr>
            </a:p>
          </p:txBody>
        </p:sp>
        <p:grpSp>
          <p:nvGrpSpPr>
            <p:cNvPr id="24" name="Group 24">
              <a:extLst>
                <a:ext uri="{FF2B5EF4-FFF2-40B4-BE49-F238E27FC236}">
                  <a16:creationId xmlns:a16="http://schemas.microsoft.com/office/drawing/2014/main" id="{AFC36484-4A34-49A7-8E44-698758E5D86D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5" name="Oval 22">
                <a:extLst>
                  <a:ext uri="{FF2B5EF4-FFF2-40B4-BE49-F238E27FC236}">
                    <a16:creationId xmlns:a16="http://schemas.microsoft.com/office/drawing/2014/main" id="{E2DA39FA-6830-4BE3-94A6-ED9AE21647B0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26" name="Rounded Rectangle 23">
                <a:extLst>
                  <a:ext uri="{FF2B5EF4-FFF2-40B4-BE49-F238E27FC236}">
                    <a16:creationId xmlns:a16="http://schemas.microsoft.com/office/drawing/2014/main" id="{DAA36B1E-0B62-4DE0-83A5-12E8EBB4F86D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1" name="Picture Placeholder 2">
            <a:extLst>
              <a:ext uri="{FF2B5EF4-FFF2-40B4-BE49-F238E27FC236}">
                <a16:creationId xmlns:a16="http://schemas.microsoft.com/office/drawing/2014/main" id="{580C7545-90AC-4A60-96DA-F91A324F4C1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 rot="20700000">
            <a:off x="1270587" y="1627803"/>
            <a:ext cx="1786145" cy="290007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56054559"/>
      </p:ext>
    </p:extLst>
  </p:cSld>
  <p:clrMapOvr>
    <a:masterClrMapping/>
  </p:clrMapOvr>
  <p:transition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0" y="0"/>
            <a:ext cx="12192000" cy="3570514"/>
          </a:xfrm>
          <a:prstGeom prst="rect">
            <a:avLst/>
          </a:prstGeom>
          <a:blipFill>
            <a:blip r:embed="rId2" cstate="email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54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>
              <a:solidFill>
                <a:prstClr val="white"/>
              </a:solidFill>
            </a:endParaRPr>
          </a:p>
        </p:txBody>
      </p:sp>
      <p:grpSp>
        <p:nvGrpSpPr>
          <p:cNvPr id="14" name="Group 25">
            <a:extLst>
              <a:ext uri="{FF2B5EF4-FFF2-40B4-BE49-F238E27FC236}">
                <a16:creationId xmlns:a16="http://schemas.microsoft.com/office/drawing/2014/main" id="{E9330B01-579F-424F-88B4-442B27C3FD1F}"/>
              </a:ext>
            </a:extLst>
          </p:cNvPr>
          <p:cNvGrpSpPr/>
          <p:nvPr userDrawn="1"/>
        </p:nvGrpSpPr>
        <p:grpSpPr>
          <a:xfrm>
            <a:off x="772508" y="1381362"/>
            <a:ext cx="2363006" cy="4388439"/>
            <a:chOff x="445712" y="1449040"/>
            <a:chExt cx="2113018" cy="3924176"/>
          </a:xfrm>
        </p:grpSpPr>
        <p:sp>
          <p:nvSpPr>
            <p:cNvPr id="15" name="Rounded Rectangle 17">
              <a:extLst>
                <a:ext uri="{FF2B5EF4-FFF2-40B4-BE49-F238E27FC236}">
                  <a16:creationId xmlns:a16="http://schemas.microsoft.com/office/drawing/2014/main" id="{DF5309E7-5C45-46FB-8D51-A79BC8804523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sz="2700">
                <a:solidFill>
                  <a:prstClr val="white"/>
                </a:solidFill>
              </a:endParaRPr>
            </a:p>
          </p:txBody>
        </p:sp>
        <p:sp>
          <p:nvSpPr>
            <p:cNvPr id="17" name="Rectangle 19">
              <a:extLst>
                <a:ext uri="{FF2B5EF4-FFF2-40B4-BE49-F238E27FC236}">
                  <a16:creationId xmlns:a16="http://schemas.microsoft.com/office/drawing/2014/main" id="{E17A469B-E2D7-46B6-963B-D630BC1E380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286"/>
              <a:endParaRPr lang="ko-KR" altLang="en-US" sz="2700">
                <a:solidFill>
                  <a:prstClr val="white"/>
                </a:solidFill>
              </a:endParaRPr>
            </a:p>
          </p:txBody>
        </p:sp>
        <p:grpSp>
          <p:nvGrpSpPr>
            <p:cNvPr id="27" name="Group 24">
              <a:extLst>
                <a:ext uri="{FF2B5EF4-FFF2-40B4-BE49-F238E27FC236}">
                  <a16:creationId xmlns:a16="http://schemas.microsoft.com/office/drawing/2014/main" id="{13ED4751-67E3-44E4-99EF-78A49BB4607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28" name="Oval 22">
                <a:extLst>
                  <a:ext uri="{FF2B5EF4-FFF2-40B4-BE49-F238E27FC236}">
                    <a16:creationId xmlns:a16="http://schemas.microsoft.com/office/drawing/2014/main" id="{884763FA-F364-4A38-A2F7-1FDAC986ADF8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Rounded Rectangle 23">
                <a:extLst>
                  <a:ext uri="{FF2B5EF4-FFF2-40B4-BE49-F238E27FC236}">
                    <a16:creationId xmlns:a16="http://schemas.microsoft.com/office/drawing/2014/main" id="{A03A78DF-3C97-40F0-8EAF-1ED4E050ACA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286"/>
                <a:endParaRPr lang="ko-KR" altLang="en-US" sz="270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0" name="Picture Placeholder 9">
            <a:extLst>
              <a:ext uri="{FF2B5EF4-FFF2-40B4-BE49-F238E27FC236}">
                <a16:creationId xmlns:a16="http://schemas.microsoft.com/office/drawing/2014/main" id="{C2375C0B-9A4C-42FF-991E-CA66F2BCF79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30616" y="1740800"/>
            <a:ext cx="2025659" cy="351114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4700951"/>
      </p:ext>
    </p:extLst>
  </p:cSld>
  <p:clrMapOvr>
    <a:masterClrMapping/>
  </p:clrMapOvr>
  <p:transition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그림 개체 틀 61">
            <a:extLst>
              <a:ext uri="{FF2B5EF4-FFF2-40B4-BE49-F238E27FC236}">
                <a16:creationId xmlns:a16="http://schemas.microsoft.com/office/drawing/2014/main" id="{772C6E91-257C-4021-A28B-037BCE470BA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05954" y="982983"/>
            <a:ext cx="5161209" cy="4892039"/>
          </a:xfrm>
          <a:custGeom>
            <a:avLst/>
            <a:gdLst>
              <a:gd name="connsiteX0" fmla="*/ 2101392 w 5161209"/>
              <a:gd name="connsiteY0" fmla="*/ 4079246 h 4892039"/>
              <a:gd name="connsiteX1" fmla="*/ 2054783 w 5161209"/>
              <a:gd name="connsiteY1" fmla="*/ 4533672 h 4892039"/>
              <a:gd name="connsiteX2" fmla="*/ 2469834 w 5161209"/>
              <a:gd name="connsiteY2" fmla="*/ 4346639 h 4892039"/>
              <a:gd name="connsiteX3" fmla="*/ 1648092 w 5161209"/>
              <a:gd name="connsiteY3" fmla="*/ 3634476 h 4892039"/>
              <a:gd name="connsiteX4" fmla="*/ 1752285 w 5161209"/>
              <a:gd name="connsiteY4" fmla="*/ 4079244 h 4892039"/>
              <a:gd name="connsiteX5" fmla="*/ 2083610 w 5161209"/>
              <a:gd name="connsiteY5" fmla="*/ 3767038 h 4892039"/>
              <a:gd name="connsiteX6" fmla="*/ 668202 w 5161209"/>
              <a:gd name="connsiteY6" fmla="*/ 3334067 h 4892039"/>
              <a:gd name="connsiteX7" fmla="*/ 1187244 w 5161209"/>
              <a:gd name="connsiteY7" fmla="*/ 3546042 h 4892039"/>
              <a:gd name="connsiteX8" fmla="*/ 744985 w 5161209"/>
              <a:gd name="connsiteY8" fmla="*/ 3887505 h 4892039"/>
              <a:gd name="connsiteX9" fmla="*/ 1544679 w 5161209"/>
              <a:gd name="connsiteY9" fmla="*/ 3320270 h 4892039"/>
              <a:gd name="connsiteX10" fmla="*/ 1544678 w 5161209"/>
              <a:gd name="connsiteY10" fmla="*/ 3453209 h 4892039"/>
              <a:gd name="connsiteX11" fmla="*/ 1659281 w 5161209"/>
              <a:gd name="connsiteY11" fmla="*/ 3386739 h 4892039"/>
              <a:gd name="connsiteX12" fmla="*/ 1544679 w 5161209"/>
              <a:gd name="connsiteY12" fmla="*/ 2988348 h 4892039"/>
              <a:gd name="connsiteX13" fmla="*/ 1544678 w 5161209"/>
              <a:gd name="connsiteY13" fmla="*/ 3194321 h 4892039"/>
              <a:gd name="connsiteX14" fmla="*/ 1368627 w 5161209"/>
              <a:gd name="connsiteY14" fmla="*/ 3116711 h 4892039"/>
              <a:gd name="connsiteX15" fmla="*/ 643385 w 5161209"/>
              <a:gd name="connsiteY15" fmla="*/ 2721438 h 4892039"/>
              <a:gd name="connsiteX16" fmla="*/ 1098382 w 5161209"/>
              <a:gd name="connsiteY16" fmla="*/ 3045733 h 4892039"/>
              <a:gd name="connsiteX17" fmla="*/ 590960 w 5161209"/>
              <a:gd name="connsiteY17" fmla="*/ 3279640 h 4892039"/>
              <a:gd name="connsiteX18" fmla="*/ 634134 w 5161209"/>
              <a:gd name="connsiteY18" fmla="*/ 2539413 h 4892039"/>
              <a:gd name="connsiteX19" fmla="*/ 391358 w 5161209"/>
              <a:gd name="connsiteY19" fmla="*/ 3131093 h 4892039"/>
              <a:gd name="connsiteX20" fmla="*/ 0 w 5161209"/>
              <a:gd name="connsiteY20" fmla="*/ 2622486 h 4892039"/>
              <a:gd name="connsiteX21" fmla="*/ 1544678 w 5161209"/>
              <a:gd name="connsiteY21" fmla="*/ 2447807 h 4892039"/>
              <a:gd name="connsiteX22" fmla="*/ 1544679 w 5161209"/>
              <a:gd name="connsiteY22" fmla="*/ 2683996 h 4892039"/>
              <a:gd name="connsiteX23" fmla="*/ 1681668 w 5161209"/>
              <a:gd name="connsiteY23" fmla="*/ 2447807 h 4892039"/>
              <a:gd name="connsiteX24" fmla="*/ 385277 w 5161209"/>
              <a:gd name="connsiteY24" fmla="*/ 2054005 h 4892039"/>
              <a:gd name="connsiteX25" fmla="*/ 842087 w 5161209"/>
              <a:gd name="connsiteY25" fmla="*/ 2054005 h 4892039"/>
              <a:gd name="connsiteX26" fmla="*/ 613682 w 5161209"/>
              <a:gd name="connsiteY26" fmla="*/ 2447807 h 4892039"/>
              <a:gd name="connsiteX27" fmla="*/ 1636533 w 5161209"/>
              <a:gd name="connsiteY27" fmla="*/ 1826276 h 4892039"/>
              <a:gd name="connsiteX28" fmla="*/ 1589924 w 5161209"/>
              <a:gd name="connsiteY28" fmla="*/ 2280702 h 4892039"/>
              <a:gd name="connsiteX29" fmla="*/ 2004976 w 5161209"/>
              <a:gd name="connsiteY29" fmla="*/ 2093669 h 4892039"/>
              <a:gd name="connsiteX30" fmla="*/ 1348299 w 5161209"/>
              <a:gd name="connsiteY30" fmla="*/ 1757709 h 4892039"/>
              <a:gd name="connsiteX31" fmla="*/ 1406536 w 5161209"/>
              <a:gd name="connsiteY31" fmla="*/ 2313405 h 4892039"/>
              <a:gd name="connsiteX32" fmla="*/ 895272 w 5161209"/>
              <a:gd name="connsiteY32" fmla="*/ 2088020 h 4892039"/>
              <a:gd name="connsiteX33" fmla="*/ 689469 w 5161209"/>
              <a:gd name="connsiteY33" fmla="*/ 1461813 h 4892039"/>
              <a:gd name="connsiteX34" fmla="*/ 1057911 w 5161209"/>
              <a:gd name="connsiteY34" fmla="*/ 1729206 h 4892039"/>
              <a:gd name="connsiteX35" fmla="*/ 642860 w 5161209"/>
              <a:gd name="connsiteY35" fmla="*/ 1916239 h 4892039"/>
              <a:gd name="connsiteX36" fmla="*/ 190761 w 5161209"/>
              <a:gd name="connsiteY36" fmla="*/ 962010 h 4892039"/>
              <a:gd name="connsiteX37" fmla="*/ 743993 w 5161209"/>
              <a:gd name="connsiteY37" fmla="*/ 1282885 h 4892039"/>
              <a:gd name="connsiteX38" fmla="*/ 190761 w 5161209"/>
              <a:gd name="connsiteY38" fmla="*/ 1603759 h 4892039"/>
              <a:gd name="connsiteX39" fmla="*/ 605460 w 5161209"/>
              <a:gd name="connsiteY39" fmla="*/ 759302 h 4892039"/>
              <a:gd name="connsiteX40" fmla="*/ 886393 w 5161209"/>
              <a:gd name="connsiteY40" fmla="*/ 963186 h 4892039"/>
              <a:gd name="connsiteX41" fmla="*/ 569921 w 5161209"/>
              <a:gd name="connsiteY41" fmla="*/ 1105796 h 4892039"/>
              <a:gd name="connsiteX42" fmla="*/ 1544679 w 5161209"/>
              <a:gd name="connsiteY42" fmla="*/ 582431 h 4892039"/>
              <a:gd name="connsiteX43" fmla="*/ 1544679 w 5161209"/>
              <a:gd name="connsiteY43" fmla="*/ 862757 h 4892039"/>
              <a:gd name="connsiteX44" fmla="*/ 1786340 w 5161209"/>
              <a:gd name="connsiteY44" fmla="*/ 722595 h 4892039"/>
              <a:gd name="connsiteX45" fmla="*/ 1544677 w 5161209"/>
              <a:gd name="connsiteY45" fmla="*/ 0 h 4892039"/>
              <a:gd name="connsiteX46" fmla="*/ 5161209 w 5161209"/>
              <a:gd name="connsiteY46" fmla="*/ 0 h 4892039"/>
              <a:gd name="connsiteX47" fmla="*/ 5161209 w 5161209"/>
              <a:gd name="connsiteY47" fmla="*/ 4892039 h 4892039"/>
              <a:gd name="connsiteX48" fmla="*/ 1544677 w 5161209"/>
              <a:gd name="connsiteY48" fmla="*/ 4892039 h 4892039"/>
              <a:gd name="connsiteX49" fmla="*/ 1544677 w 5161209"/>
              <a:gd name="connsiteY49" fmla="*/ 4446766 h 4892039"/>
              <a:gd name="connsiteX50" fmla="*/ 1629483 w 5161209"/>
              <a:gd name="connsiteY50" fmla="*/ 4459710 h 4892039"/>
              <a:gd name="connsiteX51" fmla="*/ 1544679 w 5161209"/>
              <a:gd name="connsiteY51" fmla="*/ 4243705 h 4892039"/>
              <a:gd name="connsiteX52" fmla="*/ 1544679 w 5161209"/>
              <a:gd name="connsiteY52" fmla="*/ 4446766 h 4892039"/>
              <a:gd name="connsiteX53" fmla="*/ 900486 w 5161209"/>
              <a:gd name="connsiteY53" fmla="*/ 4348437 h 4892039"/>
              <a:gd name="connsiteX54" fmla="*/ 1360911 w 5161209"/>
              <a:gd name="connsiteY54" fmla="*/ 3775626 h 4892039"/>
              <a:gd name="connsiteX55" fmla="*/ 1544677 w 5161209"/>
              <a:gd name="connsiteY55" fmla="*/ 4243697 h 4892039"/>
              <a:gd name="connsiteX56" fmla="*/ 1544677 w 5161209"/>
              <a:gd name="connsiteY56" fmla="*/ 3453210 h 4892039"/>
              <a:gd name="connsiteX57" fmla="*/ 1265479 w 5161209"/>
              <a:gd name="connsiteY57" fmla="*/ 3615145 h 4892039"/>
              <a:gd name="connsiteX58" fmla="*/ 1265480 w 5161209"/>
              <a:gd name="connsiteY58" fmla="*/ 3158335 h 4892039"/>
              <a:gd name="connsiteX59" fmla="*/ 1544677 w 5161209"/>
              <a:gd name="connsiteY59" fmla="*/ 3320269 h 4892039"/>
              <a:gd name="connsiteX60" fmla="*/ 1544677 w 5161209"/>
              <a:gd name="connsiteY60" fmla="*/ 3194322 h 4892039"/>
              <a:gd name="connsiteX61" fmla="*/ 1879890 w 5161209"/>
              <a:gd name="connsiteY61" fmla="*/ 3342097 h 4892039"/>
              <a:gd name="connsiteX62" fmla="*/ 1821652 w 5161209"/>
              <a:gd name="connsiteY62" fmla="*/ 2786400 h 4892039"/>
              <a:gd name="connsiteX63" fmla="*/ 1544677 w 5161209"/>
              <a:gd name="connsiteY63" fmla="*/ 2988348 h 4892039"/>
              <a:gd name="connsiteX64" fmla="*/ 1544677 w 5161209"/>
              <a:gd name="connsiteY64" fmla="*/ 2684000 h 4892039"/>
              <a:gd name="connsiteX65" fmla="*/ 1312948 w 5161209"/>
              <a:gd name="connsiteY65" fmla="*/ 3083533 h 4892039"/>
              <a:gd name="connsiteX66" fmla="*/ 944226 w 5161209"/>
              <a:gd name="connsiteY66" fmla="*/ 2447807 h 4892039"/>
              <a:gd name="connsiteX67" fmla="*/ 1544677 w 5161209"/>
              <a:gd name="connsiteY67" fmla="*/ 2447807 h 4892039"/>
              <a:gd name="connsiteX68" fmla="*/ 1544677 w 5161209"/>
              <a:gd name="connsiteY68" fmla="*/ 1648200 h 4892039"/>
              <a:gd name="connsiteX69" fmla="*/ 1668755 w 5161209"/>
              <a:gd name="connsiteY69" fmla="*/ 1648200 h 4892039"/>
              <a:gd name="connsiteX70" fmla="*/ 1544679 w 5161209"/>
              <a:gd name="connsiteY70" fmla="*/ 1434275 h 4892039"/>
              <a:gd name="connsiteX71" fmla="*/ 1544679 w 5161209"/>
              <a:gd name="connsiteY71" fmla="*/ 1648200 h 4892039"/>
              <a:gd name="connsiteX72" fmla="*/ 1108097 w 5161209"/>
              <a:gd name="connsiteY72" fmla="*/ 1648199 h 4892039"/>
              <a:gd name="connsiteX73" fmla="*/ 1250520 w 5161209"/>
              <a:gd name="connsiteY73" fmla="*/ 1402643 h 4892039"/>
              <a:gd name="connsiteX74" fmla="*/ 873703 w 5161209"/>
              <a:gd name="connsiteY74" fmla="*/ 1572446 h 4892039"/>
              <a:gd name="connsiteX75" fmla="*/ 920312 w 5161209"/>
              <a:gd name="connsiteY75" fmla="*/ 1118020 h 4892039"/>
              <a:gd name="connsiteX76" fmla="*/ 1268879 w 5161209"/>
              <a:gd name="connsiteY76" fmla="*/ 1370989 h 4892039"/>
              <a:gd name="connsiteX77" fmla="*/ 1388426 w 5161209"/>
              <a:gd name="connsiteY77" fmla="*/ 1164873 h 4892039"/>
              <a:gd name="connsiteX78" fmla="*/ 1544677 w 5161209"/>
              <a:gd name="connsiteY78" fmla="*/ 1434270 h 4892039"/>
              <a:gd name="connsiteX79" fmla="*/ 1544677 w 5161209"/>
              <a:gd name="connsiteY79" fmla="*/ 862759 h 4892039"/>
              <a:gd name="connsiteX80" fmla="*/ 1303013 w 5161209"/>
              <a:gd name="connsiteY80" fmla="*/ 1002922 h 4892039"/>
              <a:gd name="connsiteX81" fmla="*/ 1303014 w 5161209"/>
              <a:gd name="connsiteY81" fmla="*/ 442264 h 4892039"/>
              <a:gd name="connsiteX82" fmla="*/ 1544677 w 5161209"/>
              <a:gd name="connsiteY82" fmla="*/ 582428 h 4892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5161209" h="4892039">
                <a:moveTo>
                  <a:pt x="2101392" y="4079246"/>
                </a:moveTo>
                <a:lnTo>
                  <a:pt x="2054783" y="4533672"/>
                </a:lnTo>
                <a:lnTo>
                  <a:pt x="2469834" y="4346639"/>
                </a:lnTo>
                <a:close/>
                <a:moveTo>
                  <a:pt x="1648092" y="3634476"/>
                </a:moveTo>
                <a:lnTo>
                  <a:pt x="1752285" y="4079244"/>
                </a:lnTo>
                <a:lnTo>
                  <a:pt x="2083610" y="3767038"/>
                </a:lnTo>
                <a:close/>
                <a:moveTo>
                  <a:pt x="668202" y="3334067"/>
                </a:moveTo>
                <a:lnTo>
                  <a:pt x="1187244" y="3546042"/>
                </a:lnTo>
                <a:lnTo>
                  <a:pt x="744985" y="3887505"/>
                </a:lnTo>
                <a:close/>
                <a:moveTo>
                  <a:pt x="1544679" y="3320270"/>
                </a:moveTo>
                <a:lnTo>
                  <a:pt x="1544678" y="3453209"/>
                </a:lnTo>
                <a:lnTo>
                  <a:pt x="1659281" y="3386739"/>
                </a:lnTo>
                <a:close/>
                <a:moveTo>
                  <a:pt x="1544679" y="2988348"/>
                </a:moveTo>
                <a:lnTo>
                  <a:pt x="1544678" y="3194321"/>
                </a:lnTo>
                <a:lnTo>
                  <a:pt x="1368627" y="3116711"/>
                </a:lnTo>
                <a:close/>
                <a:moveTo>
                  <a:pt x="643385" y="2721438"/>
                </a:moveTo>
                <a:lnTo>
                  <a:pt x="1098382" y="3045733"/>
                </a:lnTo>
                <a:lnTo>
                  <a:pt x="590960" y="3279640"/>
                </a:lnTo>
                <a:close/>
                <a:moveTo>
                  <a:pt x="634134" y="2539413"/>
                </a:moveTo>
                <a:lnTo>
                  <a:pt x="391358" y="3131093"/>
                </a:lnTo>
                <a:lnTo>
                  <a:pt x="0" y="2622486"/>
                </a:lnTo>
                <a:close/>
                <a:moveTo>
                  <a:pt x="1544678" y="2447807"/>
                </a:moveTo>
                <a:lnTo>
                  <a:pt x="1544679" y="2683996"/>
                </a:lnTo>
                <a:lnTo>
                  <a:pt x="1681668" y="2447807"/>
                </a:lnTo>
                <a:close/>
                <a:moveTo>
                  <a:pt x="385277" y="2054005"/>
                </a:moveTo>
                <a:lnTo>
                  <a:pt x="842087" y="2054005"/>
                </a:lnTo>
                <a:lnTo>
                  <a:pt x="613682" y="2447807"/>
                </a:lnTo>
                <a:close/>
                <a:moveTo>
                  <a:pt x="1636533" y="1826276"/>
                </a:moveTo>
                <a:lnTo>
                  <a:pt x="1589924" y="2280702"/>
                </a:lnTo>
                <a:lnTo>
                  <a:pt x="2004976" y="2093669"/>
                </a:lnTo>
                <a:close/>
                <a:moveTo>
                  <a:pt x="1348299" y="1757709"/>
                </a:moveTo>
                <a:lnTo>
                  <a:pt x="1406536" y="2313405"/>
                </a:lnTo>
                <a:lnTo>
                  <a:pt x="895272" y="2088020"/>
                </a:lnTo>
                <a:close/>
                <a:moveTo>
                  <a:pt x="689469" y="1461813"/>
                </a:moveTo>
                <a:lnTo>
                  <a:pt x="1057911" y="1729206"/>
                </a:lnTo>
                <a:lnTo>
                  <a:pt x="642860" y="1916239"/>
                </a:lnTo>
                <a:close/>
                <a:moveTo>
                  <a:pt x="190761" y="962010"/>
                </a:moveTo>
                <a:lnTo>
                  <a:pt x="743993" y="1282885"/>
                </a:lnTo>
                <a:lnTo>
                  <a:pt x="190761" y="1603759"/>
                </a:lnTo>
                <a:close/>
                <a:moveTo>
                  <a:pt x="605460" y="759302"/>
                </a:moveTo>
                <a:lnTo>
                  <a:pt x="886393" y="963186"/>
                </a:lnTo>
                <a:lnTo>
                  <a:pt x="569921" y="1105796"/>
                </a:lnTo>
                <a:close/>
                <a:moveTo>
                  <a:pt x="1544679" y="582431"/>
                </a:moveTo>
                <a:lnTo>
                  <a:pt x="1544679" y="862757"/>
                </a:lnTo>
                <a:lnTo>
                  <a:pt x="1786340" y="722595"/>
                </a:lnTo>
                <a:close/>
                <a:moveTo>
                  <a:pt x="1544677" y="0"/>
                </a:moveTo>
                <a:lnTo>
                  <a:pt x="5161209" y="0"/>
                </a:lnTo>
                <a:lnTo>
                  <a:pt x="5161209" y="4892039"/>
                </a:lnTo>
                <a:lnTo>
                  <a:pt x="1544677" y="4892039"/>
                </a:lnTo>
                <a:lnTo>
                  <a:pt x="1544677" y="4446766"/>
                </a:lnTo>
                <a:lnTo>
                  <a:pt x="1629483" y="4459710"/>
                </a:lnTo>
                <a:lnTo>
                  <a:pt x="1544679" y="4243705"/>
                </a:lnTo>
                <a:lnTo>
                  <a:pt x="1544679" y="4446766"/>
                </a:lnTo>
                <a:lnTo>
                  <a:pt x="900486" y="4348437"/>
                </a:lnTo>
                <a:lnTo>
                  <a:pt x="1360911" y="3775626"/>
                </a:lnTo>
                <a:lnTo>
                  <a:pt x="1544677" y="4243697"/>
                </a:lnTo>
                <a:lnTo>
                  <a:pt x="1544677" y="3453210"/>
                </a:lnTo>
                <a:lnTo>
                  <a:pt x="1265479" y="3615145"/>
                </a:lnTo>
                <a:lnTo>
                  <a:pt x="1265480" y="3158335"/>
                </a:lnTo>
                <a:lnTo>
                  <a:pt x="1544677" y="3320269"/>
                </a:lnTo>
                <a:lnTo>
                  <a:pt x="1544677" y="3194322"/>
                </a:lnTo>
                <a:lnTo>
                  <a:pt x="1879890" y="3342097"/>
                </a:lnTo>
                <a:lnTo>
                  <a:pt x="1821652" y="2786400"/>
                </a:lnTo>
                <a:lnTo>
                  <a:pt x="1544677" y="2988348"/>
                </a:lnTo>
                <a:lnTo>
                  <a:pt x="1544677" y="2684000"/>
                </a:lnTo>
                <a:lnTo>
                  <a:pt x="1312948" y="3083533"/>
                </a:lnTo>
                <a:lnTo>
                  <a:pt x="944226" y="2447807"/>
                </a:lnTo>
                <a:lnTo>
                  <a:pt x="1544677" y="2447807"/>
                </a:lnTo>
                <a:lnTo>
                  <a:pt x="1544677" y="1648200"/>
                </a:lnTo>
                <a:lnTo>
                  <a:pt x="1668755" y="1648200"/>
                </a:lnTo>
                <a:lnTo>
                  <a:pt x="1544679" y="1434275"/>
                </a:lnTo>
                <a:lnTo>
                  <a:pt x="1544679" y="1648200"/>
                </a:lnTo>
                <a:lnTo>
                  <a:pt x="1108097" y="1648199"/>
                </a:lnTo>
                <a:lnTo>
                  <a:pt x="1250520" y="1402643"/>
                </a:lnTo>
                <a:lnTo>
                  <a:pt x="873703" y="1572446"/>
                </a:lnTo>
                <a:lnTo>
                  <a:pt x="920312" y="1118020"/>
                </a:lnTo>
                <a:lnTo>
                  <a:pt x="1268879" y="1370989"/>
                </a:lnTo>
                <a:lnTo>
                  <a:pt x="1388426" y="1164873"/>
                </a:lnTo>
                <a:lnTo>
                  <a:pt x="1544677" y="1434270"/>
                </a:lnTo>
                <a:lnTo>
                  <a:pt x="1544677" y="862759"/>
                </a:lnTo>
                <a:lnTo>
                  <a:pt x="1303013" y="1002922"/>
                </a:lnTo>
                <a:lnTo>
                  <a:pt x="1303014" y="442264"/>
                </a:lnTo>
                <a:lnTo>
                  <a:pt x="1544677" y="58242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이등변 삼각형 1">
            <a:extLst>
              <a:ext uri="{FF2B5EF4-FFF2-40B4-BE49-F238E27FC236}">
                <a16:creationId xmlns:a16="http://schemas.microsoft.com/office/drawing/2014/main" id="{E40DE932-B7CD-464B-8A20-00D52C20CEA6}"/>
              </a:ext>
            </a:extLst>
          </p:cNvPr>
          <p:cNvSpPr/>
          <p:nvPr userDrawn="1"/>
        </p:nvSpPr>
        <p:spPr>
          <a:xfrm rot="20425887">
            <a:off x="6167670" y="258386"/>
            <a:ext cx="398155" cy="34323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4" name="이등변 삼각형 3">
            <a:extLst>
              <a:ext uri="{FF2B5EF4-FFF2-40B4-BE49-F238E27FC236}">
                <a16:creationId xmlns:a16="http://schemas.microsoft.com/office/drawing/2014/main" id="{4E0CCDF4-B2DB-4303-A349-E9F1DA4FAE9C}"/>
              </a:ext>
            </a:extLst>
          </p:cNvPr>
          <p:cNvSpPr/>
          <p:nvPr userDrawn="1"/>
        </p:nvSpPr>
        <p:spPr>
          <a:xfrm rot="1800000">
            <a:off x="6365534" y="1203768"/>
            <a:ext cx="514809" cy="443801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3" name="이등변 삼각형 12">
            <a:extLst>
              <a:ext uri="{FF2B5EF4-FFF2-40B4-BE49-F238E27FC236}">
                <a16:creationId xmlns:a16="http://schemas.microsoft.com/office/drawing/2014/main" id="{5A3EF16B-DD29-4095-B5C1-0F776241975B}"/>
              </a:ext>
            </a:extLst>
          </p:cNvPr>
          <p:cNvSpPr/>
          <p:nvPr userDrawn="1"/>
        </p:nvSpPr>
        <p:spPr>
          <a:xfrm rot="2436550">
            <a:off x="7017240" y="1316154"/>
            <a:ext cx="456810" cy="39380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7" name="이등변 삼각형 16">
            <a:extLst>
              <a:ext uri="{FF2B5EF4-FFF2-40B4-BE49-F238E27FC236}">
                <a16:creationId xmlns:a16="http://schemas.microsoft.com/office/drawing/2014/main" id="{7F9558F2-7ACD-4375-B186-B51417F5BE92}"/>
              </a:ext>
            </a:extLst>
          </p:cNvPr>
          <p:cNvSpPr/>
          <p:nvPr userDrawn="1"/>
        </p:nvSpPr>
        <p:spPr>
          <a:xfrm rot="890839">
            <a:off x="6648640" y="796620"/>
            <a:ext cx="392860" cy="338673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  <p:sp>
        <p:nvSpPr>
          <p:cNvPr id="18" name="이등변 삼각형 17">
            <a:extLst>
              <a:ext uri="{FF2B5EF4-FFF2-40B4-BE49-F238E27FC236}">
                <a16:creationId xmlns:a16="http://schemas.microsoft.com/office/drawing/2014/main" id="{38C2B4F7-F855-4EF8-83BC-135C37133C66}"/>
              </a:ext>
            </a:extLst>
          </p:cNvPr>
          <p:cNvSpPr/>
          <p:nvPr userDrawn="1"/>
        </p:nvSpPr>
        <p:spPr>
          <a:xfrm rot="10800000">
            <a:off x="6267966" y="873730"/>
            <a:ext cx="290770" cy="250664"/>
          </a:xfrm>
          <a:prstGeom prst="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946150"/>
      </p:ext>
    </p:extLst>
  </p:cSld>
  <p:clrMapOvr>
    <a:masterClrMapping/>
  </p:clrMapOvr>
  <p:transition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C984BCAE-4751-4016-9AB6-7BECCAEB5E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61437" y="0"/>
            <a:ext cx="6530564" cy="6858000"/>
          </a:xfrm>
          <a:custGeom>
            <a:avLst/>
            <a:gdLst>
              <a:gd name="connsiteX0" fmla="*/ 4044771 w 6530564"/>
              <a:gd name="connsiteY0" fmla="*/ 6093451 h 6858000"/>
              <a:gd name="connsiteX1" fmla="*/ 4045742 w 6530564"/>
              <a:gd name="connsiteY1" fmla="*/ 6095312 h 6858000"/>
              <a:gd name="connsiteX2" fmla="*/ 4035428 w 6530564"/>
              <a:gd name="connsiteY2" fmla="*/ 6095447 h 6858000"/>
              <a:gd name="connsiteX3" fmla="*/ 4044771 w 6530564"/>
              <a:gd name="connsiteY3" fmla="*/ 6093451 h 6858000"/>
              <a:gd name="connsiteX4" fmla="*/ 4313376 w 6530564"/>
              <a:gd name="connsiteY4" fmla="*/ 6001876 h 6858000"/>
              <a:gd name="connsiteX5" fmla="*/ 4333057 w 6530564"/>
              <a:gd name="connsiteY5" fmla="*/ 6002555 h 6858000"/>
              <a:gd name="connsiteX6" fmla="*/ 4334056 w 6530564"/>
              <a:gd name="connsiteY6" fmla="*/ 6007226 h 6858000"/>
              <a:gd name="connsiteX7" fmla="*/ 4335053 w 6530564"/>
              <a:gd name="connsiteY7" fmla="*/ 6011898 h 6858000"/>
              <a:gd name="connsiteX8" fmla="*/ 4253651 w 6530564"/>
              <a:gd name="connsiteY8" fmla="*/ 6019520 h 6858000"/>
              <a:gd name="connsiteX9" fmla="*/ 4308706 w 6530564"/>
              <a:gd name="connsiteY9" fmla="*/ 6002875 h 6858000"/>
              <a:gd name="connsiteX10" fmla="*/ 4371425 w 6530564"/>
              <a:gd name="connsiteY10" fmla="*/ 5999243 h 6858000"/>
              <a:gd name="connsiteX11" fmla="*/ 4381959 w 6530564"/>
              <a:gd name="connsiteY11" fmla="*/ 5999606 h 6858000"/>
              <a:gd name="connsiteX12" fmla="*/ 4343399 w 6530564"/>
              <a:gd name="connsiteY12" fmla="*/ 6005230 h 6858000"/>
              <a:gd name="connsiteX13" fmla="*/ 4348069 w 6530564"/>
              <a:gd name="connsiteY13" fmla="*/ 6004231 h 6858000"/>
              <a:gd name="connsiteX14" fmla="*/ 4352740 w 6530564"/>
              <a:gd name="connsiteY14" fmla="*/ 6003234 h 6858000"/>
              <a:gd name="connsiteX15" fmla="*/ 4371425 w 6530564"/>
              <a:gd name="connsiteY15" fmla="*/ 5999243 h 6858000"/>
              <a:gd name="connsiteX16" fmla="*/ 5313770 w 6530564"/>
              <a:gd name="connsiteY16" fmla="*/ 5992063 h 6858000"/>
              <a:gd name="connsiteX17" fmla="*/ 5303509 w 6530564"/>
              <a:gd name="connsiteY17" fmla="*/ 5995476 h 6858000"/>
              <a:gd name="connsiteX18" fmla="*/ 5304507 w 6530564"/>
              <a:gd name="connsiteY18" fmla="*/ 6000145 h 6858000"/>
              <a:gd name="connsiteX19" fmla="*/ 5254793 w 6530564"/>
              <a:gd name="connsiteY19" fmla="*/ 6024769 h 6858000"/>
              <a:gd name="connsiteX20" fmla="*/ 5317025 w 6530564"/>
              <a:gd name="connsiteY20" fmla="*/ 5995549 h 6858000"/>
              <a:gd name="connsiteX21" fmla="*/ 4434660 w 6530564"/>
              <a:gd name="connsiteY21" fmla="*/ 5991919 h 6858000"/>
              <a:gd name="connsiteX22" fmla="*/ 4395777 w 6530564"/>
              <a:gd name="connsiteY22" fmla="*/ 5998924 h 6858000"/>
              <a:gd name="connsiteX23" fmla="*/ 4391107 w 6530564"/>
              <a:gd name="connsiteY23" fmla="*/ 5999922 h 6858000"/>
              <a:gd name="connsiteX24" fmla="*/ 4381959 w 6530564"/>
              <a:gd name="connsiteY24" fmla="*/ 5999606 h 6858000"/>
              <a:gd name="connsiteX25" fmla="*/ 5563150 w 6530564"/>
              <a:gd name="connsiteY25" fmla="*/ 5743821 h 6858000"/>
              <a:gd name="connsiteX26" fmla="*/ 5562539 w 6530564"/>
              <a:gd name="connsiteY26" fmla="*/ 5744767 h 6858000"/>
              <a:gd name="connsiteX27" fmla="*/ 5557868 w 6530564"/>
              <a:gd name="connsiteY27" fmla="*/ 5745764 h 6858000"/>
              <a:gd name="connsiteX28" fmla="*/ 2418715 w 6530564"/>
              <a:gd name="connsiteY28" fmla="*/ 5683798 h 6858000"/>
              <a:gd name="connsiteX29" fmla="*/ 2423109 w 6530564"/>
              <a:gd name="connsiteY29" fmla="*/ 5687744 h 6858000"/>
              <a:gd name="connsiteX30" fmla="*/ 2419712 w 6530564"/>
              <a:gd name="connsiteY30" fmla="*/ 5688470 h 6858000"/>
              <a:gd name="connsiteX31" fmla="*/ 2418715 w 6530564"/>
              <a:gd name="connsiteY31" fmla="*/ 5683798 h 6858000"/>
              <a:gd name="connsiteX32" fmla="*/ 5855983 w 6530564"/>
              <a:gd name="connsiteY32" fmla="*/ 5403674 h 6858000"/>
              <a:gd name="connsiteX33" fmla="*/ 5851753 w 6530564"/>
              <a:gd name="connsiteY33" fmla="*/ 5406742 h 6858000"/>
              <a:gd name="connsiteX34" fmla="*/ 5851313 w 6530564"/>
              <a:gd name="connsiteY34" fmla="*/ 5404671 h 6858000"/>
              <a:gd name="connsiteX35" fmla="*/ 5855983 w 6530564"/>
              <a:gd name="connsiteY35" fmla="*/ 5403674 h 6858000"/>
              <a:gd name="connsiteX36" fmla="*/ 4512474 w 6530564"/>
              <a:gd name="connsiteY36" fmla="*/ 5165146 h 6858000"/>
              <a:gd name="connsiteX37" fmla="*/ 4513179 w 6530564"/>
              <a:gd name="connsiteY37" fmla="*/ 5165335 h 6858000"/>
              <a:gd name="connsiteX38" fmla="*/ 4508315 w 6530564"/>
              <a:gd name="connsiteY38" fmla="*/ 5167547 h 6858000"/>
              <a:gd name="connsiteX39" fmla="*/ 4512474 w 6530564"/>
              <a:gd name="connsiteY39" fmla="*/ 5165146 h 6858000"/>
              <a:gd name="connsiteX40" fmla="*/ 4373541 w 6530564"/>
              <a:gd name="connsiteY40" fmla="*/ 5128612 h 6858000"/>
              <a:gd name="connsiteX41" fmla="*/ 4362165 w 6530564"/>
              <a:gd name="connsiteY41" fmla="*/ 5131201 h 6858000"/>
              <a:gd name="connsiteX42" fmla="*/ 4370545 w 6530564"/>
              <a:gd name="connsiteY42" fmla="*/ 5130631 h 6858000"/>
              <a:gd name="connsiteX43" fmla="*/ 3626785 w 6530564"/>
              <a:gd name="connsiteY43" fmla="*/ 5124711 h 6858000"/>
              <a:gd name="connsiteX44" fmla="*/ 3639907 w 6530564"/>
              <a:gd name="connsiteY44" fmla="*/ 5128227 h 6858000"/>
              <a:gd name="connsiteX45" fmla="*/ 3629186 w 6530564"/>
              <a:gd name="connsiteY45" fmla="*/ 5128871 h 6858000"/>
              <a:gd name="connsiteX46" fmla="*/ 3625905 w 6530564"/>
              <a:gd name="connsiteY46" fmla="*/ 5127992 h 6858000"/>
              <a:gd name="connsiteX47" fmla="*/ 3622627 w 6530564"/>
              <a:gd name="connsiteY47" fmla="*/ 5127114 h 6858000"/>
              <a:gd name="connsiteX48" fmla="*/ 3619346 w 6530564"/>
              <a:gd name="connsiteY48" fmla="*/ 5126234 h 6858000"/>
              <a:gd name="connsiteX49" fmla="*/ 3626785 w 6530564"/>
              <a:gd name="connsiteY49" fmla="*/ 5124711 h 6858000"/>
              <a:gd name="connsiteX50" fmla="*/ 3360612 w 6530564"/>
              <a:gd name="connsiteY50" fmla="*/ 5081517 h 6858000"/>
              <a:gd name="connsiteX51" fmla="*/ 3363892 w 6530564"/>
              <a:gd name="connsiteY51" fmla="*/ 5082396 h 6858000"/>
              <a:gd name="connsiteX52" fmla="*/ 3359734 w 6530564"/>
              <a:gd name="connsiteY52" fmla="*/ 5084797 h 6858000"/>
              <a:gd name="connsiteX53" fmla="*/ 3360612 w 6530564"/>
              <a:gd name="connsiteY53" fmla="*/ 5081517 h 6858000"/>
              <a:gd name="connsiteX54" fmla="*/ 3200777 w 6530564"/>
              <a:gd name="connsiteY54" fmla="*/ 5049024 h 6858000"/>
              <a:gd name="connsiteX55" fmla="*/ 3203804 w 6530564"/>
              <a:gd name="connsiteY55" fmla="*/ 5050048 h 6858000"/>
              <a:gd name="connsiteX56" fmla="*/ 3200523 w 6530564"/>
              <a:gd name="connsiteY56" fmla="*/ 5049169 h 6858000"/>
              <a:gd name="connsiteX57" fmla="*/ 3219693 w 6530564"/>
              <a:gd name="connsiteY57" fmla="*/ 5047769 h 6858000"/>
              <a:gd name="connsiteX58" fmla="*/ 3228523 w 6530564"/>
              <a:gd name="connsiteY58" fmla="*/ 5049640 h 6858000"/>
              <a:gd name="connsiteX59" fmla="*/ 3230924 w 6530564"/>
              <a:gd name="connsiteY59" fmla="*/ 5053799 h 6858000"/>
              <a:gd name="connsiteX60" fmla="*/ 3234205 w 6530564"/>
              <a:gd name="connsiteY60" fmla="*/ 5054678 h 6858000"/>
              <a:gd name="connsiteX61" fmla="*/ 3236606 w 6530564"/>
              <a:gd name="connsiteY61" fmla="*/ 5058838 h 6858000"/>
              <a:gd name="connsiteX62" fmla="*/ 3239886 w 6530564"/>
              <a:gd name="connsiteY62" fmla="*/ 5059716 h 6858000"/>
              <a:gd name="connsiteX63" fmla="*/ 3240766 w 6530564"/>
              <a:gd name="connsiteY63" fmla="*/ 5056436 h 6858000"/>
              <a:gd name="connsiteX64" fmla="*/ 3267886 w 6530564"/>
              <a:gd name="connsiteY64" fmla="*/ 5060188 h 6858000"/>
              <a:gd name="connsiteX65" fmla="*/ 3267006 w 6530564"/>
              <a:gd name="connsiteY65" fmla="*/ 5063467 h 6858000"/>
              <a:gd name="connsiteX66" fmla="*/ 3273569 w 6530564"/>
              <a:gd name="connsiteY66" fmla="*/ 5065226 h 6858000"/>
              <a:gd name="connsiteX67" fmla="*/ 3276848 w 6530564"/>
              <a:gd name="connsiteY67" fmla="*/ 5066104 h 6858000"/>
              <a:gd name="connsiteX68" fmla="*/ 3308771 w 6530564"/>
              <a:gd name="connsiteY68" fmla="*/ 5078174 h 6858000"/>
              <a:gd name="connsiteX69" fmla="*/ 3309651 w 6530564"/>
              <a:gd name="connsiteY69" fmla="*/ 5074894 h 6858000"/>
              <a:gd name="connsiteX70" fmla="*/ 3312052 w 6530564"/>
              <a:gd name="connsiteY70" fmla="*/ 5079053 h 6858000"/>
              <a:gd name="connsiteX71" fmla="*/ 3316211 w 6530564"/>
              <a:gd name="connsiteY71" fmla="*/ 5076651 h 6858000"/>
              <a:gd name="connsiteX72" fmla="*/ 3335893 w 6530564"/>
              <a:gd name="connsiteY72" fmla="*/ 5081925 h 6858000"/>
              <a:gd name="connsiteX73" fmla="*/ 3346612 w 6530564"/>
              <a:gd name="connsiteY73" fmla="*/ 5081283 h 6858000"/>
              <a:gd name="connsiteX74" fmla="*/ 3349015 w 6530564"/>
              <a:gd name="connsiteY74" fmla="*/ 5085441 h 6858000"/>
              <a:gd name="connsiteX75" fmla="*/ 3354053 w 6530564"/>
              <a:gd name="connsiteY75" fmla="*/ 5079760 h 6858000"/>
              <a:gd name="connsiteX76" fmla="*/ 3353173 w 6530564"/>
              <a:gd name="connsiteY76" fmla="*/ 5083040 h 6858000"/>
              <a:gd name="connsiteX77" fmla="*/ 3356453 w 6530564"/>
              <a:gd name="connsiteY77" fmla="*/ 5083919 h 6858000"/>
              <a:gd name="connsiteX78" fmla="*/ 3359734 w 6530564"/>
              <a:gd name="connsiteY78" fmla="*/ 5084797 h 6858000"/>
              <a:gd name="connsiteX79" fmla="*/ 3363013 w 6530564"/>
              <a:gd name="connsiteY79" fmla="*/ 5085677 h 6858000"/>
              <a:gd name="connsiteX80" fmla="*/ 3366295 w 6530564"/>
              <a:gd name="connsiteY80" fmla="*/ 5086556 h 6858000"/>
              <a:gd name="connsiteX81" fmla="*/ 3371975 w 6530564"/>
              <a:gd name="connsiteY81" fmla="*/ 5091594 h 6858000"/>
              <a:gd name="connsiteX82" fmla="*/ 3379415 w 6530564"/>
              <a:gd name="connsiteY82" fmla="*/ 5090071 h 6858000"/>
              <a:gd name="connsiteX83" fmla="*/ 3398218 w 6530564"/>
              <a:gd name="connsiteY83" fmla="*/ 5098625 h 6858000"/>
              <a:gd name="connsiteX84" fmla="*/ 3338294 w 6530564"/>
              <a:gd name="connsiteY84" fmla="*/ 5086085 h 6858000"/>
              <a:gd name="connsiteX85" fmla="*/ 3309415 w 6530564"/>
              <a:gd name="connsiteY85" fmla="*/ 5088893 h 6858000"/>
              <a:gd name="connsiteX86" fmla="*/ 3275734 w 6530564"/>
              <a:gd name="connsiteY86" fmla="*/ 5083385 h 6858000"/>
              <a:gd name="connsiteX87" fmla="*/ 3221727 w 6530564"/>
              <a:gd name="connsiteY87" fmla="*/ 5061883 h 6858000"/>
              <a:gd name="connsiteX88" fmla="*/ 3225887 w 6530564"/>
              <a:gd name="connsiteY88" fmla="*/ 5059480 h 6858000"/>
              <a:gd name="connsiteX89" fmla="*/ 3222606 w 6530564"/>
              <a:gd name="connsiteY89" fmla="*/ 5058602 h 6858000"/>
              <a:gd name="connsiteX90" fmla="*/ 3210364 w 6530564"/>
              <a:gd name="connsiteY90" fmla="*/ 5051805 h 6858000"/>
              <a:gd name="connsiteX91" fmla="*/ 3207083 w 6530564"/>
              <a:gd name="connsiteY91" fmla="*/ 5050927 h 6858000"/>
              <a:gd name="connsiteX92" fmla="*/ 3207921 w 6530564"/>
              <a:gd name="connsiteY92" fmla="*/ 5047800 h 6858000"/>
              <a:gd name="connsiteX93" fmla="*/ 3213235 w 6530564"/>
              <a:gd name="connsiteY93" fmla="*/ 5049498 h 6858000"/>
              <a:gd name="connsiteX94" fmla="*/ 3219693 w 6530564"/>
              <a:gd name="connsiteY94" fmla="*/ 5047769 h 6858000"/>
              <a:gd name="connsiteX95" fmla="*/ 3204682 w 6530564"/>
              <a:gd name="connsiteY95" fmla="*/ 5046768 h 6858000"/>
              <a:gd name="connsiteX96" fmla="*/ 3207964 w 6530564"/>
              <a:gd name="connsiteY96" fmla="*/ 5047647 h 6858000"/>
              <a:gd name="connsiteX97" fmla="*/ 3207921 w 6530564"/>
              <a:gd name="connsiteY97" fmla="*/ 5047800 h 6858000"/>
              <a:gd name="connsiteX98" fmla="*/ 1727225 w 6530564"/>
              <a:gd name="connsiteY98" fmla="*/ 5030520 h 6858000"/>
              <a:gd name="connsiteX99" fmla="*/ 1725536 w 6530564"/>
              <a:gd name="connsiteY99" fmla="*/ 5030881 h 6858000"/>
              <a:gd name="connsiteX100" fmla="*/ 1727974 w 6530564"/>
              <a:gd name="connsiteY100" fmla="*/ 5034027 h 6858000"/>
              <a:gd name="connsiteX101" fmla="*/ 4899046 w 6530564"/>
              <a:gd name="connsiteY101" fmla="*/ 4955822 h 6858000"/>
              <a:gd name="connsiteX102" fmla="*/ 4902327 w 6530564"/>
              <a:gd name="connsiteY102" fmla="*/ 4956701 h 6858000"/>
              <a:gd name="connsiteX103" fmla="*/ 4898167 w 6530564"/>
              <a:gd name="connsiteY103" fmla="*/ 4959102 h 6858000"/>
              <a:gd name="connsiteX104" fmla="*/ 4899046 w 6530564"/>
              <a:gd name="connsiteY104" fmla="*/ 4955822 h 6858000"/>
              <a:gd name="connsiteX105" fmla="*/ 4909765 w 6530564"/>
              <a:gd name="connsiteY105" fmla="*/ 4955178 h 6858000"/>
              <a:gd name="connsiteX106" fmla="*/ 4908886 w 6530564"/>
              <a:gd name="connsiteY106" fmla="*/ 4958459 h 6858000"/>
              <a:gd name="connsiteX107" fmla="*/ 4904727 w 6530564"/>
              <a:gd name="connsiteY107" fmla="*/ 4960860 h 6858000"/>
              <a:gd name="connsiteX108" fmla="*/ 4886804 w 6530564"/>
              <a:gd name="connsiteY108" fmla="*/ 4949025 h 6858000"/>
              <a:gd name="connsiteX109" fmla="*/ 4885925 w 6530564"/>
              <a:gd name="connsiteY109" fmla="*/ 4952305 h 6858000"/>
              <a:gd name="connsiteX110" fmla="*/ 4882645 w 6530564"/>
              <a:gd name="connsiteY110" fmla="*/ 4951427 h 6858000"/>
              <a:gd name="connsiteX111" fmla="*/ 4886804 w 6530564"/>
              <a:gd name="connsiteY111" fmla="*/ 4949025 h 6858000"/>
              <a:gd name="connsiteX112" fmla="*/ 1904088 w 6530564"/>
              <a:gd name="connsiteY112" fmla="*/ 4943893 h 6858000"/>
              <a:gd name="connsiteX113" fmla="*/ 1909757 w 6530564"/>
              <a:gd name="connsiteY113" fmla="*/ 4947566 h 6858000"/>
              <a:gd name="connsiteX114" fmla="*/ 1905087 w 6530564"/>
              <a:gd name="connsiteY114" fmla="*/ 4948563 h 6858000"/>
              <a:gd name="connsiteX115" fmla="*/ 4977467 w 6530564"/>
              <a:gd name="connsiteY115" fmla="*/ 4879455 h 6858000"/>
              <a:gd name="connsiteX116" fmla="*/ 4858971 w 6530564"/>
              <a:gd name="connsiteY116" fmla="*/ 4948076 h 6858000"/>
              <a:gd name="connsiteX117" fmla="*/ 4660094 w 6530564"/>
              <a:gd name="connsiteY117" fmla="*/ 5042804 h 6858000"/>
              <a:gd name="connsiteX118" fmla="*/ 4444457 w 6530564"/>
              <a:gd name="connsiteY118" fmla="*/ 5112467 h 6858000"/>
              <a:gd name="connsiteX119" fmla="*/ 4389558 w 6530564"/>
              <a:gd name="connsiteY119" fmla="*/ 5124965 h 6858000"/>
              <a:gd name="connsiteX120" fmla="*/ 4383717 w 6530564"/>
              <a:gd name="connsiteY120" fmla="*/ 5128009 h 6858000"/>
              <a:gd name="connsiteX121" fmla="*/ 4343187 w 6530564"/>
              <a:gd name="connsiteY121" fmla="*/ 5140882 h 6858000"/>
              <a:gd name="connsiteX122" fmla="*/ 4339907 w 6530564"/>
              <a:gd name="connsiteY122" fmla="*/ 5140002 h 6858000"/>
              <a:gd name="connsiteX123" fmla="*/ 4336627 w 6530564"/>
              <a:gd name="connsiteY123" fmla="*/ 5139123 h 6858000"/>
              <a:gd name="connsiteX124" fmla="*/ 4335748 w 6530564"/>
              <a:gd name="connsiteY124" fmla="*/ 5142403 h 6858000"/>
              <a:gd name="connsiteX125" fmla="*/ 4317590 w 6530564"/>
              <a:gd name="connsiteY125" fmla="*/ 5144570 h 6858000"/>
              <a:gd name="connsiteX126" fmla="*/ 4314308 w 6530564"/>
              <a:gd name="connsiteY126" fmla="*/ 5143691 h 6858000"/>
              <a:gd name="connsiteX127" fmla="*/ 4310149 w 6530564"/>
              <a:gd name="connsiteY127" fmla="*/ 5146092 h 6858000"/>
              <a:gd name="connsiteX128" fmla="*/ 4313430 w 6530564"/>
              <a:gd name="connsiteY128" fmla="*/ 5146971 h 6858000"/>
              <a:gd name="connsiteX129" fmla="*/ 4271193 w 6530564"/>
              <a:gd name="connsiteY129" fmla="*/ 5160265 h 6858000"/>
              <a:gd name="connsiteX130" fmla="*/ 4272073 w 6530564"/>
              <a:gd name="connsiteY130" fmla="*/ 5156984 h 6858000"/>
              <a:gd name="connsiteX131" fmla="*/ 4268793 w 6530564"/>
              <a:gd name="connsiteY131" fmla="*/ 5156105 h 6858000"/>
              <a:gd name="connsiteX132" fmla="*/ 4264633 w 6530564"/>
              <a:gd name="connsiteY132" fmla="*/ 5158507 h 6858000"/>
              <a:gd name="connsiteX133" fmla="*/ 4263755 w 6530564"/>
              <a:gd name="connsiteY133" fmla="*/ 5161788 h 6858000"/>
              <a:gd name="connsiteX134" fmla="*/ 4260474 w 6530564"/>
              <a:gd name="connsiteY134" fmla="*/ 5160908 h 6858000"/>
              <a:gd name="connsiteX135" fmla="*/ 4239034 w 6530564"/>
              <a:gd name="connsiteY135" fmla="*/ 5162195 h 6858000"/>
              <a:gd name="connsiteX136" fmla="*/ 4233996 w 6530564"/>
              <a:gd name="connsiteY136" fmla="*/ 5167877 h 6858000"/>
              <a:gd name="connsiteX137" fmla="*/ 4226557 w 6530564"/>
              <a:gd name="connsiteY137" fmla="*/ 5169398 h 6858000"/>
              <a:gd name="connsiteX138" fmla="*/ 4224157 w 6530564"/>
              <a:gd name="connsiteY138" fmla="*/ 5165240 h 6858000"/>
              <a:gd name="connsiteX139" fmla="*/ 4219997 w 6530564"/>
              <a:gd name="connsiteY139" fmla="*/ 5167641 h 6858000"/>
              <a:gd name="connsiteX140" fmla="*/ 4215837 w 6530564"/>
              <a:gd name="connsiteY140" fmla="*/ 5170042 h 6858000"/>
              <a:gd name="connsiteX141" fmla="*/ 4181921 w 6530564"/>
              <a:gd name="connsiteY141" fmla="*/ 5178534 h 6858000"/>
              <a:gd name="connsiteX142" fmla="*/ 4195921 w 6530564"/>
              <a:gd name="connsiteY142" fmla="*/ 5178768 h 6858000"/>
              <a:gd name="connsiteX143" fmla="*/ 4211678 w 6530564"/>
              <a:gd name="connsiteY143" fmla="*/ 5172443 h 6858000"/>
              <a:gd name="connsiteX144" fmla="*/ 4214959 w 6530564"/>
              <a:gd name="connsiteY144" fmla="*/ 5173322 h 6858000"/>
              <a:gd name="connsiteX145" fmla="*/ 4218239 w 6530564"/>
              <a:gd name="connsiteY145" fmla="*/ 5174202 h 6858000"/>
              <a:gd name="connsiteX146" fmla="*/ 4225678 w 6530564"/>
              <a:gd name="connsiteY146" fmla="*/ 5172679 h 6858000"/>
              <a:gd name="connsiteX147" fmla="*/ 4256315 w 6530564"/>
              <a:gd name="connsiteY147" fmla="*/ 5163309 h 6858000"/>
              <a:gd name="connsiteX148" fmla="*/ 4262875 w 6530564"/>
              <a:gd name="connsiteY148" fmla="*/ 5165067 h 6858000"/>
              <a:gd name="connsiteX149" fmla="*/ 4266157 w 6530564"/>
              <a:gd name="connsiteY149" fmla="*/ 5165946 h 6858000"/>
              <a:gd name="connsiteX150" fmla="*/ 4272717 w 6530564"/>
              <a:gd name="connsiteY150" fmla="*/ 5167703 h 6858000"/>
              <a:gd name="connsiteX151" fmla="*/ 4273595 w 6530564"/>
              <a:gd name="connsiteY151" fmla="*/ 5164424 h 6858000"/>
              <a:gd name="connsiteX152" fmla="*/ 4274474 w 6530564"/>
              <a:gd name="connsiteY152" fmla="*/ 5161144 h 6858000"/>
              <a:gd name="connsiteX153" fmla="*/ 4290233 w 6530564"/>
              <a:gd name="connsiteY153" fmla="*/ 5154819 h 6858000"/>
              <a:gd name="connsiteX154" fmla="*/ 4312551 w 6530564"/>
              <a:gd name="connsiteY154" fmla="*/ 5150251 h 6858000"/>
              <a:gd name="connsiteX155" fmla="*/ 4315831 w 6530564"/>
              <a:gd name="connsiteY155" fmla="*/ 5151131 h 6858000"/>
              <a:gd name="connsiteX156" fmla="*/ 4319110 w 6530564"/>
              <a:gd name="connsiteY156" fmla="*/ 5152009 h 6858000"/>
              <a:gd name="connsiteX157" fmla="*/ 4334869 w 6530564"/>
              <a:gd name="connsiteY157" fmla="*/ 5145684 h 6858000"/>
              <a:gd name="connsiteX158" fmla="*/ 4330709 w 6530564"/>
              <a:gd name="connsiteY158" fmla="*/ 5148085 h 6858000"/>
              <a:gd name="connsiteX159" fmla="*/ 4333989 w 6530564"/>
              <a:gd name="connsiteY159" fmla="*/ 5148964 h 6858000"/>
              <a:gd name="connsiteX160" fmla="*/ 4338149 w 6530564"/>
              <a:gd name="connsiteY160" fmla="*/ 5146563 h 6858000"/>
              <a:gd name="connsiteX161" fmla="*/ 4342309 w 6530564"/>
              <a:gd name="connsiteY161" fmla="*/ 5144162 h 6858000"/>
              <a:gd name="connsiteX162" fmla="*/ 4353029 w 6530564"/>
              <a:gd name="connsiteY162" fmla="*/ 5143519 h 6858000"/>
              <a:gd name="connsiteX163" fmla="*/ 4361347 w 6530564"/>
              <a:gd name="connsiteY163" fmla="*/ 5138715 h 6858000"/>
              <a:gd name="connsiteX164" fmla="*/ 4356309 w 6530564"/>
              <a:gd name="connsiteY164" fmla="*/ 5144397 h 6858000"/>
              <a:gd name="connsiteX165" fmla="*/ 4368785 w 6530564"/>
              <a:gd name="connsiteY165" fmla="*/ 5137194 h 6858000"/>
              <a:gd name="connsiteX166" fmla="*/ 4387825 w 6530564"/>
              <a:gd name="connsiteY166" fmla="*/ 5131747 h 6858000"/>
              <a:gd name="connsiteX167" fmla="*/ 4385187 w 6530564"/>
              <a:gd name="connsiteY167" fmla="*/ 5141588 h 6858000"/>
              <a:gd name="connsiteX168" fmla="*/ 4401825 w 6530564"/>
              <a:gd name="connsiteY168" fmla="*/ 5131982 h 6858000"/>
              <a:gd name="connsiteX169" fmla="*/ 4400945 w 6530564"/>
              <a:gd name="connsiteY169" fmla="*/ 5135263 h 6858000"/>
              <a:gd name="connsiteX170" fmla="*/ 4404225 w 6530564"/>
              <a:gd name="connsiteY170" fmla="*/ 5136142 h 6858000"/>
              <a:gd name="connsiteX171" fmla="*/ 4408385 w 6530564"/>
              <a:gd name="connsiteY171" fmla="*/ 5133740 h 6858000"/>
              <a:gd name="connsiteX172" fmla="*/ 4420862 w 6530564"/>
              <a:gd name="connsiteY172" fmla="*/ 5126537 h 6858000"/>
              <a:gd name="connsiteX173" fmla="*/ 4428303 w 6530564"/>
              <a:gd name="connsiteY173" fmla="*/ 5125014 h 6858000"/>
              <a:gd name="connsiteX174" fmla="*/ 4432461 w 6530564"/>
              <a:gd name="connsiteY174" fmla="*/ 5122611 h 6858000"/>
              <a:gd name="connsiteX175" fmla="*/ 4429181 w 6530564"/>
              <a:gd name="connsiteY175" fmla="*/ 5121733 h 6858000"/>
              <a:gd name="connsiteX176" fmla="*/ 4425901 w 6530564"/>
              <a:gd name="connsiteY176" fmla="*/ 5120854 h 6858000"/>
              <a:gd name="connsiteX177" fmla="*/ 4456537 w 6530564"/>
              <a:gd name="connsiteY177" fmla="*/ 5111486 h 6858000"/>
              <a:gd name="connsiteX178" fmla="*/ 4450621 w 6530564"/>
              <a:gd name="connsiteY178" fmla="*/ 5120446 h 6858000"/>
              <a:gd name="connsiteX179" fmla="*/ 4475575 w 6530564"/>
              <a:gd name="connsiteY179" fmla="*/ 5106039 h 6858000"/>
              <a:gd name="connsiteX180" fmla="*/ 4506211 w 6530564"/>
              <a:gd name="connsiteY180" fmla="*/ 5096669 h 6858000"/>
              <a:gd name="connsiteX181" fmla="*/ 4502053 w 6530564"/>
              <a:gd name="connsiteY181" fmla="*/ 5099070 h 6858000"/>
              <a:gd name="connsiteX182" fmla="*/ 4501174 w 6530564"/>
              <a:gd name="connsiteY182" fmla="*/ 5102350 h 6858000"/>
              <a:gd name="connsiteX183" fmla="*/ 4500295 w 6530564"/>
              <a:gd name="connsiteY183" fmla="*/ 5105631 h 6858000"/>
              <a:gd name="connsiteX184" fmla="*/ 4507735 w 6530564"/>
              <a:gd name="connsiteY184" fmla="*/ 5104109 h 6858000"/>
              <a:gd name="connsiteX185" fmla="*/ 4506857 w 6530564"/>
              <a:gd name="connsiteY185" fmla="*/ 5107388 h 6858000"/>
              <a:gd name="connsiteX186" fmla="*/ 4502697 w 6530564"/>
              <a:gd name="connsiteY186" fmla="*/ 5109791 h 6858000"/>
              <a:gd name="connsiteX187" fmla="*/ 4499417 w 6530564"/>
              <a:gd name="connsiteY187" fmla="*/ 5108911 h 6858000"/>
              <a:gd name="connsiteX188" fmla="*/ 4495258 w 6530564"/>
              <a:gd name="connsiteY188" fmla="*/ 5111312 h 6858000"/>
              <a:gd name="connsiteX189" fmla="*/ 4491098 w 6530564"/>
              <a:gd name="connsiteY189" fmla="*/ 5113713 h 6858000"/>
              <a:gd name="connsiteX190" fmla="*/ 4368551 w 6530564"/>
              <a:gd name="connsiteY190" fmla="*/ 5151193 h 6858000"/>
              <a:gd name="connsiteX191" fmla="*/ 4365269 w 6530564"/>
              <a:gd name="connsiteY191" fmla="*/ 5150314 h 6858000"/>
              <a:gd name="connsiteX192" fmla="*/ 4361112 w 6530564"/>
              <a:gd name="connsiteY192" fmla="*/ 5152715 h 6858000"/>
              <a:gd name="connsiteX193" fmla="*/ 4337913 w 6530564"/>
              <a:gd name="connsiteY193" fmla="*/ 5160563 h 6858000"/>
              <a:gd name="connsiteX194" fmla="*/ 4327194 w 6530564"/>
              <a:gd name="connsiteY194" fmla="*/ 5161207 h 6858000"/>
              <a:gd name="connsiteX195" fmla="*/ 4323035 w 6530564"/>
              <a:gd name="connsiteY195" fmla="*/ 5163608 h 6858000"/>
              <a:gd name="connsiteX196" fmla="*/ 4295678 w 6530564"/>
              <a:gd name="connsiteY196" fmla="*/ 5173857 h 6858000"/>
              <a:gd name="connsiteX197" fmla="*/ 4291519 w 6530564"/>
              <a:gd name="connsiteY197" fmla="*/ 5176258 h 6858000"/>
              <a:gd name="connsiteX198" fmla="*/ 4281679 w 6530564"/>
              <a:gd name="connsiteY198" fmla="*/ 5173621 h 6858000"/>
              <a:gd name="connsiteX199" fmla="*/ 4254323 w 6530564"/>
              <a:gd name="connsiteY199" fmla="*/ 5183870 h 6858000"/>
              <a:gd name="connsiteX200" fmla="*/ 4250163 w 6530564"/>
              <a:gd name="connsiteY200" fmla="*/ 5186271 h 6858000"/>
              <a:gd name="connsiteX201" fmla="*/ 4246882 w 6530564"/>
              <a:gd name="connsiteY201" fmla="*/ 5185391 h 6858000"/>
              <a:gd name="connsiteX202" fmla="*/ 4143607 w 6530564"/>
              <a:gd name="connsiteY202" fmla="*/ 5203426 h 6858000"/>
              <a:gd name="connsiteX203" fmla="*/ 4132010 w 6530564"/>
              <a:gd name="connsiteY203" fmla="*/ 5207349 h 6858000"/>
              <a:gd name="connsiteX204" fmla="*/ 4122169 w 6530564"/>
              <a:gd name="connsiteY204" fmla="*/ 5204713 h 6858000"/>
              <a:gd name="connsiteX205" fmla="*/ 4120410 w 6530564"/>
              <a:gd name="connsiteY205" fmla="*/ 5211273 h 6858000"/>
              <a:gd name="connsiteX206" fmla="*/ 4112971 w 6530564"/>
              <a:gd name="connsiteY206" fmla="*/ 5212796 h 6858000"/>
              <a:gd name="connsiteX207" fmla="*/ 4062652 w 6530564"/>
              <a:gd name="connsiteY207" fmla="*/ 5216892 h 6858000"/>
              <a:gd name="connsiteX208" fmla="*/ 4059373 w 6530564"/>
              <a:gd name="connsiteY208" fmla="*/ 5216012 h 6858000"/>
              <a:gd name="connsiteX209" fmla="*/ 4052812 w 6530564"/>
              <a:gd name="connsiteY209" fmla="*/ 5214255 h 6858000"/>
              <a:gd name="connsiteX210" fmla="*/ 4051933 w 6530564"/>
              <a:gd name="connsiteY210" fmla="*/ 5217535 h 6858000"/>
              <a:gd name="connsiteX211" fmla="*/ 3996577 w 6530564"/>
              <a:gd name="connsiteY211" fmla="*/ 5227313 h 6858000"/>
              <a:gd name="connsiteX212" fmla="*/ 3923940 w 6530564"/>
              <a:gd name="connsiteY212" fmla="*/ 5235976 h 6858000"/>
              <a:gd name="connsiteX213" fmla="*/ 3884340 w 6530564"/>
              <a:gd name="connsiteY213" fmla="*/ 5239430 h 6858000"/>
              <a:gd name="connsiteX214" fmla="*/ 3881060 w 6530564"/>
              <a:gd name="connsiteY214" fmla="*/ 5238550 h 6858000"/>
              <a:gd name="connsiteX215" fmla="*/ 3877781 w 6530564"/>
              <a:gd name="connsiteY215" fmla="*/ 5237671 h 6858000"/>
              <a:gd name="connsiteX216" fmla="*/ 3874499 w 6530564"/>
              <a:gd name="connsiteY216" fmla="*/ 5236793 h 6858000"/>
              <a:gd name="connsiteX217" fmla="*/ 3873621 w 6530564"/>
              <a:gd name="connsiteY217" fmla="*/ 5240072 h 6858000"/>
              <a:gd name="connsiteX218" fmla="*/ 3868581 w 6530564"/>
              <a:gd name="connsiteY218" fmla="*/ 5245755 h 6858000"/>
              <a:gd name="connsiteX219" fmla="*/ 3843864 w 6530564"/>
              <a:gd name="connsiteY219" fmla="*/ 5246161 h 6858000"/>
              <a:gd name="connsiteX220" fmla="*/ 3835544 w 6530564"/>
              <a:gd name="connsiteY220" fmla="*/ 5250965 h 6858000"/>
              <a:gd name="connsiteX221" fmla="*/ 3879302 w 6530564"/>
              <a:gd name="connsiteY221" fmla="*/ 5245111 h 6858000"/>
              <a:gd name="connsiteX222" fmla="*/ 3885863 w 6530564"/>
              <a:gd name="connsiteY222" fmla="*/ 5246869 h 6858000"/>
              <a:gd name="connsiteX223" fmla="*/ 3890023 w 6530564"/>
              <a:gd name="connsiteY223" fmla="*/ 5244468 h 6858000"/>
              <a:gd name="connsiteX224" fmla="*/ 3946901 w 6530564"/>
              <a:gd name="connsiteY224" fmla="*/ 5242128 h 6858000"/>
              <a:gd name="connsiteX225" fmla="*/ 4080577 w 6530564"/>
              <a:gd name="connsiteY225" fmla="*/ 5228726 h 6858000"/>
              <a:gd name="connsiteX226" fmla="*/ 4208569 w 6530564"/>
              <a:gd name="connsiteY226" fmla="*/ 5210285 h 6858000"/>
              <a:gd name="connsiteX227" fmla="*/ 4227607 w 6530564"/>
              <a:gd name="connsiteY227" fmla="*/ 5204840 h 6858000"/>
              <a:gd name="connsiteX228" fmla="*/ 4320161 w 6530564"/>
              <a:gd name="connsiteY228" fmla="*/ 5187449 h 6858000"/>
              <a:gd name="connsiteX229" fmla="*/ 4350799 w 6530564"/>
              <a:gd name="connsiteY229" fmla="*/ 5178079 h 6858000"/>
              <a:gd name="connsiteX230" fmla="*/ 4416232 w 6530564"/>
              <a:gd name="connsiteY230" fmla="*/ 5156937 h 6858000"/>
              <a:gd name="connsiteX231" fmla="*/ 4528059 w 6530564"/>
              <a:gd name="connsiteY231" fmla="*/ 5120102 h 6858000"/>
              <a:gd name="connsiteX232" fmla="*/ 4548856 w 6530564"/>
              <a:gd name="connsiteY232" fmla="*/ 5108094 h 6858000"/>
              <a:gd name="connsiteX233" fmla="*/ 4582773 w 6530564"/>
              <a:gd name="connsiteY233" fmla="*/ 5099604 h 6858000"/>
              <a:gd name="connsiteX234" fmla="*/ 4587811 w 6530564"/>
              <a:gd name="connsiteY234" fmla="*/ 5093923 h 6858000"/>
              <a:gd name="connsiteX235" fmla="*/ 4642524 w 6530564"/>
              <a:gd name="connsiteY235" fmla="*/ 5073425 h 6858000"/>
              <a:gd name="connsiteX236" fmla="*/ 4652601 w 6530564"/>
              <a:gd name="connsiteY236" fmla="*/ 5062062 h 6858000"/>
              <a:gd name="connsiteX237" fmla="*/ 4667481 w 6530564"/>
              <a:gd name="connsiteY237" fmla="*/ 5059017 h 6858000"/>
              <a:gd name="connsiteX238" fmla="*/ 4798817 w 6530564"/>
              <a:gd name="connsiteY238" fmla="*/ 4988734 h 6858000"/>
              <a:gd name="connsiteX239" fmla="*/ 4856167 w 6530564"/>
              <a:gd name="connsiteY239" fmla="*/ 4958396 h 6858000"/>
              <a:gd name="connsiteX240" fmla="*/ 4882880 w 6530564"/>
              <a:gd name="connsiteY240" fmla="*/ 4937426 h 6858000"/>
              <a:gd name="connsiteX241" fmla="*/ 4894479 w 6530564"/>
              <a:gd name="connsiteY241" fmla="*/ 4933504 h 6858000"/>
              <a:gd name="connsiteX242" fmla="*/ 4907835 w 6530564"/>
              <a:gd name="connsiteY242" fmla="*/ 4923019 h 6858000"/>
              <a:gd name="connsiteX243" fmla="*/ 4911115 w 6530564"/>
              <a:gd name="connsiteY243" fmla="*/ 4923898 h 6858000"/>
              <a:gd name="connsiteX244" fmla="*/ 4896879 w 6530564"/>
              <a:gd name="connsiteY244" fmla="*/ 4937664 h 6858000"/>
              <a:gd name="connsiteX245" fmla="*/ 4893599 w 6530564"/>
              <a:gd name="connsiteY245" fmla="*/ 4936784 h 6858000"/>
              <a:gd name="connsiteX246" fmla="*/ 4888561 w 6530564"/>
              <a:gd name="connsiteY246" fmla="*/ 4942464 h 6858000"/>
              <a:gd name="connsiteX247" fmla="*/ 4887682 w 6530564"/>
              <a:gd name="connsiteY247" fmla="*/ 4945746 h 6858000"/>
              <a:gd name="connsiteX248" fmla="*/ 4883523 w 6530564"/>
              <a:gd name="connsiteY248" fmla="*/ 4948147 h 6858000"/>
              <a:gd name="connsiteX249" fmla="*/ 4882645 w 6530564"/>
              <a:gd name="connsiteY249" fmla="*/ 4951427 h 6858000"/>
              <a:gd name="connsiteX250" fmla="*/ 4860969 w 6530564"/>
              <a:gd name="connsiteY250" fmla="*/ 4966714 h 6858000"/>
              <a:gd name="connsiteX251" fmla="*/ 4856811 w 6530564"/>
              <a:gd name="connsiteY251" fmla="*/ 4969115 h 6858000"/>
              <a:gd name="connsiteX252" fmla="*/ 4855931 w 6530564"/>
              <a:gd name="connsiteY252" fmla="*/ 4972396 h 6858000"/>
              <a:gd name="connsiteX253" fmla="*/ 4852651 w 6530564"/>
              <a:gd name="connsiteY253" fmla="*/ 4971516 h 6858000"/>
              <a:gd name="connsiteX254" fmla="*/ 4850250 w 6530564"/>
              <a:gd name="connsiteY254" fmla="*/ 4967358 h 6858000"/>
              <a:gd name="connsiteX255" fmla="*/ 4842575 w 6530564"/>
              <a:gd name="connsiteY255" fmla="*/ 4982879 h 6858000"/>
              <a:gd name="connsiteX256" fmla="*/ 4810180 w 6530564"/>
              <a:gd name="connsiteY256" fmla="*/ 4998810 h 6858000"/>
              <a:gd name="connsiteX257" fmla="*/ 4811059 w 6530564"/>
              <a:gd name="connsiteY257" fmla="*/ 4995529 h 6858000"/>
              <a:gd name="connsiteX258" fmla="*/ 4806900 w 6530564"/>
              <a:gd name="connsiteY258" fmla="*/ 4997932 h 6858000"/>
              <a:gd name="connsiteX259" fmla="*/ 4812817 w 6530564"/>
              <a:gd name="connsiteY259" fmla="*/ 4988970 h 6858000"/>
              <a:gd name="connsiteX260" fmla="*/ 4798581 w 6530564"/>
              <a:gd name="connsiteY260" fmla="*/ 5002734 h 6858000"/>
              <a:gd name="connsiteX261" fmla="*/ 4791141 w 6530564"/>
              <a:gd name="connsiteY261" fmla="*/ 5004257 h 6858000"/>
              <a:gd name="connsiteX262" fmla="*/ 4786983 w 6530564"/>
              <a:gd name="connsiteY262" fmla="*/ 5006658 h 6858000"/>
              <a:gd name="connsiteX263" fmla="*/ 4789383 w 6530564"/>
              <a:gd name="connsiteY263" fmla="*/ 5010818 h 6858000"/>
              <a:gd name="connsiteX264" fmla="*/ 4764429 w 6530564"/>
              <a:gd name="connsiteY264" fmla="*/ 5025225 h 6858000"/>
              <a:gd name="connsiteX265" fmla="*/ 4760269 w 6530564"/>
              <a:gd name="connsiteY265" fmla="*/ 5027626 h 6858000"/>
              <a:gd name="connsiteX266" fmla="*/ 4759391 w 6530564"/>
              <a:gd name="connsiteY266" fmla="*/ 5030907 h 6858000"/>
              <a:gd name="connsiteX267" fmla="*/ 4680365 w 6530564"/>
              <a:gd name="connsiteY267" fmla="*/ 5076532 h 6858000"/>
              <a:gd name="connsiteX268" fmla="*/ 4669645 w 6530564"/>
              <a:gd name="connsiteY268" fmla="*/ 5077175 h 6858000"/>
              <a:gd name="connsiteX269" fmla="*/ 4664607 w 6530564"/>
              <a:gd name="connsiteY269" fmla="*/ 5082858 h 6858000"/>
              <a:gd name="connsiteX270" fmla="*/ 4596538 w 6530564"/>
              <a:gd name="connsiteY270" fmla="*/ 5113840 h 6858000"/>
              <a:gd name="connsiteX271" fmla="*/ 4525187 w 6530564"/>
              <a:gd name="connsiteY271" fmla="*/ 5143943 h 6858000"/>
              <a:gd name="connsiteX272" fmla="*/ 4514467 w 6530564"/>
              <a:gd name="connsiteY272" fmla="*/ 5144586 h 6858000"/>
              <a:gd name="connsiteX273" fmla="*/ 4516869 w 6530564"/>
              <a:gd name="connsiteY273" fmla="*/ 5148745 h 6858000"/>
              <a:gd name="connsiteX274" fmla="*/ 4474633 w 6530564"/>
              <a:gd name="connsiteY274" fmla="*/ 5162039 h 6858000"/>
              <a:gd name="connsiteX275" fmla="*/ 4447277 w 6530564"/>
              <a:gd name="connsiteY275" fmla="*/ 5172288 h 6858000"/>
              <a:gd name="connsiteX276" fmla="*/ 4400883 w 6530564"/>
              <a:gd name="connsiteY276" fmla="*/ 5187983 h 6858000"/>
              <a:gd name="connsiteX277" fmla="*/ 4339608 w 6530564"/>
              <a:gd name="connsiteY277" fmla="*/ 5206722 h 6858000"/>
              <a:gd name="connsiteX278" fmla="*/ 4333047 w 6530564"/>
              <a:gd name="connsiteY278" fmla="*/ 5204965 h 6858000"/>
              <a:gd name="connsiteX279" fmla="*/ 4265213 w 6530564"/>
              <a:gd name="connsiteY279" fmla="*/ 5221947 h 6858000"/>
              <a:gd name="connsiteX280" fmla="*/ 4256895 w 6530564"/>
              <a:gd name="connsiteY280" fmla="*/ 5226749 h 6858000"/>
              <a:gd name="connsiteX281" fmla="*/ 4223857 w 6530564"/>
              <a:gd name="connsiteY281" fmla="*/ 5231960 h 6858000"/>
              <a:gd name="connsiteX282" fmla="*/ 4203941 w 6530564"/>
              <a:gd name="connsiteY282" fmla="*/ 5240686 h 6858000"/>
              <a:gd name="connsiteX283" fmla="*/ 4124741 w 6530564"/>
              <a:gd name="connsiteY283" fmla="*/ 5247592 h 6858000"/>
              <a:gd name="connsiteX284" fmla="*/ 4019067 w 6530564"/>
              <a:gd name="connsiteY284" fmla="*/ 5261465 h 6858000"/>
              <a:gd name="connsiteX285" fmla="*/ 3989310 w 6530564"/>
              <a:gd name="connsiteY285" fmla="*/ 5267556 h 6858000"/>
              <a:gd name="connsiteX286" fmla="*/ 3993469 w 6530564"/>
              <a:gd name="connsiteY286" fmla="*/ 5265155 h 6858000"/>
              <a:gd name="connsiteX287" fmla="*/ 3953870 w 6530564"/>
              <a:gd name="connsiteY287" fmla="*/ 5268607 h 6858000"/>
              <a:gd name="connsiteX288" fmla="*/ 3944029 w 6530564"/>
              <a:gd name="connsiteY288" fmla="*/ 5265970 h 6858000"/>
              <a:gd name="connsiteX289" fmla="*/ 3830272 w 6530564"/>
              <a:gd name="connsiteY289" fmla="*/ 5270646 h 6858000"/>
              <a:gd name="connsiteX290" fmla="*/ 3831150 w 6530564"/>
              <a:gd name="connsiteY290" fmla="*/ 5267367 h 6858000"/>
              <a:gd name="connsiteX291" fmla="*/ 3827869 w 6530564"/>
              <a:gd name="connsiteY291" fmla="*/ 5266488 h 6858000"/>
              <a:gd name="connsiteX292" fmla="*/ 3823711 w 6530564"/>
              <a:gd name="connsiteY292" fmla="*/ 5268887 h 6858000"/>
              <a:gd name="connsiteX293" fmla="*/ 3784991 w 6530564"/>
              <a:gd name="connsiteY293" fmla="*/ 5269060 h 6858000"/>
              <a:gd name="connsiteX294" fmla="*/ 3781710 w 6530564"/>
              <a:gd name="connsiteY294" fmla="*/ 5268182 h 6858000"/>
              <a:gd name="connsiteX295" fmla="*/ 3778430 w 6530564"/>
              <a:gd name="connsiteY295" fmla="*/ 5267303 h 6858000"/>
              <a:gd name="connsiteX296" fmla="*/ 3777550 w 6530564"/>
              <a:gd name="connsiteY296" fmla="*/ 5270583 h 6858000"/>
              <a:gd name="connsiteX297" fmla="*/ 3780831 w 6530564"/>
              <a:gd name="connsiteY297" fmla="*/ 5271463 h 6858000"/>
              <a:gd name="connsiteX298" fmla="*/ 3766831 w 6530564"/>
              <a:gd name="connsiteY298" fmla="*/ 5271227 h 6858000"/>
              <a:gd name="connsiteX299" fmla="*/ 3765073 w 6530564"/>
              <a:gd name="connsiteY299" fmla="*/ 5277788 h 6858000"/>
              <a:gd name="connsiteX300" fmla="*/ 3775793 w 6530564"/>
              <a:gd name="connsiteY300" fmla="*/ 5277144 h 6858000"/>
              <a:gd name="connsiteX301" fmla="*/ 3774913 w 6530564"/>
              <a:gd name="connsiteY301" fmla="*/ 5280425 h 6858000"/>
              <a:gd name="connsiteX302" fmla="*/ 3804672 w 6530564"/>
              <a:gd name="connsiteY302" fmla="*/ 5274334 h 6858000"/>
              <a:gd name="connsiteX303" fmla="*/ 3811233 w 6530564"/>
              <a:gd name="connsiteY303" fmla="*/ 5276093 h 6858000"/>
              <a:gd name="connsiteX304" fmla="*/ 3814512 w 6530564"/>
              <a:gd name="connsiteY304" fmla="*/ 5276971 h 6858000"/>
              <a:gd name="connsiteX305" fmla="*/ 3817794 w 6530564"/>
              <a:gd name="connsiteY305" fmla="*/ 5277850 h 6858000"/>
              <a:gd name="connsiteX306" fmla="*/ 3818672 w 6530564"/>
              <a:gd name="connsiteY306" fmla="*/ 5274569 h 6858000"/>
              <a:gd name="connsiteX307" fmla="*/ 3825233 w 6530564"/>
              <a:gd name="connsiteY307" fmla="*/ 5276327 h 6858000"/>
              <a:gd name="connsiteX308" fmla="*/ 3820193 w 6530564"/>
              <a:gd name="connsiteY308" fmla="*/ 5282009 h 6858000"/>
              <a:gd name="connsiteX309" fmla="*/ 3830914 w 6530564"/>
              <a:gd name="connsiteY309" fmla="*/ 5281367 h 6858000"/>
              <a:gd name="connsiteX310" fmla="*/ 3834196 w 6530564"/>
              <a:gd name="connsiteY310" fmla="*/ 5282245 h 6858000"/>
              <a:gd name="connsiteX311" fmla="*/ 3837475 w 6530564"/>
              <a:gd name="connsiteY311" fmla="*/ 5283124 h 6858000"/>
              <a:gd name="connsiteX312" fmla="*/ 3840755 w 6530564"/>
              <a:gd name="connsiteY312" fmla="*/ 5284004 h 6858000"/>
              <a:gd name="connsiteX313" fmla="*/ 3854755 w 6530564"/>
              <a:gd name="connsiteY313" fmla="*/ 5284238 h 6858000"/>
              <a:gd name="connsiteX314" fmla="*/ 3858913 w 6530564"/>
              <a:gd name="connsiteY314" fmla="*/ 5281837 h 6858000"/>
              <a:gd name="connsiteX315" fmla="*/ 3862195 w 6530564"/>
              <a:gd name="connsiteY315" fmla="*/ 5282716 h 6858000"/>
              <a:gd name="connsiteX316" fmla="*/ 3858913 w 6530564"/>
              <a:gd name="connsiteY316" fmla="*/ 5281837 h 6858000"/>
              <a:gd name="connsiteX317" fmla="*/ 3894353 w 6530564"/>
              <a:gd name="connsiteY317" fmla="*/ 5280786 h 6858000"/>
              <a:gd name="connsiteX318" fmla="*/ 3900914 w 6530564"/>
              <a:gd name="connsiteY318" fmla="*/ 5282543 h 6858000"/>
              <a:gd name="connsiteX319" fmla="*/ 3901794 w 6530564"/>
              <a:gd name="connsiteY319" fmla="*/ 5279264 h 6858000"/>
              <a:gd name="connsiteX320" fmla="*/ 3933953 w 6530564"/>
              <a:gd name="connsiteY320" fmla="*/ 5277333 h 6858000"/>
              <a:gd name="connsiteX321" fmla="*/ 3934831 w 6530564"/>
              <a:gd name="connsiteY321" fmla="*/ 5274053 h 6858000"/>
              <a:gd name="connsiteX322" fmla="*/ 3938111 w 6530564"/>
              <a:gd name="connsiteY322" fmla="*/ 5274932 h 6858000"/>
              <a:gd name="connsiteX323" fmla="*/ 3937233 w 6530564"/>
              <a:gd name="connsiteY323" fmla="*/ 5278211 h 6858000"/>
              <a:gd name="connsiteX324" fmla="*/ 3940514 w 6530564"/>
              <a:gd name="connsiteY324" fmla="*/ 5279091 h 6858000"/>
              <a:gd name="connsiteX325" fmla="*/ 3944673 w 6530564"/>
              <a:gd name="connsiteY325" fmla="*/ 5276690 h 6858000"/>
              <a:gd name="connsiteX326" fmla="*/ 4044429 w 6530564"/>
              <a:gd name="connsiteY326" fmla="*/ 5271777 h 6858000"/>
              <a:gd name="connsiteX327" fmla="*/ 4072431 w 6530564"/>
              <a:gd name="connsiteY327" fmla="*/ 5272249 h 6858000"/>
              <a:gd name="connsiteX328" fmla="*/ 4091468 w 6530564"/>
              <a:gd name="connsiteY328" fmla="*/ 5266803 h 6858000"/>
              <a:gd name="connsiteX329" fmla="*/ 4121227 w 6530564"/>
              <a:gd name="connsiteY329" fmla="*/ 5260712 h 6858000"/>
              <a:gd name="connsiteX330" fmla="*/ 4336092 w 6530564"/>
              <a:gd name="connsiteY330" fmla="*/ 5219844 h 6858000"/>
              <a:gd name="connsiteX331" fmla="*/ 4341775 w 6530564"/>
              <a:gd name="connsiteY331" fmla="*/ 5224882 h 6858000"/>
              <a:gd name="connsiteX332" fmla="*/ 4338495 w 6530564"/>
              <a:gd name="connsiteY332" fmla="*/ 5224004 h 6858000"/>
              <a:gd name="connsiteX333" fmla="*/ 4337615 w 6530564"/>
              <a:gd name="connsiteY333" fmla="*/ 5227283 h 6858000"/>
              <a:gd name="connsiteX334" fmla="*/ 4345054 w 6530564"/>
              <a:gd name="connsiteY334" fmla="*/ 5225760 h 6858000"/>
              <a:gd name="connsiteX335" fmla="*/ 4354895 w 6530564"/>
              <a:gd name="connsiteY335" fmla="*/ 5228397 h 6858000"/>
              <a:gd name="connsiteX336" fmla="*/ 4368253 w 6530564"/>
              <a:gd name="connsiteY336" fmla="*/ 5217913 h 6858000"/>
              <a:gd name="connsiteX337" fmla="*/ 4371531 w 6530564"/>
              <a:gd name="connsiteY337" fmla="*/ 5218791 h 6858000"/>
              <a:gd name="connsiteX338" fmla="*/ 4375691 w 6530564"/>
              <a:gd name="connsiteY338" fmla="*/ 5216392 h 6858000"/>
              <a:gd name="connsiteX339" fmla="*/ 4378971 w 6530564"/>
              <a:gd name="connsiteY339" fmla="*/ 5217270 h 6858000"/>
              <a:gd name="connsiteX340" fmla="*/ 4379850 w 6530564"/>
              <a:gd name="connsiteY340" fmla="*/ 5213989 h 6858000"/>
              <a:gd name="connsiteX341" fmla="*/ 4387291 w 6530564"/>
              <a:gd name="connsiteY341" fmla="*/ 5212466 h 6858000"/>
              <a:gd name="connsiteX342" fmla="*/ 4405449 w 6530564"/>
              <a:gd name="connsiteY342" fmla="*/ 5210302 h 6858000"/>
              <a:gd name="connsiteX343" fmla="*/ 4404569 w 6530564"/>
              <a:gd name="connsiteY343" fmla="*/ 5213581 h 6858000"/>
              <a:gd name="connsiteX344" fmla="*/ 4400411 w 6530564"/>
              <a:gd name="connsiteY344" fmla="*/ 5215984 h 6858000"/>
              <a:gd name="connsiteX345" fmla="*/ 4407849 w 6530564"/>
              <a:gd name="connsiteY345" fmla="*/ 5214461 h 6858000"/>
              <a:gd name="connsiteX346" fmla="*/ 4412009 w 6530564"/>
              <a:gd name="connsiteY346" fmla="*/ 5212060 h 6858000"/>
              <a:gd name="connsiteX347" fmla="*/ 4427767 w 6530564"/>
              <a:gd name="connsiteY347" fmla="*/ 5205735 h 6858000"/>
              <a:gd name="connsiteX348" fmla="*/ 4431047 w 6530564"/>
              <a:gd name="connsiteY348" fmla="*/ 5206613 h 6858000"/>
              <a:gd name="connsiteX349" fmla="*/ 4438487 w 6530564"/>
              <a:gd name="connsiteY349" fmla="*/ 5205091 h 6858000"/>
              <a:gd name="connsiteX350" fmla="*/ 4439367 w 6530564"/>
              <a:gd name="connsiteY350" fmla="*/ 5201811 h 6858000"/>
              <a:gd name="connsiteX351" fmla="*/ 4436087 w 6530564"/>
              <a:gd name="connsiteY351" fmla="*/ 5200931 h 6858000"/>
              <a:gd name="connsiteX352" fmla="*/ 4446805 w 6530564"/>
              <a:gd name="connsiteY352" fmla="*/ 5200288 h 6858000"/>
              <a:gd name="connsiteX353" fmla="*/ 4448563 w 6530564"/>
              <a:gd name="connsiteY353" fmla="*/ 5193727 h 6858000"/>
              <a:gd name="connsiteX354" fmla="*/ 4455124 w 6530564"/>
              <a:gd name="connsiteY354" fmla="*/ 5195484 h 6858000"/>
              <a:gd name="connsiteX355" fmla="*/ 4459284 w 6530564"/>
              <a:gd name="connsiteY355" fmla="*/ 5193083 h 6858000"/>
              <a:gd name="connsiteX356" fmla="*/ 4462565 w 6530564"/>
              <a:gd name="connsiteY356" fmla="*/ 5193963 h 6858000"/>
              <a:gd name="connsiteX357" fmla="*/ 4463443 w 6530564"/>
              <a:gd name="connsiteY357" fmla="*/ 5190682 h 6858000"/>
              <a:gd name="connsiteX358" fmla="*/ 4460162 w 6530564"/>
              <a:gd name="connsiteY358" fmla="*/ 5189804 h 6858000"/>
              <a:gd name="connsiteX359" fmla="*/ 4503277 w 6530564"/>
              <a:gd name="connsiteY359" fmla="*/ 5173230 h 6858000"/>
              <a:gd name="connsiteX360" fmla="*/ 4510717 w 6530564"/>
              <a:gd name="connsiteY360" fmla="*/ 5171707 h 6858000"/>
              <a:gd name="connsiteX361" fmla="*/ 4515755 w 6530564"/>
              <a:gd name="connsiteY361" fmla="*/ 5166027 h 6858000"/>
              <a:gd name="connsiteX362" fmla="*/ 4513179 w 6530564"/>
              <a:gd name="connsiteY362" fmla="*/ 5165335 h 6858000"/>
              <a:gd name="connsiteX363" fmla="*/ 4525643 w 6530564"/>
              <a:gd name="connsiteY363" fmla="*/ 5159666 h 6858000"/>
              <a:gd name="connsiteX364" fmla="*/ 4571346 w 6530564"/>
              <a:gd name="connsiteY364" fmla="*/ 5142247 h 6858000"/>
              <a:gd name="connsiteX365" fmla="*/ 4585583 w 6530564"/>
              <a:gd name="connsiteY365" fmla="*/ 5128483 h 6858000"/>
              <a:gd name="connsiteX366" fmla="*/ 4595423 w 6530564"/>
              <a:gd name="connsiteY366" fmla="*/ 5131120 h 6858000"/>
              <a:gd name="connsiteX367" fmla="*/ 4619500 w 6530564"/>
              <a:gd name="connsiteY367" fmla="*/ 5119991 h 6858000"/>
              <a:gd name="connsiteX368" fmla="*/ 4629575 w 6530564"/>
              <a:gd name="connsiteY368" fmla="*/ 5108629 h 6858000"/>
              <a:gd name="connsiteX369" fmla="*/ 4648615 w 6530564"/>
              <a:gd name="connsiteY369" fmla="*/ 5103183 h 6858000"/>
              <a:gd name="connsiteX370" fmla="*/ 4647735 w 6530564"/>
              <a:gd name="connsiteY370" fmla="*/ 5106463 h 6858000"/>
              <a:gd name="connsiteX371" fmla="*/ 4642697 w 6530564"/>
              <a:gd name="connsiteY371" fmla="*/ 5112145 h 6858000"/>
              <a:gd name="connsiteX372" fmla="*/ 4650136 w 6530564"/>
              <a:gd name="connsiteY372" fmla="*/ 5110622 h 6858000"/>
              <a:gd name="connsiteX373" fmla="*/ 4654296 w 6530564"/>
              <a:gd name="connsiteY373" fmla="*/ 5108221 h 6858000"/>
              <a:gd name="connsiteX374" fmla="*/ 4645099 w 6530564"/>
              <a:gd name="connsiteY374" fmla="*/ 5116303 h 6858000"/>
              <a:gd name="connsiteX375" fmla="*/ 4661735 w 6530564"/>
              <a:gd name="connsiteY375" fmla="*/ 5106698 h 6858000"/>
              <a:gd name="connsiteX376" fmla="*/ 4665893 w 6530564"/>
              <a:gd name="connsiteY376" fmla="*/ 5104297 h 6858000"/>
              <a:gd name="connsiteX377" fmla="*/ 4675091 w 6530564"/>
              <a:gd name="connsiteY377" fmla="*/ 5096214 h 6858000"/>
              <a:gd name="connsiteX378" fmla="*/ 4667651 w 6530564"/>
              <a:gd name="connsiteY378" fmla="*/ 5097736 h 6858000"/>
              <a:gd name="connsiteX379" fmla="*/ 4664372 w 6530564"/>
              <a:gd name="connsiteY379" fmla="*/ 5096858 h 6858000"/>
              <a:gd name="connsiteX380" fmla="*/ 4676849 w 6530564"/>
              <a:gd name="connsiteY380" fmla="*/ 5089653 h 6858000"/>
              <a:gd name="connsiteX381" fmla="*/ 4662850 w 6530564"/>
              <a:gd name="connsiteY381" fmla="*/ 5089418 h 6858000"/>
              <a:gd name="connsiteX382" fmla="*/ 4689327 w 6530564"/>
              <a:gd name="connsiteY382" fmla="*/ 5082449 h 6858000"/>
              <a:gd name="connsiteX383" fmla="*/ 4685169 w 6530564"/>
              <a:gd name="connsiteY383" fmla="*/ 5084851 h 6858000"/>
              <a:gd name="connsiteX384" fmla="*/ 4683411 w 6530564"/>
              <a:gd name="connsiteY384" fmla="*/ 5091411 h 6858000"/>
              <a:gd name="connsiteX385" fmla="*/ 4691728 w 6530564"/>
              <a:gd name="connsiteY385" fmla="*/ 5086609 h 6858000"/>
              <a:gd name="connsiteX386" fmla="*/ 4695008 w 6530564"/>
              <a:gd name="connsiteY386" fmla="*/ 5087488 h 6858000"/>
              <a:gd name="connsiteX387" fmla="*/ 4698289 w 6530564"/>
              <a:gd name="connsiteY387" fmla="*/ 5088368 h 6858000"/>
              <a:gd name="connsiteX388" fmla="*/ 4697411 w 6530564"/>
              <a:gd name="connsiteY388" fmla="*/ 5091647 h 6858000"/>
              <a:gd name="connsiteX389" fmla="*/ 4702449 w 6530564"/>
              <a:gd name="connsiteY389" fmla="*/ 5085965 h 6858000"/>
              <a:gd name="connsiteX390" fmla="*/ 4706607 w 6530564"/>
              <a:gd name="connsiteY390" fmla="*/ 5083564 h 6858000"/>
              <a:gd name="connsiteX391" fmla="*/ 4721486 w 6530564"/>
              <a:gd name="connsiteY391" fmla="*/ 5080520 h 6858000"/>
              <a:gd name="connsiteX392" fmla="*/ 4717327 w 6530564"/>
              <a:gd name="connsiteY392" fmla="*/ 5082921 h 6858000"/>
              <a:gd name="connsiteX393" fmla="*/ 4712289 w 6530564"/>
              <a:gd name="connsiteY393" fmla="*/ 5088602 h 6858000"/>
              <a:gd name="connsiteX394" fmla="*/ 4723887 w 6530564"/>
              <a:gd name="connsiteY394" fmla="*/ 5084678 h 6858000"/>
              <a:gd name="connsiteX395" fmla="*/ 4728047 w 6530564"/>
              <a:gd name="connsiteY395" fmla="*/ 5082277 h 6858000"/>
              <a:gd name="connsiteX396" fmla="*/ 4732207 w 6530564"/>
              <a:gd name="connsiteY396" fmla="*/ 5079876 h 6858000"/>
              <a:gd name="connsiteX397" fmla="*/ 4733963 w 6530564"/>
              <a:gd name="connsiteY397" fmla="*/ 5073315 h 6858000"/>
              <a:gd name="connsiteX398" fmla="*/ 4726524 w 6530564"/>
              <a:gd name="connsiteY398" fmla="*/ 5074837 h 6858000"/>
              <a:gd name="connsiteX399" fmla="*/ 4725646 w 6530564"/>
              <a:gd name="connsiteY399" fmla="*/ 5078117 h 6858000"/>
              <a:gd name="connsiteX400" fmla="*/ 4721486 w 6530564"/>
              <a:gd name="connsiteY400" fmla="*/ 5080520 h 6858000"/>
              <a:gd name="connsiteX401" fmla="*/ 4707487 w 6530564"/>
              <a:gd name="connsiteY401" fmla="*/ 5080284 h 6858000"/>
              <a:gd name="connsiteX402" fmla="*/ 4711646 w 6530564"/>
              <a:gd name="connsiteY402" fmla="*/ 5077883 h 6858000"/>
              <a:gd name="connsiteX403" fmla="*/ 4708366 w 6530564"/>
              <a:gd name="connsiteY403" fmla="*/ 5077005 h 6858000"/>
              <a:gd name="connsiteX404" fmla="*/ 4705085 w 6530564"/>
              <a:gd name="connsiteY404" fmla="*/ 5076124 h 6858000"/>
              <a:gd name="connsiteX405" fmla="*/ 4704207 w 6530564"/>
              <a:gd name="connsiteY405" fmla="*/ 5079404 h 6858000"/>
              <a:gd name="connsiteX406" fmla="*/ 4700046 w 6530564"/>
              <a:gd name="connsiteY406" fmla="*/ 5081805 h 6858000"/>
              <a:gd name="connsiteX407" fmla="*/ 4700927 w 6530564"/>
              <a:gd name="connsiteY407" fmla="*/ 5078525 h 6858000"/>
              <a:gd name="connsiteX408" fmla="*/ 4696767 w 6530564"/>
              <a:gd name="connsiteY408" fmla="*/ 5080927 h 6858000"/>
              <a:gd name="connsiteX409" fmla="*/ 4693487 w 6530564"/>
              <a:gd name="connsiteY409" fmla="*/ 5080048 h 6858000"/>
              <a:gd name="connsiteX410" fmla="*/ 4722601 w 6530564"/>
              <a:gd name="connsiteY410" fmla="*/ 5063239 h 6858000"/>
              <a:gd name="connsiteX411" fmla="*/ 4721722 w 6530564"/>
              <a:gd name="connsiteY411" fmla="*/ 5066520 h 6858000"/>
              <a:gd name="connsiteX412" fmla="*/ 4720843 w 6530564"/>
              <a:gd name="connsiteY412" fmla="*/ 5069800 h 6858000"/>
              <a:gd name="connsiteX413" fmla="*/ 4725003 w 6530564"/>
              <a:gd name="connsiteY413" fmla="*/ 5067398 h 6858000"/>
              <a:gd name="connsiteX414" fmla="*/ 4725882 w 6530564"/>
              <a:gd name="connsiteY414" fmla="*/ 5064117 h 6858000"/>
              <a:gd name="connsiteX415" fmla="*/ 4730041 w 6530564"/>
              <a:gd name="connsiteY415" fmla="*/ 5061716 h 6858000"/>
              <a:gd name="connsiteX416" fmla="*/ 4744919 w 6530564"/>
              <a:gd name="connsiteY416" fmla="*/ 5058672 h 6858000"/>
              <a:gd name="connsiteX417" fmla="*/ 4748200 w 6530564"/>
              <a:gd name="connsiteY417" fmla="*/ 5059551 h 6858000"/>
              <a:gd name="connsiteX418" fmla="*/ 4752360 w 6530564"/>
              <a:gd name="connsiteY418" fmla="*/ 5057149 h 6858000"/>
              <a:gd name="connsiteX419" fmla="*/ 4753238 w 6530564"/>
              <a:gd name="connsiteY419" fmla="*/ 5053868 h 6858000"/>
              <a:gd name="connsiteX420" fmla="*/ 4749957 w 6530564"/>
              <a:gd name="connsiteY420" fmla="*/ 5052989 h 6858000"/>
              <a:gd name="connsiteX421" fmla="*/ 4769875 w 6530564"/>
              <a:gd name="connsiteY421" fmla="*/ 5044264 h 6858000"/>
              <a:gd name="connsiteX422" fmla="*/ 4774035 w 6530564"/>
              <a:gd name="connsiteY422" fmla="*/ 5041862 h 6858000"/>
              <a:gd name="connsiteX423" fmla="*/ 4774913 w 6530564"/>
              <a:gd name="connsiteY423" fmla="*/ 5038581 h 6858000"/>
              <a:gd name="connsiteX424" fmla="*/ 4771632 w 6530564"/>
              <a:gd name="connsiteY424" fmla="*/ 5037702 h 6858000"/>
              <a:gd name="connsiteX425" fmla="*/ 4781709 w 6530564"/>
              <a:gd name="connsiteY425" fmla="*/ 5026339 h 6858000"/>
              <a:gd name="connsiteX426" fmla="*/ 4841460 w 6530564"/>
              <a:gd name="connsiteY426" fmla="*/ 5000161 h 6858000"/>
              <a:gd name="connsiteX427" fmla="*/ 4839059 w 6530564"/>
              <a:gd name="connsiteY427" fmla="*/ 4996002 h 6858000"/>
              <a:gd name="connsiteX428" fmla="*/ 4842339 w 6530564"/>
              <a:gd name="connsiteY428" fmla="*/ 4996880 h 6858000"/>
              <a:gd name="connsiteX429" fmla="*/ 4846498 w 6530564"/>
              <a:gd name="connsiteY429" fmla="*/ 4994478 h 6858000"/>
              <a:gd name="connsiteX430" fmla="*/ 4843217 w 6530564"/>
              <a:gd name="connsiteY430" fmla="*/ 4993600 h 6858000"/>
              <a:gd name="connsiteX431" fmla="*/ 4878014 w 6530564"/>
              <a:gd name="connsiteY431" fmla="*/ 4981829 h 6858000"/>
              <a:gd name="connsiteX432" fmla="*/ 4876493 w 6530564"/>
              <a:gd name="connsiteY432" fmla="*/ 4974389 h 6858000"/>
              <a:gd name="connsiteX433" fmla="*/ 4883931 w 6530564"/>
              <a:gd name="connsiteY433" fmla="*/ 4972867 h 6858000"/>
              <a:gd name="connsiteX434" fmla="*/ 4892249 w 6530564"/>
              <a:gd name="connsiteY434" fmla="*/ 4968064 h 6858000"/>
              <a:gd name="connsiteX435" fmla="*/ 4891370 w 6530564"/>
              <a:gd name="connsiteY435" fmla="*/ 4971344 h 6858000"/>
              <a:gd name="connsiteX436" fmla="*/ 4894652 w 6530564"/>
              <a:gd name="connsiteY436" fmla="*/ 4972224 h 6858000"/>
              <a:gd name="connsiteX437" fmla="*/ 4899690 w 6530564"/>
              <a:gd name="connsiteY437" fmla="*/ 4966541 h 6858000"/>
              <a:gd name="connsiteX438" fmla="*/ 4900568 w 6530564"/>
              <a:gd name="connsiteY438" fmla="*/ 4963262 h 6858000"/>
              <a:gd name="connsiteX439" fmla="*/ 4926402 w 6530564"/>
              <a:gd name="connsiteY439" fmla="*/ 4945573 h 6858000"/>
              <a:gd name="connsiteX440" fmla="*/ 4914803 w 6530564"/>
              <a:gd name="connsiteY440" fmla="*/ 4949497 h 6858000"/>
              <a:gd name="connsiteX441" fmla="*/ 4909765 w 6530564"/>
              <a:gd name="connsiteY441" fmla="*/ 4955178 h 6858000"/>
              <a:gd name="connsiteX442" fmla="*/ 4906487 w 6530564"/>
              <a:gd name="connsiteY442" fmla="*/ 4954299 h 6858000"/>
              <a:gd name="connsiteX443" fmla="*/ 4902327 w 6530564"/>
              <a:gd name="connsiteY443" fmla="*/ 4956701 h 6858000"/>
              <a:gd name="connsiteX444" fmla="*/ 4903205 w 6530564"/>
              <a:gd name="connsiteY444" fmla="*/ 4953421 h 6858000"/>
              <a:gd name="connsiteX445" fmla="*/ 4907365 w 6530564"/>
              <a:gd name="connsiteY445" fmla="*/ 4951018 h 6858000"/>
              <a:gd name="connsiteX446" fmla="*/ 4904084 w 6530564"/>
              <a:gd name="connsiteY446" fmla="*/ 4950140 h 6858000"/>
              <a:gd name="connsiteX447" fmla="*/ 4899924 w 6530564"/>
              <a:gd name="connsiteY447" fmla="*/ 4952541 h 6858000"/>
              <a:gd name="connsiteX448" fmla="*/ 4895766 w 6530564"/>
              <a:gd name="connsiteY448" fmla="*/ 4954944 h 6858000"/>
              <a:gd name="connsiteX449" fmla="*/ 4900803 w 6530564"/>
              <a:gd name="connsiteY449" fmla="*/ 4949262 h 6858000"/>
              <a:gd name="connsiteX450" fmla="*/ 4904963 w 6530564"/>
              <a:gd name="connsiteY450" fmla="*/ 4946860 h 6858000"/>
              <a:gd name="connsiteX451" fmla="*/ 4909122 w 6530564"/>
              <a:gd name="connsiteY451" fmla="*/ 4944459 h 6858000"/>
              <a:gd name="connsiteX452" fmla="*/ 4917441 w 6530564"/>
              <a:gd name="connsiteY452" fmla="*/ 4939655 h 6858000"/>
              <a:gd name="connsiteX453" fmla="*/ 4910881 w 6530564"/>
              <a:gd name="connsiteY453" fmla="*/ 4937898 h 6858000"/>
              <a:gd name="connsiteX454" fmla="*/ 4907601 w 6530564"/>
              <a:gd name="connsiteY454" fmla="*/ 4937018 h 6858000"/>
              <a:gd name="connsiteX455" fmla="*/ 4927516 w 6530564"/>
              <a:gd name="connsiteY455" fmla="*/ 4928292 h 6858000"/>
              <a:gd name="connsiteX456" fmla="*/ 4926638 w 6530564"/>
              <a:gd name="connsiteY456" fmla="*/ 4931573 h 6858000"/>
              <a:gd name="connsiteX457" fmla="*/ 4929919 w 6530564"/>
              <a:gd name="connsiteY457" fmla="*/ 4932452 h 6858000"/>
              <a:gd name="connsiteX458" fmla="*/ 4930798 w 6530564"/>
              <a:gd name="connsiteY458" fmla="*/ 4929172 h 6858000"/>
              <a:gd name="connsiteX459" fmla="*/ 4931676 w 6530564"/>
              <a:gd name="connsiteY459" fmla="*/ 4925891 h 6858000"/>
              <a:gd name="connsiteX460" fmla="*/ 4935835 w 6530564"/>
              <a:gd name="connsiteY460" fmla="*/ 4923490 h 6858000"/>
              <a:gd name="connsiteX461" fmla="*/ 4948314 w 6530564"/>
              <a:gd name="connsiteY461" fmla="*/ 4916286 h 6858000"/>
              <a:gd name="connsiteX462" fmla="*/ 4953587 w 6530564"/>
              <a:gd name="connsiteY462" fmla="*/ 4896605 h 6858000"/>
              <a:gd name="connsiteX463" fmla="*/ 4939352 w 6530564"/>
              <a:gd name="connsiteY463" fmla="*/ 4910369 h 6858000"/>
              <a:gd name="connsiteX464" fmla="*/ 4941109 w 6530564"/>
              <a:gd name="connsiteY464" fmla="*/ 4903808 h 6858000"/>
              <a:gd name="connsiteX465" fmla="*/ 4937829 w 6530564"/>
              <a:gd name="connsiteY465" fmla="*/ 4902930 h 6858000"/>
              <a:gd name="connsiteX466" fmla="*/ 4971103 w 6530564"/>
              <a:gd name="connsiteY466" fmla="*/ 4883717 h 6858000"/>
              <a:gd name="connsiteX467" fmla="*/ 6068122 w 6530564"/>
              <a:gd name="connsiteY467" fmla="*/ 4864900 h 6858000"/>
              <a:gd name="connsiteX468" fmla="*/ 6068152 w 6530564"/>
              <a:gd name="connsiteY468" fmla="*/ 4865039 h 6858000"/>
              <a:gd name="connsiteX469" fmla="*/ 6064479 w 6530564"/>
              <a:gd name="connsiteY469" fmla="*/ 4870708 h 6858000"/>
              <a:gd name="connsiteX470" fmla="*/ 2849427 w 6530564"/>
              <a:gd name="connsiteY470" fmla="*/ 4863682 h 6858000"/>
              <a:gd name="connsiteX471" fmla="*/ 2852706 w 6530564"/>
              <a:gd name="connsiteY471" fmla="*/ 4864560 h 6858000"/>
              <a:gd name="connsiteX472" fmla="*/ 2855987 w 6530564"/>
              <a:gd name="connsiteY472" fmla="*/ 4865440 h 6858000"/>
              <a:gd name="connsiteX473" fmla="*/ 2856769 w 6530564"/>
              <a:gd name="connsiteY473" fmla="*/ 4866135 h 6858000"/>
              <a:gd name="connsiteX474" fmla="*/ 5007247 w 6530564"/>
              <a:gd name="connsiteY474" fmla="*/ 4862211 h 6858000"/>
              <a:gd name="connsiteX475" fmla="*/ 4996249 w 6530564"/>
              <a:gd name="connsiteY475" fmla="*/ 4868580 h 6858000"/>
              <a:gd name="connsiteX476" fmla="*/ 4999337 w 6530564"/>
              <a:gd name="connsiteY476" fmla="*/ 4870189 h 6858000"/>
              <a:gd name="connsiteX477" fmla="*/ 6130068 w 6530564"/>
              <a:gd name="connsiteY477" fmla="*/ 4856695 h 6858000"/>
              <a:gd name="connsiteX478" fmla="*/ 6126199 w 6530564"/>
              <a:gd name="connsiteY478" fmla="*/ 4862407 h 6858000"/>
              <a:gd name="connsiteX479" fmla="*/ 6129873 w 6530564"/>
              <a:gd name="connsiteY479" fmla="*/ 4856736 h 6858000"/>
              <a:gd name="connsiteX480" fmla="*/ 5030417 w 6530564"/>
              <a:gd name="connsiteY480" fmla="*/ 4849127 h 6858000"/>
              <a:gd name="connsiteX481" fmla="*/ 5029817 w 6530564"/>
              <a:gd name="connsiteY481" fmla="*/ 4849140 h 6858000"/>
              <a:gd name="connsiteX482" fmla="*/ 5010221 w 6530564"/>
              <a:gd name="connsiteY482" fmla="*/ 4860487 h 6858000"/>
              <a:gd name="connsiteX483" fmla="*/ 5015974 w 6530564"/>
              <a:gd name="connsiteY483" fmla="*/ 4860584 h 6858000"/>
              <a:gd name="connsiteX484" fmla="*/ 5030417 w 6530564"/>
              <a:gd name="connsiteY484" fmla="*/ 4849127 h 6858000"/>
              <a:gd name="connsiteX485" fmla="*/ 5071263 w 6530564"/>
              <a:gd name="connsiteY485" fmla="*/ 4820079 h 6858000"/>
              <a:gd name="connsiteX486" fmla="*/ 5059909 w 6530564"/>
              <a:gd name="connsiteY486" fmla="*/ 4829301 h 6858000"/>
              <a:gd name="connsiteX487" fmla="*/ 5059325 w 6530564"/>
              <a:gd name="connsiteY487" fmla="*/ 4830010 h 6858000"/>
              <a:gd name="connsiteX488" fmla="*/ 5057793 w 6530564"/>
              <a:gd name="connsiteY488" fmla="*/ 4831019 h 6858000"/>
              <a:gd name="connsiteX489" fmla="*/ 5055235 w 6530564"/>
              <a:gd name="connsiteY489" fmla="*/ 4833097 h 6858000"/>
              <a:gd name="connsiteX490" fmla="*/ 5055445 w 6530564"/>
              <a:gd name="connsiteY490" fmla="*/ 4833420 h 6858000"/>
              <a:gd name="connsiteX491" fmla="*/ 5062605 w 6530564"/>
              <a:gd name="connsiteY491" fmla="*/ 4830888 h 6858000"/>
              <a:gd name="connsiteX492" fmla="*/ 5057377 w 6530564"/>
              <a:gd name="connsiteY492" fmla="*/ 4835640 h 6858000"/>
              <a:gd name="connsiteX493" fmla="*/ 5060755 w 6530564"/>
              <a:gd name="connsiteY493" fmla="*/ 4837402 h 6858000"/>
              <a:gd name="connsiteX494" fmla="*/ 5060961 w 6530564"/>
              <a:gd name="connsiteY494" fmla="*/ 4837260 h 6858000"/>
              <a:gd name="connsiteX495" fmla="*/ 5108837 w 6530564"/>
              <a:gd name="connsiteY495" fmla="*/ 4789562 h 6858000"/>
              <a:gd name="connsiteX496" fmla="*/ 5093745 w 6530564"/>
              <a:gd name="connsiteY496" fmla="*/ 4801819 h 6858000"/>
              <a:gd name="connsiteX497" fmla="*/ 5095236 w 6530564"/>
              <a:gd name="connsiteY497" fmla="*/ 4800959 h 6858000"/>
              <a:gd name="connsiteX498" fmla="*/ 5108593 w 6530564"/>
              <a:gd name="connsiteY498" fmla="*/ 4790474 h 6858000"/>
              <a:gd name="connsiteX499" fmla="*/ 5127188 w 6530564"/>
              <a:gd name="connsiteY499" fmla="*/ 4774656 h 6858000"/>
              <a:gd name="connsiteX500" fmla="*/ 5117361 w 6530564"/>
              <a:gd name="connsiteY500" fmla="*/ 4782639 h 6858000"/>
              <a:gd name="connsiteX501" fmla="*/ 5121949 w 6530564"/>
              <a:gd name="connsiteY501" fmla="*/ 4779991 h 6858000"/>
              <a:gd name="connsiteX502" fmla="*/ 5125229 w 6530564"/>
              <a:gd name="connsiteY502" fmla="*/ 4780869 h 6858000"/>
              <a:gd name="connsiteX503" fmla="*/ 5129389 w 6530564"/>
              <a:gd name="connsiteY503" fmla="*/ 4778468 h 6858000"/>
              <a:gd name="connsiteX504" fmla="*/ 2748506 w 6530564"/>
              <a:gd name="connsiteY504" fmla="*/ 4741714 h 6858000"/>
              <a:gd name="connsiteX505" fmla="*/ 2753001 w 6530564"/>
              <a:gd name="connsiteY505" fmla="*/ 4745754 h 6858000"/>
              <a:gd name="connsiteX506" fmla="*/ 2748356 w 6530564"/>
              <a:gd name="connsiteY506" fmla="*/ 4742283 h 6858000"/>
              <a:gd name="connsiteX507" fmla="*/ 2738573 w 6530564"/>
              <a:gd name="connsiteY507" fmla="*/ 4734114 h 6858000"/>
              <a:gd name="connsiteX508" fmla="*/ 2742497 w 6530564"/>
              <a:gd name="connsiteY508" fmla="*/ 4737906 h 6858000"/>
              <a:gd name="connsiteX509" fmla="*/ 2748356 w 6530564"/>
              <a:gd name="connsiteY509" fmla="*/ 4742283 h 6858000"/>
              <a:gd name="connsiteX510" fmla="*/ 2747627 w 6530564"/>
              <a:gd name="connsiteY510" fmla="*/ 4744994 h 6858000"/>
              <a:gd name="connsiteX511" fmla="*/ 2739545 w 6530564"/>
              <a:gd name="connsiteY511" fmla="*/ 4735796 h 6858000"/>
              <a:gd name="connsiteX512" fmla="*/ 2733528 w 6530564"/>
              <a:gd name="connsiteY512" fmla="*/ 4728433 h 6858000"/>
              <a:gd name="connsiteX513" fmla="*/ 2737143 w 6530564"/>
              <a:gd name="connsiteY513" fmla="*/ 4731638 h 6858000"/>
              <a:gd name="connsiteX514" fmla="*/ 2738573 w 6530564"/>
              <a:gd name="connsiteY514" fmla="*/ 4734114 h 6858000"/>
              <a:gd name="connsiteX515" fmla="*/ 2733769 w 6530564"/>
              <a:gd name="connsiteY515" fmla="*/ 4729470 h 6858000"/>
              <a:gd name="connsiteX516" fmla="*/ 2725781 w 6530564"/>
              <a:gd name="connsiteY516" fmla="*/ 4721561 h 6858000"/>
              <a:gd name="connsiteX517" fmla="*/ 2732341 w 6530564"/>
              <a:gd name="connsiteY517" fmla="*/ 4723320 h 6858000"/>
              <a:gd name="connsiteX518" fmla="*/ 2733528 w 6530564"/>
              <a:gd name="connsiteY518" fmla="*/ 4728433 h 6858000"/>
              <a:gd name="connsiteX519" fmla="*/ 2731462 w 6530564"/>
              <a:gd name="connsiteY519" fmla="*/ 4726600 h 6858000"/>
              <a:gd name="connsiteX520" fmla="*/ 2728183 w 6530564"/>
              <a:gd name="connsiteY520" fmla="*/ 4725721 h 6858000"/>
              <a:gd name="connsiteX521" fmla="*/ 2725781 w 6530564"/>
              <a:gd name="connsiteY521" fmla="*/ 4721561 h 6858000"/>
              <a:gd name="connsiteX522" fmla="*/ 3028405 w 6530564"/>
              <a:gd name="connsiteY522" fmla="*/ 4669808 h 6858000"/>
              <a:gd name="connsiteX523" fmla="*/ 3030752 w 6530564"/>
              <a:gd name="connsiteY523" fmla="*/ 4673522 h 6858000"/>
              <a:gd name="connsiteX524" fmla="*/ 3054617 w 6530564"/>
              <a:gd name="connsiteY524" fmla="*/ 4692835 h 6858000"/>
              <a:gd name="connsiteX525" fmla="*/ 3107225 w 6530564"/>
              <a:gd name="connsiteY525" fmla="*/ 4721282 h 6858000"/>
              <a:gd name="connsiteX526" fmla="*/ 3105246 w 6530564"/>
              <a:gd name="connsiteY526" fmla="*/ 4719661 h 6858000"/>
              <a:gd name="connsiteX527" fmla="*/ 3057715 w 6530564"/>
              <a:gd name="connsiteY527" fmla="*/ 4691376 h 6858000"/>
              <a:gd name="connsiteX528" fmla="*/ 6304463 w 6530564"/>
              <a:gd name="connsiteY528" fmla="*/ 4668027 h 6858000"/>
              <a:gd name="connsiteX529" fmla="*/ 6302855 w 6530564"/>
              <a:gd name="connsiteY529" fmla="*/ 4672815 h 6858000"/>
              <a:gd name="connsiteX530" fmla="*/ 6301832 w 6530564"/>
              <a:gd name="connsiteY530" fmla="*/ 4672862 h 6858000"/>
              <a:gd name="connsiteX531" fmla="*/ 6304463 w 6530564"/>
              <a:gd name="connsiteY531" fmla="*/ 4668027 h 6858000"/>
              <a:gd name="connsiteX532" fmla="*/ 2673360 w 6530564"/>
              <a:gd name="connsiteY532" fmla="*/ 4654778 h 6858000"/>
              <a:gd name="connsiteX533" fmla="*/ 2678648 w 6530564"/>
              <a:gd name="connsiteY533" fmla="*/ 4660537 h 6858000"/>
              <a:gd name="connsiteX534" fmla="*/ 2678411 w 6530564"/>
              <a:gd name="connsiteY534" fmla="*/ 4660527 h 6858000"/>
              <a:gd name="connsiteX535" fmla="*/ 2673360 w 6530564"/>
              <a:gd name="connsiteY535" fmla="*/ 4654778 h 6858000"/>
              <a:gd name="connsiteX536" fmla="*/ 2988071 w 6530564"/>
              <a:gd name="connsiteY536" fmla="*/ 4640127 h 6858000"/>
              <a:gd name="connsiteX537" fmla="*/ 2993758 w 6530564"/>
              <a:gd name="connsiteY537" fmla="*/ 4645670 h 6858000"/>
              <a:gd name="connsiteX538" fmla="*/ 3002041 w 6530564"/>
              <a:gd name="connsiteY538" fmla="*/ 4651387 h 6858000"/>
              <a:gd name="connsiteX539" fmla="*/ 3003476 w 6530564"/>
              <a:gd name="connsiteY539" fmla="*/ 4651462 h 6858000"/>
              <a:gd name="connsiteX540" fmla="*/ 2964415 w 6530564"/>
              <a:gd name="connsiteY540" fmla="*/ 4622718 h 6858000"/>
              <a:gd name="connsiteX541" fmla="*/ 2964410 w 6530564"/>
              <a:gd name="connsiteY541" fmla="*/ 4622737 h 6858000"/>
              <a:gd name="connsiteX542" fmla="*/ 2964457 w 6530564"/>
              <a:gd name="connsiteY542" fmla="*/ 4622750 h 6858000"/>
              <a:gd name="connsiteX543" fmla="*/ 2936215 w 6530564"/>
              <a:gd name="connsiteY543" fmla="*/ 4620923 h 6858000"/>
              <a:gd name="connsiteX544" fmla="*/ 2938890 w 6530564"/>
              <a:gd name="connsiteY544" fmla="*/ 4621639 h 6858000"/>
              <a:gd name="connsiteX545" fmla="*/ 2938711 w 6530564"/>
              <a:gd name="connsiteY545" fmla="*/ 4622308 h 6858000"/>
              <a:gd name="connsiteX546" fmla="*/ 2922025 w 6530564"/>
              <a:gd name="connsiteY546" fmla="*/ 4586750 h 6858000"/>
              <a:gd name="connsiteX547" fmla="*/ 2919078 w 6530564"/>
              <a:gd name="connsiteY547" fmla="*/ 4591214 h 6858000"/>
              <a:gd name="connsiteX548" fmla="*/ 2912519 w 6530564"/>
              <a:gd name="connsiteY548" fmla="*/ 4591609 h 6858000"/>
              <a:gd name="connsiteX549" fmla="*/ 2922311 w 6530564"/>
              <a:gd name="connsiteY549" fmla="*/ 4608585 h 6858000"/>
              <a:gd name="connsiteX550" fmla="*/ 2917677 w 6530564"/>
              <a:gd name="connsiteY550" fmla="*/ 4604474 h 6858000"/>
              <a:gd name="connsiteX551" fmla="*/ 2913043 w 6530564"/>
              <a:gd name="connsiteY551" fmla="*/ 4600361 h 6858000"/>
              <a:gd name="connsiteX552" fmla="*/ 2915001 w 6530564"/>
              <a:gd name="connsiteY552" fmla="*/ 4603756 h 6858000"/>
              <a:gd name="connsiteX553" fmla="*/ 2919635 w 6530564"/>
              <a:gd name="connsiteY553" fmla="*/ 4607868 h 6858000"/>
              <a:gd name="connsiteX554" fmla="*/ 2921593 w 6530564"/>
              <a:gd name="connsiteY554" fmla="*/ 4611263 h 6858000"/>
              <a:gd name="connsiteX555" fmla="*/ 2932821 w 6530564"/>
              <a:gd name="connsiteY555" fmla="*/ 4622883 h 6858000"/>
              <a:gd name="connsiteX556" fmla="*/ 2935497 w 6530564"/>
              <a:gd name="connsiteY556" fmla="*/ 4623599 h 6858000"/>
              <a:gd name="connsiteX557" fmla="*/ 2938172 w 6530564"/>
              <a:gd name="connsiteY557" fmla="*/ 4624317 h 6858000"/>
              <a:gd name="connsiteX558" fmla="*/ 2938711 w 6530564"/>
              <a:gd name="connsiteY558" fmla="*/ 4622308 h 6858000"/>
              <a:gd name="connsiteX559" fmla="*/ 2941207 w 6530564"/>
              <a:gd name="connsiteY559" fmla="*/ 4623695 h 6858000"/>
              <a:gd name="connsiteX560" fmla="*/ 2946201 w 6530564"/>
              <a:gd name="connsiteY560" fmla="*/ 4626469 h 6858000"/>
              <a:gd name="connsiteX561" fmla="*/ 2941761 w 6530564"/>
              <a:gd name="connsiteY561" fmla="*/ 4610927 h 6858000"/>
              <a:gd name="connsiteX562" fmla="*/ 2961733 w 6530564"/>
              <a:gd name="connsiteY562" fmla="*/ 4622018 h 6858000"/>
              <a:gd name="connsiteX563" fmla="*/ 2962703 w 6530564"/>
              <a:gd name="connsiteY563" fmla="*/ 4621458 h 6858000"/>
              <a:gd name="connsiteX564" fmla="*/ 2948426 w 6530564"/>
              <a:gd name="connsiteY564" fmla="*/ 4610952 h 6858000"/>
              <a:gd name="connsiteX565" fmla="*/ 2860394 w 6530564"/>
              <a:gd name="connsiteY565" fmla="*/ 4530255 h 6858000"/>
              <a:gd name="connsiteX566" fmla="*/ 2873925 w 6530564"/>
              <a:gd name="connsiteY566" fmla="*/ 4544310 h 6858000"/>
              <a:gd name="connsiteX567" fmla="*/ 2898368 w 6530564"/>
              <a:gd name="connsiteY567" fmla="*/ 4565066 h 6858000"/>
              <a:gd name="connsiteX568" fmla="*/ 2850179 w 6530564"/>
              <a:gd name="connsiteY568" fmla="*/ 4503144 h 6858000"/>
              <a:gd name="connsiteX569" fmla="*/ 2849725 w 6530564"/>
              <a:gd name="connsiteY569" fmla="*/ 4504837 h 6858000"/>
              <a:gd name="connsiteX570" fmla="*/ 2856363 w 6530564"/>
              <a:gd name="connsiteY570" fmla="*/ 4508236 h 6858000"/>
              <a:gd name="connsiteX571" fmla="*/ 2855786 w 6530564"/>
              <a:gd name="connsiteY571" fmla="*/ 4507515 h 6858000"/>
              <a:gd name="connsiteX572" fmla="*/ 2857490 w 6530564"/>
              <a:gd name="connsiteY572" fmla="*/ 4507973 h 6858000"/>
              <a:gd name="connsiteX573" fmla="*/ 2858176 w 6530564"/>
              <a:gd name="connsiteY573" fmla="*/ 4509163 h 6858000"/>
              <a:gd name="connsiteX574" fmla="*/ 2862899 w 6530564"/>
              <a:gd name="connsiteY574" fmla="*/ 4511580 h 6858000"/>
              <a:gd name="connsiteX575" fmla="*/ 2852855 w 6530564"/>
              <a:gd name="connsiteY575" fmla="*/ 4503860 h 6858000"/>
              <a:gd name="connsiteX576" fmla="*/ 2855786 w 6530564"/>
              <a:gd name="connsiteY576" fmla="*/ 4507515 h 6858000"/>
              <a:gd name="connsiteX577" fmla="*/ 2854813 w 6530564"/>
              <a:gd name="connsiteY577" fmla="*/ 4507255 h 6858000"/>
              <a:gd name="connsiteX578" fmla="*/ 2850179 w 6530564"/>
              <a:gd name="connsiteY578" fmla="*/ 4503144 h 6858000"/>
              <a:gd name="connsiteX579" fmla="*/ 5450741 w 6530564"/>
              <a:gd name="connsiteY579" fmla="*/ 4439964 h 6858000"/>
              <a:gd name="connsiteX580" fmla="*/ 5377825 w 6530564"/>
              <a:gd name="connsiteY580" fmla="*/ 4530592 h 6858000"/>
              <a:gd name="connsiteX581" fmla="*/ 5323869 w 6530564"/>
              <a:gd name="connsiteY581" fmla="*/ 4592582 h 6858000"/>
              <a:gd name="connsiteX582" fmla="*/ 5314677 w 6530564"/>
              <a:gd name="connsiteY582" fmla="*/ 4613036 h 6858000"/>
              <a:gd name="connsiteX583" fmla="*/ 5364167 w 6530564"/>
              <a:gd name="connsiteY583" fmla="*/ 4564878 h 6858000"/>
              <a:gd name="connsiteX584" fmla="*/ 5370795 w 6530564"/>
              <a:gd name="connsiteY584" fmla="*/ 4560109 h 6858000"/>
              <a:gd name="connsiteX585" fmla="*/ 5397869 w 6530564"/>
              <a:gd name="connsiteY585" fmla="*/ 4523430 h 6858000"/>
              <a:gd name="connsiteX586" fmla="*/ 1643525 w 6530564"/>
              <a:gd name="connsiteY586" fmla="*/ 4432993 h 6858000"/>
              <a:gd name="connsiteX587" fmla="*/ 1644522 w 6530564"/>
              <a:gd name="connsiteY587" fmla="*/ 4437664 h 6858000"/>
              <a:gd name="connsiteX588" fmla="*/ 1643326 w 6530564"/>
              <a:gd name="connsiteY588" fmla="*/ 4435630 h 6858000"/>
              <a:gd name="connsiteX589" fmla="*/ 2776939 w 6530564"/>
              <a:gd name="connsiteY589" fmla="*/ 4423240 h 6858000"/>
              <a:gd name="connsiteX590" fmla="*/ 2779311 w 6530564"/>
              <a:gd name="connsiteY590" fmla="*/ 4426396 h 6858000"/>
              <a:gd name="connsiteX591" fmla="*/ 2778899 w 6530564"/>
              <a:gd name="connsiteY591" fmla="*/ 4426634 h 6858000"/>
              <a:gd name="connsiteX592" fmla="*/ 2776939 w 6530564"/>
              <a:gd name="connsiteY592" fmla="*/ 4423240 h 6858000"/>
              <a:gd name="connsiteX593" fmla="*/ 2676789 w 6530564"/>
              <a:gd name="connsiteY593" fmla="*/ 4299837 h 6858000"/>
              <a:gd name="connsiteX594" fmla="*/ 2665036 w 6530564"/>
              <a:gd name="connsiteY594" fmla="*/ 4302598 h 6858000"/>
              <a:gd name="connsiteX595" fmla="*/ 2701549 w 6530564"/>
              <a:gd name="connsiteY595" fmla="*/ 4351370 h 6858000"/>
              <a:gd name="connsiteX596" fmla="*/ 2741629 w 6530564"/>
              <a:gd name="connsiteY596" fmla="*/ 4405167 h 6858000"/>
              <a:gd name="connsiteX597" fmla="*/ 2786537 w 6530564"/>
              <a:gd name="connsiteY597" fmla="*/ 4451645 h 6858000"/>
              <a:gd name="connsiteX598" fmla="*/ 2822178 w 6530564"/>
              <a:gd name="connsiteY598" fmla="*/ 4489900 h 6858000"/>
              <a:gd name="connsiteX599" fmla="*/ 2824137 w 6530564"/>
              <a:gd name="connsiteY599" fmla="*/ 4493294 h 6858000"/>
              <a:gd name="connsiteX600" fmla="*/ 2828771 w 6530564"/>
              <a:gd name="connsiteY600" fmla="*/ 4497407 h 6858000"/>
              <a:gd name="connsiteX601" fmla="*/ 2839192 w 6530564"/>
              <a:gd name="connsiteY601" fmla="*/ 4508233 h 6858000"/>
              <a:gd name="connsiteX602" fmla="*/ 2837891 w 6530564"/>
              <a:gd name="connsiteY602" fmla="*/ 4500449 h 6858000"/>
              <a:gd name="connsiteX603" fmla="*/ 2829489 w 6530564"/>
              <a:gd name="connsiteY603" fmla="*/ 4494729 h 6858000"/>
              <a:gd name="connsiteX604" fmla="*/ 2832164 w 6530564"/>
              <a:gd name="connsiteY604" fmla="*/ 4495445 h 6858000"/>
              <a:gd name="connsiteX605" fmla="*/ 2827529 w 6530564"/>
              <a:gd name="connsiteY605" fmla="*/ 4491333 h 6858000"/>
              <a:gd name="connsiteX606" fmla="*/ 2825572 w 6530564"/>
              <a:gd name="connsiteY606" fmla="*/ 4487938 h 6858000"/>
              <a:gd name="connsiteX607" fmla="*/ 2779311 w 6530564"/>
              <a:gd name="connsiteY607" fmla="*/ 4426396 h 6858000"/>
              <a:gd name="connsiteX608" fmla="*/ 2782293 w 6530564"/>
              <a:gd name="connsiteY608" fmla="*/ 4424673 h 6858000"/>
              <a:gd name="connsiteX609" fmla="*/ 2779616 w 6530564"/>
              <a:gd name="connsiteY609" fmla="*/ 4423956 h 6858000"/>
              <a:gd name="connsiteX610" fmla="*/ 2776939 w 6530564"/>
              <a:gd name="connsiteY610" fmla="*/ 4423240 h 6858000"/>
              <a:gd name="connsiteX611" fmla="*/ 2774981 w 6530564"/>
              <a:gd name="connsiteY611" fmla="*/ 4419843 h 6858000"/>
              <a:gd name="connsiteX612" fmla="*/ 2765190 w 6530564"/>
              <a:gd name="connsiteY612" fmla="*/ 4402868 h 6858000"/>
              <a:gd name="connsiteX613" fmla="*/ 2766430 w 6530564"/>
              <a:gd name="connsiteY613" fmla="*/ 4408940 h 6858000"/>
              <a:gd name="connsiteX614" fmla="*/ 2763755 w 6530564"/>
              <a:gd name="connsiteY614" fmla="*/ 4408224 h 6858000"/>
              <a:gd name="connsiteX615" fmla="*/ 2761078 w 6530564"/>
              <a:gd name="connsiteY615" fmla="*/ 4407507 h 6858000"/>
              <a:gd name="connsiteX616" fmla="*/ 2763037 w 6530564"/>
              <a:gd name="connsiteY616" fmla="*/ 4410902 h 6858000"/>
              <a:gd name="connsiteX617" fmla="*/ 2747175 w 6530564"/>
              <a:gd name="connsiteY617" fmla="*/ 4395170 h 6858000"/>
              <a:gd name="connsiteX618" fmla="*/ 2749852 w 6530564"/>
              <a:gd name="connsiteY618" fmla="*/ 4395886 h 6858000"/>
              <a:gd name="connsiteX619" fmla="*/ 2751809 w 6530564"/>
              <a:gd name="connsiteY619" fmla="*/ 4399282 h 6858000"/>
              <a:gd name="connsiteX620" fmla="*/ 2754485 w 6530564"/>
              <a:gd name="connsiteY620" fmla="*/ 4399999 h 6858000"/>
              <a:gd name="connsiteX621" fmla="*/ 2750569 w 6530564"/>
              <a:gd name="connsiteY621" fmla="*/ 4393208 h 6858000"/>
              <a:gd name="connsiteX622" fmla="*/ 2748611 w 6530564"/>
              <a:gd name="connsiteY622" fmla="*/ 4389814 h 6858000"/>
              <a:gd name="connsiteX623" fmla="*/ 2736338 w 6530564"/>
              <a:gd name="connsiteY623" fmla="*/ 4360691 h 6858000"/>
              <a:gd name="connsiteX624" fmla="*/ 2722327 w 6530564"/>
              <a:gd name="connsiteY624" fmla="*/ 4344738 h 6858000"/>
              <a:gd name="connsiteX625" fmla="*/ 2716857 w 6530564"/>
              <a:gd name="connsiteY625" fmla="*/ 4339970 h 6858000"/>
              <a:gd name="connsiteX626" fmla="*/ 2703428 w 6530564"/>
              <a:gd name="connsiteY626" fmla="*/ 4336022 h 6858000"/>
              <a:gd name="connsiteX627" fmla="*/ 2688247 w 6530564"/>
              <a:gd name="connsiteY627" fmla="*/ 4319673 h 6858000"/>
              <a:gd name="connsiteX628" fmla="*/ 2677451 w 6530564"/>
              <a:gd name="connsiteY628" fmla="*/ 4300826 h 6858000"/>
              <a:gd name="connsiteX629" fmla="*/ 2337159 w 6530564"/>
              <a:gd name="connsiteY629" fmla="*/ 4269366 h 6858000"/>
              <a:gd name="connsiteX630" fmla="*/ 2339560 w 6530564"/>
              <a:gd name="connsiteY630" fmla="*/ 4273526 h 6858000"/>
              <a:gd name="connsiteX631" fmla="*/ 2339523 w 6530564"/>
              <a:gd name="connsiteY631" fmla="*/ 4273662 h 6858000"/>
              <a:gd name="connsiteX632" fmla="*/ 1526874 w 6530564"/>
              <a:gd name="connsiteY632" fmla="*/ 4252779 h 6858000"/>
              <a:gd name="connsiteX633" fmla="*/ 1534539 w 6530564"/>
              <a:gd name="connsiteY633" fmla="*/ 4265793 h 6858000"/>
              <a:gd name="connsiteX634" fmla="*/ 1529869 w 6530564"/>
              <a:gd name="connsiteY634" fmla="*/ 4266791 h 6858000"/>
              <a:gd name="connsiteX635" fmla="*/ 2351864 w 6530564"/>
              <a:gd name="connsiteY635" fmla="*/ 4227601 h 6858000"/>
              <a:gd name="connsiteX636" fmla="*/ 2354365 w 6530564"/>
              <a:gd name="connsiteY636" fmla="*/ 4231786 h 6858000"/>
              <a:gd name="connsiteX637" fmla="*/ 2354267 w 6530564"/>
              <a:gd name="connsiteY637" fmla="*/ 4231761 h 6858000"/>
              <a:gd name="connsiteX638" fmla="*/ 2351864 w 6530564"/>
              <a:gd name="connsiteY638" fmla="*/ 4227601 h 6858000"/>
              <a:gd name="connsiteX639" fmla="*/ 6397652 w 6530564"/>
              <a:gd name="connsiteY639" fmla="*/ 4184394 h 6858000"/>
              <a:gd name="connsiteX640" fmla="*/ 6397793 w 6530564"/>
              <a:gd name="connsiteY640" fmla="*/ 4184698 h 6858000"/>
              <a:gd name="connsiteX641" fmla="*/ 6393825 w 6530564"/>
              <a:gd name="connsiteY641" fmla="*/ 4194703 h 6858000"/>
              <a:gd name="connsiteX642" fmla="*/ 6495950 w 6530564"/>
              <a:gd name="connsiteY642" fmla="*/ 4124042 h 6858000"/>
              <a:gd name="connsiteX643" fmla="*/ 6492277 w 6530564"/>
              <a:gd name="connsiteY643" fmla="*/ 4129712 h 6858000"/>
              <a:gd name="connsiteX644" fmla="*/ 6495950 w 6530564"/>
              <a:gd name="connsiteY644" fmla="*/ 4124042 h 6858000"/>
              <a:gd name="connsiteX645" fmla="*/ 6447581 w 6530564"/>
              <a:gd name="connsiteY645" fmla="*/ 4072213 h 6858000"/>
              <a:gd name="connsiteX646" fmla="*/ 6446607 w 6530564"/>
              <a:gd name="connsiteY646" fmla="*/ 4075973 h 6858000"/>
              <a:gd name="connsiteX647" fmla="*/ 6447605 w 6530564"/>
              <a:gd name="connsiteY647" fmla="*/ 4080645 h 6858000"/>
              <a:gd name="connsiteX648" fmla="*/ 6443932 w 6530564"/>
              <a:gd name="connsiteY648" fmla="*/ 4086313 h 6858000"/>
              <a:gd name="connsiteX649" fmla="*/ 6441935 w 6530564"/>
              <a:gd name="connsiteY649" fmla="*/ 4076971 h 6858000"/>
              <a:gd name="connsiteX650" fmla="*/ 6451467 w 6530564"/>
              <a:gd name="connsiteY650" fmla="*/ 4062259 h 6858000"/>
              <a:gd name="connsiteX651" fmla="*/ 6448725 w 6530564"/>
              <a:gd name="connsiteY651" fmla="*/ 4071248 h 6858000"/>
              <a:gd name="connsiteX652" fmla="*/ 6447581 w 6530564"/>
              <a:gd name="connsiteY652" fmla="*/ 4072213 h 6858000"/>
              <a:gd name="connsiteX653" fmla="*/ 6449283 w 6530564"/>
              <a:gd name="connsiteY653" fmla="*/ 4065635 h 6858000"/>
              <a:gd name="connsiteX654" fmla="*/ 6095133 w 6530564"/>
              <a:gd name="connsiteY654" fmla="*/ 4053382 h 6858000"/>
              <a:gd name="connsiteX655" fmla="*/ 6093665 w 6530564"/>
              <a:gd name="connsiteY655" fmla="*/ 4058179 h 6858000"/>
              <a:gd name="connsiteX656" fmla="*/ 6092651 w 6530564"/>
              <a:gd name="connsiteY656" fmla="*/ 4060432 h 6858000"/>
              <a:gd name="connsiteX657" fmla="*/ 6092133 w 6530564"/>
              <a:gd name="connsiteY657" fmla="*/ 4058007 h 6858000"/>
              <a:gd name="connsiteX658" fmla="*/ 6095133 w 6530564"/>
              <a:gd name="connsiteY658" fmla="*/ 4053382 h 6858000"/>
              <a:gd name="connsiteX659" fmla="*/ 1243863 w 6530564"/>
              <a:gd name="connsiteY659" fmla="*/ 4048308 h 6858000"/>
              <a:gd name="connsiteX660" fmla="*/ 1243853 w 6530564"/>
              <a:gd name="connsiteY660" fmla="*/ 4048690 h 6858000"/>
              <a:gd name="connsiteX661" fmla="*/ 1244017 w 6530564"/>
              <a:gd name="connsiteY661" fmla="*/ 4049024 h 6858000"/>
              <a:gd name="connsiteX662" fmla="*/ 6459303 w 6530564"/>
              <a:gd name="connsiteY662" fmla="*/ 4043956 h 6858000"/>
              <a:gd name="connsiteX663" fmla="*/ 6452955 w 6530564"/>
              <a:gd name="connsiteY663" fmla="*/ 4059966 h 6858000"/>
              <a:gd name="connsiteX664" fmla="*/ 6451467 w 6530564"/>
              <a:gd name="connsiteY664" fmla="*/ 4062259 h 6858000"/>
              <a:gd name="connsiteX665" fmla="*/ 6453708 w 6530564"/>
              <a:gd name="connsiteY665" fmla="*/ 4054920 h 6858000"/>
              <a:gd name="connsiteX666" fmla="*/ 6455441 w 6530564"/>
              <a:gd name="connsiteY666" fmla="*/ 4044781 h 6858000"/>
              <a:gd name="connsiteX667" fmla="*/ 6456817 w 6530564"/>
              <a:gd name="connsiteY667" fmla="*/ 4036740 h 6858000"/>
              <a:gd name="connsiteX668" fmla="*/ 6455441 w 6530564"/>
              <a:gd name="connsiteY668" fmla="*/ 4044781 h 6858000"/>
              <a:gd name="connsiteX669" fmla="*/ 6454631 w 6530564"/>
              <a:gd name="connsiteY669" fmla="*/ 4044953 h 6858000"/>
              <a:gd name="connsiteX670" fmla="*/ 1431945 w 6530564"/>
              <a:gd name="connsiteY670" fmla="*/ 4014196 h 6858000"/>
              <a:gd name="connsiteX671" fmla="*/ 1434938 w 6530564"/>
              <a:gd name="connsiteY671" fmla="*/ 4028209 h 6858000"/>
              <a:gd name="connsiteX672" fmla="*/ 1428273 w 6530564"/>
              <a:gd name="connsiteY672" fmla="*/ 4019865 h 6858000"/>
              <a:gd name="connsiteX673" fmla="*/ 1431945 w 6530564"/>
              <a:gd name="connsiteY673" fmla="*/ 4014196 h 6858000"/>
              <a:gd name="connsiteX674" fmla="*/ 1496703 w 6530564"/>
              <a:gd name="connsiteY674" fmla="*/ 3951518 h 6858000"/>
              <a:gd name="connsiteX675" fmla="*/ 1502371 w 6530564"/>
              <a:gd name="connsiteY675" fmla="*/ 3955191 h 6858000"/>
              <a:gd name="connsiteX676" fmla="*/ 1498697 w 6530564"/>
              <a:gd name="connsiteY676" fmla="*/ 3960861 h 6858000"/>
              <a:gd name="connsiteX677" fmla="*/ 1496703 w 6530564"/>
              <a:gd name="connsiteY677" fmla="*/ 3951518 h 6858000"/>
              <a:gd name="connsiteX678" fmla="*/ 2081274 w 6530564"/>
              <a:gd name="connsiteY678" fmla="*/ 3919538 h 6858000"/>
              <a:gd name="connsiteX679" fmla="*/ 2082728 w 6530564"/>
              <a:gd name="connsiteY679" fmla="*/ 3919927 h 6858000"/>
              <a:gd name="connsiteX680" fmla="*/ 2081850 w 6530564"/>
              <a:gd name="connsiteY680" fmla="*/ 3923208 h 6858000"/>
              <a:gd name="connsiteX681" fmla="*/ 6530564 w 6530564"/>
              <a:gd name="connsiteY681" fmla="*/ 3917715 h 6858000"/>
              <a:gd name="connsiteX682" fmla="*/ 6530564 w 6530564"/>
              <a:gd name="connsiteY682" fmla="*/ 3921552 h 6858000"/>
              <a:gd name="connsiteX683" fmla="*/ 6527556 w 6530564"/>
              <a:gd name="connsiteY683" fmla="*/ 3926194 h 6858000"/>
              <a:gd name="connsiteX684" fmla="*/ 6527097 w 6530564"/>
              <a:gd name="connsiteY684" fmla="*/ 3926903 h 6858000"/>
              <a:gd name="connsiteX685" fmla="*/ 6183373 w 6530564"/>
              <a:gd name="connsiteY685" fmla="*/ 3883119 h 6858000"/>
              <a:gd name="connsiteX686" fmla="*/ 6183235 w 6530564"/>
              <a:gd name="connsiteY686" fmla="*/ 3887133 h 6858000"/>
              <a:gd name="connsiteX687" fmla="*/ 6182420 w 6530564"/>
              <a:gd name="connsiteY687" fmla="*/ 3883322 h 6858000"/>
              <a:gd name="connsiteX688" fmla="*/ 6530394 w 6530564"/>
              <a:gd name="connsiteY688" fmla="*/ 3785167 h 6858000"/>
              <a:gd name="connsiteX689" fmla="*/ 6530564 w 6530564"/>
              <a:gd name="connsiteY689" fmla="*/ 3785630 h 6858000"/>
              <a:gd name="connsiteX690" fmla="*/ 6530564 w 6530564"/>
              <a:gd name="connsiteY690" fmla="*/ 3792682 h 6858000"/>
              <a:gd name="connsiteX691" fmla="*/ 6526181 w 6530564"/>
              <a:gd name="connsiteY691" fmla="*/ 3785456 h 6858000"/>
              <a:gd name="connsiteX692" fmla="*/ 6530394 w 6530564"/>
              <a:gd name="connsiteY692" fmla="*/ 3785167 h 6858000"/>
              <a:gd name="connsiteX693" fmla="*/ 2531063 w 6530564"/>
              <a:gd name="connsiteY693" fmla="*/ 3675825 h 6858000"/>
              <a:gd name="connsiteX694" fmla="*/ 2572765 w 6530564"/>
              <a:gd name="connsiteY694" fmla="*/ 3812143 h 6858000"/>
              <a:gd name="connsiteX695" fmla="*/ 2619585 w 6530564"/>
              <a:gd name="connsiteY695" fmla="*/ 3940039 h 6858000"/>
              <a:gd name="connsiteX696" fmla="*/ 2689216 w 6530564"/>
              <a:gd name="connsiteY696" fmla="*/ 4071055 h 6858000"/>
              <a:gd name="connsiteX697" fmla="*/ 2731894 w 6530564"/>
              <a:gd name="connsiteY697" fmla="*/ 4145620 h 6858000"/>
              <a:gd name="connsiteX698" fmla="*/ 2736797 w 6530564"/>
              <a:gd name="connsiteY698" fmla="*/ 4151516 h 6858000"/>
              <a:gd name="connsiteX699" fmla="*/ 2736150 w 6530564"/>
              <a:gd name="connsiteY699" fmla="*/ 4154286 h 6858000"/>
              <a:gd name="connsiteX700" fmla="*/ 2761162 w 6530564"/>
              <a:gd name="connsiteY700" fmla="*/ 4192307 h 6858000"/>
              <a:gd name="connsiteX701" fmla="*/ 2734027 w 6530564"/>
              <a:gd name="connsiteY701" fmla="*/ 4159027 h 6858000"/>
              <a:gd name="connsiteX702" fmla="*/ 2727501 w 6530564"/>
              <a:gd name="connsiteY702" fmla="*/ 4162023 h 6858000"/>
              <a:gd name="connsiteX703" fmla="*/ 2719561 w 6530564"/>
              <a:gd name="connsiteY703" fmla="*/ 4158874 h 6858000"/>
              <a:gd name="connsiteX704" fmla="*/ 2694323 w 6530564"/>
              <a:gd name="connsiteY704" fmla="*/ 4128398 h 6858000"/>
              <a:gd name="connsiteX705" fmla="*/ 2638432 w 6530564"/>
              <a:gd name="connsiteY705" fmla="*/ 4030019 h 6858000"/>
              <a:gd name="connsiteX706" fmla="*/ 2616715 w 6530564"/>
              <a:gd name="connsiteY706" fmla="*/ 3986397 h 6858000"/>
              <a:gd name="connsiteX707" fmla="*/ 2616051 w 6530564"/>
              <a:gd name="connsiteY707" fmla="*/ 3985283 h 6858000"/>
              <a:gd name="connsiteX708" fmla="*/ 2614788 w 6530564"/>
              <a:gd name="connsiteY708" fmla="*/ 3982527 h 6858000"/>
              <a:gd name="connsiteX709" fmla="*/ 2613003 w 6530564"/>
              <a:gd name="connsiteY709" fmla="*/ 3978941 h 6858000"/>
              <a:gd name="connsiteX710" fmla="*/ 2612430 w 6530564"/>
              <a:gd name="connsiteY710" fmla="*/ 3977382 h 6858000"/>
              <a:gd name="connsiteX711" fmla="*/ 2590101 w 6530564"/>
              <a:gd name="connsiteY711" fmla="*/ 3928646 h 6858000"/>
              <a:gd name="connsiteX712" fmla="*/ 2588278 w 6530564"/>
              <a:gd name="connsiteY712" fmla="*/ 3930926 h 6858000"/>
              <a:gd name="connsiteX713" fmla="*/ 2586807 w 6530564"/>
              <a:gd name="connsiteY713" fmla="*/ 3937922 h 6858000"/>
              <a:gd name="connsiteX714" fmla="*/ 2585985 w 6530564"/>
              <a:gd name="connsiteY714" fmla="*/ 3941174 h 6858000"/>
              <a:gd name="connsiteX715" fmla="*/ 2612386 w 6530564"/>
              <a:gd name="connsiteY715" fmla="*/ 4010360 h 6858000"/>
              <a:gd name="connsiteX716" fmla="*/ 2690871 w 6530564"/>
              <a:gd name="connsiteY716" fmla="*/ 4160213 h 6858000"/>
              <a:gd name="connsiteX717" fmla="*/ 2700625 w 6530564"/>
              <a:gd name="connsiteY717" fmla="*/ 4177201 h 6858000"/>
              <a:gd name="connsiteX718" fmla="*/ 2708709 w 6530564"/>
              <a:gd name="connsiteY718" fmla="*/ 4189725 h 6858000"/>
              <a:gd name="connsiteX719" fmla="*/ 2709242 w 6530564"/>
              <a:gd name="connsiteY719" fmla="*/ 4192597 h 6858000"/>
              <a:gd name="connsiteX720" fmla="*/ 2818914 w 6530564"/>
              <a:gd name="connsiteY720" fmla="*/ 4346218 h 6858000"/>
              <a:gd name="connsiteX721" fmla="*/ 2958211 w 6530564"/>
              <a:gd name="connsiteY721" fmla="*/ 4492927 h 6858000"/>
              <a:gd name="connsiteX722" fmla="*/ 3037117 w 6530564"/>
              <a:gd name="connsiteY722" fmla="*/ 4556144 h 6858000"/>
              <a:gd name="connsiteX723" fmla="*/ 3127435 w 6530564"/>
              <a:gd name="connsiteY723" fmla="*/ 4612403 h 6858000"/>
              <a:gd name="connsiteX724" fmla="*/ 3228660 w 6530564"/>
              <a:gd name="connsiteY724" fmla="*/ 4665324 h 6858000"/>
              <a:gd name="connsiteX725" fmla="*/ 3284085 w 6530564"/>
              <a:gd name="connsiteY725" fmla="*/ 4680023 h 6858000"/>
              <a:gd name="connsiteX726" fmla="*/ 3324987 w 6530564"/>
              <a:gd name="connsiteY726" fmla="*/ 4690843 h 6858000"/>
              <a:gd name="connsiteX727" fmla="*/ 3540971 w 6530564"/>
              <a:gd name="connsiteY727" fmla="*/ 4768253 h 6858000"/>
              <a:gd name="connsiteX728" fmla="*/ 3555898 w 6530564"/>
              <a:gd name="connsiteY728" fmla="*/ 4767020 h 6858000"/>
              <a:gd name="connsiteX729" fmla="*/ 3541374 w 6530564"/>
              <a:gd name="connsiteY729" fmla="*/ 4755574 h 6858000"/>
              <a:gd name="connsiteX730" fmla="*/ 3218006 w 6530564"/>
              <a:gd name="connsiteY730" fmla="*/ 4624223 h 6858000"/>
              <a:gd name="connsiteX731" fmla="*/ 3205733 w 6530564"/>
              <a:gd name="connsiteY731" fmla="*/ 4618706 h 6858000"/>
              <a:gd name="connsiteX732" fmla="*/ 3202251 w 6530564"/>
              <a:gd name="connsiteY732" fmla="*/ 4605416 h 6858000"/>
              <a:gd name="connsiteX733" fmla="*/ 3215747 w 6530564"/>
              <a:gd name="connsiteY733" fmla="*/ 4603161 h 6858000"/>
              <a:gd name="connsiteX734" fmla="*/ 3277149 w 6530564"/>
              <a:gd name="connsiteY734" fmla="*/ 4635346 h 6858000"/>
              <a:gd name="connsiteX735" fmla="*/ 3300817 w 6530564"/>
              <a:gd name="connsiteY735" fmla="*/ 4645474 h 6858000"/>
              <a:gd name="connsiteX736" fmla="*/ 3203581 w 6530564"/>
              <a:gd name="connsiteY736" fmla="*/ 4589043 h 6858000"/>
              <a:gd name="connsiteX737" fmla="*/ 2817218 w 6530564"/>
              <a:gd name="connsiteY737" fmla="*/ 4214123 h 6858000"/>
              <a:gd name="connsiteX738" fmla="*/ 2795524 w 6530564"/>
              <a:gd name="connsiteY738" fmla="*/ 4180373 h 6858000"/>
              <a:gd name="connsiteX739" fmla="*/ 2794029 w 6530564"/>
              <a:gd name="connsiteY739" fmla="*/ 4178497 h 6858000"/>
              <a:gd name="connsiteX740" fmla="*/ 2777085 w 6530564"/>
              <a:gd name="connsiteY740" fmla="*/ 4161569 h 6858000"/>
              <a:gd name="connsiteX741" fmla="*/ 2741001 w 6530564"/>
              <a:gd name="connsiteY741" fmla="*/ 4101332 h 6858000"/>
              <a:gd name="connsiteX742" fmla="*/ 2679864 w 6530564"/>
              <a:gd name="connsiteY742" fmla="*/ 4007725 h 6858000"/>
              <a:gd name="connsiteX743" fmla="*/ 2531063 w 6530564"/>
              <a:gd name="connsiteY743" fmla="*/ 3675825 h 6858000"/>
              <a:gd name="connsiteX744" fmla="*/ 1469523 w 6530564"/>
              <a:gd name="connsiteY744" fmla="*/ 3664273 h 6858000"/>
              <a:gd name="connsiteX745" fmla="*/ 1470520 w 6530564"/>
              <a:gd name="connsiteY745" fmla="*/ 3668943 h 6858000"/>
              <a:gd name="connsiteX746" fmla="*/ 1464851 w 6530564"/>
              <a:gd name="connsiteY746" fmla="*/ 3665270 h 6858000"/>
              <a:gd name="connsiteX747" fmla="*/ 1469523 w 6530564"/>
              <a:gd name="connsiteY747" fmla="*/ 3664273 h 6858000"/>
              <a:gd name="connsiteX748" fmla="*/ 1961674 w 6530564"/>
              <a:gd name="connsiteY748" fmla="*/ 3623805 h 6858000"/>
              <a:gd name="connsiteX749" fmla="*/ 1961195 w 6530564"/>
              <a:gd name="connsiteY749" fmla="*/ 3627779 h 6858000"/>
              <a:gd name="connsiteX750" fmla="*/ 1960794 w 6530564"/>
              <a:gd name="connsiteY750" fmla="*/ 3627086 h 6858000"/>
              <a:gd name="connsiteX751" fmla="*/ 1961674 w 6530564"/>
              <a:gd name="connsiteY751" fmla="*/ 3623805 h 6858000"/>
              <a:gd name="connsiteX752" fmla="*/ 6199520 w 6530564"/>
              <a:gd name="connsiteY752" fmla="*/ 3608723 h 6858000"/>
              <a:gd name="connsiteX753" fmla="*/ 6184735 w 6530564"/>
              <a:gd name="connsiteY753" fmla="*/ 3707510 h 6858000"/>
              <a:gd name="connsiteX754" fmla="*/ 6163438 w 6530564"/>
              <a:gd name="connsiteY754" fmla="*/ 3775812 h 6858000"/>
              <a:gd name="connsiteX755" fmla="*/ 6164252 w 6530564"/>
              <a:gd name="connsiteY755" fmla="*/ 3779623 h 6858000"/>
              <a:gd name="connsiteX756" fmla="*/ 6161253 w 6530564"/>
              <a:gd name="connsiteY756" fmla="*/ 3784247 h 6858000"/>
              <a:gd name="connsiteX757" fmla="*/ 6165881 w 6530564"/>
              <a:gd name="connsiteY757" fmla="*/ 3787245 h 6858000"/>
              <a:gd name="connsiteX758" fmla="*/ 6168881 w 6530564"/>
              <a:gd name="connsiteY758" fmla="*/ 3782617 h 6858000"/>
              <a:gd name="connsiteX759" fmla="*/ 6144582 w 6530564"/>
              <a:gd name="connsiteY759" fmla="*/ 3855546 h 6858000"/>
              <a:gd name="connsiteX760" fmla="*/ 6142399 w 6530564"/>
              <a:gd name="connsiteY760" fmla="*/ 3863981 h 6858000"/>
              <a:gd name="connsiteX761" fmla="*/ 6139398 w 6530564"/>
              <a:gd name="connsiteY761" fmla="*/ 3868606 h 6858000"/>
              <a:gd name="connsiteX762" fmla="*/ 6144841 w 6530564"/>
              <a:gd name="connsiteY762" fmla="*/ 3875415 h 6858000"/>
              <a:gd name="connsiteX763" fmla="*/ 6133657 w 6530564"/>
              <a:gd name="connsiteY763" fmla="*/ 3897726 h 6858000"/>
              <a:gd name="connsiteX764" fmla="*/ 6089949 w 6530564"/>
              <a:gd name="connsiteY764" fmla="*/ 4066444 h 6858000"/>
              <a:gd name="connsiteX765" fmla="*/ 6092651 w 6530564"/>
              <a:gd name="connsiteY765" fmla="*/ 4060432 h 6858000"/>
              <a:gd name="connsiteX766" fmla="*/ 6092947 w 6530564"/>
              <a:gd name="connsiteY766" fmla="*/ 4061819 h 6858000"/>
              <a:gd name="connsiteX767" fmla="*/ 6090763 w 6530564"/>
              <a:gd name="connsiteY767" fmla="*/ 4070255 h 6858000"/>
              <a:gd name="connsiteX768" fmla="*/ 6094575 w 6530564"/>
              <a:gd name="connsiteY768" fmla="*/ 4069439 h 6858000"/>
              <a:gd name="connsiteX769" fmla="*/ 6096761 w 6530564"/>
              <a:gd name="connsiteY769" fmla="*/ 4061003 h 6858000"/>
              <a:gd name="connsiteX770" fmla="*/ 6093461 w 6530564"/>
              <a:gd name="connsiteY770" fmla="*/ 4101553 h 6858000"/>
              <a:gd name="connsiteX771" fmla="*/ 6092647 w 6530564"/>
              <a:gd name="connsiteY771" fmla="*/ 4097743 h 6858000"/>
              <a:gd name="connsiteX772" fmla="*/ 6090461 w 6530564"/>
              <a:gd name="connsiteY772" fmla="*/ 4106179 h 6858000"/>
              <a:gd name="connsiteX773" fmla="*/ 6087462 w 6530564"/>
              <a:gd name="connsiteY773" fmla="*/ 4110804 h 6858000"/>
              <a:gd name="connsiteX774" fmla="*/ 6037541 w 6530564"/>
              <a:gd name="connsiteY774" fmla="*/ 4213114 h 6858000"/>
              <a:gd name="connsiteX775" fmla="*/ 6040540 w 6530564"/>
              <a:gd name="connsiteY775" fmla="*/ 4208487 h 6858000"/>
              <a:gd name="connsiteX776" fmla="*/ 6035913 w 6530564"/>
              <a:gd name="connsiteY776" fmla="*/ 4205492 h 6858000"/>
              <a:gd name="connsiteX777" fmla="*/ 6036727 w 6530564"/>
              <a:gd name="connsiteY777" fmla="*/ 4209302 h 6858000"/>
              <a:gd name="connsiteX778" fmla="*/ 6037541 w 6530564"/>
              <a:gd name="connsiteY778" fmla="*/ 4213114 h 6858000"/>
              <a:gd name="connsiteX779" fmla="*/ 6034541 w 6530564"/>
              <a:gd name="connsiteY779" fmla="*/ 4217738 h 6858000"/>
              <a:gd name="connsiteX780" fmla="*/ 6019543 w 6530564"/>
              <a:gd name="connsiteY780" fmla="*/ 4240865 h 6858000"/>
              <a:gd name="connsiteX781" fmla="*/ 6026355 w 6530564"/>
              <a:gd name="connsiteY781" fmla="*/ 4235425 h 6858000"/>
              <a:gd name="connsiteX782" fmla="*/ 6027169 w 6530564"/>
              <a:gd name="connsiteY782" fmla="*/ 4239235 h 6858000"/>
              <a:gd name="connsiteX783" fmla="*/ 6027984 w 6530564"/>
              <a:gd name="connsiteY783" fmla="*/ 4243047 h 6858000"/>
              <a:gd name="connsiteX784" fmla="*/ 6030985 w 6530564"/>
              <a:gd name="connsiteY784" fmla="*/ 4238420 h 6858000"/>
              <a:gd name="connsiteX785" fmla="*/ 6021427 w 6530564"/>
              <a:gd name="connsiteY785" fmla="*/ 4268354 h 6858000"/>
              <a:gd name="connsiteX786" fmla="*/ 6020613 w 6530564"/>
              <a:gd name="connsiteY786" fmla="*/ 4264544 h 6858000"/>
              <a:gd name="connsiteX787" fmla="*/ 6023613 w 6530564"/>
              <a:gd name="connsiteY787" fmla="*/ 4259918 h 6858000"/>
              <a:gd name="connsiteX788" fmla="*/ 6022799 w 6530564"/>
              <a:gd name="connsiteY788" fmla="*/ 4256108 h 6858000"/>
              <a:gd name="connsiteX789" fmla="*/ 6016800 w 6530564"/>
              <a:gd name="connsiteY789" fmla="*/ 4265358 h 6858000"/>
              <a:gd name="connsiteX790" fmla="*/ 6013801 w 6530564"/>
              <a:gd name="connsiteY790" fmla="*/ 4269984 h 6858000"/>
              <a:gd name="connsiteX791" fmla="*/ 5985177 w 6530564"/>
              <a:gd name="connsiteY791" fmla="*/ 4303990 h 6858000"/>
              <a:gd name="connsiteX792" fmla="*/ 5968249 w 6530564"/>
              <a:gd name="connsiteY792" fmla="*/ 4355422 h 6858000"/>
              <a:gd name="connsiteX793" fmla="*/ 5964437 w 6530564"/>
              <a:gd name="connsiteY793" fmla="*/ 4356236 h 6858000"/>
              <a:gd name="connsiteX794" fmla="*/ 5962251 w 6530564"/>
              <a:gd name="connsiteY794" fmla="*/ 4364670 h 6858000"/>
              <a:gd name="connsiteX795" fmla="*/ 5958437 w 6530564"/>
              <a:gd name="connsiteY795" fmla="*/ 4365486 h 6858000"/>
              <a:gd name="connsiteX796" fmla="*/ 5959251 w 6530564"/>
              <a:gd name="connsiteY796" fmla="*/ 4369296 h 6858000"/>
              <a:gd name="connsiteX797" fmla="*/ 5945069 w 6530564"/>
              <a:gd name="connsiteY797" fmla="*/ 4396235 h 6858000"/>
              <a:gd name="connsiteX798" fmla="*/ 5955695 w 6530564"/>
              <a:gd name="connsiteY798" fmla="*/ 4389979 h 6858000"/>
              <a:gd name="connsiteX799" fmla="*/ 5956509 w 6530564"/>
              <a:gd name="connsiteY799" fmla="*/ 4393791 h 6858000"/>
              <a:gd name="connsiteX800" fmla="*/ 5959509 w 6530564"/>
              <a:gd name="connsiteY800" fmla="*/ 4389164 h 6858000"/>
              <a:gd name="connsiteX801" fmla="*/ 5963323 w 6530564"/>
              <a:gd name="connsiteY801" fmla="*/ 4388350 h 6858000"/>
              <a:gd name="connsiteX802" fmla="*/ 5943140 w 6530564"/>
              <a:gd name="connsiteY802" fmla="*/ 4424538 h 6858000"/>
              <a:gd name="connsiteX803" fmla="*/ 5933884 w 6530564"/>
              <a:gd name="connsiteY803" fmla="*/ 4418547 h 6858000"/>
              <a:gd name="connsiteX804" fmla="*/ 5895447 w 6530564"/>
              <a:gd name="connsiteY804" fmla="*/ 4462619 h 6858000"/>
              <a:gd name="connsiteX805" fmla="*/ 5880707 w 6530564"/>
              <a:gd name="connsiteY805" fmla="*/ 4505613 h 6858000"/>
              <a:gd name="connsiteX806" fmla="*/ 5846083 w 6530564"/>
              <a:gd name="connsiteY806" fmla="*/ 4548870 h 6858000"/>
              <a:gd name="connsiteX807" fmla="*/ 5839527 w 6530564"/>
              <a:gd name="connsiteY807" fmla="*/ 4574178 h 6858000"/>
              <a:gd name="connsiteX808" fmla="*/ 5727729 w 6530564"/>
              <a:gd name="connsiteY808" fmla="*/ 4741505 h 6858000"/>
              <a:gd name="connsiteX809" fmla="*/ 5808417 w 6530564"/>
              <a:gd name="connsiteY809" fmla="*/ 4652545 h 6858000"/>
              <a:gd name="connsiteX810" fmla="*/ 5869779 w 6530564"/>
              <a:gd name="connsiteY810" fmla="*/ 4547793 h 6858000"/>
              <a:gd name="connsiteX811" fmla="*/ 5870593 w 6530564"/>
              <a:gd name="connsiteY811" fmla="*/ 4551603 h 6858000"/>
              <a:gd name="connsiteX812" fmla="*/ 5868407 w 6530564"/>
              <a:gd name="connsiteY812" fmla="*/ 4560039 h 6858000"/>
              <a:gd name="connsiteX813" fmla="*/ 5871408 w 6530564"/>
              <a:gd name="connsiteY813" fmla="*/ 4555413 h 6858000"/>
              <a:gd name="connsiteX814" fmla="*/ 5878220 w 6530564"/>
              <a:gd name="connsiteY814" fmla="*/ 4549973 h 6858000"/>
              <a:gd name="connsiteX815" fmla="*/ 5869221 w 6530564"/>
              <a:gd name="connsiteY815" fmla="*/ 4563850 h 6858000"/>
              <a:gd name="connsiteX816" fmla="*/ 5934654 w 6530564"/>
              <a:gd name="connsiteY816" fmla="*/ 4478149 h 6858000"/>
              <a:gd name="connsiteX817" fmla="*/ 5995761 w 6530564"/>
              <a:gd name="connsiteY817" fmla="*/ 4353528 h 6858000"/>
              <a:gd name="connsiteX818" fmla="*/ 6037497 w 6530564"/>
              <a:gd name="connsiteY818" fmla="*/ 4268905 h 6858000"/>
              <a:gd name="connsiteX819" fmla="*/ 6066979 w 6530564"/>
              <a:gd name="connsiteY819" fmla="*/ 4182916 h 6858000"/>
              <a:gd name="connsiteX820" fmla="*/ 6092089 w 6530564"/>
              <a:gd name="connsiteY820" fmla="*/ 4113800 h 6858000"/>
              <a:gd name="connsiteX821" fmla="*/ 6095089 w 6530564"/>
              <a:gd name="connsiteY821" fmla="*/ 4109174 h 6858000"/>
              <a:gd name="connsiteX822" fmla="*/ 6097275 w 6530564"/>
              <a:gd name="connsiteY822" fmla="*/ 4100738 h 6858000"/>
              <a:gd name="connsiteX823" fmla="*/ 6147797 w 6530564"/>
              <a:gd name="connsiteY823" fmla="*/ 3926580 h 6858000"/>
              <a:gd name="connsiteX824" fmla="*/ 6161681 w 6530564"/>
              <a:gd name="connsiteY824" fmla="*/ 3935566 h 6858000"/>
              <a:gd name="connsiteX825" fmla="*/ 6176677 w 6530564"/>
              <a:gd name="connsiteY825" fmla="*/ 3912441 h 6858000"/>
              <a:gd name="connsiteX826" fmla="*/ 6174493 w 6530564"/>
              <a:gd name="connsiteY826" fmla="*/ 3920876 h 6858000"/>
              <a:gd name="connsiteX827" fmla="*/ 6172306 w 6530564"/>
              <a:gd name="connsiteY827" fmla="*/ 3929312 h 6858000"/>
              <a:gd name="connsiteX828" fmla="*/ 6175307 w 6530564"/>
              <a:gd name="connsiteY828" fmla="*/ 3924687 h 6858000"/>
              <a:gd name="connsiteX829" fmla="*/ 6177492 w 6530564"/>
              <a:gd name="connsiteY829" fmla="*/ 3916252 h 6858000"/>
              <a:gd name="connsiteX830" fmla="*/ 6180491 w 6530564"/>
              <a:gd name="connsiteY830" fmla="*/ 3911626 h 6858000"/>
              <a:gd name="connsiteX831" fmla="*/ 6187861 w 6530564"/>
              <a:gd name="connsiteY831" fmla="*/ 3890129 h 6858000"/>
              <a:gd name="connsiteX832" fmla="*/ 6187047 w 6530564"/>
              <a:gd name="connsiteY832" fmla="*/ 3886319 h 6858000"/>
              <a:gd name="connsiteX833" fmla="*/ 6186233 w 6530564"/>
              <a:gd name="connsiteY833" fmla="*/ 3882508 h 6858000"/>
              <a:gd name="connsiteX834" fmla="*/ 6183373 w 6530564"/>
              <a:gd name="connsiteY834" fmla="*/ 3883119 h 6858000"/>
              <a:gd name="connsiteX835" fmla="*/ 6183513 w 6530564"/>
              <a:gd name="connsiteY835" fmla="*/ 3879104 h 6858000"/>
              <a:gd name="connsiteX836" fmla="*/ 6183791 w 6530564"/>
              <a:gd name="connsiteY836" fmla="*/ 3871076 h 6858000"/>
              <a:gd name="connsiteX837" fmla="*/ 6167166 w 6530564"/>
              <a:gd name="connsiteY837" fmla="*/ 3886581 h 6858000"/>
              <a:gd name="connsiteX838" fmla="*/ 6168280 w 6530564"/>
              <a:gd name="connsiteY838" fmla="*/ 3854469 h 6858000"/>
              <a:gd name="connsiteX839" fmla="*/ 6163653 w 6530564"/>
              <a:gd name="connsiteY839" fmla="*/ 3851471 h 6858000"/>
              <a:gd name="connsiteX840" fmla="*/ 6167465 w 6530564"/>
              <a:gd name="connsiteY840" fmla="*/ 3850657 h 6858000"/>
              <a:gd name="connsiteX841" fmla="*/ 6166651 w 6530564"/>
              <a:gd name="connsiteY841" fmla="*/ 3846847 h 6858000"/>
              <a:gd name="connsiteX842" fmla="*/ 6165837 w 6530564"/>
              <a:gd name="connsiteY842" fmla="*/ 3843036 h 6858000"/>
              <a:gd name="connsiteX843" fmla="*/ 6165022 w 6530564"/>
              <a:gd name="connsiteY843" fmla="*/ 3839226 h 6858000"/>
              <a:gd name="connsiteX844" fmla="*/ 6175693 w 6530564"/>
              <a:gd name="connsiteY844" fmla="*/ 3777178 h 6858000"/>
              <a:gd name="connsiteX845" fmla="*/ 6171880 w 6530564"/>
              <a:gd name="connsiteY845" fmla="*/ 3777993 h 6858000"/>
              <a:gd name="connsiteX846" fmla="*/ 6174879 w 6530564"/>
              <a:gd name="connsiteY846" fmla="*/ 3773367 h 6858000"/>
              <a:gd name="connsiteX847" fmla="*/ 6180065 w 6530564"/>
              <a:gd name="connsiteY847" fmla="*/ 3760306 h 6858000"/>
              <a:gd name="connsiteX848" fmla="*/ 6175436 w 6530564"/>
              <a:gd name="connsiteY848" fmla="*/ 3757310 h 6858000"/>
              <a:gd name="connsiteX849" fmla="*/ 6197548 w 6530564"/>
              <a:gd name="connsiteY849" fmla="*/ 3692818 h 6858000"/>
              <a:gd name="connsiteX850" fmla="*/ 6199520 w 6530564"/>
              <a:gd name="connsiteY850" fmla="*/ 3608723 h 6858000"/>
              <a:gd name="connsiteX851" fmla="*/ 6065238 w 6530564"/>
              <a:gd name="connsiteY851" fmla="*/ 3308795 h 6858000"/>
              <a:gd name="connsiteX852" fmla="*/ 6065531 w 6530564"/>
              <a:gd name="connsiteY852" fmla="*/ 3314628 h 6858000"/>
              <a:gd name="connsiteX853" fmla="*/ 5962661 w 6530564"/>
              <a:gd name="connsiteY853" fmla="*/ 3968210 h 6858000"/>
              <a:gd name="connsiteX854" fmla="*/ 5809937 w 6530564"/>
              <a:gd name="connsiteY854" fmla="*/ 4303923 h 6858000"/>
              <a:gd name="connsiteX855" fmla="*/ 5551706 w 6530564"/>
              <a:gd name="connsiteY855" fmla="*/ 4690196 h 6858000"/>
              <a:gd name="connsiteX856" fmla="*/ 5516536 w 6530564"/>
              <a:gd name="connsiteY856" fmla="*/ 4707050 h 6858000"/>
              <a:gd name="connsiteX857" fmla="*/ 5503087 w 6530564"/>
              <a:gd name="connsiteY857" fmla="*/ 4713664 h 6858000"/>
              <a:gd name="connsiteX858" fmla="*/ 5304022 w 6530564"/>
              <a:gd name="connsiteY858" fmla="*/ 4917255 h 6858000"/>
              <a:gd name="connsiteX859" fmla="*/ 5300471 w 6530564"/>
              <a:gd name="connsiteY859" fmla="*/ 4925062 h 6858000"/>
              <a:gd name="connsiteX860" fmla="*/ 5343981 w 6530564"/>
              <a:gd name="connsiteY860" fmla="*/ 4920662 h 6858000"/>
              <a:gd name="connsiteX861" fmla="*/ 5655346 w 6530564"/>
              <a:gd name="connsiteY861" fmla="*/ 4608480 h 6858000"/>
              <a:gd name="connsiteX862" fmla="*/ 5983356 w 6530564"/>
              <a:gd name="connsiteY862" fmla="*/ 3978135 h 6858000"/>
              <a:gd name="connsiteX863" fmla="*/ 6073117 w 6530564"/>
              <a:gd name="connsiteY863" fmla="*/ 3583217 h 6858000"/>
              <a:gd name="connsiteX864" fmla="*/ 6074066 w 6530564"/>
              <a:gd name="connsiteY864" fmla="*/ 3578467 h 6858000"/>
              <a:gd name="connsiteX865" fmla="*/ 6079369 w 6530564"/>
              <a:gd name="connsiteY865" fmla="*/ 3507090 h 6858000"/>
              <a:gd name="connsiteX866" fmla="*/ 6072751 w 6530564"/>
              <a:gd name="connsiteY866" fmla="*/ 3363985 h 6858000"/>
              <a:gd name="connsiteX867" fmla="*/ 2047326 w 6530564"/>
              <a:gd name="connsiteY867" fmla="*/ 3281632 h 6858000"/>
              <a:gd name="connsiteX868" fmla="*/ 2045645 w 6530564"/>
              <a:gd name="connsiteY868" fmla="*/ 3284178 h 6858000"/>
              <a:gd name="connsiteX869" fmla="*/ 2047343 w 6530564"/>
              <a:gd name="connsiteY869" fmla="*/ 3286585 h 6858000"/>
              <a:gd name="connsiteX870" fmla="*/ 2051036 w 6530564"/>
              <a:gd name="connsiteY870" fmla="*/ 3201671 h 6858000"/>
              <a:gd name="connsiteX871" fmla="*/ 2050661 w 6530564"/>
              <a:gd name="connsiteY871" fmla="*/ 3206416 h 6858000"/>
              <a:gd name="connsiteX872" fmla="*/ 2049263 w 6530564"/>
              <a:gd name="connsiteY872" fmla="*/ 3226807 h 6858000"/>
              <a:gd name="connsiteX873" fmla="*/ 2049406 w 6530564"/>
              <a:gd name="connsiteY873" fmla="*/ 3233130 h 6858000"/>
              <a:gd name="connsiteX874" fmla="*/ 1495570 w 6530564"/>
              <a:gd name="connsiteY874" fmla="*/ 3077486 h 6858000"/>
              <a:gd name="connsiteX875" fmla="*/ 1496569 w 6530564"/>
              <a:gd name="connsiteY875" fmla="*/ 3082159 h 6858000"/>
              <a:gd name="connsiteX876" fmla="*/ 1491897 w 6530564"/>
              <a:gd name="connsiteY876" fmla="*/ 3083156 h 6858000"/>
              <a:gd name="connsiteX877" fmla="*/ 1495570 w 6530564"/>
              <a:gd name="connsiteY877" fmla="*/ 3077486 h 6858000"/>
              <a:gd name="connsiteX878" fmla="*/ 2063000 w 6530564"/>
              <a:gd name="connsiteY878" fmla="*/ 3065542 h 6858000"/>
              <a:gd name="connsiteX879" fmla="*/ 2061195 w 6530564"/>
              <a:gd name="connsiteY879" fmla="*/ 3075253 h 6858000"/>
              <a:gd name="connsiteX880" fmla="*/ 2058277 w 6530564"/>
              <a:gd name="connsiteY880" fmla="*/ 3102543 h 6858000"/>
              <a:gd name="connsiteX881" fmla="*/ 2056929 w 6530564"/>
              <a:gd name="connsiteY881" fmla="*/ 3122128 h 6858000"/>
              <a:gd name="connsiteX882" fmla="*/ 6487598 w 6530564"/>
              <a:gd name="connsiteY882" fmla="*/ 3056185 h 6858000"/>
              <a:gd name="connsiteX883" fmla="*/ 6493268 w 6530564"/>
              <a:gd name="connsiteY883" fmla="*/ 3059858 h 6858000"/>
              <a:gd name="connsiteX884" fmla="*/ 6488597 w 6530564"/>
              <a:gd name="connsiteY884" fmla="*/ 3060857 h 6858000"/>
              <a:gd name="connsiteX885" fmla="*/ 6487598 w 6530564"/>
              <a:gd name="connsiteY885" fmla="*/ 3056185 h 6858000"/>
              <a:gd name="connsiteX886" fmla="*/ 6485963 w 6530564"/>
              <a:gd name="connsiteY886" fmla="*/ 3002807 h 6858000"/>
              <a:gd name="connsiteX887" fmla="*/ 6508597 w 6530564"/>
              <a:gd name="connsiteY887" fmla="*/ 3085888 h 6858000"/>
              <a:gd name="connsiteX888" fmla="*/ 6520853 w 6530564"/>
              <a:gd name="connsiteY888" fmla="*/ 3091817 h 6858000"/>
              <a:gd name="connsiteX889" fmla="*/ 6530564 w 6530564"/>
              <a:gd name="connsiteY889" fmla="*/ 3120178 h 6858000"/>
              <a:gd name="connsiteX890" fmla="*/ 6530564 w 6530564"/>
              <a:gd name="connsiteY890" fmla="*/ 3206162 h 6858000"/>
              <a:gd name="connsiteX891" fmla="*/ 6521209 w 6530564"/>
              <a:gd name="connsiteY891" fmla="*/ 3190646 h 6858000"/>
              <a:gd name="connsiteX892" fmla="*/ 6525881 w 6530564"/>
              <a:gd name="connsiteY892" fmla="*/ 3189649 h 6858000"/>
              <a:gd name="connsiteX893" fmla="*/ 6523885 w 6530564"/>
              <a:gd name="connsiteY893" fmla="*/ 3180305 h 6858000"/>
              <a:gd name="connsiteX894" fmla="*/ 6522887 w 6530564"/>
              <a:gd name="connsiteY894" fmla="*/ 3175635 h 6858000"/>
              <a:gd name="connsiteX895" fmla="*/ 6517578 w 6530564"/>
              <a:gd name="connsiteY895" fmla="*/ 3127927 h 6858000"/>
              <a:gd name="connsiteX896" fmla="*/ 6512907 w 6530564"/>
              <a:gd name="connsiteY896" fmla="*/ 3128925 h 6858000"/>
              <a:gd name="connsiteX897" fmla="*/ 6516581 w 6530564"/>
              <a:gd name="connsiteY897" fmla="*/ 3123256 h 6858000"/>
              <a:gd name="connsiteX898" fmla="*/ 6510911 w 6530564"/>
              <a:gd name="connsiteY898" fmla="*/ 3119583 h 6858000"/>
              <a:gd name="connsiteX899" fmla="*/ 6504923 w 6530564"/>
              <a:gd name="connsiteY899" fmla="*/ 3091557 h 6858000"/>
              <a:gd name="connsiteX900" fmla="*/ 6497260 w 6530564"/>
              <a:gd name="connsiteY900" fmla="*/ 3078542 h 6858000"/>
              <a:gd name="connsiteX901" fmla="*/ 6500931 w 6530564"/>
              <a:gd name="connsiteY901" fmla="*/ 3072873 h 6858000"/>
              <a:gd name="connsiteX902" fmla="*/ 6490593 w 6530564"/>
              <a:gd name="connsiteY902" fmla="*/ 3070198 h 6858000"/>
              <a:gd name="connsiteX903" fmla="*/ 6495263 w 6530564"/>
              <a:gd name="connsiteY903" fmla="*/ 3069200 h 6858000"/>
              <a:gd name="connsiteX904" fmla="*/ 6494265 w 6530564"/>
              <a:gd name="connsiteY904" fmla="*/ 3064529 h 6858000"/>
              <a:gd name="connsiteX905" fmla="*/ 6493268 w 6530564"/>
              <a:gd name="connsiteY905" fmla="*/ 3059858 h 6858000"/>
              <a:gd name="connsiteX906" fmla="*/ 6492269 w 6530564"/>
              <a:gd name="connsiteY906" fmla="*/ 3055188 h 6858000"/>
              <a:gd name="connsiteX907" fmla="*/ 6491272 w 6530564"/>
              <a:gd name="connsiteY907" fmla="*/ 3050515 h 6858000"/>
              <a:gd name="connsiteX908" fmla="*/ 6493945 w 6530564"/>
              <a:gd name="connsiteY908" fmla="*/ 3040177 h 6858000"/>
              <a:gd name="connsiteX909" fmla="*/ 6487279 w 6530564"/>
              <a:gd name="connsiteY909" fmla="*/ 3031831 h 6858000"/>
              <a:gd name="connsiteX910" fmla="*/ 6485963 w 6530564"/>
              <a:gd name="connsiteY910" fmla="*/ 3002807 h 6858000"/>
              <a:gd name="connsiteX911" fmla="*/ 2135961 w 6530564"/>
              <a:gd name="connsiteY911" fmla="*/ 2977892 h 6858000"/>
              <a:gd name="connsiteX912" fmla="*/ 2135002 w 6530564"/>
              <a:gd name="connsiteY912" fmla="*/ 2982694 h 6858000"/>
              <a:gd name="connsiteX913" fmla="*/ 2136350 w 6530564"/>
              <a:gd name="connsiteY913" fmla="*/ 2985028 h 6858000"/>
              <a:gd name="connsiteX914" fmla="*/ 2138107 w 6530564"/>
              <a:gd name="connsiteY914" fmla="*/ 2978468 h 6858000"/>
              <a:gd name="connsiteX915" fmla="*/ 1530525 w 6530564"/>
              <a:gd name="connsiteY915" fmla="*/ 2870743 h 6858000"/>
              <a:gd name="connsiteX916" fmla="*/ 1530389 w 6530564"/>
              <a:gd name="connsiteY916" fmla="*/ 2874680 h 6858000"/>
              <a:gd name="connsiteX917" fmla="*/ 1526716 w 6530564"/>
              <a:gd name="connsiteY917" fmla="*/ 2880348 h 6858000"/>
              <a:gd name="connsiteX918" fmla="*/ 1549890 w 6530564"/>
              <a:gd name="connsiteY918" fmla="*/ 2806826 h 6858000"/>
              <a:gd name="connsiteX919" fmla="*/ 1550113 w 6530564"/>
              <a:gd name="connsiteY919" fmla="*/ 2806971 h 6858000"/>
              <a:gd name="connsiteX920" fmla="*/ 1549629 w 6530564"/>
              <a:gd name="connsiteY920" fmla="*/ 2807814 h 6858000"/>
              <a:gd name="connsiteX921" fmla="*/ 2190201 w 6530564"/>
              <a:gd name="connsiteY921" fmla="*/ 2770932 h 6858000"/>
              <a:gd name="connsiteX922" fmla="*/ 2189323 w 6530564"/>
              <a:gd name="connsiteY922" fmla="*/ 2774211 h 6858000"/>
              <a:gd name="connsiteX923" fmla="*/ 2188443 w 6530564"/>
              <a:gd name="connsiteY923" fmla="*/ 2777491 h 6858000"/>
              <a:gd name="connsiteX924" fmla="*/ 2184927 w 6530564"/>
              <a:gd name="connsiteY924" fmla="*/ 2790612 h 6858000"/>
              <a:gd name="connsiteX925" fmla="*/ 2181290 w 6530564"/>
              <a:gd name="connsiteY925" fmla="*/ 2797164 h 6858000"/>
              <a:gd name="connsiteX926" fmla="*/ 6368398 w 6530564"/>
              <a:gd name="connsiteY926" fmla="*/ 2681145 h 6858000"/>
              <a:gd name="connsiteX927" fmla="*/ 6376065 w 6530564"/>
              <a:gd name="connsiteY927" fmla="*/ 2694161 h 6858000"/>
              <a:gd name="connsiteX928" fmla="*/ 6377063 w 6530564"/>
              <a:gd name="connsiteY928" fmla="*/ 2698832 h 6858000"/>
              <a:gd name="connsiteX929" fmla="*/ 6378061 w 6530564"/>
              <a:gd name="connsiteY929" fmla="*/ 2703503 h 6858000"/>
              <a:gd name="connsiteX930" fmla="*/ 6379057 w 6530564"/>
              <a:gd name="connsiteY930" fmla="*/ 2708174 h 6858000"/>
              <a:gd name="connsiteX931" fmla="*/ 6372391 w 6530564"/>
              <a:gd name="connsiteY931" fmla="*/ 2699831 h 6858000"/>
              <a:gd name="connsiteX932" fmla="*/ 6368398 w 6530564"/>
              <a:gd name="connsiteY932" fmla="*/ 2681145 h 6858000"/>
              <a:gd name="connsiteX933" fmla="*/ 1615952 w 6530564"/>
              <a:gd name="connsiteY933" fmla="*/ 2612189 h 6858000"/>
              <a:gd name="connsiteX934" fmla="*/ 1617948 w 6530564"/>
              <a:gd name="connsiteY934" fmla="*/ 2621531 h 6858000"/>
              <a:gd name="connsiteX935" fmla="*/ 1578861 w 6530564"/>
              <a:gd name="connsiteY935" fmla="*/ 2712914 h 6858000"/>
              <a:gd name="connsiteX936" fmla="*/ 1573966 w 6530564"/>
              <a:gd name="connsiteY936" fmla="*/ 2741433 h 6858000"/>
              <a:gd name="connsiteX937" fmla="*/ 1556905 w 6530564"/>
              <a:gd name="connsiteY937" fmla="*/ 2780304 h 6858000"/>
              <a:gd name="connsiteX938" fmla="*/ 1579289 w 6530564"/>
              <a:gd name="connsiteY938" fmla="*/ 2695699 h 6858000"/>
              <a:gd name="connsiteX939" fmla="*/ 1595842 w 6530564"/>
              <a:gd name="connsiteY939" fmla="*/ 2645791 h 6858000"/>
              <a:gd name="connsiteX940" fmla="*/ 1603256 w 6530564"/>
              <a:gd name="connsiteY940" fmla="*/ 2644207 h 6858000"/>
              <a:gd name="connsiteX941" fmla="*/ 1612279 w 6530564"/>
              <a:gd name="connsiteY941" fmla="*/ 2617859 h 6858000"/>
              <a:gd name="connsiteX942" fmla="*/ 1615952 w 6530564"/>
              <a:gd name="connsiteY942" fmla="*/ 2612189 h 6858000"/>
              <a:gd name="connsiteX943" fmla="*/ 1613956 w 6530564"/>
              <a:gd name="connsiteY943" fmla="*/ 2602847 h 6858000"/>
              <a:gd name="connsiteX944" fmla="*/ 1611280 w 6530564"/>
              <a:gd name="connsiteY944" fmla="*/ 2613188 h 6858000"/>
              <a:gd name="connsiteX945" fmla="*/ 1607608 w 6530564"/>
              <a:gd name="connsiteY945" fmla="*/ 2618857 h 6858000"/>
              <a:gd name="connsiteX946" fmla="*/ 1599798 w 6530564"/>
              <a:gd name="connsiteY946" fmla="*/ 2633861 h 6858000"/>
              <a:gd name="connsiteX947" fmla="*/ 1607087 w 6530564"/>
              <a:gd name="connsiteY947" fmla="*/ 2611884 h 6858000"/>
              <a:gd name="connsiteX948" fmla="*/ 1610283 w 6530564"/>
              <a:gd name="connsiteY948" fmla="*/ 2608515 h 6858000"/>
              <a:gd name="connsiteX949" fmla="*/ 1609003 w 6530564"/>
              <a:gd name="connsiteY949" fmla="*/ 2606107 h 6858000"/>
              <a:gd name="connsiteX950" fmla="*/ 1609622 w 6530564"/>
              <a:gd name="connsiteY950" fmla="*/ 2604236 h 6858000"/>
              <a:gd name="connsiteX951" fmla="*/ 1612438 w 6530564"/>
              <a:gd name="connsiteY951" fmla="*/ 2595743 h 6858000"/>
              <a:gd name="connsiteX952" fmla="*/ 1612958 w 6530564"/>
              <a:gd name="connsiteY952" fmla="*/ 2598177 h 6858000"/>
              <a:gd name="connsiteX953" fmla="*/ 1611136 w 6530564"/>
              <a:gd name="connsiteY953" fmla="*/ 2599671 h 6858000"/>
              <a:gd name="connsiteX954" fmla="*/ 1622980 w 6530564"/>
              <a:gd name="connsiteY954" fmla="*/ 2576498 h 6858000"/>
              <a:gd name="connsiteX955" fmla="*/ 1620306 w 6530564"/>
              <a:gd name="connsiteY955" fmla="*/ 2586839 h 6858000"/>
              <a:gd name="connsiteX956" fmla="*/ 1619308 w 6530564"/>
              <a:gd name="connsiteY956" fmla="*/ 2582167 h 6858000"/>
              <a:gd name="connsiteX957" fmla="*/ 1616762 w 6530564"/>
              <a:gd name="connsiteY957" fmla="*/ 2582712 h 6858000"/>
              <a:gd name="connsiteX958" fmla="*/ 1618505 w 6530564"/>
              <a:gd name="connsiteY958" fmla="*/ 2577454 h 6858000"/>
              <a:gd name="connsiteX959" fmla="*/ 1649502 w 6530564"/>
              <a:gd name="connsiteY959" fmla="*/ 2499886 h 6858000"/>
              <a:gd name="connsiteX960" fmla="*/ 1648634 w 6530564"/>
              <a:gd name="connsiteY960" fmla="*/ 2503325 h 6858000"/>
              <a:gd name="connsiteX961" fmla="*/ 1655719 w 6530564"/>
              <a:gd name="connsiteY961" fmla="*/ 2501126 h 6858000"/>
              <a:gd name="connsiteX962" fmla="*/ 1625655 w 6530564"/>
              <a:gd name="connsiteY962" fmla="*/ 2566159 h 6858000"/>
              <a:gd name="connsiteX963" fmla="*/ 1621993 w 6530564"/>
              <a:gd name="connsiteY963" fmla="*/ 2566942 h 6858000"/>
              <a:gd name="connsiteX964" fmla="*/ 1623115 w 6530564"/>
              <a:gd name="connsiteY964" fmla="*/ 2563555 h 6858000"/>
              <a:gd name="connsiteX965" fmla="*/ 2319373 w 6530564"/>
              <a:gd name="connsiteY965" fmla="*/ 2498792 h 6858000"/>
              <a:gd name="connsiteX966" fmla="*/ 2303814 w 6530564"/>
              <a:gd name="connsiteY966" fmla="*/ 2500188 h 6858000"/>
              <a:gd name="connsiteX967" fmla="*/ 2290837 w 6530564"/>
              <a:gd name="connsiteY967" fmla="*/ 2517807 h 6858000"/>
              <a:gd name="connsiteX968" fmla="*/ 2215875 w 6530564"/>
              <a:gd name="connsiteY968" fmla="*/ 2697450 h 6858000"/>
              <a:gd name="connsiteX969" fmla="*/ 2209226 w 6530564"/>
              <a:gd name="connsiteY969" fmla="*/ 2715686 h 6858000"/>
              <a:gd name="connsiteX970" fmla="*/ 2208765 w 6530564"/>
              <a:gd name="connsiteY970" fmla="*/ 2718664 h 6858000"/>
              <a:gd name="connsiteX971" fmla="*/ 2202915 w 6530564"/>
              <a:gd name="connsiteY971" fmla="*/ 2749726 h 6858000"/>
              <a:gd name="connsiteX972" fmla="*/ 2202035 w 6530564"/>
              <a:gd name="connsiteY972" fmla="*/ 2753007 h 6858000"/>
              <a:gd name="connsiteX973" fmla="*/ 2195240 w 6530564"/>
              <a:gd name="connsiteY973" fmla="*/ 2765248 h 6858000"/>
              <a:gd name="connsiteX974" fmla="*/ 2191960 w 6530564"/>
              <a:gd name="connsiteY974" fmla="*/ 2764370 h 6858000"/>
              <a:gd name="connsiteX975" fmla="*/ 2191515 w 6530564"/>
              <a:gd name="connsiteY975" fmla="*/ 2764250 h 6858000"/>
              <a:gd name="connsiteX976" fmla="*/ 2182554 w 6530564"/>
              <a:gd name="connsiteY976" fmla="*/ 2788823 h 6858000"/>
              <a:gd name="connsiteX977" fmla="*/ 2178751 w 6530564"/>
              <a:gd name="connsiteY977" fmla="*/ 2801737 h 6858000"/>
              <a:gd name="connsiteX978" fmla="*/ 2181290 w 6530564"/>
              <a:gd name="connsiteY978" fmla="*/ 2797164 h 6858000"/>
              <a:gd name="connsiteX979" fmla="*/ 2172327 w 6530564"/>
              <a:gd name="connsiteY979" fmla="*/ 2823555 h 6858000"/>
              <a:gd name="connsiteX980" fmla="*/ 2164219 w 6530564"/>
              <a:gd name="connsiteY980" fmla="*/ 2851082 h 6858000"/>
              <a:gd name="connsiteX981" fmla="*/ 2161835 w 6530564"/>
              <a:gd name="connsiteY981" fmla="*/ 2861828 h 6858000"/>
              <a:gd name="connsiteX982" fmla="*/ 2158794 w 6530564"/>
              <a:gd name="connsiteY982" fmla="*/ 2875021 h 6858000"/>
              <a:gd name="connsiteX983" fmla="*/ 2157915 w 6530564"/>
              <a:gd name="connsiteY983" fmla="*/ 2878301 h 6858000"/>
              <a:gd name="connsiteX984" fmla="*/ 2148821 w 6530564"/>
              <a:gd name="connsiteY984" fmla="*/ 2913407 h 6858000"/>
              <a:gd name="connsiteX985" fmla="*/ 2139494 w 6530564"/>
              <a:gd name="connsiteY985" fmla="*/ 2960172 h 6858000"/>
              <a:gd name="connsiteX986" fmla="*/ 2142037 w 6530564"/>
              <a:gd name="connsiteY986" fmla="*/ 2950680 h 6858000"/>
              <a:gd name="connsiteX987" fmla="*/ 2161195 w 6530564"/>
              <a:gd name="connsiteY987" fmla="*/ 2879181 h 6858000"/>
              <a:gd name="connsiteX988" fmla="*/ 2168636 w 6530564"/>
              <a:gd name="connsiteY988" fmla="*/ 2877658 h 6858000"/>
              <a:gd name="connsiteX989" fmla="*/ 2169514 w 6530564"/>
              <a:gd name="connsiteY989" fmla="*/ 2874377 h 6858000"/>
              <a:gd name="connsiteX990" fmla="*/ 2166235 w 6530564"/>
              <a:gd name="connsiteY990" fmla="*/ 2873499 h 6858000"/>
              <a:gd name="connsiteX991" fmla="*/ 2184693 w 6530564"/>
              <a:gd name="connsiteY991" fmla="*/ 2804613 h 6858000"/>
              <a:gd name="connsiteX992" fmla="*/ 2181412 w 6530564"/>
              <a:gd name="connsiteY992" fmla="*/ 2803733 h 6858000"/>
              <a:gd name="connsiteX993" fmla="*/ 2188209 w 6530564"/>
              <a:gd name="connsiteY993" fmla="*/ 2791491 h 6858000"/>
              <a:gd name="connsiteX994" fmla="*/ 2189966 w 6530564"/>
              <a:gd name="connsiteY994" fmla="*/ 2784930 h 6858000"/>
              <a:gd name="connsiteX995" fmla="*/ 2202207 w 6530564"/>
              <a:gd name="connsiteY995" fmla="*/ 2791725 h 6858000"/>
              <a:gd name="connsiteX996" fmla="*/ 2198691 w 6530564"/>
              <a:gd name="connsiteY996" fmla="*/ 2804847 h 6858000"/>
              <a:gd name="connsiteX997" fmla="*/ 2193417 w 6530564"/>
              <a:gd name="connsiteY997" fmla="*/ 2824530 h 6858000"/>
              <a:gd name="connsiteX998" fmla="*/ 2192539 w 6530564"/>
              <a:gd name="connsiteY998" fmla="*/ 2827809 h 6858000"/>
              <a:gd name="connsiteX999" fmla="*/ 2191660 w 6530564"/>
              <a:gd name="connsiteY999" fmla="*/ 2831090 h 6858000"/>
              <a:gd name="connsiteX1000" fmla="*/ 2189902 w 6530564"/>
              <a:gd name="connsiteY1000" fmla="*/ 2837650 h 6858000"/>
              <a:gd name="connsiteX1001" fmla="*/ 2189023 w 6530564"/>
              <a:gd name="connsiteY1001" fmla="*/ 2840931 h 6858000"/>
              <a:gd name="connsiteX1002" fmla="*/ 2189696 w 6530564"/>
              <a:gd name="connsiteY1002" fmla="*/ 2840543 h 6858000"/>
              <a:gd name="connsiteX1003" fmla="*/ 2208348 w 6530564"/>
              <a:gd name="connsiteY1003" fmla="*/ 2778797 h 6858000"/>
              <a:gd name="connsiteX1004" fmla="*/ 2211622 w 6530564"/>
              <a:gd name="connsiteY1004" fmla="*/ 2769653 h 6858000"/>
              <a:gd name="connsiteX1005" fmla="*/ 2207481 w 6530564"/>
              <a:gd name="connsiteY1005" fmla="*/ 2772046 h 6858000"/>
              <a:gd name="connsiteX1006" fmla="*/ 2203965 w 6530564"/>
              <a:gd name="connsiteY1006" fmla="*/ 2785166 h 6858000"/>
              <a:gd name="connsiteX1007" fmla="*/ 2192603 w 6530564"/>
              <a:gd name="connsiteY1007" fmla="*/ 2775089 h 6858000"/>
              <a:gd name="connsiteX1008" fmla="*/ 2194361 w 6530564"/>
              <a:gd name="connsiteY1008" fmla="*/ 2768530 h 6858000"/>
              <a:gd name="connsiteX1009" fmla="*/ 2195240 w 6530564"/>
              <a:gd name="connsiteY1009" fmla="*/ 2765248 h 6858000"/>
              <a:gd name="connsiteX1010" fmla="*/ 2197641 w 6530564"/>
              <a:gd name="connsiteY1010" fmla="*/ 2769408 h 6858000"/>
              <a:gd name="connsiteX1011" fmla="*/ 2201800 w 6530564"/>
              <a:gd name="connsiteY1011" fmla="*/ 2767006 h 6858000"/>
              <a:gd name="connsiteX1012" fmla="*/ 2200278 w 6530564"/>
              <a:gd name="connsiteY1012" fmla="*/ 2759567 h 6858000"/>
              <a:gd name="connsiteX1013" fmla="*/ 2201156 w 6530564"/>
              <a:gd name="connsiteY1013" fmla="*/ 2756287 h 6858000"/>
              <a:gd name="connsiteX1014" fmla="*/ 2207953 w 6530564"/>
              <a:gd name="connsiteY1014" fmla="*/ 2744045 h 6858000"/>
              <a:gd name="connsiteX1015" fmla="*/ 2216271 w 6530564"/>
              <a:gd name="connsiteY1015" fmla="*/ 2739241 h 6858000"/>
              <a:gd name="connsiteX1016" fmla="*/ 2225703 w 6530564"/>
              <a:gd name="connsiteY1016" fmla="*/ 2717159 h 6858000"/>
              <a:gd name="connsiteX1017" fmla="*/ 2220022 w 6530564"/>
              <a:gd name="connsiteY1017" fmla="*/ 2712121 h 6858000"/>
              <a:gd name="connsiteX1018" fmla="*/ 2227462 w 6530564"/>
              <a:gd name="connsiteY1018" fmla="*/ 2710598 h 6858000"/>
              <a:gd name="connsiteX1019" fmla="*/ 2229455 w 6530564"/>
              <a:gd name="connsiteY1019" fmla="*/ 2690037 h 6858000"/>
              <a:gd name="connsiteX1020" fmla="*/ 2238887 w 6530564"/>
              <a:gd name="connsiteY1020" fmla="*/ 2667954 h 6858000"/>
              <a:gd name="connsiteX1021" fmla="*/ 2239767 w 6530564"/>
              <a:gd name="connsiteY1021" fmla="*/ 2664674 h 6858000"/>
              <a:gd name="connsiteX1022" fmla="*/ 2248965 w 6530564"/>
              <a:gd name="connsiteY1022" fmla="*/ 2656591 h 6858000"/>
              <a:gd name="connsiteX1023" fmla="*/ 2252715 w 6530564"/>
              <a:gd name="connsiteY1023" fmla="*/ 2629469 h 6858000"/>
              <a:gd name="connsiteX1024" fmla="*/ 2266307 w 6530564"/>
              <a:gd name="connsiteY1024" fmla="*/ 2604985 h 6858000"/>
              <a:gd name="connsiteX1025" fmla="*/ 2273104 w 6530564"/>
              <a:gd name="connsiteY1025" fmla="*/ 2592744 h 6858000"/>
              <a:gd name="connsiteX1026" fmla="*/ 2287340 w 6530564"/>
              <a:gd name="connsiteY1026" fmla="*/ 2578980 h 6858000"/>
              <a:gd name="connsiteX1027" fmla="*/ 2314759 w 6530564"/>
              <a:gd name="connsiteY1027" fmla="*/ 2516010 h 6858000"/>
              <a:gd name="connsiteX1028" fmla="*/ 2318274 w 6530564"/>
              <a:gd name="connsiteY1028" fmla="*/ 2502889 h 6858000"/>
              <a:gd name="connsiteX1029" fmla="*/ 1745743 w 6530564"/>
              <a:gd name="connsiteY1029" fmla="*/ 2277280 h 6858000"/>
              <a:gd name="connsiteX1030" fmla="*/ 1746544 w 6530564"/>
              <a:gd name="connsiteY1030" fmla="*/ 2277481 h 6858000"/>
              <a:gd name="connsiteX1031" fmla="*/ 1735073 w 6530564"/>
              <a:gd name="connsiteY1031" fmla="*/ 2301013 h 6858000"/>
              <a:gd name="connsiteX1032" fmla="*/ 1715529 w 6530564"/>
              <a:gd name="connsiteY1032" fmla="*/ 2346705 h 6858000"/>
              <a:gd name="connsiteX1033" fmla="*/ 1682110 w 6530564"/>
              <a:gd name="connsiteY1033" fmla="*/ 2441760 h 6858000"/>
              <a:gd name="connsiteX1034" fmla="*/ 1676442 w 6530564"/>
              <a:gd name="connsiteY1034" fmla="*/ 2438087 h 6858000"/>
              <a:gd name="connsiteX1035" fmla="*/ 1665372 w 6530564"/>
              <a:gd name="connsiteY1035" fmla="*/ 2469147 h 6858000"/>
              <a:gd name="connsiteX1036" fmla="*/ 1652015 w 6530564"/>
              <a:gd name="connsiteY1036" fmla="*/ 2493822 h 6858000"/>
              <a:gd name="connsiteX1037" fmla="*/ 1729501 w 6530564"/>
              <a:gd name="connsiteY1037" fmla="*/ 2306860 h 6858000"/>
              <a:gd name="connsiteX1038" fmla="*/ 1737409 w 6530564"/>
              <a:gd name="connsiteY1038" fmla="*/ 2286918 h 6858000"/>
              <a:gd name="connsiteX1039" fmla="*/ 1745743 w 6530564"/>
              <a:gd name="connsiteY1039" fmla="*/ 2277280 h 6858000"/>
              <a:gd name="connsiteX1040" fmla="*/ 2406271 w 6530564"/>
              <a:gd name="connsiteY1040" fmla="*/ 2140812 h 6858000"/>
              <a:gd name="connsiteX1041" fmla="*/ 2381400 w 6530564"/>
              <a:gd name="connsiteY1041" fmla="*/ 2172178 h 6858000"/>
              <a:gd name="connsiteX1042" fmla="*/ 2360419 w 6530564"/>
              <a:gd name="connsiteY1042" fmla="*/ 2201275 h 6858000"/>
              <a:gd name="connsiteX1043" fmla="*/ 2279573 w 6530564"/>
              <a:gd name="connsiteY1043" fmla="*/ 2306181 h 6858000"/>
              <a:gd name="connsiteX1044" fmla="*/ 2232000 w 6530564"/>
              <a:gd name="connsiteY1044" fmla="*/ 2391875 h 6858000"/>
              <a:gd name="connsiteX1045" fmla="*/ 2198898 w 6530564"/>
              <a:gd name="connsiteY1045" fmla="*/ 2449807 h 6858000"/>
              <a:gd name="connsiteX1046" fmla="*/ 2155721 w 6530564"/>
              <a:gd name="connsiteY1046" fmla="*/ 2519101 h 6858000"/>
              <a:gd name="connsiteX1047" fmla="*/ 2112543 w 6530564"/>
              <a:gd name="connsiteY1047" fmla="*/ 2588395 h 6858000"/>
              <a:gd name="connsiteX1048" fmla="*/ 2098073 w 6530564"/>
              <a:gd name="connsiteY1048" fmla="*/ 2616160 h 6858000"/>
              <a:gd name="connsiteX1049" fmla="*/ 2078328 w 6530564"/>
              <a:gd name="connsiteY1049" fmla="*/ 2663606 h 6858000"/>
              <a:gd name="connsiteX1050" fmla="*/ 2074811 w 6530564"/>
              <a:gd name="connsiteY1050" fmla="*/ 2676728 h 6858000"/>
              <a:gd name="connsiteX1051" fmla="*/ 2050908 w 6530564"/>
              <a:gd name="connsiteY1051" fmla="*/ 2726574 h 6858000"/>
              <a:gd name="connsiteX1052" fmla="*/ 2050028 w 6530564"/>
              <a:gd name="connsiteY1052" fmla="*/ 2729856 h 6858000"/>
              <a:gd name="connsiteX1053" fmla="*/ 2046748 w 6530564"/>
              <a:gd name="connsiteY1053" fmla="*/ 2728977 h 6858000"/>
              <a:gd name="connsiteX1054" fmla="*/ 2044991 w 6530564"/>
              <a:gd name="connsiteY1054" fmla="*/ 2735538 h 6858000"/>
              <a:gd name="connsiteX1055" fmla="*/ 2048271 w 6530564"/>
              <a:gd name="connsiteY1055" fmla="*/ 2736415 h 6858000"/>
              <a:gd name="connsiteX1056" fmla="*/ 2049149 w 6530564"/>
              <a:gd name="connsiteY1056" fmla="*/ 2733136 h 6858000"/>
              <a:gd name="connsiteX1057" fmla="*/ 2048035 w 6530564"/>
              <a:gd name="connsiteY1057" fmla="*/ 2750415 h 6858000"/>
              <a:gd name="connsiteX1058" fmla="*/ 1995770 w 6530564"/>
              <a:gd name="connsiteY1058" fmla="*/ 2919234 h 6858000"/>
              <a:gd name="connsiteX1059" fmla="*/ 1981470 w 6530564"/>
              <a:gd name="connsiteY1059" fmla="*/ 2985718 h 6858000"/>
              <a:gd name="connsiteX1060" fmla="*/ 1964707 w 6530564"/>
              <a:gd name="connsiteY1060" fmla="*/ 3100763 h 6858000"/>
              <a:gd name="connsiteX1061" fmla="*/ 1953626 w 6530564"/>
              <a:gd name="connsiteY1061" fmla="*/ 3220847 h 6858000"/>
              <a:gd name="connsiteX1062" fmla="*/ 1948288 w 6530564"/>
              <a:gd name="connsiteY1062" fmla="*/ 3293249 h 6858000"/>
              <a:gd name="connsiteX1063" fmla="*/ 1945417 w 6530564"/>
              <a:gd name="connsiteY1063" fmla="*/ 3317092 h 6858000"/>
              <a:gd name="connsiteX1064" fmla="*/ 1946232 w 6530564"/>
              <a:gd name="connsiteY1064" fmla="*/ 3366530 h 6858000"/>
              <a:gd name="connsiteX1065" fmla="*/ 1942952 w 6530564"/>
              <a:gd name="connsiteY1065" fmla="*/ 3365651 h 6858000"/>
              <a:gd name="connsiteX1066" fmla="*/ 1942074 w 6530564"/>
              <a:gd name="connsiteY1066" fmla="*/ 3368931 h 6858000"/>
              <a:gd name="connsiteX1067" fmla="*/ 1940315 w 6530564"/>
              <a:gd name="connsiteY1067" fmla="*/ 3375492 h 6858000"/>
              <a:gd name="connsiteX1068" fmla="*/ 1942716 w 6530564"/>
              <a:gd name="connsiteY1068" fmla="*/ 3379652 h 6858000"/>
              <a:gd name="connsiteX1069" fmla="*/ 1937678 w 6530564"/>
              <a:gd name="connsiteY1069" fmla="*/ 3385333 h 6858000"/>
              <a:gd name="connsiteX1070" fmla="*/ 1944239 w 6530564"/>
              <a:gd name="connsiteY1070" fmla="*/ 3387091 h 6858000"/>
              <a:gd name="connsiteX1071" fmla="*/ 1943359 w 6530564"/>
              <a:gd name="connsiteY1071" fmla="*/ 3390371 h 6858000"/>
              <a:gd name="connsiteX1072" fmla="*/ 1944882 w 6530564"/>
              <a:gd name="connsiteY1072" fmla="*/ 3397810 h 6858000"/>
              <a:gd name="connsiteX1073" fmla="*/ 1949920 w 6530564"/>
              <a:gd name="connsiteY1073" fmla="*/ 3392128 h 6858000"/>
              <a:gd name="connsiteX1074" fmla="*/ 1946640 w 6530564"/>
              <a:gd name="connsiteY1074" fmla="*/ 3391250 h 6858000"/>
              <a:gd name="connsiteX1075" fmla="*/ 1950798 w 6530564"/>
              <a:gd name="connsiteY1075" fmla="*/ 3388848 h 6858000"/>
              <a:gd name="connsiteX1076" fmla="*/ 1955068 w 6530564"/>
              <a:gd name="connsiteY1076" fmla="*/ 3477887 h 6858000"/>
              <a:gd name="connsiteX1077" fmla="*/ 1967593 w 6530564"/>
              <a:gd name="connsiteY1077" fmla="*/ 3614845 h 6858000"/>
              <a:gd name="connsiteX1078" fmla="*/ 1964311 w 6530564"/>
              <a:gd name="connsiteY1078" fmla="*/ 3613965 h 6858000"/>
              <a:gd name="connsiteX1079" fmla="*/ 1965190 w 6530564"/>
              <a:gd name="connsiteY1079" fmla="*/ 3610685 h 6858000"/>
              <a:gd name="connsiteX1080" fmla="*/ 1959509 w 6530564"/>
              <a:gd name="connsiteY1080" fmla="*/ 3605646 h 6858000"/>
              <a:gd name="connsiteX1081" fmla="*/ 1961030 w 6530564"/>
              <a:gd name="connsiteY1081" fmla="*/ 3613086 h 6858000"/>
              <a:gd name="connsiteX1082" fmla="*/ 1962553 w 6530564"/>
              <a:gd name="connsiteY1082" fmla="*/ 3620525 h 6858000"/>
              <a:gd name="connsiteX1083" fmla="*/ 1956636 w 6530564"/>
              <a:gd name="connsiteY1083" fmla="*/ 3629487 h 6858000"/>
              <a:gd name="connsiteX1084" fmla="*/ 1960956 w 6530564"/>
              <a:gd name="connsiteY1084" fmla="*/ 3629767 h 6858000"/>
              <a:gd name="connsiteX1085" fmla="*/ 1961195 w 6530564"/>
              <a:gd name="connsiteY1085" fmla="*/ 3627779 h 6858000"/>
              <a:gd name="connsiteX1086" fmla="*/ 1965598 w 6530564"/>
              <a:gd name="connsiteY1086" fmla="*/ 3635404 h 6858000"/>
              <a:gd name="connsiteX1087" fmla="*/ 1968235 w 6530564"/>
              <a:gd name="connsiteY1087" fmla="*/ 3625564 h 6858000"/>
              <a:gd name="connsiteX1088" fmla="*/ 1982406 w 6530564"/>
              <a:gd name="connsiteY1088" fmla="*/ 3664519 h 6858000"/>
              <a:gd name="connsiteX1089" fmla="*/ 1978248 w 6530564"/>
              <a:gd name="connsiteY1089" fmla="*/ 3666921 h 6858000"/>
              <a:gd name="connsiteX1090" fmla="*/ 1993063 w 6530564"/>
              <a:gd name="connsiteY1090" fmla="*/ 3716595 h 6858000"/>
              <a:gd name="connsiteX1091" fmla="*/ 1990662 w 6530564"/>
              <a:gd name="connsiteY1091" fmla="*/ 3712437 h 6858000"/>
              <a:gd name="connsiteX1092" fmla="*/ 2000440 w 6530564"/>
              <a:gd name="connsiteY1092" fmla="*/ 3767792 h 6858000"/>
              <a:gd name="connsiteX1093" fmla="*/ 2002841 w 6530564"/>
              <a:gd name="connsiteY1093" fmla="*/ 3771952 h 6858000"/>
              <a:gd name="connsiteX1094" fmla="*/ 2006357 w 6530564"/>
              <a:gd name="connsiteY1094" fmla="*/ 3758832 h 6858000"/>
              <a:gd name="connsiteX1095" fmla="*/ 2017248 w 6530564"/>
              <a:gd name="connsiteY1095" fmla="*/ 3796907 h 6858000"/>
              <a:gd name="connsiteX1096" fmla="*/ 2012210 w 6530564"/>
              <a:gd name="connsiteY1096" fmla="*/ 3802590 h 6858000"/>
              <a:gd name="connsiteX1097" fmla="*/ 2020293 w 6530564"/>
              <a:gd name="connsiteY1097" fmla="*/ 3811786 h 6858000"/>
              <a:gd name="connsiteX1098" fmla="*/ 2022695 w 6530564"/>
              <a:gd name="connsiteY1098" fmla="*/ 3815946 h 6858000"/>
              <a:gd name="connsiteX1099" fmla="*/ 2027497 w 6530564"/>
              <a:gd name="connsiteY1099" fmla="*/ 3824264 h 6858000"/>
              <a:gd name="connsiteX1100" fmla="*/ 2029256 w 6530564"/>
              <a:gd name="connsiteY1100" fmla="*/ 3817704 h 6858000"/>
              <a:gd name="connsiteX1101" fmla="*/ 2030134 w 6530564"/>
              <a:gd name="connsiteY1101" fmla="*/ 3814423 h 6858000"/>
              <a:gd name="connsiteX1102" fmla="*/ 2060002 w 6530564"/>
              <a:gd name="connsiteY1102" fmla="*/ 3899774 h 6858000"/>
              <a:gd name="connsiteX1103" fmla="*/ 2059530 w 6530564"/>
              <a:gd name="connsiteY1103" fmla="*/ 3927774 h 6858000"/>
              <a:gd name="connsiteX1104" fmla="*/ 2056251 w 6530564"/>
              <a:gd name="connsiteY1104" fmla="*/ 3926896 h 6858000"/>
              <a:gd name="connsiteX1105" fmla="*/ 2055372 w 6530564"/>
              <a:gd name="connsiteY1105" fmla="*/ 3930176 h 6858000"/>
              <a:gd name="connsiteX1106" fmla="*/ 2060174 w 6530564"/>
              <a:gd name="connsiteY1106" fmla="*/ 3938494 h 6858000"/>
              <a:gd name="connsiteX1107" fmla="*/ 2062575 w 6530564"/>
              <a:gd name="connsiteY1107" fmla="*/ 3942653 h 6858000"/>
              <a:gd name="connsiteX1108" fmla="*/ 2071537 w 6530564"/>
              <a:gd name="connsiteY1108" fmla="*/ 3948570 h 6858000"/>
              <a:gd name="connsiteX1109" fmla="*/ 2077862 w 6530564"/>
              <a:gd name="connsiteY1109" fmla="*/ 3964329 h 6858000"/>
              <a:gd name="connsiteX1110" fmla="*/ 2073296 w 6530564"/>
              <a:gd name="connsiteY1110" fmla="*/ 3942009 h 6858000"/>
              <a:gd name="connsiteX1111" fmla="*/ 2066735 w 6530564"/>
              <a:gd name="connsiteY1111" fmla="*/ 3940252 h 6858000"/>
              <a:gd name="connsiteX1112" fmla="*/ 2064334 w 6530564"/>
              <a:gd name="connsiteY1112" fmla="*/ 3936093 h 6858000"/>
              <a:gd name="connsiteX1113" fmla="*/ 2065212 w 6530564"/>
              <a:gd name="connsiteY1113" fmla="*/ 3932813 h 6858000"/>
              <a:gd name="connsiteX1114" fmla="*/ 2059530 w 6530564"/>
              <a:gd name="connsiteY1114" fmla="*/ 3927774 h 6858000"/>
              <a:gd name="connsiteX1115" fmla="*/ 2055670 w 6530564"/>
              <a:gd name="connsiteY1115" fmla="*/ 3863455 h 6858000"/>
              <a:gd name="connsiteX1116" fmla="*/ 2057428 w 6530564"/>
              <a:gd name="connsiteY1116" fmla="*/ 3856895 h 6858000"/>
              <a:gd name="connsiteX1117" fmla="*/ 2060708 w 6530564"/>
              <a:gd name="connsiteY1117" fmla="*/ 3857775 h 6858000"/>
              <a:gd name="connsiteX1118" fmla="*/ 2058307 w 6530564"/>
              <a:gd name="connsiteY1118" fmla="*/ 3853615 h 6858000"/>
              <a:gd name="connsiteX1119" fmla="*/ 2059185 w 6530564"/>
              <a:gd name="connsiteY1119" fmla="*/ 3850335 h 6858000"/>
              <a:gd name="connsiteX1120" fmla="*/ 2075527 w 6530564"/>
              <a:gd name="connsiteY1120" fmla="*/ 3882839 h 6858000"/>
              <a:gd name="connsiteX1121" fmla="*/ 2081274 w 6530564"/>
              <a:gd name="connsiteY1121" fmla="*/ 3919538 h 6858000"/>
              <a:gd name="connsiteX1122" fmla="*/ 2079447 w 6530564"/>
              <a:gd name="connsiteY1122" fmla="*/ 3919048 h 6858000"/>
              <a:gd name="connsiteX1123" fmla="*/ 2081850 w 6530564"/>
              <a:gd name="connsiteY1123" fmla="*/ 3923208 h 6858000"/>
              <a:gd name="connsiteX1124" fmla="*/ 2084894 w 6530564"/>
              <a:gd name="connsiteY1124" fmla="*/ 3938087 h 6858000"/>
              <a:gd name="connsiteX1125" fmla="*/ 2082492 w 6530564"/>
              <a:gd name="connsiteY1125" fmla="*/ 3933927 h 6858000"/>
              <a:gd name="connsiteX1126" fmla="*/ 2081612 w 6530564"/>
              <a:gd name="connsiteY1126" fmla="*/ 3937209 h 6858000"/>
              <a:gd name="connsiteX1127" fmla="*/ 2084015 w 6530564"/>
              <a:gd name="connsiteY1127" fmla="*/ 3941367 h 6858000"/>
              <a:gd name="connsiteX1128" fmla="*/ 2096193 w 6530564"/>
              <a:gd name="connsiteY1128" fmla="*/ 4000883 h 6858000"/>
              <a:gd name="connsiteX1129" fmla="*/ 2091155 w 6530564"/>
              <a:gd name="connsiteY1129" fmla="*/ 4006565 h 6858000"/>
              <a:gd name="connsiteX1130" fmla="*/ 2079149 w 6530564"/>
              <a:gd name="connsiteY1130" fmla="*/ 3985769 h 6858000"/>
              <a:gd name="connsiteX1131" fmla="*/ 2105093 w 6530564"/>
              <a:gd name="connsiteY1131" fmla="*/ 4059520 h 6858000"/>
              <a:gd name="connsiteX1132" fmla="*/ 2103334 w 6530564"/>
              <a:gd name="connsiteY1132" fmla="*/ 4066081 h 6858000"/>
              <a:gd name="connsiteX1133" fmla="*/ 2109017 w 6530564"/>
              <a:gd name="connsiteY1133" fmla="*/ 4071119 h 6858000"/>
              <a:gd name="connsiteX1134" fmla="*/ 2124302 w 6530564"/>
              <a:gd name="connsiteY1134" fmla="*/ 4092795 h 6858000"/>
              <a:gd name="connsiteX1135" fmla="*/ 2116863 w 6530564"/>
              <a:gd name="connsiteY1135" fmla="*/ 4094316 h 6858000"/>
              <a:gd name="connsiteX1136" fmla="*/ 2124946 w 6530564"/>
              <a:gd name="connsiteY1136" fmla="*/ 4103514 h 6858000"/>
              <a:gd name="connsiteX1137" fmla="*/ 2127347 w 6530564"/>
              <a:gd name="connsiteY1137" fmla="*/ 4107674 h 6858000"/>
              <a:gd name="connsiteX1138" fmla="*/ 2126469 w 6530564"/>
              <a:gd name="connsiteY1138" fmla="*/ 4110953 h 6858000"/>
              <a:gd name="connsiteX1139" fmla="*/ 2129749 w 6530564"/>
              <a:gd name="connsiteY1139" fmla="*/ 4111834 h 6858000"/>
              <a:gd name="connsiteX1140" fmla="*/ 2127347 w 6530564"/>
              <a:gd name="connsiteY1140" fmla="*/ 4107674 h 6858000"/>
              <a:gd name="connsiteX1141" fmla="*/ 2128226 w 6530564"/>
              <a:gd name="connsiteY1141" fmla="*/ 4104393 h 6858000"/>
              <a:gd name="connsiteX1142" fmla="*/ 2134551 w 6530564"/>
              <a:gd name="connsiteY1142" fmla="*/ 4120150 h 6858000"/>
              <a:gd name="connsiteX1143" fmla="*/ 2131272 w 6530564"/>
              <a:gd name="connsiteY1143" fmla="*/ 4119272 h 6858000"/>
              <a:gd name="connsiteX1144" fmla="*/ 2205304 w 6530564"/>
              <a:gd name="connsiteY1144" fmla="*/ 4223489 h 6858000"/>
              <a:gd name="connsiteX1145" fmla="*/ 2288534 w 6530564"/>
              <a:gd name="connsiteY1145" fmla="*/ 4319621 h 6858000"/>
              <a:gd name="connsiteX1146" fmla="*/ 2276936 w 6530564"/>
              <a:gd name="connsiteY1146" fmla="*/ 4323545 h 6858000"/>
              <a:gd name="connsiteX1147" fmla="*/ 2338554 w 6530564"/>
              <a:gd name="connsiteY1147" fmla="*/ 4382245 h 6858000"/>
              <a:gd name="connsiteX1148" fmla="*/ 2402574 w 6530564"/>
              <a:gd name="connsiteY1148" fmla="*/ 4445104 h 6858000"/>
              <a:gd name="connsiteX1149" fmla="*/ 2399295 w 6530564"/>
              <a:gd name="connsiteY1149" fmla="*/ 4444226 h 6858000"/>
              <a:gd name="connsiteX1150" fmla="*/ 2400815 w 6530564"/>
              <a:gd name="connsiteY1150" fmla="*/ 4451665 h 6858000"/>
              <a:gd name="connsiteX1151" fmla="*/ 2399937 w 6530564"/>
              <a:gd name="connsiteY1151" fmla="*/ 4454946 h 6858000"/>
              <a:gd name="connsiteX1152" fmla="*/ 2414581 w 6530564"/>
              <a:gd name="connsiteY1152" fmla="*/ 4465901 h 6858000"/>
              <a:gd name="connsiteX1153" fmla="*/ 2419383 w 6530564"/>
              <a:gd name="connsiteY1153" fmla="*/ 4474219 h 6858000"/>
              <a:gd name="connsiteX1154" fmla="*/ 2422665 w 6530564"/>
              <a:gd name="connsiteY1154" fmla="*/ 4475099 h 6858000"/>
              <a:gd name="connsiteX1155" fmla="*/ 2423543 w 6530564"/>
              <a:gd name="connsiteY1155" fmla="*/ 4471818 h 6858000"/>
              <a:gd name="connsiteX1156" fmla="*/ 2459154 w 6530564"/>
              <a:gd name="connsiteY1156" fmla="*/ 4509487 h 6858000"/>
              <a:gd name="connsiteX1157" fmla="*/ 2468994 w 6530564"/>
              <a:gd name="connsiteY1157" fmla="*/ 4512124 h 6858000"/>
              <a:gd name="connsiteX1158" fmla="*/ 2462671 w 6530564"/>
              <a:gd name="connsiteY1158" fmla="*/ 4496365 h 6858000"/>
              <a:gd name="connsiteX1159" fmla="*/ 2455230 w 6530564"/>
              <a:gd name="connsiteY1159" fmla="*/ 4497888 h 6858000"/>
              <a:gd name="connsiteX1160" fmla="*/ 2440823 w 6530564"/>
              <a:gd name="connsiteY1160" fmla="*/ 4472932 h 6858000"/>
              <a:gd name="connsiteX1161" fmla="*/ 2448905 w 6530564"/>
              <a:gd name="connsiteY1161" fmla="*/ 4482130 h 6858000"/>
              <a:gd name="connsiteX1162" fmla="*/ 2402166 w 6530564"/>
              <a:gd name="connsiteY1162" fmla="*/ 4420385 h 6858000"/>
              <a:gd name="connsiteX1163" fmla="*/ 2348865 w 6530564"/>
              <a:gd name="connsiteY1163" fmla="*/ 4356882 h 6858000"/>
              <a:gd name="connsiteX1164" fmla="*/ 2350624 w 6530564"/>
              <a:gd name="connsiteY1164" fmla="*/ 4350321 h 6858000"/>
              <a:gd name="connsiteX1165" fmla="*/ 2311324 w 6530564"/>
              <a:gd name="connsiteY1165" fmla="*/ 4287054 h 6858000"/>
              <a:gd name="connsiteX1166" fmla="*/ 2296917 w 6530564"/>
              <a:gd name="connsiteY1166" fmla="*/ 4262099 h 6858000"/>
              <a:gd name="connsiteX1167" fmla="*/ 2288833 w 6530564"/>
              <a:gd name="connsiteY1167" fmla="*/ 4252901 h 6858000"/>
              <a:gd name="connsiteX1168" fmla="*/ 2280107 w 6530564"/>
              <a:gd name="connsiteY1168" fmla="*/ 4232984 h 6858000"/>
              <a:gd name="connsiteX1169" fmla="*/ 2255216 w 6530564"/>
              <a:gd name="connsiteY1169" fmla="*/ 4194671 h 6858000"/>
              <a:gd name="connsiteX1170" fmla="*/ 2233602 w 6530564"/>
              <a:gd name="connsiteY1170" fmla="*/ 4157238 h 6858000"/>
              <a:gd name="connsiteX1171" fmla="*/ 2178608 w 6530564"/>
              <a:gd name="connsiteY1171" fmla="*/ 4047576 h 6858000"/>
              <a:gd name="connsiteX1172" fmla="*/ 2162677 w 6530564"/>
              <a:gd name="connsiteY1172" fmla="*/ 4015182 h 6858000"/>
              <a:gd name="connsiteX1173" fmla="*/ 2166837 w 6530564"/>
              <a:gd name="connsiteY1173" fmla="*/ 4012780 h 6858000"/>
              <a:gd name="connsiteX1174" fmla="*/ 2126722 w 6530564"/>
              <a:gd name="connsiteY1174" fmla="*/ 3900073 h 6858000"/>
              <a:gd name="connsiteX1175" fmla="*/ 2116473 w 6530564"/>
              <a:gd name="connsiteY1175" fmla="*/ 3872717 h 6858000"/>
              <a:gd name="connsiteX1176" fmla="*/ 2103179 w 6530564"/>
              <a:gd name="connsiteY1176" fmla="*/ 3830480 h 6858000"/>
              <a:gd name="connsiteX1177" fmla="*/ 2069451 w 6530564"/>
              <a:gd name="connsiteY1177" fmla="*/ 3680812 h 6858000"/>
              <a:gd name="connsiteX1178" fmla="*/ 2057037 w 6530564"/>
              <a:gd name="connsiteY1178" fmla="*/ 3635295 h 6858000"/>
              <a:gd name="connsiteX1179" fmla="*/ 2058794 w 6530564"/>
              <a:gd name="connsiteY1179" fmla="*/ 3628734 h 6858000"/>
              <a:gd name="connsiteX1180" fmla="*/ 2056865 w 6530564"/>
              <a:gd name="connsiteY1180" fmla="*/ 3596574 h 6858000"/>
              <a:gd name="connsiteX1181" fmla="*/ 2049896 w 6530564"/>
              <a:gd name="connsiteY1181" fmla="*/ 3570096 h 6858000"/>
              <a:gd name="connsiteX1182" fmla="*/ 2040589 w 6530564"/>
              <a:gd name="connsiteY1182" fmla="*/ 3486740 h 6858000"/>
              <a:gd name="connsiteX1183" fmla="*/ 2035615 w 6530564"/>
              <a:gd name="connsiteY1183" fmla="*/ 3439701 h 6858000"/>
              <a:gd name="connsiteX1184" fmla="*/ 2035915 w 6530564"/>
              <a:gd name="connsiteY1184" fmla="*/ 3372981 h 6858000"/>
              <a:gd name="connsiteX1185" fmla="*/ 2031990 w 6530564"/>
              <a:gd name="connsiteY1185" fmla="*/ 3361383 h 6858000"/>
              <a:gd name="connsiteX1186" fmla="*/ 2032461 w 6530564"/>
              <a:gd name="connsiteY1186" fmla="*/ 3333382 h 6858000"/>
              <a:gd name="connsiteX1187" fmla="*/ 2038849 w 6530564"/>
              <a:gd name="connsiteY1187" fmla="*/ 3296420 h 6858000"/>
              <a:gd name="connsiteX1188" fmla="*/ 2027486 w 6530564"/>
              <a:gd name="connsiteY1188" fmla="*/ 3286343 h 6858000"/>
              <a:gd name="connsiteX1189" fmla="*/ 2025321 w 6530564"/>
              <a:gd name="connsiteY1189" fmla="*/ 3268185 h 6858000"/>
              <a:gd name="connsiteX1190" fmla="*/ 2033294 w 6530564"/>
              <a:gd name="connsiteY1190" fmla="*/ 3185942 h 6858000"/>
              <a:gd name="connsiteX1191" fmla="*/ 2040090 w 6530564"/>
              <a:gd name="connsiteY1191" fmla="*/ 3173700 h 6858000"/>
              <a:gd name="connsiteX1192" fmla="*/ 2036166 w 6530564"/>
              <a:gd name="connsiteY1192" fmla="*/ 3162101 h 6858000"/>
              <a:gd name="connsiteX1193" fmla="*/ 2037046 w 6530564"/>
              <a:gd name="connsiteY1193" fmla="*/ 3158821 h 6858000"/>
              <a:gd name="connsiteX1194" fmla="*/ 2049179 w 6530564"/>
              <a:gd name="connsiteY1194" fmla="*/ 3074176 h 6858000"/>
              <a:gd name="connsiteX1195" fmla="*/ 2052459 w 6530564"/>
              <a:gd name="connsiteY1195" fmla="*/ 3075055 h 6858000"/>
              <a:gd name="connsiteX1196" fmla="*/ 2056854 w 6530564"/>
              <a:gd name="connsiteY1196" fmla="*/ 3058653 h 6858000"/>
              <a:gd name="connsiteX1197" fmla="*/ 2055566 w 6530564"/>
              <a:gd name="connsiteY1197" fmla="*/ 3037215 h 6858000"/>
              <a:gd name="connsiteX1198" fmla="*/ 2064764 w 6530564"/>
              <a:gd name="connsiteY1198" fmla="*/ 3029132 h 6858000"/>
              <a:gd name="connsiteX1199" fmla="*/ 2072911 w 6530564"/>
              <a:gd name="connsiteY1199" fmla="*/ 2985608 h 6858000"/>
              <a:gd name="connsiteX1200" fmla="*/ 2075140 w 6530564"/>
              <a:gd name="connsiteY1200" fmla="*/ 2951048 h 6858000"/>
              <a:gd name="connsiteX1201" fmla="*/ 2079298 w 6530564"/>
              <a:gd name="connsiteY1201" fmla="*/ 2948647 h 6858000"/>
              <a:gd name="connsiteX1202" fmla="*/ 2090081 w 6530564"/>
              <a:gd name="connsiteY1202" fmla="*/ 2895283 h 6858000"/>
              <a:gd name="connsiteX1203" fmla="*/ 2091816 w 6530564"/>
              <a:gd name="connsiteY1203" fmla="*/ 2888809 h 6858000"/>
              <a:gd name="connsiteX1204" fmla="*/ 2099621 w 6530564"/>
              <a:gd name="connsiteY1204" fmla="*/ 2853246 h 6858000"/>
              <a:gd name="connsiteX1205" fmla="*/ 2099985 w 6530564"/>
              <a:gd name="connsiteY1205" fmla="*/ 2845200 h 6858000"/>
              <a:gd name="connsiteX1206" fmla="*/ 2100816 w 6530564"/>
              <a:gd name="connsiteY1206" fmla="*/ 2847794 h 6858000"/>
              <a:gd name="connsiteX1207" fmla="*/ 2110855 w 6530564"/>
              <a:gd name="connsiteY1207" fmla="*/ 2802050 h 6858000"/>
              <a:gd name="connsiteX1208" fmla="*/ 2224554 w 6530564"/>
              <a:gd name="connsiteY1208" fmla="*/ 2460779 h 6858000"/>
              <a:gd name="connsiteX1209" fmla="*/ 2358682 w 6530564"/>
              <a:gd name="connsiteY1209" fmla="*/ 2205979 h 6858000"/>
              <a:gd name="connsiteX1210" fmla="*/ 6077176 w 6530564"/>
              <a:gd name="connsiteY1210" fmla="*/ 2118185 h 6858000"/>
              <a:gd name="connsiteX1211" fmla="*/ 6112507 w 6530564"/>
              <a:gd name="connsiteY1211" fmla="*/ 2169248 h 6858000"/>
              <a:gd name="connsiteX1212" fmla="*/ 6107837 w 6530564"/>
              <a:gd name="connsiteY1212" fmla="*/ 2170245 h 6858000"/>
              <a:gd name="connsiteX1213" fmla="*/ 6099173 w 6530564"/>
              <a:gd name="connsiteY1213" fmla="*/ 2152560 h 6858000"/>
              <a:gd name="connsiteX1214" fmla="*/ 6085839 w 6530564"/>
              <a:gd name="connsiteY1214" fmla="*/ 2135872 h 6858000"/>
              <a:gd name="connsiteX1215" fmla="*/ 6080171 w 6530564"/>
              <a:gd name="connsiteY1215" fmla="*/ 2132198 h 6858000"/>
              <a:gd name="connsiteX1216" fmla="*/ 6073503 w 6530564"/>
              <a:gd name="connsiteY1216" fmla="*/ 2123854 h 6858000"/>
              <a:gd name="connsiteX1217" fmla="*/ 6077176 w 6530564"/>
              <a:gd name="connsiteY1217" fmla="*/ 2118185 h 6858000"/>
              <a:gd name="connsiteX1218" fmla="*/ 2109589 w 6530564"/>
              <a:gd name="connsiteY1218" fmla="*/ 1937684 h 6858000"/>
              <a:gd name="connsiteX1219" fmla="*/ 2088831 w 6530564"/>
              <a:gd name="connsiteY1219" fmla="*/ 1976351 h 6858000"/>
              <a:gd name="connsiteX1220" fmla="*/ 2082998 w 6530564"/>
              <a:gd name="connsiteY1220" fmla="*/ 2000064 h 6858000"/>
              <a:gd name="connsiteX1221" fmla="*/ 2083339 w 6530564"/>
              <a:gd name="connsiteY1221" fmla="*/ 2004008 h 6858000"/>
              <a:gd name="connsiteX1222" fmla="*/ 2078984 w 6530564"/>
              <a:gd name="connsiteY1222" fmla="*/ 2013244 h 6858000"/>
              <a:gd name="connsiteX1223" fmla="*/ 2058996 w 6530564"/>
              <a:gd name="connsiteY1223" fmla="*/ 2033998 h 6858000"/>
              <a:gd name="connsiteX1224" fmla="*/ 2025940 w 6530564"/>
              <a:gd name="connsiteY1224" fmla="*/ 2085019 h 6858000"/>
              <a:gd name="connsiteX1225" fmla="*/ 2020588 w 6530564"/>
              <a:gd name="connsiteY1225" fmla="*/ 2105699 h 6858000"/>
              <a:gd name="connsiteX1226" fmla="*/ 2019591 w 6530564"/>
              <a:gd name="connsiteY1226" fmla="*/ 2101027 h 6858000"/>
              <a:gd name="connsiteX1227" fmla="*/ 2018592 w 6530564"/>
              <a:gd name="connsiteY1227" fmla="*/ 2096357 h 6858000"/>
              <a:gd name="connsiteX1228" fmla="*/ 2013921 w 6530564"/>
              <a:gd name="connsiteY1228" fmla="*/ 2097355 h 6858000"/>
              <a:gd name="connsiteX1229" fmla="*/ 2010248 w 6530564"/>
              <a:gd name="connsiteY1229" fmla="*/ 2103023 h 6858000"/>
              <a:gd name="connsiteX1230" fmla="*/ 2013243 w 6530564"/>
              <a:gd name="connsiteY1230" fmla="*/ 2117038 h 6858000"/>
              <a:gd name="connsiteX1231" fmla="*/ 2006894 w 6530564"/>
              <a:gd name="connsiteY1231" fmla="*/ 2133046 h 6858000"/>
              <a:gd name="connsiteX1232" fmla="*/ 1997551 w 6530564"/>
              <a:gd name="connsiteY1232" fmla="*/ 2135041 h 6858000"/>
              <a:gd name="connsiteX1233" fmla="*/ 1996554 w 6530564"/>
              <a:gd name="connsiteY1233" fmla="*/ 2130371 h 6858000"/>
              <a:gd name="connsiteX1234" fmla="*/ 1991884 w 6530564"/>
              <a:gd name="connsiteY1234" fmla="*/ 2131368 h 6858000"/>
              <a:gd name="connsiteX1235" fmla="*/ 1992881 w 6530564"/>
              <a:gd name="connsiteY1235" fmla="*/ 2136040 h 6858000"/>
              <a:gd name="connsiteX1236" fmla="*/ 1993879 w 6530564"/>
              <a:gd name="connsiteY1236" fmla="*/ 2140711 h 6858000"/>
              <a:gd name="connsiteX1237" fmla="*/ 1991204 w 6530564"/>
              <a:gd name="connsiteY1237" fmla="*/ 2151051 h 6858000"/>
              <a:gd name="connsiteX1238" fmla="*/ 1987531 w 6530564"/>
              <a:gd name="connsiteY1238" fmla="*/ 2156719 h 6858000"/>
              <a:gd name="connsiteX1239" fmla="*/ 1982860 w 6530564"/>
              <a:gd name="connsiteY1239" fmla="*/ 2157718 h 6858000"/>
              <a:gd name="connsiteX1240" fmla="*/ 1979187 w 6530564"/>
              <a:gd name="connsiteY1240" fmla="*/ 2163386 h 6858000"/>
              <a:gd name="connsiteX1241" fmla="*/ 1983857 w 6530564"/>
              <a:gd name="connsiteY1241" fmla="*/ 2162388 h 6858000"/>
              <a:gd name="connsiteX1242" fmla="*/ 1980184 w 6530564"/>
              <a:gd name="connsiteY1242" fmla="*/ 2168057 h 6858000"/>
              <a:gd name="connsiteX1243" fmla="*/ 1939781 w 6530564"/>
              <a:gd name="connsiteY1243" fmla="*/ 2230416 h 6858000"/>
              <a:gd name="connsiteX1244" fmla="*/ 1935109 w 6530564"/>
              <a:gd name="connsiteY1244" fmla="*/ 2231414 h 6858000"/>
              <a:gd name="connsiteX1245" fmla="*/ 1936107 w 6530564"/>
              <a:gd name="connsiteY1245" fmla="*/ 2236085 h 6858000"/>
              <a:gd name="connsiteX1246" fmla="*/ 1932434 w 6530564"/>
              <a:gd name="connsiteY1246" fmla="*/ 2241754 h 6858000"/>
              <a:gd name="connsiteX1247" fmla="*/ 1933433 w 6530564"/>
              <a:gd name="connsiteY1247" fmla="*/ 2246425 h 6858000"/>
              <a:gd name="connsiteX1248" fmla="*/ 1926765 w 6530564"/>
              <a:gd name="connsiteY1248" fmla="*/ 2238080 h 6858000"/>
              <a:gd name="connsiteX1249" fmla="*/ 1912072 w 6530564"/>
              <a:gd name="connsiteY1249" fmla="*/ 2260756 h 6858000"/>
              <a:gd name="connsiteX1250" fmla="*/ 1907402 w 6530564"/>
              <a:gd name="connsiteY1250" fmla="*/ 2261755 h 6858000"/>
              <a:gd name="connsiteX1251" fmla="*/ 1905146 w 6530564"/>
              <a:gd name="connsiteY1251" fmla="*/ 2259025 h 6858000"/>
              <a:gd name="connsiteX1252" fmla="*/ 1906944 w 6530564"/>
              <a:gd name="connsiteY1252" fmla="*/ 2256251 h 6858000"/>
              <a:gd name="connsiteX1253" fmla="*/ 1908825 w 6530564"/>
              <a:gd name="connsiteY1253" fmla="*/ 2254124 h 6858000"/>
              <a:gd name="connsiteX1254" fmla="*/ 1913750 w 6530564"/>
              <a:gd name="connsiteY1254" fmla="*/ 2245744 h 6858000"/>
              <a:gd name="connsiteX1255" fmla="*/ 1906944 w 6530564"/>
              <a:gd name="connsiteY1255" fmla="*/ 2256251 h 6858000"/>
              <a:gd name="connsiteX1256" fmla="*/ 1904828 w 6530564"/>
              <a:gd name="connsiteY1256" fmla="*/ 2258642 h 6858000"/>
              <a:gd name="connsiteX1257" fmla="*/ 1905146 w 6530564"/>
              <a:gd name="connsiteY1257" fmla="*/ 2259025 h 6858000"/>
              <a:gd name="connsiteX1258" fmla="*/ 1888038 w 6530564"/>
              <a:gd name="connsiteY1258" fmla="*/ 2285428 h 6858000"/>
              <a:gd name="connsiteX1259" fmla="*/ 1869672 w 6530564"/>
              <a:gd name="connsiteY1259" fmla="*/ 2313773 h 6858000"/>
              <a:gd name="connsiteX1260" fmla="*/ 1855978 w 6530564"/>
              <a:gd name="connsiteY1260" fmla="*/ 2341119 h 6858000"/>
              <a:gd name="connsiteX1261" fmla="*/ 1822921 w 6530564"/>
              <a:gd name="connsiteY1261" fmla="*/ 2392140 h 6858000"/>
              <a:gd name="connsiteX1262" fmla="*/ 1816572 w 6530564"/>
              <a:gd name="connsiteY1262" fmla="*/ 2408148 h 6858000"/>
              <a:gd name="connsiteX1263" fmla="*/ 1808228 w 6530564"/>
              <a:gd name="connsiteY1263" fmla="*/ 2414816 h 6858000"/>
              <a:gd name="connsiteX1264" fmla="*/ 1804555 w 6530564"/>
              <a:gd name="connsiteY1264" fmla="*/ 2420484 h 6858000"/>
              <a:gd name="connsiteX1265" fmla="*/ 1794533 w 6530564"/>
              <a:gd name="connsiteY1265" fmla="*/ 2442162 h 6858000"/>
              <a:gd name="connsiteX1266" fmla="*/ 1788184 w 6530564"/>
              <a:gd name="connsiteY1266" fmla="*/ 2458170 h 6858000"/>
              <a:gd name="connsiteX1267" fmla="*/ 1777165 w 6530564"/>
              <a:gd name="connsiteY1267" fmla="*/ 2475180 h 6858000"/>
              <a:gd name="connsiteX1268" fmla="*/ 1685658 w 6530564"/>
              <a:gd name="connsiteY1268" fmla="*/ 2641254 h 6858000"/>
              <a:gd name="connsiteX1269" fmla="*/ 1682599 w 6530564"/>
              <a:gd name="connsiteY1269" fmla="*/ 2641908 h 6858000"/>
              <a:gd name="connsiteX1270" fmla="*/ 1683636 w 6530564"/>
              <a:gd name="connsiteY1270" fmla="*/ 2638298 h 6858000"/>
              <a:gd name="connsiteX1271" fmla="*/ 1750713 w 6530564"/>
              <a:gd name="connsiteY1271" fmla="*/ 2461519 h 6858000"/>
              <a:gd name="connsiteX1272" fmla="*/ 1758144 w 6530564"/>
              <a:gd name="connsiteY1272" fmla="*/ 2444367 h 6858000"/>
              <a:gd name="connsiteX1273" fmla="*/ 1761837 w 6530564"/>
              <a:gd name="connsiteY1273" fmla="*/ 2449148 h 6858000"/>
              <a:gd name="connsiteX1274" fmla="*/ 1764852 w 6530564"/>
              <a:gd name="connsiteY1274" fmla="*/ 2429816 h 6858000"/>
              <a:gd name="connsiteX1275" fmla="*/ 1770123 w 6530564"/>
              <a:gd name="connsiteY1275" fmla="*/ 2418679 h 6858000"/>
              <a:gd name="connsiteX1276" fmla="*/ 1773535 w 6530564"/>
              <a:gd name="connsiteY1276" fmla="*/ 2412460 h 6858000"/>
              <a:gd name="connsiteX1277" fmla="*/ 1778206 w 6530564"/>
              <a:gd name="connsiteY1277" fmla="*/ 2411463 h 6858000"/>
              <a:gd name="connsiteX1278" fmla="*/ 1779045 w 6530564"/>
              <a:gd name="connsiteY1278" fmla="*/ 2403956 h 6858000"/>
              <a:gd name="connsiteX1279" fmla="*/ 1779650 w 6530564"/>
              <a:gd name="connsiteY1279" fmla="*/ 2398547 h 6858000"/>
              <a:gd name="connsiteX1280" fmla="*/ 1780549 w 6530564"/>
              <a:gd name="connsiteY1280" fmla="*/ 2396643 h 6858000"/>
              <a:gd name="connsiteX1281" fmla="*/ 1783219 w 6530564"/>
              <a:gd name="connsiteY1281" fmla="*/ 2397418 h 6858000"/>
              <a:gd name="connsiteX1282" fmla="*/ 1798250 w 6530564"/>
              <a:gd name="connsiteY1282" fmla="*/ 2368106 h 6858000"/>
              <a:gd name="connsiteX1283" fmla="*/ 1818610 w 6530564"/>
              <a:gd name="connsiteY1283" fmla="*/ 2349103 h 6858000"/>
              <a:gd name="connsiteX1284" fmla="*/ 1881733 w 6530564"/>
              <a:gd name="connsiteY1284" fmla="*/ 2233049 h 6858000"/>
              <a:gd name="connsiteX1285" fmla="*/ 1896425 w 6530564"/>
              <a:gd name="connsiteY1285" fmla="*/ 2210374 h 6858000"/>
              <a:gd name="connsiteX1286" fmla="*/ 1991246 w 6530564"/>
              <a:gd name="connsiteY1286" fmla="*/ 2082662 h 6858000"/>
              <a:gd name="connsiteX1287" fmla="*/ 2014282 w 6530564"/>
              <a:gd name="connsiteY1287" fmla="*/ 2053319 h 6858000"/>
              <a:gd name="connsiteX1288" fmla="*/ 2013284 w 6530564"/>
              <a:gd name="connsiteY1288" fmla="*/ 2048648 h 6858000"/>
              <a:gd name="connsiteX1289" fmla="*/ 2018954 w 6530564"/>
              <a:gd name="connsiteY1289" fmla="*/ 2052322 h 6858000"/>
              <a:gd name="connsiteX1290" fmla="*/ 2026300 w 6530564"/>
              <a:gd name="connsiteY1290" fmla="*/ 2040983 h 6858000"/>
              <a:gd name="connsiteX1291" fmla="*/ 2029972 w 6530564"/>
              <a:gd name="connsiteY1291" fmla="*/ 2035316 h 6858000"/>
              <a:gd name="connsiteX1292" fmla="*/ 2025302 w 6530564"/>
              <a:gd name="connsiteY1292" fmla="*/ 2036313 h 6858000"/>
              <a:gd name="connsiteX1293" fmla="*/ 2079719 w 6530564"/>
              <a:gd name="connsiteY1293" fmla="*/ 1970960 h 6858000"/>
              <a:gd name="connsiteX1294" fmla="*/ 2104808 w 6530564"/>
              <a:gd name="connsiteY1294" fmla="*/ 1943012 h 6858000"/>
              <a:gd name="connsiteX1295" fmla="*/ 5856125 w 6530564"/>
              <a:gd name="connsiteY1295" fmla="*/ 1563605 h 6858000"/>
              <a:gd name="connsiteX1296" fmla="*/ 5862009 w 6530564"/>
              <a:gd name="connsiteY1296" fmla="*/ 1568282 h 6858000"/>
              <a:gd name="connsiteX1297" fmla="*/ 5856339 w 6530564"/>
              <a:gd name="connsiteY1297" fmla="*/ 1564609 h 6858000"/>
              <a:gd name="connsiteX1298" fmla="*/ 5246583 w 6530564"/>
              <a:gd name="connsiteY1298" fmla="*/ 1522365 h 6858000"/>
              <a:gd name="connsiteX1299" fmla="*/ 5292976 w 6530564"/>
              <a:gd name="connsiteY1299" fmla="*/ 1557270 h 6858000"/>
              <a:gd name="connsiteX1300" fmla="*/ 5381981 w 6530564"/>
              <a:gd name="connsiteY1300" fmla="*/ 1629688 h 6858000"/>
              <a:gd name="connsiteX1301" fmla="*/ 5378789 w 6530564"/>
              <a:gd name="connsiteY1301" fmla="*/ 1629103 h 6858000"/>
              <a:gd name="connsiteX1302" fmla="*/ 5369212 w 6530564"/>
              <a:gd name="connsiteY1302" fmla="*/ 1627347 h 6858000"/>
              <a:gd name="connsiteX1303" fmla="*/ 5375011 w 6530564"/>
              <a:gd name="connsiteY1303" fmla="*/ 1631710 h 6858000"/>
              <a:gd name="connsiteX1304" fmla="*/ 5272066 w 6530564"/>
              <a:gd name="connsiteY1304" fmla="*/ 1563336 h 6858000"/>
              <a:gd name="connsiteX1305" fmla="*/ 5204180 w 6530564"/>
              <a:gd name="connsiteY1305" fmla="*/ 1537692 h 6858000"/>
              <a:gd name="connsiteX1306" fmla="*/ 5381927 w 6530564"/>
              <a:gd name="connsiteY1306" fmla="*/ 1665979 h 6858000"/>
              <a:gd name="connsiteX1307" fmla="*/ 5437310 w 6530564"/>
              <a:gd name="connsiteY1307" fmla="*/ 1705833 h 6858000"/>
              <a:gd name="connsiteX1308" fmla="*/ 5428584 w 6530564"/>
              <a:gd name="connsiteY1308" fmla="*/ 1717433 h 6858000"/>
              <a:gd name="connsiteX1309" fmla="*/ 5445982 w 6530564"/>
              <a:gd name="connsiteY1309" fmla="*/ 1730522 h 6858000"/>
              <a:gd name="connsiteX1310" fmla="*/ 5454121 w 6530564"/>
              <a:gd name="connsiteY1310" fmla="*/ 1722114 h 6858000"/>
              <a:gd name="connsiteX1311" fmla="*/ 5545149 w 6530564"/>
              <a:gd name="connsiteY1311" fmla="*/ 1801503 h 6858000"/>
              <a:gd name="connsiteX1312" fmla="*/ 5589201 w 6530564"/>
              <a:gd name="connsiteY1312" fmla="*/ 1849179 h 6858000"/>
              <a:gd name="connsiteX1313" fmla="*/ 5635857 w 6530564"/>
              <a:gd name="connsiteY1313" fmla="*/ 1900633 h 6858000"/>
              <a:gd name="connsiteX1314" fmla="*/ 5617876 w 6530564"/>
              <a:gd name="connsiteY1314" fmla="*/ 1890738 h 6858000"/>
              <a:gd name="connsiteX1315" fmla="*/ 5616705 w 6530564"/>
              <a:gd name="connsiteY1315" fmla="*/ 1897123 h 6858000"/>
              <a:gd name="connsiteX1316" fmla="*/ 5652350 w 6530564"/>
              <a:gd name="connsiteY1316" fmla="*/ 1936657 h 6858000"/>
              <a:gd name="connsiteX1317" fmla="*/ 5661340 w 6530564"/>
              <a:gd name="connsiteY1317" fmla="*/ 1941605 h 6858000"/>
              <a:gd name="connsiteX1318" fmla="*/ 5666874 w 6530564"/>
              <a:gd name="connsiteY1318" fmla="*/ 1929420 h 6858000"/>
              <a:gd name="connsiteX1319" fmla="*/ 5707147 w 6530564"/>
              <a:gd name="connsiteY1319" fmla="*/ 1979705 h 6858000"/>
              <a:gd name="connsiteX1320" fmla="*/ 5756412 w 6530564"/>
              <a:gd name="connsiteY1320" fmla="*/ 2034937 h 6858000"/>
              <a:gd name="connsiteX1321" fmla="*/ 5762795 w 6530564"/>
              <a:gd name="connsiteY1321" fmla="*/ 2036107 h 6858000"/>
              <a:gd name="connsiteX1322" fmla="*/ 5789449 w 6530564"/>
              <a:gd name="connsiteY1322" fmla="*/ 2070695 h 6858000"/>
              <a:gd name="connsiteX1323" fmla="*/ 5808283 w 6530564"/>
              <a:gd name="connsiteY1323" fmla="*/ 2093948 h 6858000"/>
              <a:gd name="connsiteX1324" fmla="*/ 5910535 w 6530564"/>
              <a:gd name="connsiteY1324" fmla="*/ 2238094 h 6858000"/>
              <a:gd name="connsiteX1325" fmla="*/ 5924153 w 6530564"/>
              <a:gd name="connsiteY1325" fmla="*/ 2253791 h 6858000"/>
              <a:gd name="connsiteX1326" fmla="*/ 5927611 w 6530564"/>
              <a:gd name="connsiteY1326" fmla="*/ 2270927 h 6858000"/>
              <a:gd name="connsiteX1327" fmla="*/ 5904415 w 6530564"/>
              <a:gd name="connsiteY1327" fmla="*/ 2253473 h 6858000"/>
              <a:gd name="connsiteX1328" fmla="*/ 5924685 w 6530564"/>
              <a:gd name="connsiteY1328" fmla="*/ 2286890 h 6858000"/>
              <a:gd name="connsiteX1329" fmla="*/ 5949317 w 6530564"/>
              <a:gd name="connsiteY1329" fmla="*/ 2314506 h 6858000"/>
              <a:gd name="connsiteX1330" fmla="*/ 5949051 w 6530564"/>
              <a:gd name="connsiteY1330" fmla="*/ 2297957 h 6858000"/>
              <a:gd name="connsiteX1331" fmla="*/ 5958042 w 6530564"/>
              <a:gd name="connsiteY1331" fmla="*/ 2302905 h 6858000"/>
              <a:gd name="connsiteX1332" fmla="*/ 5967621 w 6530564"/>
              <a:gd name="connsiteY1332" fmla="*/ 2304661 h 6858000"/>
              <a:gd name="connsiteX1333" fmla="*/ 5965012 w 6530564"/>
              <a:gd name="connsiteY1333" fmla="*/ 2300883 h 6858000"/>
              <a:gd name="connsiteX1334" fmla="*/ 5964427 w 6530564"/>
              <a:gd name="connsiteY1334" fmla="*/ 2304075 h 6858000"/>
              <a:gd name="connsiteX1335" fmla="*/ 5963841 w 6530564"/>
              <a:gd name="connsiteY1335" fmla="*/ 2307269 h 6858000"/>
              <a:gd name="connsiteX1336" fmla="*/ 5969641 w 6530564"/>
              <a:gd name="connsiteY1336" fmla="*/ 2311632 h 6858000"/>
              <a:gd name="connsiteX1337" fmla="*/ 5982091 w 6530564"/>
              <a:gd name="connsiteY1337" fmla="*/ 2333714 h 6858000"/>
              <a:gd name="connsiteX1338" fmla="*/ 5987303 w 6530564"/>
              <a:gd name="connsiteY1338" fmla="*/ 2341270 h 6858000"/>
              <a:gd name="connsiteX1339" fmla="*/ 5985281 w 6530564"/>
              <a:gd name="connsiteY1339" fmla="*/ 2334300 h 6858000"/>
              <a:gd name="connsiteX1340" fmla="*/ 5985867 w 6530564"/>
              <a:gd name="connsiteY1340" fmla="*/ 2331106 h 6858000"/>
              <a:gd name="connsiteX1341" fmla="*/ 6031034 w 6530564"/>
              <a:gd name="connsiteY1341" fmla="*/ 2408688 h 6858000"/>
              <a:gd name="connsiteX1342" fmla="*/ 6004061 w 6530564"/>
              <a:gd name="connsiteY1342" fmla="*/ 2393843 h 6858000"/>
              <a:gd name="connsiteX1343" fmla="*/ 6004326 w 6530564"/>
              <a:gd name="connsiteY1343" fmla="*/ 2410392 h 6858000"/>
              <a:gd name="connsiteX1344" fmla="*/ 6026031 w 6530564"/>
              <a:gd name="connsiteY1344" fmla="*/ 2453972 h 6858000"/>
              <a:gd name="connsiteX1345" fmla="*/ 6029808 w 6530564"/>
              <a:gd name="connsiteY1345" fmla="*/ 2451365 h 6858000"/>
              <a:gd name="connsiteX1346" fmla="*/ 6047737 w 6530564"/>
              <a:gd name="connsiteY1346" fmla="*/ 2497552 h 6858000"/>
              <a:gd name="connsiteX1347" fmla="*/ 6086519 w 6530564"/>
              <a:gd name="connsiteY1347" fmla="*/ 2573962 h 6858000"/>
              <a:gd name="connsiteX1348" fmla="*/ 6082156 w 6530564"/>
              <a:gd name="connsiteY1348" fmla="*/ 2579763 h 6858000"/>
              <a:gd name="connsiteX1349" fmla="*/ 6113651 w 6530564"/>
              <a:gd name="connsiteY1349" fmla="*/ 2677937 h 6858000"/>
              <a:gd name="connsiteX1350" fmla="*/ 6143121 w 6530564"/>
              <a:gd name="connsiteY1350" fmla="*/ 2769142 h 6858000"/>
              <a:gd name="connsiteX1351" fmla="*/ 6149507 w 6530564"/>
              <a:gd name="connsiteY1351" fmla="*/ 2770313 h 6858000"/>
              <a:gd name="connsiteX1352" fmla="*/ 6151794 w 6530564"/>
              <a:gd name="connsiteY1352" fmla="*/ 2793831 h 6858000"/>
              <a:gd name="connsiteX1353" fmla="*/ 6172593 w 6530564"/>
              <a:gd name="connsiteY1353" fmla="*/ 2860346 h 6858000"/>
              <a:gd name="connsiteX1354" fmla="*/ 6171103 w 6530564"/>
              <a:gd name="connsiteY1354" fmla="*/ 2886473 h 6858000"/>
              <a:gd name="connsiteX1355" fmla="*/ 6180041 w 6530564"/>
              <a:gd name="connsiteY1355" fmla="*/ 2927712 h 6858000"/>
              <a:gd name="connsiteX1356" fmla="*/ 6193340 w 6530564"/>
              <a:gd name="connsiteY1356" fmla="*/ 2963151 h 6858000"/>
              <a:gd name="connsiteX1357" fmla="*/ 6188501 w 6530564"/>
              <a:gd name="connsiteY1357" fmla="*/ 2899562 h 6858000"/>
              <a:gd name="connsiteX1358" fmla="*/ 6168869 w 6530564"/>
              <a:gd name="connsiteY1358" fmla="*/ 2826663 h 6858000"/>
              <a:gd name="connsiteX1359" fmla="*/ 6165413 w 6530564"/>
              <a:gd name="connsiteY1359" fmla="*/ 2809528 h 6858000"/>
              <a:gd name="connsiteX1360" fmla="*/ 6141209 w 6530564"/>
              <a:gd name="connsiteY1360" fmla="*/ 2689590 h 6858000"/>
              <a:gd name="connsiteX1361" fmla="*/ 6069763 w 6530564"/>
              <a:gd name="connsiteY1361" fmla="*/ 2521391 h 6858000"/>
              <a:gd name="connsiteX1362" fmla="*/ 6075882 w 6530564"/>
              <a:gd name="connsiteY1362" fmla="*/ 2506011 h 6858000"/>
              <a:gd name="connsiteX1363" fmla="*/ 6059974 w 6530564"/>
              <a:gd name="connsiteY1363" fmla="*/ 2466794 h 6858000"/>
              <a:gd name="connsiteX1364" fmla="*/ 6062581 w 6530564"/>
              <a:gd name="connsiteY1364" fmla="*/ 2470572 h 6858000"/>
              <a:gd name="connsiteX1365" fmla="*/ 6065188 w 6530564"/>
              <a:gd name="connsiteY1365" fmla="*/ 2474350 h 6858000"/>
              <a:gd name="connsiteX1366" fmla="*/ 6063167 w 6530564"/>
              <a:gd name="connsiteY1366" fmla="*/ 2467380 h 6858000"/>
              <a:gd name="connsiteX1367" fmla="*/ 6060559 w 6530564"/>
              <a:gd name="connsiteY1367" fmla="*/ 2463602 h 6858000"/>
              <a:gd name="connsiteX1368" fmla="*/ 6061145 w 6530564"/>
              <a:gd name="connsiteY1368" fmla="*/ 2460410 h 6858000"/>
              <a:gd name="connsiteX1369" fmla="*/ 6030769 w 6530564"/>
              <a:gd name="connsiteY1369" fmla="*/ 2392138 h 6858000"/>
              <a:gd name="connsiteX1370" fmla="*/ 5967939 w 6530564"/>
              <a:gd name="connsiteY1370" fmla="*/ 2284919 h 6858000"/>
              <a:gd name="connsiteX1371" fmla="*/ 5950861 w 6530564"/>
              <a:gd name="connsiteY1371" fmla="*/ 2252088 h 6858000"/>
              <a:gd name="connsiteX1372" fmla="*/ 5874678 w 6530564"/>
              <a:gd name="connsiteY1372" fmla="*/ 2145720 h 6858000"/>
              <a:gd name="connsiteX1373" fmla="*/ 5862229 w 6530564"/>
              <a:gd name="connsiteY1373" fmla="*/ 2123637 h 6858000"/>
              <a:gd name="connsiteX1374" fmla="*/ 5864835 w 6530564"/>
              <a:gd name="connsiteY1374" fmla="*/ 2127414 h 6858000"/>
              <a:gd name="connsiteX1375" fmla="*/ 5868028 w 6530564"/>
              <a:gd name="connsiteY1375" fmla="*/ 2128001 h 6858000"/>
              <a:gd name="connsiteX1376" fmla="*/ 5862814 w 6530564"/>
              <a:gd name="connsiteY1376" fmla="*/ 2120444 h 6858000"/>
              <a:gd name="connsiteX1377" fmla="*/ 5860207 w 6530564"/>
              <a:gd name="connsiteY1377" fmla="*/ 2116666 h 6858000"/>
              <a:gd name="connsiteX1378" fmla="*/ 5888031 w 6530564"/>
              <a:gd name="connsiteY1378" fmla="*/ 2144868 h 6858000"/>
              <a:gd name="connsiteX1379" fmla="*/ 5876167 w 6530564"/>
              <a:gd name="connsiteY1379" fmla="*/ 2119593 h 6858000"/>
              <a:gd name="connsiteX1380" fmla="*/ 5879361 w 6530564"/>
              <a:gd name="connsiteY1380" fmla="*/ 2120179 h 6858000"/>
              <a:gd name="connsiteX1381" fmla="*/ 5881968 w 6530564"/>
              <a:gd name="connsiteY1381" fmla="*/ 2123955 h 6858000"/>
              <a:gd name="connsiteX1382" fmla="*/ 5879947 w 6530564"/>
              <a:gd name="connsiteY1382" fmla="*/ 2116985 h 6858000"/>
              <a:gd name="connsiteX1383" fmla="*/ 5877339 w 6530564"/>
              <a:gd name="connsiteY1383" fmla="*/ 2113207 h 6858000"/>
              <a:gd name="connsiteX1384" fmla="*/ 5888937 w 6530564"/>
              <a:gd name="connsiteY1384" fmla="*/ 2121935 h 6858000"/>
              <a:gd name="connsiteX1385" fmla="*/ 5847227 w 6530564"/>
              <a:gd name="connsiteY1385" fmla="*/ 2061487 h 6858000"/>
              <a:gd name="connsiteX1386" fmla="*/ 5815626 w 6530564"/>
              <a:gd name="connsiteY1386" fmla="*/ 2035893 h 6858000"/>
              <a:gd name="connsiteX1387" fmla="*/ 5813019 w 6530564"/>
              <a:gd name="connsiteY1387" fmla="*/ 2032114 h 6858000"/>
              <a:gd name="connsiteX1388" fmla="*/ 5807807 w 6530564"/>
              <a:gd name="connsiteY1388" fmla="*/ 2024558 h 6858000"/>
              <a:gd name="connsiteX1389" fmla="*/ 5807219 w 6530564"/>
              <a:gd name="connsiteY1389" fmla="*/ 2027751 h 6858000"/>
              <a:gd name="connsiteX1390" fmla="*/ 5809827 w 6530564"/>
              <a:gd name="connsiteY1390" fmla="*/ 2031530 h 6858000"/>
              <a:gd name="connsiteX1391" fmla="*/ 5792431 w 6530564"/>
              <a:gd name="connsiteY1391" fmla="*/ 2018439 h 6858000"/>
              <a:gd name="connsiteX1392" fmla="*/ 5778490 w 6530564"/>
              <a:gd name="connsiteY1392" fmla="*/ 2022486 h 6858000"/>
              <a:gd name="connsiteX1393" fmla="*/ 5713585 w 6530564"/>
              <a:gd name="connsiteY1393" fmla="*/ 1944585 h 6858000"/>
              <a:gd name="connsiteX1394" fmla="*/ 5693582 w 6530564"/>
              <a:gd name="connsiteY1394" fmla="*/ 1927717 h 6858000"/>
              <a:gd name="connsiteX1395" fmla="*/ 5602288 w 6530564"/>
              <a:gd name="connsiteY1395" fmla="*/ 1831780 h 6858000"/>
              <a:gd name="connsiteX1396" fmla="*/ 5510410 w 6530564"/>
              <a:gd name="connsiteY1396" fmla="*/ 1739034 h 6858000"/>
              <a:gd name="connsiteX1397" fmla="*/ 5513601 w 6530564"/>
              <a:gd name="connsiteY1397" fmla="*/ 1739619 h 6858000"/>
              <a:gd name="connsiteX1398" fmla="*/ 5519401 w 6530564"/>
              <a:gd name="connsiteY1398" fmla="*/ 1743982 h 6858000"/>
              <a:gd name="connsiteX1399" fmla="*/ 5514187 w 6530564"/>
              <a:gd name="connsiteY1399" fmla="*/ 1736427 h 6858000"/>
              <a:gd name="connsiteX1400" fmla="*/ 5508389 w 6530564"/>
              <a:gd name="connsiteY1400" fmla="*/ 1732064 h 6858000"/>
              <a:gd name="connsiteX1401" fmla="*/ 5514771 w 6530564"/>
              <a:gd name="connsiteY1401" fmla="*/ 1733234 h 6858000"/>
              <a:gd name="connsiteX1402" fmla="*/ 5602607 w 6530564"/>
              <a:gd name="connsiteY1402" fmla="*/ 1812037 h 6858000"/>
              <a:gd name="connsiteX1403" fmla="*/ 5604365 w 6530564"/>
              <a:gd name="connsiteY1403" fmla="*/ 1802460 h 6858000"/>
              <a:gd name="connsiteX1404" fmla="*/ 5577975 w 6530564"/>
              <a:gd name="connsiteY1404" fmla="*/ 1784421 h 6858000"/>
              <a:gd name="connsiteX1405" fmla="*/ 5541747 w 6530564"/>
              <a:gd name="connsiteY1405" fmla="*/ 1748079 h 6858000"/>
              <a:gd name="connsiteX1406" fmla="*/ 5413903 w 6530564"/>
              <a:gd name="connsiteY1406" fmla="*/ 1635540 h 6858000"/>
              <a:gd name="connsiteX1407" fmla="*/ 5399113 w 6530564"/>
              <a:gd name="connsiteY1407" fmla="*/ 1626229 h 6858000"/>
              <a:gd name="connsiteX1408" fmla="*/ 5340536 w 6530564"/>
              <a:gd name="connsiteY1408" fmla="*/ 1585789 h 6858000"/>
              <a:gd name="connsiteX1409" fmla="*/ 5336494 w 6530564"/>
              <a:gd name="connsiteY1409" fmla="*/ 1571849 h 6858000"/>
              <a:gd name="connsiteX1410" fmla="*/ 5305744 w 6530564"/>
              <a:gd name="connsiteY1410" fmla="*/ 1559611 h 6858000"/>
              <a:gd name="connsiteX1411" fmla="*/ 5312713 w 6530564"/>
              <a:gd name="connsiteY1411" fmla="*/ 1557588 h 6858000"/>
              <a:gd name="connsiteX1412" fmla="*/ 5246583 w 6530564"/>
              <a:gd name="connsiteY1412" fmla="*/ 1522365 h 6858000"/>
              <a:gd name="connsiteX1413" fmla="*/ 4878235 w 6530564"/>
              <a:gd name="connsiteY1413" fmla="*/ 1485529 h 6858000"/>
              <a:gd name="connsiteX1414" fmla="*/ 4870589 w 6530564"/>
              <a:gd name="connsiteY1414" fmla="*/ 1490232 h 6858000"/>
              <a:gd name="connsiteX1415" fmla="*/ 4876107 w 6530564"/>
              <a:gd name="connsiteY1415" fmla="*/ 1507769 h 6858000"/>
              <a:gd name="connsiteX1416" fmla="*/ 4892523 w 6530564"/>
              <a:gd name="connsiteY1416" fmla="*/ 1528225 h 6858000"/>
              <a:gd name="connsiteX1417" fmla="*/ 4854485 w 6530564"/>
              <a:gd name="connsiteY1417" fmla="*/ 1513109 h 6858000"/>
              <a:gd name="connsiteX1418" fmla="*/ 4906663 w 6530564"/>
              <a:gd name="connsiteY1418" fmla="*/ 1538241 h 6858000"/>
              <a:gd name="connsiteX1419" fmla="*/ 5219949 w 6530564"/>
              <a:gd name="connsiteY1419" fmla="*/ 1757355 h 6858000"/>
              <a:gd name="connsiteX1420" fmla="*/ 5244849 w 6530564"/>
              <a:gd name="connsiteY1420" fmla="*/ 1781311 h 6858000"/>
              <a:gd name="connsiteX1421" fmla="*/ 5285425 w 6530564"/>
              <a:gd name="connsiteY1421" fmla="*/ 1812833 h 6858000"/>
              <a:gd name="connsiteX1422" fmla="*/ 5422531 w 6530564"/>
              <a:gd name="connsiteY1422" fmla="*/ 1941767 h 6858000"/>
              <a:gd name="connsiteX1423" fmla="*/ 5427783 w 6530564"/>
              <a:gd name="connsiteY1423" fmla="*/ 1954854 h 6858000"/>
              <a:gd name="connsiteX1424" fmla="*/ 5370401 w 6530564"/>
              <a:gd name="connsiteY1424" fmla="*/ 1904986 h 6858000"/>
              <a:gd name="connsiteX1425" fmla="*/ 5481735 w 6530564"/>
              <a:gd name="connsiteY1425" fmla="*/ 2036160 h 6858000"/>
              <a:gd name="connsiteX1426" fmla="*/ 5639099 w 6530564"/>
              <a:gd name="connsiteY1426" fmla="*/ 2260841 h 6858000"/>
              <a:gd name="connsiteX1427" fmla="*/ 5880519 w 6530564"/>
              <a:gd name="connsiteY1427" fmla="*/ 2928041 h 6858000"/>
              <a:gd name="connsiteX1428" fmla="*/ 5891569 w 6530564"/>
              <a:gd name="connsiteY1428" fmla="*/ 2991409 h 6858000"/>
              <a:gd name="connsiteX1429" fmla="*/ 5898861 w 6530564"/>
              <a:gd name="connsiteY1429" fmla="*/ 3009164 h 6858000"/>
              <a:gd name="connsiteX1430" fmla="*/ 5902123 w 6530564"/>
              <a:gd name="connsiteY1430" fmla="*/ 3033759 h 6858000"/>
              <a:gd name="connsiteX1431" fmla="*/ 5917520 w 6530564"/>
              <a:gd name="connsiteY1431" fmla="*/ 3250562 h 6858000"/>
              <a:gd name="connsiteX1432" fmla="*/ 5916015 w 6530564"/>
              <a:gd name="connsiteY1432" fmla="*/ 3270366 h 6858000"/>
              <a:gd name="connsiteX1433" fmla="*/ 5917712 w 6530564"/>
              <a:gd name="connsiteY1433" fmla="*/ 3301456 h 6858000"/>
              <a:gd name="connsiteX1434" fmla="*/ 5917722 w 6530564"/>
              <a:gd name="connsiteY1434" fmla="*/ 3321050 h 6858000"/>
              <a:gd name="connsiteX1435" fmla="*/ 5920837 w 6530564"/>
              <a:gd name="connsiteY1435" fmla="*/ 3319470 h 6858000"/>
              <a:gd name="connsiteX1436" fmla="*/ 5938043 w 6530564"/>
              <a:gd name="connsiteY1436" fmla="*/ 3297393 h 6858000"/>
              <a:gd name="connsiteX1437" fmla="*/ 5940465 w 6530564"/>
              <a:gd name="connsiteY1437" fmla="*/ 3397310 h 6858000"/>
              <a:gd name="connsiteX1438" fmla="*/ 5799700 w 6530564"/>
              <a:gd name="connsiteY1438" fmla="*/ 4058849 h 6858000"/>
              <a:gd name="connsiteX1439" fmla="*/ 5565591 w 6530564"/>
              <a:gd name="connsiteY1439" fmla="*/ 4474942 h 6858000"/>
              <a:gd name="connsiteX1440" fmla="*/ 5478169 w 6530564"/>
              <a:gd name="connsiteY1440" fmla="*/ 4588742 h 6858000"/>
              <a:gd name="connsiteX1441" fmla="*/ 5480671 w 6530564"/>
              <a:gd name="connsiteY1441" fmla="*/ 4622988 h 6858000"/>
              <a:gd name="connsiteX1442" fmla="*/ 5508667 w 6530564"/>
              <a:gd name="connsiteY1442" fmla="*/ 4605673 h 6858000"/>
              <a:gd name="connsiteX1443" fmla="*/ 5545127 w 6530564"/>
              <a:gd name="connsiteY1443" fmla="*/ 4573107 h 6858000"/>
              <a:gd name="connsiteX1444" fmla="*/ 5400007 w 6530564"/>
              <a:gd name="connsiteY1444" fmla="*/ 4782392 h 6858000"/>
              <a:gd name="connsiteX1445" fmla="*/ 5292521 w 6530564"/>
              <a:gd name="connsiteY1445" fmla="*/ 4889355 h 6858000"/>
              <a:gd name="connsiteX1446" fmla="*/ 5403631 w 6530564"/>
              <a:gd name="connsiteY1446" fmla="*/ 4790663 h 6858000"/>
              <a:gd name="connsiteX1447" fmla="*/ 5540062 w 6530564"/>
              <a:gd name="connsiteY1447" fmla="*/ 4630142 h 6858000"/>
              <a:gd name="connsiteX1448" fmla="*/ 5835395 w 6530564"/>
              <a:gd name="connsiteY1448" fmla="*/ 4132646 h 6858000"/>
              <a:gd name="connsiteX1449" fmla="*/ 5860185 w 6530564"/>
              <a:gd name="connsiteY1449" fmla="*/ 4061918 h 6858000"/>
              <a:gd name="connsiteX1450" fmla="*/ 5841093 w 6530564"/>
              <a:gd name="connsiteY1450" fmla="*/ 4078700 h 6858000"/>
              <a:gd name="connsiteX1451" fmla="*/ 5603333 w 6530564"/>
              <a:gd name="connsiteY1451" fmla="*/ 4508413 h 6858000"/>
              <a:gd name="connsiteX1452" fmla="*/ 5582878 w 6530564"/>
              <a:gd name="connsiteY1452" fmla="*/ 4524830 h 6858000"/>
              <a:gd name="connsiteX1453" fmla="*/ 5585095 w 6530564"/>
              <a:gd name="connsiteY1453" fmla="*/ 4494767 h 6858000"/>
              <a:gd name="connsiteX1454" fmla="*/ 5674172 w 6530564"/>
              <a:gd name="connsiteY1454" fmla="*/ 4363893 h 6858000"/>
              <a:gd name="connsiteX1455" fmla="*/ 5923723 w 6530564"/>
              <a:gd name="connsiteY1455" fmla="*/ 3721285 h 6858000"/>
              <a:gd name="connsiteX1456" fmla="*/ 5954351 w 6530564"/>
              <a:gd name="connsiteY1456" fmla="*/ 3182057 h 6858000"/>
              <a:gd name="connsiteX1457" fmla="*/ 5955213 w 6530564"/>
              <a:gd name="connsiteY1457" fmla="*/ 3069882 h 6858000"/>
              <a:gd name="connsiteX1458" fmla="*/ 5905413 w 6530564"/>
              <a:gd name="connsiteY1458" fmla="*/ 3914916 h 6858000"/>
              <a:gd name="connsiteX1459" fmla="*/ 5937521 w 6530564"/>
              <a:gd name="connsiteY1459" fmla="*/ 3876803 h 6858000"/>
              <a:gd name="connsiteX1460" fmla="*/ 5898035 w 6530564"/>
              <a:gd name="connsiteY1460" fmla="*/ 4007827 h 6858000"/>
              <a:gd name="connsiteX1461" fmla="*/ 5827971 w 6530564"/>
              <a:gd name="connsiteY1461" fmla="*/ 4187589 h 6858000"/>
              <a:gd name="connsiteX1462" fmla="*/ 5826681 w 6530564"/>
              <a:gd name="connsiteY1462" fmla="*/ 4203302 h 6858000"/>
              <a:gd name="connsiteX1463" fmla="*/ 5839500 w 6530564"/>
              <a:gd name="connsiteY1463" fmla="*/ 4193599 h 6858000"/>
              <a:gd name="connsiteX1464" fmla="*/ 5929413 w 6530564"/>
              <a:gd name="connsiteY1464" fmla="*/ 3972440 h 6858000"/>
              <a:gd name="connsiteX1465" fmla="*/ 5953909 w 6530564"/>
              <a:gd name="connsiteY1465" fmla="*/ 3919150 h 6858000"/>
              <a:gd name="connsiteX1466" fmla="*/ 6006151 w 6530564"/>
              <a:gd name="connsiteY1466" fmla="*/ 3680598 h 6858000"/>
              <a:gd name="connsiteX1467" fmla="*/ 6033787 w 6530564"/>
              <a:gd name="connsiteY1467" fmla="*/ 3136190 h 6858000"/>
              <a:gd name="connsiteX1468" fmla="*/ 6028315 w 6530564"/>
              <a:gd name="connsiteY1468" fmla="*/ 3093047 h 6858000"/>
              <a:gd name="connsiteX1469" fmla="*/ 6025816 w 6530564"/>
              <a:gd name="connsiteY1469" fmla="*/ 3080224 h 6858000"/>
              <a:gd name="connsiteX1470" fmla="*/ 5462620 w 6530564"/>
              <a:gd name="connsiteY1470" fmla="*/ 1953402 h 6858000"/>
              <a:gd name="connsiteX1471" fmla="*/ 5104061 w 6530564"/>
              <a:gd name="connsiteY1471" fmla="*/ 1632541 h 6858000"/>
              <a:gd name="connsiteX1472" fmla="*/ 5003371 w 6530564"/>
              <a:gd name="connsiteY1472" fmla="*/ 1558743 h 6858000"/>
              <a:gd name="connsiteX1473" fmla="*/ 4962275 w 6530564"/>
              <a:gd name="connsiteY1473" fmla="*/ 1523505 h 6858000"/>
              <a:gd name="connsiteX1474" fmla="*/ 4951211 w 6530564"/>
              <a:gd name="connsiteY1474" fmla="*/ 1516212 h 6858000"/>
              <a:gd name="connsiteX1475" fmla="*/ 4887030 w 6530564"/>
              <a:gd name="connsiteY1475" fmla="*/ 1488798 h 6858000"/>
              <a:gd name="connsiteX1476" fmla="*/ 4878235 w 6530564"/>
              <a:gd name="connsiteY1476" fmla="*/ 1485529 h 6858000"/>
              <a:gd name="connsiteX1477" fmla="*/ 2488089 w 6530564"/>
              <a:gd name="connsiteY1477" fmla="*/ 1468873 h 6858000"/>
              <a:gd name="connsiteX1478" fmla="*/ 2483339 w 6530564"/>
              <a:gd name="connsiteY1478" fmla="*/ 1472039 h 6858000"/>
              <a:gd name="connsiteX1479" fmla="*/ 2486645 w 6530564"/>
              <a:gd name="connsiteY1479" fmla="*/ 1469475 h 6858000"/>
              <a:gd name="connsiteX1480" fmla="*/ 2428360 w 6530564"/>
              <a:gd name="connsiteY1480" fmla="*/ 1430993 h 6858000"/>
              <a:gd name="connsiteX1481" fmla="*/ 2428663 w 6530564"/>
              <a:gd name="connsiteY1481" fmla="*/ 1432410 h 6858000"/>
              <a:gd name="connsiteX1482" fmla="*/ 2423991 w 6530564"/>
              <a:gd name="connsiteY1482" fmla="*/ 1433409 h 6858000"/>
              <a:gd name="connsiteX1483" fmla="*/ 3312724 w 6530564"/>
              <a:gd name="connsiteY1483" fmla="*/ 1415766 h 6858000"/>
              <a:gd name="connsiteX1484" fmla="*/ 3256489 w 6530564"/>
              <a:gd name="connsiteY1484" fmla="*/ 1428825 h 6858000"/>
              <a:gd name="connsiteX1485" fmla="*/ 3219056 w 6530564"/>
              <a:gd name="connsiteY1485" fmla="*/ 1450437 h 6858000"/>
              <a:gd name="connsiteX1486" fmla="*/ 3264571 w 6530564"/>
              <a:gd name="connsiteY1486" fmla="*/ 1438022 h 6858000"/>
              <a:gd name="connsiteX1487" fmla="*/ 3145305 w 6530564"/>
              <a:gd name="connsiteY1487" fmla="*/ 1476381 h 6858000"/>
              <a:gd name="connsiteX1488" fmla="*/ 3078993 w 6530564"/>
              <a:gd name="connsiteY1488" fmla="*/ 1500802 h 6858000"/>
              <a:gd name="connsiteX1489" fmla="*/ 3032598 w 6530564"/>
              <a:gd name="connsiteY1489" fmla="*/ 1516496 h 6858000"/>
              <a:gd name="connsiteX1490" fmla="*/ 3010922 w 6530564"/>
              <a:gd name="connsiteY1490" fmla="*/ 1531783 h 6858000"/>
              <a:gd name="connsiteX1491" fmla="*/ 1851594 w 6530564"/>
              <a:gd name="connsiteY1491" fmla="*/ 3116159 h 6858000"/>
              <a:gd name="connsiteX1492" fmla="*/ 1924097 w 6530564"/>
              <a:gd name="connsiteY1492" fmla="*/ 3947739 h 6858000"/>
              <a:gd name="connsiteX1493" fmla="*/ 3149544 w 6530564"/>
              <a:gd name="connsiteY1493" fmla="*/ 5239426 h 6858000"/>
              <a:gd name="connsiteX1494" fmla="*/ 3272436 w 6530564"/>
              <a:gd name="connsiteY1494" fmla="*/ 5279386 h 6858000"/>
              <a:gd name="connsiteX1495" fmla="*/ 3274837 w 6530564"/>
              <a:gd name="connsiteY1495" fmla="*/ 5283546 h 6858000"/>
              <a:gd name="connsiteX1496" fmla="*/ 3284679 w 6530564"/>
              <a:gd name="connsiteY1496" fmla="*/ 5286183 h 6858000"/>
              <a:gd name="connsiteX1497" fmla="*/ 3288837 w 6530564"/>
              <a:gd name="connsiteY1497" fmla="*/ 5283781 h 6858000"/>
              <a:gd name="connsiteX1498" fmla="*/ 3380685 w 6530564"/>
              <a:gd name="connsiteY1498" fmla="*/ 5308392 h 6858000"/>
              <a:gd name="connsiteX1499" fmla="*/ 3599176 w 6530564"/>
              <a:gd name="connsiteY1499" fmla="*/ 5345842 h 6858000"/>
              <a:gd name="connsiteX1500" fmla="*/ 4305801 w 6530564"/>
              <a:gd name="connsiteY1500" fmla="*/ 5306654 h 6858000"/>
              <a:gd name="connsiteX1501" fmla="*/ 4682641 w 6530564"/>
              <a:gd name="connsiteY1501" fmla="*/ 5186132 h 6858000"/>
              <a:gd name="connsiteX1502" fmla="*/ 4677601 w 6530564"/>
              <a:gd name="connsiteY1502" fmla="*/ 5191813 h 6858000"/>
              <a:gd name="connsiteX1503" fmla="*/ 4733195 w 6530564"/>
              <a:gd name="connsiteY1503" fmla="*/ 5168036 h 6858000"/>
              <a:gd name="connsiteX1504" fmla="*/ 4762309 w 6530564"/>
              <a:gd name="connsiteY1504" fmla="*/ 5151226 h 6858000"/>
              <a:gd name="connsiteX1505" fmla="*/ 4852933 w 6530564"/>
              <a:gd name="connsiteY1505" fmla="*/ 5101678 h 6858000"/>
              <a:gd name="connsiteX1506" fmla="*/ 4886205 w 6530564"/>
              <a:gd name="connsiteY1506" fmla="*/ 5082466 h 6858000"/>
              <a:gd name="connsiteX1507" fmla="*/ 5167103 w 6530564"/>
              <a:gd name="connsiteY1507" fmla="*/ 4887015 h 6858000"/>
              <a:gd name="connsiteX1508" fmla="*/ 5099205 w 6530564"/>
              <a:gd name="connsiteY1508" fmla="*/ 4956718 h 6858000"/>
              <a:gd name="connsiteX1509" fmla="*/ 5079289 w 6530564"/>
              <a:gd name="connsiteY1509" fmla="*/ 4965443 h 6858000"/>
              <a:gd name="connsiteX1510" fmla="*/ 5004830 w 6530564"/>
              <a:gd name="connsiteY1510" fmla="*/ 5033389 h 6858000"/>
              <a:gd name="connsiteX1511" fmla="*/ 5039627 w 6530564"/>
              <a:gd name="connsiteY1511" fmla="*/ 5021617 h 6858000"/>
              <a:gd name="connsiteX1512" fmla="*/ 5104007 w 6530564"/>
              <a:gd name="connsiteY1512" fmla="*/ 4965035 h 6858000"/>
              <a:gd name="connsiteX1513" fmla="*/ 5123925 w 6530564"/>
              <a:gd name="connsiteY1513" fmla="*/ 4956309 h 6858000"/>
              <a:gd name="connsiteX1514" fmla="*/ 5168389 w 6530564"/>
              <a:gd name="connsiteY1514" fmla="*/ 4908456 h 6858000"/>
              <a:gd name="connsiteX1515" fmla="*/ 5221817 w 6530564"/>
              <a:gd name="connsiteY1515" fmla="*/ 4866518 h 6858000"/>
              <a:gd name="connsiteX1516" fmla="*/ 5229491 w 6530564"/>
              <a:gd name="connsiteY1516" fmla="*/ 4850995 h 6858000"/>
              <a:gd name="connsiteX1517" fmla="*/ 5255325 w 6530564"/>
              <a:gd name="connsiteY1517" fmla="*/ 4833307 h 6858000"/>
              <a:gd name="connsiteX1518" fmla="*/ 5282919 w 6530564"/>
              <a:gd name="connsiteY1518" fmla="*/ 4809059 h 6858000"/>
              <a:gd name="connsiteX1519" fmla="*/ 5300025 w 6530564"/>
              <a:gd name="connsiteY1519" fmla="*/ 4771452 h 6858000"/>
              <a:gd name="connsiteX1520" fmla="*/ 5287549 w 6530564"/>
              <a:gd name="connsiteY1520" fmla="*/ 4778657 h 6858000"/>
              <a:gd name="connsiteX1521" fmla="*/ 5820215 w 6530564"/>
              <a:gd name="connsiteY1521" fmla="*/ 3866642 h 6858000"/>
              <a:gd name="connsiteX1522" fmla="*/ 5820377 w 6530564"/>
              <a:gd name="connsiteY1522" fmla="*/ 3865901 h 6858000"/>
              <a:gd name="connsiteX1523" fmla="*/ 5786815 w 6530564"/>
              <a:gd name="connsiteY1523" fmla="*/ 3962149 h 6858000"/>
              <a:gd name="connsiteX1524" fmla="*/ 5689529 w 6530564"/>
              <a:gd name="connsiteY1524" fmla="*/ 4151358 h 6858000"/>
              <a:gd name="connsiteX1525" fmla="*/ 5652275 w 6530564"/>
              <a:gd name="connsiteY1525" fmla="*/ 4213857 h 6858000"/>
              <a:gd name="connsiteX1526" fmla="*/ 5648119 w 6530564"/>
              <a:gd name="connsiteY1526" fmla="*/ 4223529 h 6858000"/>
              <a:gd name="connsiteX1527" fmla="*/ 5290656 w 6530564"/>
              <a:gd name="connsiteY1527" fmla="*/ 4740814 h 6858000"/>
              <a:gd name="connsiteX1528" fmla="*/ 5293293 w 6530564"/>
              <a:gd name="connsiteY1528" fmla="*/ 4730974 h 6858000"/>
              <a:gd name="connsiteX1529" fmla="*/ 5252987 w 6530564"/>
              <a:gd name="connsiteY1529" fmla="*/ 4776428 h 6858000"/>
              <a:gd name="connsiteX1530" fmla="*/ 5200205 w 6530564"/>
              <a:gd name="connsiteY1530" fmla="*/ 4829085 h 6858000"/>
              <a:gd name="connsiteX1531" fmla="*/ 5167573 w 6530564"/>
              <a:gd name="connsiteY1531" fmla="*/ 4859015 h 6858000"/>
              <a:gd name="connsiteX1532" fmla="*/ 5164293 w 6530564"/>
              <a:gd name="connsiteY1532" fmla="*/ 4858136 h 6858000"/>
              <a:gd name="connsiteX1533" fmla="*/ 5163415 w 6530564"/>
              <a:gd name="connsiteY1533" fmla="*/ 4861416 h 6858000"/>
              <a:gd name="connsiteX1534" fmla="*/ 5159255 w 6530564"/>
              <a:gd name="connsiteY1534" fmla="*/ 4863817 h 6858000"/>
              <a:gd name="connsiteX1535" fmla="*/ 5154217 w 6530564"/>
              <a:gd name="connsiteY1535" fmla="*/ 4869499 h 6858000"/>
              <a:gd name="connsiteX1536" fmla="*/ 5139981 w 6530564"/>
              <a:gd name="connsiteY1536" fmla="*/ 4883264 h 6858000"/>
              <a:gd name="connsiteX1537" fmla="*/ 5089836 w 6530564"/>
              <a:gd name="connsiteY1537" fmla="*/ 4926080 h 6858000"/>
              <a:gd name="connsiteX1538" fmla="*/ 5068160 w 6530564"/>
              <a:gd name="connsiteY1538" fmla="*/ 4941369 h 6858000"/>
              <a:gd name="connsiteX1539" fmla="*/ 5019772 w 6530564"/>
              <a:gd name="connsiteY1539" fmla="*/ 4977623 h 6858000"/>
              <a:gd name="connsiteX1540" fmla="*/ 5020651 w 6530564"/>
              <a:gd name="connsiteY1540" fmla="*/ 4974342 h 6858000"/>
              <a:gd name="connsiteX1541" fmla="*/ 5011455 w 6530564"/>
              <a:gd name="connsiteY1541" fmla="*/ 4982425 h 6858000"/>
              <a:gd name="connsiteX1542" fmla="*/ 4305801 w 6530564"/>
              <a:gd name="connsiteY1542" fmla="*/ 5306654 h 6858000"/>
              <a:gd name="connsiteX1543" fmla="*/ 3402360 w 6530564"/>
              <a:gd name="connsiteY1543" fmla="*/ 5293105 h 6858000"/>
              <a:gd name="connsiteX1544" fmla="*/ 3404117 w 6530564"/>
              <a:gd name="connsiteY1544" fmla="*/ 5286544 h 6858000"/>
              <a:gd name="connsiteX1545" fmla="*/ 3508914 w 6530564"/>
              <a:gd name="connsiteY1545" fmla="*/ 5275951 h 6858000"/>
              <a:gd name="connsiteX1546" fmla="*/ 3496671 w 6530564"/>
              <a:gd name="connsiteY1546" fmla="*/ 5269154 h 6858000"/>
              <a:gd name="connsiteX1547" fmla="*/ 3557475 w 6530564"/>
              <a:gd name="connsiteY1547" fmla="*/ 5278414 h 6858000"/>
              <a:gd name="connsiteX1548" fmla="*/ 3604513 w 6530564"/>
              <a:gd name="connsiteY1548" fmla="*/ 5273439 h 6858000"/>
              <a:gd name="connsiteX1549" fmla="*/ 3573468 w 6530564"/>
              <a:gd name="connsiteY1549" fmla="*/ 5258088 h 6858000"/>
              <a:gd name="connsiteX1550" fmla="*/ 3577628 w 6530564"/>
              <a:gd name="connsiteY1550" fmla="*/ 5255687 h 6858000"/>
              <a:gd name="connsiteX1551" fmla="*/ 3580907 w 6530564"/>
              <a:gd name="connsiteY1551" fmla="*/ 5256567 h 6858000"/>
              <a:gd name="connsiteX1552" fmla="*/ 3584189 w 6530564"/>
              <a:gd name="connsiteY1552" fmla="*/ 5257445 h 6858000"/>
              <a:gd name="connsiteX1553" fmla="*/ 3590749 w 6530564"/>
              <a:gd name="connsiteY1553" fmla="*/ 5259203 h 6858000"/>
              <a:gd name="connsiteX1554" fmla="*/ 3588347 w 6530564"/>
              <a:gd name="connsiteY1554" fmla="*/ 5255045 h 6858000"/>
              <a:gd name="connsiteX1555" fmla="*/ 3585065 w 6530564"/>
              <a:gd name="connsiteY1555" fmla="*/ 5254166 h 6858000"/>
              <a:gd name="connsiteX1556" fmla="*/ 3581787 w 6530564"/>
              <a:gd name="connsiteY1556" fmla="*/ 5253286 h 6858000"/>
              <a:gd name="connsiteX1557" fmla="*/ 3572825 w 6530564"/>
              <a:gd name="connsiteY1557" fmla="*/ 5247369 h 6858000"/>
              <a:gd name="connsiteX1558" fmla="*/ 3568666 w 6530564"/>
              <a:gd name="connsiteY1558" fmla="*/ 5249771 h 6858000"/>
              <a:gd name="connsiteX1559" fmla="*/ 3571945 w 6530564"/>
              <a:gd name="connsiteY1559" fmla="*/ 5250649 h 6858000"/>
              <a:gd name="connsiteX1560" fmla="*/ 3574346 w 6530564"/>
              <a:gd name="connsiteY1560" fmla="*/ 5254808 h 6858000"/>
              <a:gd name="connsiteX1561" fmla="*/ 3564507 w 6530564"/>
              <a:gd name="connsiteY1561" fmla="*/ 5252171 h 6858000"/>
              <a:gd name="connsiteX1562" fmla="*/ 3561226 w 6530564"/>
              <a:gd name="connsiteY1562" fmla="*/ 5251293 h 6858000"/>
              <a:gd name="connsiteX1563" fmla="*/ 3539378 w 6530564"/>
              <a:gd name="connsiteY1563" fmla="*/ 5227860 h 6858000"/>
              <a:gd name="connsiteX1564" fmla="*/ 3579620 w 6530564"/>
              <a:gd name="connsiteY1564" fmla="*/ 5235127 h 6858000"/>
              <a:gd name="connsiteX1565" fmla="*/ 3570016 w 6530564"/>
              <a:gd name="connsiteY1565" fmla="*/ 5218490 h 6858000"/>
              <a:gd name="connsiteX1566" fmla="*/ 3657531 w 6530564"/>
              <a:gd name="connsiteY1566" fmla="*/ 5206782 h 6858000"/>
              <a:gd name="connsiteX1567" fmla="*/ 3660813 w 6530564"/>
              <a:gd name="connsiteY1567" fmla="*/ 5207661 h 6858000"/>
              <a:gd name="connsiteX1568" fmla="*/ 3667372 w 6530564"/>
              <a:gd name="connsiteY1568" fmla="*/ 5209419 h 6858000"/>
              <a:gd name="connsiteX1569" fmla="*/ 3671532 w 6530564"/>
              <a:gd name="connsiteY1569" fmla="*/ 5207018 h 6858000"/>
              <a:gd name="connsiteX1570" fmla="*/ 3710251 w 6530564"/>
              <a:gd name="connsiteY1570" fmla="*/ 5206844 h 6858000"/>
              <a:gd name="connsiteX1571" fmla="*/ 3724251 w 6530564"/>
              <a:gd name="connsiteY1571" fmla="*/ 5207082 h 6858000"/>
              <a:gd name="connsiteX1572" fmla="*/ 3728411 w 6530564"/>
              <a:gd name="connsiteY1572" fmla="*/ 5204679 h 6858000"/>
              <a:gd name="connsiteX1573" fmla="*/ 3731689 w 6530564"/>
              <a:gd name="connsiteY1573" fmla="*/ 5205559 h 6858000"/>
              <a:gd name="connsiteX1574" fmla="*/ 3732569 w 6530564"/>
              <a:gd name="connsiteY1574" fmla="*/ 5202278 h 6858000"/>
              <a:gd name="connsiteX1575" fmla="*/ 3735849 w 6530564"/>
              <a:gd name="connsiteY1575" fmla="*/ 5203156 h 6858000"/>
              <a:gd name="connsiteX1576" fmla="*/ 3750729 w 6530564"/>
              <a:gd name="connsiteY1576" fmla="*/ 5200112 h 6858000"/>
              <a:gd name="connsiteX1577" fmla="*/ 3741767 w 6530564"/>
              <a:gd name="connsiteY1577" fmla="*/ 5194194 h 6858000"/>
              <a:gd name="connsiteX1578" fmla="*/ 3750085 w 6530564"/>
              <a:gd name="connsiteY1578" fmla="*/ 5189392 h 6858000"/>
              <a:gd name="connsiteX1579" fmla="*/ 3780485 w 6530564"/>
              <a:gd name="connsiteY1579" fmla="*/ 5194022 h 6858000"/>
              <a:gd name="connsiteX1580" fmla="*/ 3866245 w 6530564"/>
              <a:gd name="connsiteY1580" fmla="*/ 5188875 h 6858000"/>
              <a:gd name="connsiteX1581" fmla="*/ 3887685 w 6530564"/>
              <a:gd name="connsiteY1581" fmla="*/ 5187588 h 6858000"/>
              <a:gd name="connsiteX1582" fmla="*/ 3959442 w 6530564"/>
              <a:gd name="connsiteY1582" fmla="*/ 5182205 h 6858000"/>
              <a:gd name="connsiteX1583" fmla="*/ 3969282 w 6530564"/>
              <a:gd name="connsiteY1583" fmla="*/ 5184842 h 6858000"/>
              <a:gd name="connsiteX1584" fmla="*/ 3977601 w 6530564"/>
              <a:gd name="connsiteY1584" fmla="*/ 5180038 h 6858000"/>
              <a:gd name="connsiteX1585" fmla="*/ 3980003 w 6530564"/>
              <a:gd name="connsiteY1585" fmla="*/ 5184199 h 6858000"/>
              <a:gd name="connsiteX1586" fmla="*/ 4031200 w 6530564"/>
              <a:gd name="connsiteY1586" fmla="*/ 5176823 h 6858000"/>
              <a:gd name="connsiteX1587" fmla="*/ 4029443 w 6530564"/>
              <a:gd name="connsiteY1587" fmla="*/ 5183383 h 6858000"/>
              <a:gd name="connsiteX1588" fmla="*/ 4041919 w 6530564"/>
              <a:gd name="connsiteY1588" fmla="*/ 5176178 h 6858000"/>
              <a:gd name="connsiteX1589" fmla="*/ 4067519 w 6530564"/>
              <a:gd name="connsiteY1589" fmla="*/ 5172490 h 6858000"/>
              <a:gd name="connsiteX1590" fmla="*/ 4070798 w 6530564"/>
              <a:gd name="connsiteY1590" fmla="*/ 5173369 h 6858000"/>
              <a:gd name="connsiteX1591" fmla="*/ 4069920 w 6530564"/>
              <a:gd name="connsiteY1591" fmla="*/ 5176648 h 6858000"/>
              <a:gd name="connsiteX1592" fmla="*/ 4069041 w 6530564"/>
              <a:gd name="connsiteY1592" fmla="*/ 5179929 h 6858000"/>
              <a:gd name="connsiteX1593" fmla="*/ 4072321 w 6530564"/>
              <a:gd name="connsiteY1593" fmla="*/ 5180808 h 6858000"/>
              <a:gd name="connsiteX1594" fmla="*/ 4089601 w 6530564"/>
              <a:gd name="connsiteY1594" fmla="*/ 5181922 h 6858000"/>
              <a:gd name="connsiteX1595" fmla="*/ 4088723 w 6530564"/>
              <a:gd name="connsiteY1595" fmla="*/ 5185204 h 6858000"/>
              <a:gd name="connsiteX1596" fmla="*/ 4092003 w 6530564"/>
              <a:gd name="connsiteY1596" fmla="*/ 5186082 h 6858000"/>
              <a:gd name="connsiteX1597" fmla="*/ 4096162 w 6530564"/>
              <a:gd name="connsiteY1597" fmla="*/ 5183681 h 6858000"/>
              <a:gd name="connsiteX1598" fmla="*/ 4165519 w 6530564"/>
              <a:gd name="connsiteY1598" fmla="*/ 5174139 h 6858000"/>
              <a:gd name="connsiteX1599" fmla="*/ 4237513 w 6530564"/>
              <a:gd name="connsiteY1599" fmla="*/ 5154755 h 6858000"/>
              <a:gd name="connsiteX1600" fmla="*/ 4264671 w 6530564"/>
              <a:gd name="connsiteY1600" fmla="*/ 5150166 h 6858000"/>
              <a:gd name="connsiteX1601" fmla="*/ 4275426 w 6530564"/>
              <a:gd name="connsiteY1601" fmla="*/ 5147224 h 6858000"/>
              <a:gd name="connsiteX1602" fmla="*/ 4225547 w 6530564"/>
              <a:gd name="connsiteY1602" fmla="*/ 5155482 h 6858000"/>
              <a:gd name="connsiteX1603" fmla="*/ 3777147 w 6530564"/>
              <a:gd name="connsiteY1603" fmla="*/ 5162641 h 6858000"/>
              <a:gd name="connsiteX1604" fmla="*/ 3607202 w 6530564"/>
              <a:gd name="connsiteY1604" fmla="*/ 5141859 h 6858000"/>
              <a:gd name="connsiteX1605" fmla="*/ 3593293 w 6530564"/>
              <a:gd name="connsiteY1605" fmla="*/ 5134094 h 6858000"/>
              <a:gd name="connsiteX1606" fmla="*/ 3601266 w 6530564"/>
              <a:gd name="connsiteY1606" fmla="*/ 5128978 h 6858000"/>
              <a:gd name="connsiteX1607" fmla="*/ 4150133 w 6530564"/>
              <a:gd name="connsiteY1607" fmla="*/ 5138134 h 6858000"/>
              <a:gd name="connsiteX1608" fmla="*/ 4432718 w 6530564"/>
              <a:gd name="connsiteY1608" fmla="*/ 5085854 h 6858000"/>
              <a:gd name="connsiteX1609" fmla="*/ 4466865 w 6530564"/>
              <a:gd name="connsiteY1609" fmla="*/ 5078886 h 6858000"/>
              <a:gd name="connsiteX1610" fmla="*/ 4480356 w 6530564"/>
              <a:gd name="connsiteY1610" fmla="*/ 5069063 h 6858000"/>
              <a:gd name="connsiteX1611" fmla="*/ 4462767 w 6530564"/>
              <a:gd name="connsiteY1611" fmla="*/ 5061914 h 6858000"/>
              <a:gd name="connsiteX1612" fmla="*/ 4330679 w 6530564"/>
              <a:gd name="connsiteY1612" fmla="*/ 5094082 h 6858000"/>
              <a:gd name="connsiteX1613" fmla="*/ 4193125 w 6530564"/>
              <a:gd name="connsiteY1613" fmla="*/ 5115579 h 6858000"/>
              <a:gd name="connsiteX1614" fmla="*/ 4089964 w 6530564"/>
              <a:gd name="connsiteY1614" fmla="*/ 5124917 h 6858000"/>
              <a:gd name="connsiteX1615" fmla="*/ 4090545 w 6530564"/>
              <a:gd name="connsiteY1615" fmla="*/ 5125923 h 6858000"/>
              <a:gd name="connsiteX1616" fmla="*/ 4046787 w 6530564"/>
              <a:gd name="connsiteY1616" fmla="*/ 5131776 h 6858000"/>
              <a:gd name="connsiteX1617" fmla="*/ 4047666 w 6530564"/>
              <a:gd name="connsiteY1617" fmla="*/ 5128497 h 6858000"/>
              <a:gd name="connsiteX1618" fmla="*/ 4061664 w 6530564"/>
              <a:gd name="connsiteY1618" fmla="*/ 5128732 h 6858000"/>
              <a:gd name="connsiteX1619" fmla="*/ 4072652 w 6530564"/>
              <a:gd name="connsiteY1619" fmla="*/ 5126484 h 6858000"/>
              <a:gd name="connsiteX1620" fmla="*/ 4056543 w 6530564"/>
              <a:gd name="connsiteY1620" fmla="*/ 5127942 h 6858000"/>
              <a:gd name="connsiteX1621" fmla="*/ 4025363 w 6530564"/>
              <a:gd name="connsiteY1621" fmla="*/ 5128577 h 6858000"/>
              <a:gd name="connsiteX1622" fmla="*/ 4022586 w 6530564"/>
              <a:gd name="connsiteY1622" fmla="*/ 5131884 h 6858000"/>
              <a:gd name="connsiteX1623" fmla="*/ 4021187 w 6530564"/>
              <a:gd name="connsiteY1623" fmla="*/ 5135465 h 6858000"/>
              <a:gd name="connsiteX1624" fmla="*/ 4014626 w 6530564"/>
              <a:gd name="connsiteY1624" fmla="*/ 5133707 h 6858000"/>
              <a:gd name="connsiteX1625" fmla="*/ 4015505 w 6530564"/>
              <a:gd name="connsiteY1625" fmla="*/ 5130427 h 6858000"/>
              <a:gd name="connsiteX1626" fmla="*/ 4012226 w 6530564"/>
              <a:gd name="connsiteY1626" fmla="*/ 5129549 h 6858000"/>
              <a:gd name="connsiteX1627" fmla="*/ 4009785 w 6530564"/>
              <a:gd name="connsiteY1627" fmla="*/ 5128894 h 6858000"/>
              <a:gd name="connsiteX1628" fmla="*/ 3920985 w 6530564"/>
              <a:gd name="connsiteY1628" fmla="*/ 5130704 h 6858000"/>
              <a:gd name="connsiteX1629" fmla="*/ 3897176 w 6530564"/>
              <a:gd name="connsiteY1629" fmla="*/ 5129411 h 6858000"/>
              <a:gd name="connsiteX1630" fmla="*/ 3884467 w 6530564"/>
              <a:gd name="connsiteY1630" fmla="*/ 5133988 h 6858000"/>
              <a:gd name="connsiteX1631" fmla="*/ 3866308 w 6530564"/>
              <a:gd name="connsiteY1631" fmla="*/ 5136155 h 6858000"/>
              <a:gd name="connsiteX1632" fmla="*/ 3845748 w 6530564"/>
              <a:gd name="connsiteY1632" fmla="*/ 5134162 h 6858000"/>
              <a:gd name="connsiteX1633" fmla="*/ 3821029 w 6530564"/>
              <a:gd name="connsiteY1633" fmla="*/ 5134569 h 6858000"/>
              <a:gd name="connsiteX1634" fmla="*/ 3786467 w 6530564"/>
              <a:gd name="connsiteY1634" fmla="*/ 5132340 h 6858000"/>
              <a:gd name="connsiteX1635" fmla="*/ 3765027 w 6530564"/>
              <a:gd name="connsiteY1635" fmla="*/ 5133628 h 6858000"/>
              <a:gd name="connsiteX1636" fmla="*/ 3761746 w 6530564"/>
              <a:gd name="connsiteY1636" fmla="*/ 5132748 h 6858000"/>
              <a:gd name="connsiteX1637" fmla="*/ 3733748 w 6530564"/>
              <a:gd name="connsiteY1637" fmla="*/ 5132278 h 6858000"/>
              <a:gd name="connsiteX1638" fmla="*/ 3709028 w 6530564"/>
              <a:gd name="connsiteY1638" fmla="*/ 5132686 h 6858000"/>
              <a:gd name="connsiteX1639" fmla="*/ 3698308 w 6530564"/>
              <a:gd name="connsiteY1639" fmla="*/ 5133328 h 6858000"/>
              <a:gd name="connsiteX1640" fmla="*/ 3695027 w 6530564"/>
              <a:gd name="connsiteY1640" fmla="*/ 5132450 h 6858000"/>
              <a:gd name="connsiteX1641" fmla="*/ 3686065 w 6530564"/>
              <a:gd name="connsiteY1641" fmla="*/ 5126532 h 6858000"/>
              <a:gd name="connsiteX1642" fmla="*/ 3682787 w 6530564"/>
              <a:gd name="connsiteY1642" fmla="*/ 5125654 h 6858000"/>
              <a:gd name="connsiteX1643" fmla="*/ 3675347 w 6530564"/>
              <a:gd name="connsiteY1643" fmla="*/ 5127176 h 6858000"/>
              <a:gd name="connsiteX1644" fmla="*/ 3674467 w 6530564"/>
              <a:gd name="connsiteY1644" fmla="*/ 5130457 h 6858000"/>
              <a:gd name="connsiteX1645" fmla="*/ 3658065 w 6530564"/>
              <a:gd name="connsiteY1645" fmla="*/ 5126062 h 6858000"/>
              <a:gd name="connsiteX1646" fmla="*/ 3653907 w 6530564"/>
              <a:gd name="connsiteY1646" fmla="*/ 5128463 h 6858000"/>
              <a:gd name="connsiteX1647" fmla="*/ 3657187 w 6530564"/>
              <a:gd name="connsiteY1647" fmla="*/ 5129341 h 6858000"/>
              <a:gd name="connsiteX1648" fmla="*/ 3674467 w 6530564"/>
              <a:gd name="connsiteY1648" fmla="*/ 5130457 h 6858000"/>
              <a:gd name="connsiteX1649" fmla="*/ 3673588 w 6530564"/>
              <a:gd name="connsiteY1649" fmla="*/ 5133737 h 6858000"/>
              <a:gd name="connsiteX1650" fmla="*/ 3667027 w 6530564"/>
              <a:gd name="connsiteY1650" fmla="*/ 5131978 h 6858000"/>
              <a:gd name="connsiteX1651" fmla="*/ 3663747 w 6530564"/>
              <a:gd name="connsiteY1651" fmla="*/ 5131100 h 6858000"/>
              <a:gd name="connsiteX1652" fmla="*/ 3653027 w 6530564"/>
              <a:gd name="connsiteY1652" fmla="*/ 5131744 h 6858000"/>
              <a:gd name="connsiteX1653" fmla="*/ 3639907 w 6530564"/>
              <a:gd name="connsiteY1653" fmla="*/ 5128227 h 6858000"/>
              <a:gd name="connsiteX1654" fmla="*/ 3644067 w 6530564"/>
              <a:gd name="connsiteY1654" fmla="*/ 5125825 h 6858000"/>
              <a:gd name="connsiteX1655" fmla="*/ 3637506 w 6530564"/>
              <a:gd name="connsiteY1655" fmla="*/ 5124069 h 6858000"/>
              <a:gd name="connsiteX1656" fmla="*/ 3630945 w 6530564"/>
              <a:gd name="connsiteY1656" fmla="*/ 5122310 h 6858000"/>
              <a:gd name="connsiteX1657" fmla="*/ 3620224 w 6530564"/>
              <a:gd name="connsiteY1657" fmla="*/ 5122954 h 6858000"/>
              <a:gd name="connsiteX1658" fmla="*/ 3613665 w 6530564"/>
              <a:gd name="connsiteY1658" fmla="*/ 5121196 h 6858000"/>
              <a:gd name="connsiteX1659" fmla="*/ 3609505 w 6530564"/>
              <a:gd name="connsiteY1659" fmla="*/ 5123597 h 6858000"/>
              <a:gd name="connsiteX1660" fmla="*/ 3598785 w 6530564"/>
              <a:gd name="connsiteY1660" fmla="*/ 5124241 h 6858000"/>
              <a:gd name="connsiteX1661" fmla="*/ 3592225 w 6530564"/>
              <a:gd name="connsiteY1661" fmla="*/ 5122483 h 6858000"/>
              <a:gd name="connsiteX1662" fmla="*/ 3589823 w 6530564"/>
              <a:gd name="connsiteY1662" fmla="*/ 5118324 h 6858000"/>
              <a:gd name="connsiteX1663" fmla="*/ 3585664 w 6530564"/>
              <a:gd name="connsiteY1663" fmla="*/ 5120726 h 6858000"/>
              <a:gd name="connsiteX1664" fmla="*/ 3579982 w 6530564"/>
              <a:gd name="connsiteY1664" fmla="*/ 5115687 h 6858000"/>
              <a:gd name="connsiteX1665" fmla="*/ 3572542 w 6530564"/>
              <a:gd name="connsiteY1665" fmla="*/ 5117210 h 6858000"/>
              <a:gd name="connsiteX1666" fmla="*/ 3574945 w 6530564"/>
              <a:gd name="connsiteY1666" fmla="*/ 5121368 h 6858000"/>
              <a:gd name="connsiteX1667" fmla="*/ 3565103 w 6530564"/>
              <a:gd name="connsiteY1667" fmla="*/ 5118731 h 6858000"/>
              <a:gd name="connsiteX1668" fmla="*/ 3561823 w 6530564"/>
              <a:gd name="connsiteY1668" fmla="*/ 5117852 h 6858000"/>
              <a:gd name="connsiteX1669" fmla="*/ 3547823 w 6530564"/>
              <a:gd name="connsiteY1669" fmla="*/ 5117617 h 6858000"/>
              <a:gd name="connsiteX1670" fmla="*/ 3534703 w 6530564"/>
              <a:gd name="connsiteY1670" fmla="*/ 5114101 h 6858000"/>
              <a:gd name="connsiteX1671" fmla="*/ 3524861 w 6530564"/>
              <a:gd name="connsiteY1671" fmla="*/ 5111464 h 6858000"/>
              <a:gd name="connsiteX1672" fmla="*/ 3505180 w 6530564"/>
              <a:gd name="connsiteY1672" fmla="*/ 5106191 h 6858000"/>
              <a:gd name="connsiteX1673" fmla="*/ 3496218 w 6530564"/>
              <a:gd name="connsiteY1673" fmla="*/ 5100273 h 6858000"/>
              <a:gd name="connsiteX1674" fmla="*/ 3500377 w 6530564"/>
              <a:gd name="connsiteY1674" fmla="*/ 5097872 h 6858000"/>
              <a:gd name="connsiteX1675" fmla="*/ 3504537 w 6530564"/>
              <a:gd name="connsiteY1675" fmla="*/ 5095471 h 6858000"/>
              <a:gd name="connsiteX1676" fmla="*/ 3501256 w 6530564"/>
              <a:gd name="connsiteY1676" fmla="*/ 5094592 h 6858000"/>
              <a:gd name="connsiteX1677" fmla="*/ 3497975 w 6530564"/>
              <a:gd name="connsiteY1677" fmla="*/ 5093714 h 6858000"/>
              <a:gd name="connsiteX1678" fmla="*/ 3493817 w 6530564"/>
              <a:gd name="connsiteY1678" fmla="*/ 5096115 h 6858000"/>
              <a:gd name="connsiteX1679" fmla="*/ 3489659 w 6530564"/>
              <a:gd name="connsiteY1679" fmla="*/ 5098516 h 6858000"/>
              <a:gd name="connsiteX1680" fmla="*/ 3488778 w 6530564"/>
              <a:gd name="connsiteY1680" fmla="*/ 5101796 h 6858000"/>
              <a:gd name="connsiteX1681" fmla="*/ 3504301 w 6530564"/>
              <a:gd name="connsiteY1681" fmla="*/ 5109471 h 6858000"/>
              <a:gd name="connsiteX1682" fmla="*/ 3507581 w 6530564"/>
              <a:gd name="connsiteY1682" fmla="*/ 5110349 h 6858000"/>
              <a:gd name="connsiteX1683" fmla="*/ 3520701 w 6530564"/>
              <a:gd name="connsiteY1683" fmla="*/ 5113865 h 6858000"/>
              <a:gd name="connsiteX1684" fmla="*/ 3527262 w 6530564"/>
              <a:gd name="connsiteY1684" fmla="*/ 5115624 h 6858000"/>
              <a:gd name="connsiteX1685" fmla="*/ 3509983 w 6530564"/>
              <a:gd name="connsiteY1685" fmla="*/ 5114509 h 6858000"/>
              <a:gd name="connsiteX1686" fmla="*/ 3489421 w 6530564"/>
              <a:gd name="connsiteY1686" fmla="*/ 5112516 h 6858000"/>
              <a:gd name="connsiteX1687" fmla="*/ 3483740 w 6530564"/>
              <a:gd name="connsiteY1687" fmla="*/ 5107478 h 6858000"/>
              <a:gd name="connsiteX1688" fmla="*/ 3477179 w 6530564"/>
              <a:gd name="connsiteY1688" fmla="*/ 5105719 h 6858000"/>
              <a:gd name="connsiteX1689" fmla="*/ 3460778 w 6530564"/>
              <a:gd name="connsiteY1689" fmla="*/ 5101325 h 6858000"/>
              <a:gd name="connsiteX1690" fmla="*/ 3464938 w 6530564"/>
              <a:gd name="connsiteY1690" fmla="*/ 5098924 h 6858000"/>
              <a:gd name="connsiteX1691" fmla="*/ 3465816 w 6530564"/>
              <a:gd name="connsiteY1691" fmla="*/ 5095643 h 6858000"/>
              <a:gd name="connsiteX1692" fmla="*/ 3462537 w 6530564"/>
              <a:gd name="connsiteY1692" fmla="*/ 5094765 h 6858000"/>
              <a:gd name="connsiteX1693" fmla="*/ 3459257 w 6530564"/>
              <a:gd name="connsiteY1693" fmla="*/ 5093886 h 6858000"/>
              <a:gd name="connsiteX1694" fmla="*/ 3455097 w 6530564"/>
              <a:gd name="connsiteY1694" fmla="*/ 5096287 h 6858000"/>
              <a:gd name="connsiteX1695" fmla="*/ 3451816 w 6530564"/>
              <a:gd name="connsiteY1695" fmla="*/ 5095409 h 6858000"/>
              <a:gd name="connsiteX1696" fmla="*/ 3448536 w 6530564"/>
              <a:gd name="connsiteY1696" fmla="*/ 5094529 h 6858000"/>
              <a:gd name="connsiteX1697" fmla="*/ 3434537 w 6530564"/>
              <a:gd name="connsiteY1697" fmla="*/ 5094294 h 6858000"/>
              <a:gd name="connsiteX1698" fmla="*/ 3418134 w 6530564"/>
              <a:gd name="connsiteY1698" fmla="*/ 5089898 h 6858000"/>
              <a:gd name="connsiteX1699" fmla="*/ 3415734 w 6530564"/>
              <a:gd name="connsiteY1699" fmla="*/ 5085739 h 6858000"/>
              <a:gd name="connsiteX1700" fmla="*/ 3419893 w 6530564"/>
              <a:gd name="connsiteY1700" fmla="*/ 5083337 h 6858000"/>
              <a:gd name="connsiteX1701" fmla="*/ 3460135 w 6530564"/>
              <a:gd name="connsiteY1701" fmla="*/ 5090605 h 6858000"/>
              <a:gd name="connsiteX1702" fmla="*/ 3463417 w 6530564"/>
              <a:gd name="connsiteY1702" fmla="*/ 5091485 h 6858000"/>
              <a:gd name="connsiteX1703" fmla="*/ 3461014 w 6530564"/>
              <a:gd name="connsiteY1703" fmla="*/ 5087326 h 6858000"/>
              <a:gd name="connsiteX1704" fmla="*/ 3420771 w 6530564"/>
              <a:gd name="connsiteY1704" fmla="*/ 5080058 h 6858000"/>
              <a:gd name="connsiteX1705" fmla="*/ 3416848 w 6530564"/>
              <a:gd name="connsiteY1705" fmla="*/ 5068459 h 6858000"/>
              <a:gd name="connsiteX1706" fmla="*/ 3382522 w 6530564"/>
              <a:gd name="connsiteY1706" fmla="*/ 5052230 h 6858000"/>
              <a:gd name="connsiteX1707" fmla="*/ 3258344 w 6530564"/>
              <a:gd name="connsiteY1707" fmla="*/ 4990831 h 6858000"/>
              <a:gd name="connsiteX1708" fmla="*/ 3255064 w 6530564"/>
              <a:gd name="connsiteY1708" fmla="*/ 4989952 h 6858000"/>
              <a:gd name="connsiteX1709" fmla="*/ 3251783 w 6530564"/>
              <a:gd name="connsiteY1709" fmla="*/ 4989072 h 6858000"/>
              <a:gd name="connsiteX1710" fmla="*/ 3254186 w 6530564"/>
              <a:gd name="connsiteY1710" fmla="*/ 4993232 h 6858000"/>
              <a:gd name="connsiteX1711" fmla="*/ 3375085 w 6530564"/>
              <a:gd name="connsiteY1711" fmla="*/ 5053753 h 6858000"/>
              <a:gd name="connsiteX1712" fmla="*/ 3371803 w 6530564"/>
              <a:gd name="connsiteY1712" fmla="*/ 5052874 h 6858000"/>
              <a:gd name="connsiteX1713" fmla="*/ 3376606 w 6530564"/>
              <a:gd name="connsiteY1713" fmla="*/ 5061192 h 6858000"/>
              <a:gd name="connsiteX1714" fmla="*/ 3366767 w 6530564"/>
              <a:gd name="connsiteY1714" fmla="*/ 5058555 h 6858000"/>
              <a:gd name="connsiteX1715" fmla="*/ 3367645 w 6530564"/>
              <a:gd name="connsiteY1715" fmla="*/ 5055275 h 6858000"/>
              <a:gd name="connsiteX1716" fmla="*/ 3364364 w 6530564"/>
              <a:gd name="connsiteY1716" fmla="*/ 5054397 h 6858000"/>
              <a:gd name="connsiteX1717" fmla="*/ 3361083 w 6530564"/>
              <a:gd name="connsiteY1717" fmla="*/ 5053517 h 6858000"/>
              <a:gd name="connsiteX1718" fmla="*/ 3360205 w 6530564"/>
              <a:gd name="connsiteY1718" fmla="*/ 5056798 h 6858000"/>
              <a:gd name="connsiteX1719" fmla="*/ 3344683 w 6530564"/>
              <a:gd name="connsiteY1719" fmla="*/ 5049123 h 6858000"/>
              <a:gd name="connsiteX1720" fmla="*/ 3338122 w 6530564"/>
              <a:gd name="connsiteY1720" fmla="*/ 5047364 h 6858000"/>
              <a:gd name="connsiteX1721" fmla="*/ 3328281 w 6530564"/>
              <a:gd name="connsiteY1721" fmla="*/ 5044727 h 6858000"/>
              <a:gd name="connsiteX1722" fmla="*/ 3325001 w 6530564"/>
              <a:gd name="connsiteY1722" fmla="*/ 5043849 h 6858000"/>
              <a:gd name="connsiteX1723" fmla="*/ 3322599 w 6530564"/>
              <a:gd name="connsiteY1723" fmla="*/ 5039690 h 6858000"/>
              <a:gd name="connsiteX1724" fmla="*/ 3316040 w 6530564"/>
              <a:gd name="connsiteY1724" fmla="*/ 5037932 h 6858000"/>
              <a:gd name="connsiteX1725" fmla="*/ 3311880 w 6530564"/>
              <a:gd name="connsiteY1725" fmla="*/ 5040333 h 6858000"/>
              <a:gd name="connsiteX1726" fmla="*/ 3233153 w 6530564"/>
              <a:gd name="connsiteY1726" fmla="*/ 5019238 h 6858000"/>
              <a:gd name="connsiteX1727" fmla="*/ 3198829 w 6530564"/>
              <a:gd name="connsiteY1727" fmla="*/ 5003009 h 6858000"/>
              <a:gd name="connsiteX1728" fmla="*/ 3201230 w 6530564"/>
              <a:gd name="connsiteY1728" fmla="*/ 5007168 h 6858000"/>
              <a:gd name="connsiteX1729" fmla="*/ 3137383 w 6530564"/>
              <a:gd name="connsiteY1729" fmla="*/ 4983030 h 6858000"/>
              <a:gd name="connsiteX1730" fmla="*/ 3133223 w 6530564"/>
              <a:gd name="connsiteY1730" fmla="*/ 4985431 h 6858000"/>
              <a:gd name="connsiteX1731" fmla="*/ 3117700 w 6530564"/>
              <a:gd name="connsiteY1731" fmla="*/ 4977756 h 6858000"/>
              <a:gd name="connsiteX1732" fmla="*/ 3115299 w 6530564"/>
              <a:gd name="connsiteY1732" fmla="*/ 4973596 h 6858000"/>
              <a:gd name="connsiteX1733" fmla="*/ 3107860 w 6530564"/>
              <a:gd name="connsiteY1733" fmla="*/ 4975119 h 6858000"/>
              <a:gd name="connsiteX1734" fmla="*/ 3089059 w 6530564"/>
              <a:gd name="connsiteY1734" fmla="*/ 4966565 h 6858000"/>
              <a:gd name="connsiteX1735" fmla="*/ 3085777 w 6530564"/>
              <a:gd name="connsiteY1735" fmla="*/ 4965684 h 6858000"/>
              <a:gd name="connsiteX1736" fmla="*/ 3076815 w 6530564"/>
              <a:gd name="connsiteY1736" fmla="*/ 4959768 h 6858000"/>
              <a:gd name="connsiteX1737" fmla="*/ 3073536 w 6530564"/>
              <a:gd name="connsiteY1737" fmla="*/ 4958890 h 6858000"/>
              <a:gd name="connsiteX1738" fmla="*/ 3070254 w 6530564"/>
              <a:gd name="connsiteY1738" fmla="*/ 4958011 h 6858000"/>
              <a:gd name="connsiteX1739" fmla="*/ 3018005 w 6530564"/>
              <a:gd name="connsiteY1739" fmla="*/ 4929948 h 6858000"/>
              <a:gd name="connsiteX1740" fmla="*/ 3008164 w 6530564"/>
              <a:gd name="connsiteY1740" fmla="*/ 4927311 h 6858000"/>
              <a:gd name="connsiteX1741" fmla="*/ 3004884 w 6530564"/>
              <a:gd name="connsiteY1741" fmla="*/ 4926433 h 6858000"/>
              <a:gd name="connsiteX1742" fmla="*/ 2991763 w 6530564"/>
              <a:gd name="connsiteY1742" fmla="*/ 4922918 h 6858000"/>
              <a:gd name="connsiteX1743" fmla="*/ 2959196 w 6530564"/>
              <a:gd name="connsiteY1743" fmla="*/ 4900127 h 6858000"/>
              <a:gd name="connsiteX1744" fmla="*/ 2832851 w 6530564"/>
              <a:gd name="connsiteY1744" fmla="*/ 4820566 h 6858000"/>
              <a:gd name="connsiteX1745" fmla="*/ 2829571 w 6530564"/>
              <a:gd name="connsiteY1745" fmla="*/ 4819688 h 6858000"/>
              <a:gd name="connsiteX1746" fmla="*/ 2827170 w 6530564"/>
              <a:gd name="connsiteY1746" fmla="*/ 4815530 h 6858000"/>
              <a:gd name="connsiteX1747" fmla="*/ 2790300 w 6530564"/>
              <a:gd name="connsiteY1747" fmla="*/ 4779282 h 6858000"/>
              <a:gd name="connsiteX1748" fmla="*/ 2753001 w 6530564"/>
              <a:gd name="connsiteY1748" fmla="*/ 4745754 h 6858000"/>
              <a:gd name="connsiteX1749" fmla="*/ 2753847 w 6530564"/>
              <a:gd name="connsiteY1749" fmla="*/ 4746386 h 6858000"/>
              <a:gd name="connsiteX1750" fmla="*/ 2763151 w 6530564"/>
              <a:gd name="connsiteY1750" fmla="*/ 4752669 h 6858000"/>
              <a:gd name="connsiteX1751" fmla="*/ 2768833 w 6530564"/>
              <a:gd name="connsiteY1751" fmla="*/ 4757708 h 6858000"/>
              <a:gd name="connsiteX1752" fmla="*/ 2789157 w 6530564"/>
              <a:gd name="connsiteY1752" fmla="*/ 4773703 h 6858000"/>
              <a:gd name="connsiteX1753" fmla="*/ 2824125 w 6530564"/>
              <a:gd name="connsiteY1753" fmla="*/ 4800649 h 6858000"/>
              <a:gd name="connsiteX1754" fmla="*/ 2829807 w 6530564"/>
              <a:gd name="connsiteY1754" fmla="*/ 4805687 h 6858000"/>
              <a:gd name="connsiteX1755" fmla="*/ 2835489 w 6530564"/>
              <a:gd name="connsiteY1755" fmla="*/ 4810727 h 6858000"/>
              <a:gd name="connsiteX1756" fmla="*/ 2839648 w 6530564"/>
              <a:gd name="connsiteY1756" fmla="*/ 4808324 h 6858000"/>
              <a:gd name="connsiteX1757" fmla="*/ 2829163 w 6530564"/>
              <a:gd name="connsiteY1757" fmla="*/ 4794968 h 6858000"/>
              <a:gd name="connsiteX1758" fmla="*/ 2825883 w 6530564"/>
              <a:gd name="connsiteY1758" fmla="*/ 4794088 h 6858000"/>
              <a:gd name="connsiteX1759" fmla="*/ 2773871 w 6530564"/>
              <a:gd name="connsiteY1759" fmla="*/ 4752025 h 6858000"/>
              <a:gd name="connsiteX1760" fmla="*/ 2770590 w 6530564"/>
              <a:gd name="connsiteY1760" fmla="*/ 4751147 h 6858000"/>
              <a:gd name="connsiteX1761" fmla="*/ 2757705 w 6530564"/>
              <a:gd name="connsiteY1761" fmla="*/ 4733631 h 6858000"/>
              <a:gd name="connsiteX1762" fmla="*/ 2740660 w 6530564"/>
              <a:gd name="connsiteY1762" fmla="*/ 4718516 h 6858000"/>
              <a:gd name="connsiteX1763" fmla="*/ 2706021 w 6530564"/>
              <a:gd name="connsiteY1763" fmla="*/ 4690338 h 6858000"/>
              <a:gd name="connsiteX1764" fmla="*/ 2678648 w 6530564"/>
              <a:gd name="connsiteY1764" fmla="*/ 4660537 h 6858000"/>
              <a:gd name="connsiteX1765" fmla="*/ 2682322 w 6530564"/>
              <a:gd name="connsiteY1765" fmla="*/ 4660696 h 6858000"/>
              <a:gd name="connsiteX1766" fmla="*/ 2556040 w 6530564"/>
              <a:gd name="connsiteY1766" fmla="*/ 4528415 h 6858000"/>
              <a:gd name="connsiteX1767" fmla="*/ 2556918 w 6530564"/>
              <a:gd name="connsiteY1767" fmla="*/ 4525136 h 6858000"/>
              <a:gd name="connsiteX1768" fmla="*/ 2553638 w 6530564"/>
              <a:gd name="connsiteY1768" fmla="*/ 4524257 h 6858000"/>
              <a:gd name="connsiteX1769" fmla="*/ 2550359 w 6530564"/>
              <a:gd name="connsiteY1769" fmla="*/ 4523378 h 6858000"/>
              <a:gd name="connsiteX1770" fmla="*/ 2544034 w 6530564"/>
              <a:gd name="connsiteY1770" fmla="*/ 4507619 h 6858000"/>
              <a:gd name="connsiteX1771" fmla="*/ 2505142 w 6530564"/>
              <a:gd name="connsiteY1771" fmla="*/ 4469072 h 6858000"/>
              <a:gd name="connsiteX1772" fmla="*/ 2514981 w 6530564"/>
              <a:gd name="connsiteY1772" fmla="*/ 4471709 h 6858000"/>
              <a:gd name="connsiteX1773" fmla="*/ 2494657 w 6530564"/>
              <a:gd name="connsiteY1773" fmla="*/ 4455716 h 6858000"/>
              <a:gd name="connsiteX1774" fmla="*/ 2498817 w 6530564"/>
              <a:gd name="connsiteY1774" fmla="*/ 4453313 h 6858000"/>
              <a:gd name="connsiteX1775" fmla="*/ 2453599 w 6530564"/>
              <a:gd name="connsiteY1775" fmla="*/ 4399008 h 6858000"/>
              <a:gd name="connsiteX1776" fmla="*/ 2454477 w 6530564"/>
              <a:gd name="connsiteY1776" fmla="*/ 4395729 h 6858000"/>
              <a:gd name="connsiteX1777" fmla="*/ 2424784 w 6530564"/>
              <a:gd name="connsiteY1777" fmla="*/ 4349098 h 6858000"/>
              <a:gd name="connsiteX1778" fmla="*/ 2387006 w 6530564"/>
              <a:gd name="connsiteY1778" fmla="*/ 4293271 h 6858000"/>
              <a:gd name="connsiteX1779" fmla="*/ 2372796 w 6530564"/>
              <a:gd name="connsiteY1779" fmla="*/ 4262654 h 6858000"/>
              <a:gd name="connsiteX1780" fmla="*/ 2354365 w 6530564"/>
              <a:gd name="connsiteY1780" fmla="*/ 4231786 h 6858000"/>
              <a:gd name="connsiteX1781" fmla="*/ 2357546 w 6530564"/>
              <a:gd name="connsiteY1781" fmla="*/ 4232639 h 6858000"/>
              <a:gd name="connsiteX1782" fmla="*/ 2355145 w 6530564"/>
              <a:gd name="connsiteY1782" fmla="*/ 4228480 h 6858000"/>
              <a:gd name="connsiteX1783" fmla="*/ 2349463 w 6530564"/>
              <a:gd name="connsiteY1783" fmla="*/ 4223441 h 6858000"/>
              <a:gd name="connsiteX1784" fmla="*/ 2352745 w 6530564"/>
              <a:gd name="connsiteY1784" fmla="*/ 4224320 h 6858000"/>
              <a:gd name="connsiteX1785" fmla="*/ 2338336 w 6530564"/>
              <a:gd name="connsiteY1785" fmla="*/ 4199366 h 6858000"/>
              <a:gd name="connsiteX1786" fmla="*/ 2335056 w 6530564"/>
              <a:gd name="connsiteY1786" fmla="*/ 4198486 h 6858000"/>
              <a:gd name="connsiteX1787" fmla="*/ 2329374 w 6530564"/>
              <a:gd name="connsiteY1787" fmla="*/ 4193448 h 6858000"/>
              <a:gd name="connsiteX1788" fmla="*/ 2335934 w 6530564"/>
              <a:gd name="connsiteY1788" fmla="*/ 4195206 h 6858000"/>
              <a:gd name="connsiteX1789" fmla="*/ 2328731 w 6530564"/>
              <a:gd name="connsiteY1789" fmla="*/ 4182729 h 6858000"/>
              <a:gd name="connsiteX1790" fmla="*/ 2332011 w 6530564"/>
              <a:gd name="connsiteY1790" fmla="*/ 4183607 h 6858000"/>
              <a:gd name="connsiteX1791" fmla="*/ 2335292 w 6530564"/>
              <a:gd name="connsiteY1791" fmla="*/ 4184486 h 6858000"/>
              <a:gd name="connsiteX1792" fmla="*/ 2336170 w 6530564"/>
              <a:gd name="connsiteY1792" fmla="*/ 4181206 h 6858000"/>
              <a:gd name="connsiteX1793" fmla="*/ 2329610 w 6530564"/>
              <a:gd name="connsiteY1793" fmla="*/ 4179448 h 6858000"/>
              <a:gd name="connsiteX1794" fmla="*/ 2326328 w 6530564"/>
              <a:gd name="connsiteY1794" fmla="*/ 4178569 h 6858000"/>
              <a:gd name="connsiteX1795" fmla="*/ 2323927 w 6530564"/>
              <a:gd name="connsiteY1795" fmla="*/ 4174411 h 6858000"/>
              <a:gd name="connsiteX1796" fmla="*/ 2324807 w 6530564"/>
              <a:gd name="connsiteY1796" fmla="*/ 4171130 h 6858000"/>
              <a:gd name="connsiteX1797" fmla="*/ 2325686 w 6530564"/>
              <a:gd name="connsiteY1797" fmla="*/ 4167850 h 6858000"/>
              <a:gd name="connsiteX1798" fmla="*/ 2322406 w 6530564"/>
              <a:gd name="connsiteY1798" fmla="*/ 4166970 h 6858000"/>
              <a:gd name="connsiteX1799" fmla="*/ 2319125 w 6530564"/>
              <a:gd name="connsiteY1799" fmla="*/ 4166091 h 6858000"/>
              <a:gd name="connsiteX1800" fmla="*/ 2315201 w 6530564"/>
              <a:gd name="connsiteY1800" fmla="*/ 4154494 h 6858000"/>
              <a:gd name="connsiteX1801" fmla="*/ 2318482 w 6530564"/>
              <a:gd name="connsiteY1801" fmla="*/ 4155373 h 6858000"/>
              <a:gd name="connsiteX1802" fmla="*/ 2316081 w 6530564"/>
              <a:gd name="connsiteY1802" fmla="*/ 4151212 h 6858000"/>
              <a:gd name="connsiteX1803" fmla="*/ 2313680 w 6530564"/>
              <a:gd name="connsiteY1803" fmla="*/ 4147053 h 6858000"/>
              <a:gd name="connsiteX1804" fmla="*/ 2307998 w 6530564"/>
              <a:gd name="connsiteY1804" fmla="*/ 4142015 h 6858000"/>
              <a:gd name="connsiteX1805" fmla="*/ 2311277 w 6530564"/>
              <a:gd name="connsiteY1805" fmla="*/ 4142893 h 6858000"/>
              <a:gd name="connsiteX1806" fmla="*/ 2308233 w 6530564"/>
              <a:gd name="connsiteY1806" fmla="*/ 4128016 h 6858000"/>
              <a:gd name="connsiteX1807" fmla="*/ 2314794 w 6530564"/>
              <a:gd name="connsiteY1807" fmla="*/ 4129773 h 6858000"/>
              <a:gd name="connsiteX1808" fmla="*/ 2308469 w 6530564"/>
              <a:gd name="connsiteY1808" fmla="*/ 4114014 h 6858000"/>
              <a:gd name="connsiteX1809" fmla="*/ 2311749 w 6530564"/>
              <a:gd name="connsiteY1809" fmla="*/ 4114894 h 6858000"/>
              <a:gd name="connsiteX1810" fmla="*/ 2314150 w 6530564"/>
              <a:gd name="connsiteY1810" fmla="*/ 4119054 h 6858000"/>
              <a:gd name="connsiteX1811" fmla="*/ 2317430 w 6530564"/>
              <a:gd name="connsiteY1811" fmla="*/ 4119932 h 6858000"/>
              <a:gd name="connsiteX1812" fmla="*/ 2315029 w 6530564"/>
              <a:gd name="connsiteY1812" fmla="*/ 4115773 h 6858000"/>
              <a:gd name="connsiteX1813" fmla="*/ 2312628 w 6530564"/>
              <a:gd name="connsiteY1813" fmla="*/ 4111613 h 6858000"/>
              <a:gd name="connsiteX1814" fmla="*/ 2306947 w 6530564"/>
              <a:gd name="connsiteY1814" fmla="*/ 4106575 h 6858000"/>
              <a:gd name="connsiteX1815" fmla="*/ 2305188 w 6530564"/>
              <a:gd name="connsiteY1815" fmla="*/ 4113136 h 6858000"/>
              <a:gd name="connsiteX1816" fmla="*/ 2302787 w 6530564"/>
              <a:gd name="connsiteY1816" fmla="*/ 4108977 h 6858000"/>
              <a:gd name="connsiteX1817" fmla="*/ 2287500 w 6530564"/>
              <a:gd name="connsiteY1817" fmla="*/ 4087301 h 6858000"/>
              <a:gd name="connsiteX1818" fmla="*/ 2287264 w 6530564"/>
              <a:gd name="connsiteY1818" fmla="*/ 4101302 h 6858000"/>
              <a:gd name="connsiteX1819" fmla="*/ 2280939 w 6530564"/>
              <a:gd name="connsiteY1819" fmla="*/ 4085543 h 6858000"/>
              <a:gd name="connsiteX1820" fmla="*/ 2273736 w 6530564"/>
              <a:gd name="connsiteY1820" fmla="*/ 4073065 h 6858000"/>
              <a:gd name="connsiteX1821" fmla="*/ 2272213 w 6530564"/>
              <a:gd name="connsiteY1821" fmla="*/ 4065626 h 6858000"/>
              <a:gd name="connsiteX1822" fmla="*/ 2278774 w 6530564"/>
              <a:gd name="connsiteY1822" fmla="*/ 4067385 h 6858000"/>
              <a:gd name="connsiteX1823" fmla="*/ 2269169 w 6530564"/>
              <a:gd name="connsiteY1823" fmla="*/ 4050747 h 6858000"/>
              <a:gd name="connsiteX1824" fmla="*/ 2273328 w 6530564"/>
              <a:gd name="connsiteY1824" fmla="*/ 4048346 h 6858000"/>
              <a:gd name="connsiteX1825" fmla="*/ 2275729 w 6530564"/>
              <a:gd name="connsiteY1825" fmla="*/ 4052506 h 6858000"/>
              <a:gd name="connsiteX1826" fmla="*/ 2279010 w 6530564"/>
              <a:gd name="connsiteY1826" fmla="*/ 4053384 h 6858000"/>
              <a:gd name="connsiteX1827" fmla="*/ 2279888 w 6530564"/>
              <a:gd name="connsiteY1827" fmla="*/ 4050103 h 6858000"/>
              <a:gd name="connsiteX1828" fmla="*/ 2277487 w 6530564"/>
              <a:gd name="connsiteY1828" fmla="*/ 4045945 h 6858000"/>
              <a:gd name="connsiteX1829" fmla="*/ 2274206 w 6530564"/>
              <a:gd name="connsiteY1829" fmla="*/ 4045065 h 6858000"/>
              <a:gd name="connsiteX1830" fmla="*/ 2271805 w 6530564"/>
              <a:gd name="connsiteY1830" fmla="*/ 4040907 h 6858000"/>
              <a:gd name="connsiteX1831" fmla="*/ 2269404 w 6530564"/>
              <a:gd name="connsiteY1831" fmla="*/ 4036747 h 6858000"/>
              <a:gd name="connsiteX1832" fmla="*/ 2270282 w 6530564"/>
              <a:gd name="connsiteY1832" fmla="*/ 4033467 h 6858000"/>
              <a:gd name="connsiteX1833" fmla="*/ 2267003 w 6530564"/>
              <a:gd name="connsiteY1833" fmla="*/ 4032587 h 6858000"/>
              <a:gd name="connsiteX1834" fmla="*/ 2267881 w 6530564"/>
              <a:gd name="connsiteY1834" fmla="*/ 4029308 h 6858000"/>
              <a:gd name="connsiteX1835" fmla="*/ 2271162 w 6530564"/>
              <a:gd name="connsiteY1835" fmla="*/ 4030186 h 6858000"/>
              <a:gd name="connsiteX1836" fmla="*/ 2276843 w 6530564"/>
              <a:gd name="connsiteY1836" fmla="*/ 4035224 h 6858000"/>
              <a:gd name="connsiteX1837" fmla="*/ 2281647 w 6530564"/>
              <a:gd name="connsiteY1837" fmla="*/ 4043544 h 6858000"/>
              <a:gd name="connsiteX1838" fmla="*/ 2282526 w 6530564"/>
              <a:gd name="connsiteY1838" fmla="*/ 4040263 h 6858000"/>
              <a:gd name="connsiteX1839" fmla="*/ 2280124 w 6530564"/>
              <a:gd name="connsiteY1839" fmla="*/ 4036104 h 6858000"/>
              <a:gd name="connsiteX1840" fmla="*/ 2272919 w 6530564"/>
              <a:gd name="connsiteY1840" fmla="*/ 4023625 h 6858000"/>
              <a:gd name="connsiteX1841" fmla="*/ 2269640 w 6530564"/>
              <a:gd name="connsiteY1841" fmla="*/ 4022747 h 6858000"/>
              <a:gd name="connsiteX1842" fmla="*/ 2261556 w 6530564"/>
              <a:gd name="connsiteY1842" fmla="*/ 4013550 h 6858000"/>
              <a:gd name="connsiteX1843" fmla="*/ 2240180 w 6530564"/>
              <a:gd name="connsiteY1843" fmla="*/ 3962117 h 6858000"/>
              <a:gd name="connsiteX1844" fmla="*/ 2241060 w 6530564"/>
              <a:gd name="connsiteY1844" fmla="*/ 3958836 h 6858000"/>
              <a:gd name="connsiteX1845" fmla="*/ 2238659 w 6530564"/>
              <a:gd name="connsiteY1845" fmla="*/ 3954676 h 6858000"/>
              <a:gd name="connsiteX1846" fmla="*/ 2234735 w 6530564"/>
              <a:gd name="connsiteY1846" fmla="*/ 3943079 h 6858000"/>
              <a:gd name="connsiteX1847" fmla="*/ 2232334 w 6530564"/>
              <a:gd name="connsiteY1847" fmla="*/ 3938919 h 6858000"/>
              <a:gd name="connsiteX1848" fmla="*/ 2228410 w 6530564"/>
              <a:gd name="connsiteY1848" fmla="*/ 3927321 h 6858000"/>
              <a:gd name="connsiteX1849" fmla="*/ 2224486 w 6530564"/>
              <a:gd name="connsiteY1849" fmla="*/ 3915722 h 6858000"/>
              <a:gd name="connsiteX1850" fmla="*/ 2215995 w 6530564"/>
              <a:gd name="connsiteY1850" fmla="*/ 3881804 h 6858000"/>
              <a:gd name="connsiteX1851" fmla="*/ 2195263 w 6530564"/>
              <a:gd name="connsiteY1851" fmla="*/ 3841091 h 6858000"/>
              <a:gd name="connsiteX1852" fmla="*/ 2191339 w 6530564"/>
              <a:gd name="connsiteY1852" fmla="*/ 3829493 h 6858000"/>
              <a:gd name="connsiteX1853" fmla="*/ 2188651 w 6530564"/>
              <a:gd name="connsiteY1853" fmla="*/ 3836242 h 6858000"/>
              <a:gd name="connsiteX1854" fmla="*/ 2188075 w 6530564"/>
              <a:gd name="connsiteY1854" fmla="*/ 3835811 h 6858000"/>
              <a:gd name="connsiteX1855" fmla="*/ 2194554 w 6530564"/>
              <a:gd name="connsiteY1855" fmla="*/ 3858195 h 6858000"/>
              <a:gd name="connsiteX1856" fmla="*/ 2198532 w 6530564"/>
              <a:gd name="connsiteY1856" fmla="*/ 3875169 h 6858000"/>
              <a:gd name="connsiteX1857" fmla="*/ 2200656 w 6530564"/>
              <a:gd name="connsiteY1857" fmla="*/ 3881649 h 6858000"/>
              <a:gd name="connsiteX1858" fmla="*/ 2210722 w 6530564"/>
              <a:gd name="connsiteY1858" fmla="*/ 3901486 h 6858000"/>
              <a:gd name="connsiteX1859" fmla="*/ 2217047 w 6530564"/>
              <a:gd name="connsiteY1859" fmla="*/ 3917243 h 6858000"/>
              <a:gd name="connsiteX1860" fmla="*/ 2213766 w 6530564"/>
              <a:gd name="connsiteY1860" fmla="*/ 3916364 h 6858000"/>
              <a:gd name="connsiteX1861" fmla="*/ 2214644 w 6530564"/>
              <a:gd name="connsiteY1861" fmla="*/ 3913085 h 6858000"/>
              <a:gd name="connsiteX1862" fmla="*/ 2211364 w 6530564"/>
              <a:gd name="connsiteY1862" fmla="*/ 3912205 h 6858000"/>
              <a:gd name="connsiteX1863" fmla="*/ 2210486 w 6530564"/>
              <a:gd name="connsiteY1863" fmla="*/ 3915486 h 6858000"/>
              <a:gd name="connsiteX1864" fmla="*/ 2212887 w 6530564"/>
              <a:gd name="connsiteY1864" fmla="*/ 3919646 h 6858000"/>
              <a:gd name="connsiteX1865" fmla="*/ 2222728 w 6530564"/>
              <a:gd name="connsiteY1865" fmla="*/ 3922281 h 6858000"/>
              <a:gd name="connsiteX1866" fmla="*/ 2226652 w 6530564"/>
              <a:gd name="connsiteY1866" fmla="*/ 3933880 h 6858000"/>
              <a:gd name="connsiteX1867" fmla="*/ 2224895 w 6530564"/>
              <a:gd name="connsiteY1867" fmla="*/ 3940442 h 6858000"/>
              <a:gd name="connsiteX1868" fmla="*/ 2221613 w 6530564"/>
              <a:gd name="connsiteY1868" fmla="*/ 3939563 h 6858000"/>
              <a:gd name="connsiteX1869" fmla="*/ 2224015 w 6530564"/>
              <a:gd name="connsiteY1869" fmla="*/ 3943721 h 6858000"/>
              <a:gd name="connsiteX1870" fmla="*/ 2227296 w 6530564"/>
              <a:gd name="connsiteY1870" fmla="*/ 3944601 h 6858000"/>
              <a:gd name="connsiteX1871" fmla="*/ 2232977 w 6530564"/>
              <a:gd name="connsiteY1871" fmla="*/ 3949639 h 6858000"/>
              <a:gd name="connsiteX1872" fmla="*/ 2234499 w 6530564"/>
              <a:gd name="connsiteY1872" fmla="*/ 3957077 h 6858000"/>
              <a:gd name="connsiteX1873" fmla="*/ 2233619 w 6530564"/>
              <a:gd name="connsiteY1873" fmla="*/ 3960358 h 6858000"/>
              <a:gd name="connsiteX1874" fmla="*/ 2236901 w 6530564"/>
              <a:gd name="connsiteY1874" fmla="*/ 3961237 h 6858000"/>
              <a:gd name="connsiteX1875" fmla="*/ 2239302 w 6530564"/>
              <a:gd name="connsiteY1875" fmla="*/ 3965397 h 6858000"/>
              <a:gd name="connsiteX1876" fmla="*/ 2257398 w 6530564"/>
              <a:gd name="connsiteY1876" fmla="*/ 4015951 h 6858000"/>
              <a:gd name="connsiteX1877" fmla="*/ 2259799 w 6530564"/>
              <a:gd name="connsiteY1877" fmla="*/ 4020111 h 6858000"/>
              <a:gd name="connsiteX1878" fmla="*/ 2263079 w 6530564"/>
              <a:gd name="connsiteY1878" fmla="*/ 4020990 h 6858000"/>
              <a:gd name="connsiteX1879" fmla="*/ 2262200 w 6530564"/>
              <a:gd name="connsiteY1879" fmla="*/ 4024269 h 6858000"/>
              <a:gd name="connsiteX1880" fmla="*/ 2258920 w 6530564"/>
              <a:gd name="connsiteY1880" fmla="*/ 4023391 h 6858000"/>
              <a:gd name="connsiteX1881" fmla="*/ 2261086 w 6530564"/>
              <a:gd name="connsiteY1881" fmla="*/ 4041551 h 6858000"/>
              <a:gd name="connsiteX1882" fmla="*/ 2264367 w 6530564"/>
              <a:gd name="connsiteY1882" fmla="*/ 4042429 h 6858000"/>
              <a:gd name="connsiteX1883" fmla="*/ 2255405 w 6530564"/>
              <a:gd name="connsiteY1883" fmla="*/ 4036511 h 6858000"/>
              <a:gd name="connsiteX1884" fmla="*/ 2268055 w 6530564"/>
              <a:gd name="connsiteY1884" fmla="*/ 4068027 h 6858000"/>
              <a:gd name="connsiteX1885" fmla="*/ 2276781 w 6530564"/>
              <a:gd name="connsiteY1885" fmla="*/ 4087944 h 6858000"/>
              <a:gd name="connsiteX1886" fmla="*/ 2285507 w 6530564"/>
              <a:gd name="connsiteY1886" fmla="*/ 4107863 h 6858000"/>
              <a:gd name="connsiteX1887" fmla="*/ 2303838 w 6530564"/>
              <a:gd name="connsiteY1887" fmla="*/ 4144416 h 6858000"/>
              <a:gd name="connsiteX1888" fmla="*/ 2307761 w 6530564"/>
              <a:gd name="connsiteY1888" fmla="*/ 4156015 h 6858000"/>
              <a:gd name="connsiteX1889" fmla="*/ 2312564 w 6530564"/>
              <a:gd name="connsiteY1889" fmla="*/ 4164333 h 6858000"/>
              <a:gd name="connsiteX1890" fmla="*/ 2314087 w 6530564"/>
              <a:gd name="connsiteY1890" fmla="*/ 4171772 h 6858000"/>
              <a:gd name="connsiteX1891" fmla="*/ 2321291 w 6530564"/>
              <a:gd name="connsiteY1891" fmla="*/ 4184250 h 6858000"/>
              <a:gd name="connsiteX1892" fmla="*/ 2325215 w 6530564"/>
              <a:gd name="connsiteY1892" fmla="*/ 4195849 h 6858000"/>
              <a:gd name="connsiteX1893" fmla="*/ 2333297 w 6530564"/>
              <a:gd name="connsiteY1893" fmla="*/ 4205047 h 6858000"/>
              <a:gd name="connsiteX1894" fmla="*/ 2332419 w 6530564"/>
              <a:gd name="connsiteY1894" fmla="*/ 4208327 h 6858000"/>
              <a:gd name="connsiteX1895" fmla="*/ 2391338 w 6530564"/>
              <a:gd name="connsiteY1895" fmla="*/ 4329589 h 6858000"/>
              <a:gd name="connsiteX1896" fmla="*/ 2390458 w 6530564"/>
              <a:gd name="connsiteY1896" fmla="*/ 4332868 h 6858000"/>
              <a:gd name="connsiteX1897" fmla="*/ 2389579 w 6530564"/>
              <a:gd name="connsiteY1897" fmla="*/ 4336150 h 6858000"/>
              <a:gd name="connsiteX1898" fmla="*/ 2384777 w 6530564"/>
              <a:gd name="connsiteY1898" fmla="*/ 4327831 h 6858000"/>
              <a:gd name="connsiteX1899" fmla="*/ 2379973 w 6530564"/>
              <a:gd name="connsiteY1899" fmla="*/ 4319511 h 6858000"/>
              <a:gd name="connsiteX1900" fmla="*/ 2375173 w 6530564"/>
              <a:gd name="connsiteY1900" fmla="*/ 4311195 h 6858000"/>
              <a:gd name="connsiteX1901" fmla="*/ 2371891 w 6530564"/>
              <a:gd name="connsiteY1901" fmla="*/ 4310315 h 6858000"/>
              <a:gd name="connsiteX1902" fmla="*/ 2359884 w 6530564"/>
              <a:gd name="connsiteY1902" fmla="*/ 4289519 h 6858000"/>
              <a:gd name="connsiteX1903" fmla="*/ 2356605 w 6530564"/>
              <a:gd name="connsiteY1903" fmla="*/ 4288639 h 6858000"/>
              <a:gd name="connsiteX1904" fmla="*/ 2355725 w 6530564"/>
              <a:gd name="connsiteY1904" fmla="*/ 4291921 h 6858000"/>
              <a:gd name="connsiteX1905" fmla="*/ 2358127 w 6530564"/>
              <a:gd name="connsiteY1905" fmla="*/ 4296080 h 6858000"/>
              <a:gd name="connsiteX1906" fmla="*/ 2360528 w 6530564"/>
              <a:gd name="connsiteY1906" fmla="*/ 4300238 h 6858000"/>
              <a:gd name="connsiteX1907" fmla="*/ 2362929 w 6530564"/>
              <a:gd name="connsiteY1907" fmla="*/ 4304398 h 6858000"/>
              <a:gd name="connsiteX1908" fmla="*/ 2367731 w 6530564"/>
              <a:gd name="connsiteY1908" fmla="*/ 4312715 h 6858000"/>
              <a:gd name="connsiteX1909" fmla="*/ 2359695 w 6530564"/>
              <a:gd name="connsiteY1909" fmla="*/ 4299246 h 6858000"/>
              <a:gd name="connsiteX1910" fmla="*/ 2353339 w 6530564"/>
              <a:gd name="connsiteY1910" fmla="*/ 4287828 h 6858000"/>
              <a:gd name="connsiteX1911" fmla="*/ 2353323 w 6530564"/>
              <a:gd name="connsiteY1911" fmla="*/ 4287760 h 6858000"/>
              <a:gd name="connsiteX1912" fmla="*/ 2353292 w 6530564"/>
              <a:gd name="connsiteY1912" fmla="*/ 4287741 h 6858000"/>
              <a:gd name="connsiteX1913" fmla="*/ 2352724 w 6530564"/>
              <a:gd name="connsiteY1913" fmla="*/ 4286721 h 6858000"/>
              <a:gd name="connsiteX1914" fmla="*/ 2358361 w 6530564"/>
              <a:gd name="connsiteY1914" fmla="*/ 4282080 h 6858000"/>
              <a:gd name="connsiteX1915" fmla="*/ 2331068 w 6530564"/>
              <a:gd name="connsiteY1915" fmla="*/ 4239607 h 6858000"/>
              <a:gd name="connsiteX1916" fmla="*/ 2330190 w 6530564"/>
              <a:gd name="connsiteY1916" fmla="*/ 4242888 h 6858000"/>
              <a:gd name="connsiteX1917" fmla="*/ 2322985 w 6530564"/>
              <a:gd name="connsiteY1917" fmla="*/ 4230410 h 6858000"/>
              <a:gd name="connsiteX1918" fmla="*/ 2323865 w 6530564"/>
              <a:gd name="connsiteY1918" fmla="*/ 4227129 h 6858000"/>
              <a:gd name="connsiteX1919" fmla="*/ 2320584 w 6530564"/>
              <a:gd name="connsiteY1919" fmla="*/ 4226251 h 6858000"/>
              <a:gd name="connsiteX1920" fmla="*/ 2321464 w 6530564"/>
              <a:gd name="connsiteY1920" fmla="*/ 4222972 h 6858000"/>
              <a:gd name="connsiteX1921" fmla="*/ 2316660 w 6530564"/>
              <a:gd name="connsiteY1921" fmla="*/ 4214652 h 6858000"/>
              <a:gd name="connsiteX1922" fmla="*/ 2310979 w 6530564"/>
              <a:gd name="connsiteY1922" fmla="*/ 4209615 h 6858000"/>
              <a:gd name="connsiteX1923" fmla="*/ 2308578 w 6530564"/>
              <a:gd name="connsiteY1923" fmla="*/ 4205456 h 6858000"/>
              <a:gd name="connsiteX1924" fmla="*/ 2301373 w 6530564"/>
              <a:gd name="connsiteY1924" fmla="*/ 4192977 h 6858000"/>
              <a:gd name="connsiteX1925" fmla="*/ 2298093 w 6530564"/>
              <a:gd name="connsiteY1925" fmla="*/ 4192099 h 6858000"/>
              <a:gd name="connsiteX1926" fmla="*/ 2295692 w 6530564"/>
              <a:gd name="connsiteY1926" fmla="*/ 4187939 h 6858000"/>
              <a:gd name="connsiteX1927" fmla="*/ 2277360 w 6530564"/>
              <a:gd name="connsiteY1927" fmla="*/ 4151385 h 6858000"/>
              <a:gd name="connsiteX1928" fmla="*/ 2281520 w 6530564"/>
              <a:gd name="connsiteY1928" fmla="*/ 4148984 h 6858000"/>
              <a:gd name="connsiteX1929" fmla="*/ 2283921 w 6530564"/>
              <a:gd name="connsiteY1929" fmla="*/ 4153142 h 6858000"/>
              <a:gd name="connsiteX1930" fmla="*/ 2286322 w 6530564"/>
              <a:gd name="connsiteY1930" fmla="*/ 4157302 h 6858000"/>
              <a:gd name="connsiteX1931" fmla="*/ 2287202 w 6530564"/>
              <a:gd name="connsiteY1931" fmla="*/ 4154022 h 6858000"/>
              <a:gd name="connsiteX1932" fmla="*/ 2284799 w 6530564"/>
              <a:gd name="connsiteY1932" fmla="*/ 4149863 h 6858000"/>
              <a:gd name="connsiteX1933" fmla="*/ 2282398 w 6530564"/>
              <a:gd name="connsiteY1933" fmla="*/ 4145704 h 6858000"/>
              <a:gd name="connsiteX1934" fmla="*/ 2279118 w 6530564"/>
              <a:gd name="connsiteY1934" fmla="*/ 4144824 h 6858000"/>
              <a:gd name="connsiteX1935" fmla="*/ 2275837 w 6530564"/>
              <a:gd name="connsiteY1935" fmla="*/ 4143945 h 6858000"/>
              <a:gd name="connsiteX1936" fmla="*/ 2260788 w 6530564"/>
              <a:gd name="connsiteY1936" fmla="*/ 4108270 h 6858000"/>
              <a:gd name="connsiteX1937" fmla="*/ 2257507 w 6530564"/>
              <a:gd name="connsiteY1937" fmla="*/ 4107391 h 6858000"/>
              <a:gd name="connsiteX1938" fmla="*/ 2229163 w 6530564"/>
              <a:gd name="connsiteY1938" fmla="*/ 4029480 h 6858000"/>
              <a:gd name="connsiteX1939" fmla="*/ 2191448 w 6530564"/>
              <a:gd name="connsiteY1939" fmla="*/ 3920932 h 6858000"/>
              <a:gd name="connsiteX1940" fmla="*/ 2183600 w 6530564"/>
              <a:gd name="connsiteY1940" fmla="*/ 3897734 h 6858000"/>
              <a:gd name="connsiteX1941" fmla="*/ 2184480 w 6530564"/>
              <a:gd name="connsiteY1941" fmla="*/ 3894454 h 6858000"/>
              <a:gd name="connsiteX1942" fmla="*/ 2183836 w 6530564"/>
              <a:gd name="connsiteY1942" fmla="*/ 3883736 h 6858000"/>
              <a:gd name="connsiteX1943" fmla="*/ 2181435 w 6530564"/>
              <a:gd name="connsiteY1943" fmla="*/ 3879574 h 6858000"/>
              <a:gd name="connsiteX1944" fmla="*/ 2180556 w 6530564"/>
              <a:gd name="connsiteY1944" fmla="*/ 3882855 h 6858000"/>
              <a:gd name="connsiteX1945" fmla="*/ 2164217 w 6530564"/>
              <a:gd name="connsiteY1945" fmla="*/ 3825741 h 6858000"/>
              <a:gd name="connsiteX1946" fmla="*/ 2151803 w 6530564"/>
              <a:gd name="connsiteY1946" fmla="*/ 3780225 h 6858000"/>
              <a:gd name="connsiteX1947" fmla="*/ 2151319 w 6530564"/>
              <a:gd name="connsiteY1947" fmla="*/ 3777854 h 6858000"/>
              <a:gd name="connsiteX1948" fmla="*/ 2151009 w 6530564"/>
              <a:gd name="connsiteY1948" fmla="*/ 3776873 h 6858000"/>
              <a:gd name="connsiteX1949" fmla="*/ 2132922 w 6530564"/>
              <a:gd name="connsiteY1949" fmla="*/ 3694412 h 6858000"/>
              <a:gd name="connsiteX1950" fmla="*/ 2132655 w 6530564"/>
              <a:gd name="connsiteY1950" fmla="*/ 3694230 h 6858000"/>
              <a:gd name="connsiteX1951" fmla="*/ 2130626 w 6530564"/>
              <a:gd name="connsiteY1951" fmla="*/ 3683943 h 6858000"/>
              <a:gd name="connsiteX1952" fmla="*/ 2101976 w 6530564"/>
              <a:gd name="connsiteY1952" fmla="*/ 3553318 h 6858000"/>
              <a:gd name="connsiteX1953" fmla="*/ 2087236 w 6530564"/>
              <a:gd name="connsiteY1953" fmla="*/ 3095430 h 6858000"/>
              <a:gd name="connsiteX1954" fmla="*/ 2061056 w 6530564"/>
              <a:gd name="connsiteY1954" fmla="*/ 3512229 h 6858000"/>
              <a:gd name="connsiteX1955" fmla="*/ 2059495 w 6530564"/>
              <a:gd name="connsiteY1955" fmla="*/ 3512181 h 6858000"/>
              <a:gd name="connsiteX1956" fmla="*/ 2065891 w 6530564"/>
              <a:gd name="connsiteY1956" fmla="*/ 3549772 h 6858000"/>
              <a:gd name="connsiteX1957" fmla="*/ 2079120 w 6530564"/>
              <a:gd name="connsiteY1957" fmla="*/ 3644728 h 6858000"/>
              <a:gd name="connsiteX1958" fmla="*/ 2083923 w 6530564"/>
              <a:gd name="connsiteY1958" fmla="*/ 3653046 h 6858000"/>
              <a:gd name="connsiteX1959" fmla="*/ 2080643 w 6530564"/>
              <a:gd name="connsiteY1959" fmla="*/ 3652168 h 6858000"/>
              <a:gd name="connsiteX1960" fmla="*/ 2093056 w 6530564"/>
              <a:gd name="connsiteY1960" fmla="*/ 3697684 h 6858000"/>
              <a:gd name="connsiteX1961" fmla="*/ 2093464 w 6530564"/>
              <a:gd name="connsiteY1961" fmla="*/ 3722403 h 6858000"/>
              <a:gd name="connsiteX1962" fmla="*/ 2100904 w 6530564"/>
              <a:gd name="connsiteY1962" fmla="*/ 3720880 h 6858000"/>
              <a:gd name="connsiteX1963" fmla="*/ 2106350 w 6530564"/>
              <a:gd name="connsiteY1963" fmla="*/ 3739919 h 6858000"/>
              <a:gd name="connsiteX1964" fmla="*/ 2100433 w 6530564"/>
              <a:gd name="connsiteY1964" fmla="*/ 3748881 h 6858000"/>
              <a:gd name="connsiteX1965" fmla="*/ 2129421 w 6530564"/>
              <a:gd name="connsiteY1965" fmla="*/ 3837513 h 6858000"/>
              <a:gd name="connsiteX1966" fmla="*/ 2130944 w 6530564"/>
              <a:gd name="connsiteY1966" fmla="*/ 3844951 h 6858000"/>
              <a:gd name="connsiteX1967" fmla="*/ 2133346 w 6530564"/>
              <a:gd name="connsiteY1967" fmla="*/ 3849111 h 6858000"/>
              <a:gd name="connsiteX1968" fmla="*/ 2134224 w 6530564"/>
              <a:gd name="connsiteY1968" fmla="*/ 3845831 h 6858000"/>
              <a:gd name="connsiteX1969" fmla="*/ 2135102 w 6530564"/>
              <a:gd name="connsiteY1969" fmla="*/ 3842550 h 6858000"/>
              <a:gd name="connsiteX1970" fmla="*/ 2165614 w 6530564"/>
              <a:gd name="connsiteY1970" fmla="*/ 3938620 h 6858000"/>
              <a:gd name="connsiteX1971" fmla="*/ 2159697 w 6530564"/>
              <a:gd name="connsiteY1971" fmla="*/ 3947583 h 6858000"/>
              <a:gd name="connsiteX1972" fmla="*/ 2219023 w 6530564"/>
              <a:gd name="connsiteY1972" fmla="*/ 4093565 h 6858000"/>
              <a:gd name="connsiteX1973" fmla="*/ 2289069 w 6530564"/>
              <a:gd name="connsiteY1973" fmla="*/ 4238901 h 6858000"/>
              <a:gd name="connsiteX1974" fmla="*/ 2269214 w 6530564"/>
              <a:gd name="connsiteY1974" fmla="*/ 4194907 h 6858000"/>
              <a:gd name="connsiteX1975" fmla="*/ 2268572 w 6530564"/>
              <a:gd name="connsiteY1975" fmla="*/ 4184188 h 6858000"/>
              <a:gd name="connsiteX1976" fmla="*/ 2224939 w 6530564"/>
              <a:gd name="connsiteY1976" fmla="*/ 4084603 h 6858000"/>
              <a:gd name="connsiteX1977" fmla="*/ 2176741 w 6530564"/>
              <a:gd name="connsiteY1977" fmla="*/ 3962696 h 6858000"/>
              <a:gd name="connsiteX1978" fmla="*/ 2176977 w 6530564"/>
              <a:gd name="connsiteY1978" fmla="*/ 3948697 h 6858000"/>
              <a:gd name="connsiteX1979" fmla="*/ 2152556 w 6530564"/>
              <a:gd name="connsiteY1979" fmla="*/ 3882385 h 6858000"/>
              <a:gd name="connsiteX1980" fmla="*/ 2154313 w 6530564"/>
              <a:gd name="connsiteY1980" fmla="*/ 3875824 h 6858000"/>
              <a:gd name="connsiteX1981" fmla="*/ 2147753 w 6530564"/>
              <a:gd name="connsiteY1981" fmla="*/ 3874066 h 6858000"/>
              <a:gd name="connsiteX1982" fmla="*/ 2128605 w 6530564"/>
              <a:gd name="connsiteY1982" fmla="*/ 3788073 h 6858000"/>
              <a:gd name="connsiteX1983" fmla="*/ 2132530 w 6530564"/>
              <a:gd name="connsiteY1983" fmla="*/ 3799672 h 6858000"/>
              <a:gd name="connsiteX1984" fmla="*/ 2145180 w 6530564"/>
              <a:gd name="connsiteY1984" fmla="*/ 3831186 h 6858000"/>
              <a:gd name="connsiteX1985" fmla="*/ 2168079 w 6530564"/>
              <a:gd name="connsiteY1985" fmla="*/ 3890059 h 6858000"/>
              <a:gd name="connsiteX1986" fmla="*/ 2169600 w 6530564"/>
              <a:gd name="connsiteY1986" fmla="*/ 3897500 h 6858000"/>
              <a:gd name="connsiteX1987" fmla="*/ 2167841 w 6530564"/>
              <a:gd name="connsiteY1987" fmla="*/ 3904059 h 6858000"/>
              <a:gd name="connsiteX1988" fmla="*/ 2179849 w 6530564"/>
              <a:gd name="connsiteY1988" fmla="*/ 3924856 h 6858000"/>
              <a:gd name="connsiteX1989" fmla="*/ 2190097 w 6530564"/>
              <a:gd name="connsiteY1989" fmla="*/ 3952213 h 6858000"/>
              <a:gd name="connsiteX1990" fmla="*/ 2201633 w 6530564"/>
              <a:gd name="connsiteY1990" fmla="*/ 4001009 h 6858000"/>
              <a:gd name="connsiteX1991" fmla="*/ 2204914 w 6530564"/>
              <a:gd name="connsiteY1991" fmla="*/ 4001887 h 6858000"/>
              <a:gd name="connsiteX1992" fmla="*/ 2211239 w 6530564"/>
              <a:gd name="connsiteY1992" fmla="*/ 4017646 h 6858000"/>
              <a:gd name="connsiteX1993" fmla="*/ 2213640 w 6530564"/>
              <a:gd name="connsiteY1993" fmla="*/ 4021805 h 6858000"/>
              <a:gd name="connsiteX1994" fmla="*/ 2226290 w 6530564"/>
              <a:gd name="connsiteY1994" fmla="*/ 4053321 h 6858000"/>
              <a:gd name="connsiteX1995" fmla="*/ 2232615 w 6530564"/>
              <a:gd name="connsiteY1995" fmla="*/ 4069080 h 6858000"/>
              <a:gd name="connsiteX1996" fmla="*/ 2251590 w 6530564"/>
              <a:gd name="connsiteY1996" fmla="*/ 4116353 h 6858000"/>
              <a:gd name="connsiteX1997" fmla="*/ 2260316 w 6530564"/>
              <a:gd name="connsiteY1997" fmla="*/ 4136270 h 6858000"/>
              <a:gd name="connsiteX1998" fmla="*/ 2259437 w 6530564"/>
              <a:gd name="connsiteY1998" fmla="*/ 4139550 h 6858000"/>
              <a:gd name="connsiteX1999" fmla="*/ 2261839 w 6530564"/>
              <a:gd name="connsiteY1999" fmla="*/ 4143710 h 6858000"/>
              <a:gd name="connsiteX2000" fmla="*/ 2265118 w 6530564"/>
              <a:gd name="connsiteY2000" fmla="*/ 4144590 h 6858000"/>
              <a:gd name="connsiteX2001" fmla="*/ 2264239 w 6530564"/>
              <a:gd name="connsiteY2001" fmla="*/ 4147869 h 6858000"/>
              <a:gd name="connsiteX2002" fmla="*/ 2303304 w 6530564"/>
              <a:gd name="connsiteY2002" fmla="*/ 4225136 h 6858000"/>
              <a:gd name="connsiteX2003" fmla="*/ 2304827 w 6530564"/>
              <a:gd name="connsiteY2003" fmla="*/ 4232576 h 6858000"/>
              <a:gd name="connsiteX2004" fmla="*/ 2303948 w 6530564"/>
              <a:gd name="connsiteY2004" fmla="*/ 4235857 h 6858000"/>
              <a:gd name="connsiteX2005" fmla="*/ 2306349 w 6530564"/>
              <a:gd name="connsiteY2005" fmla="*/ 4240017 h 6858000"/>
              <a:gd name="connsiteX2006" fmla="*/ 2309629 w 6530564"/>
              <a:gd name="connsiteY2006" fmla="*/ 4240895 h 6858000"/>
              <a:gd name="connsiteX2007" fmla="*/ 2329718 w 6530564"/>
              <a:gd name="connsiteY2007" fmla="*/ 4270889 h 6858000"/>
              <a:gd name="connsiteX2008" fmla="*/ 2332119 w 6530564"/>
              <a:gd name="connsiteY2008" fmla="*/ 4275047 h 6858000"/>
              <a:gd name="connsiteX2009" fmla="*/ 2337802 w 6530564"/>
              <a:gd name="connsiteY2009" fmla="*/ 4280087 h 6858000"/>
              <a:gd name="connsiteX2010" fmla="*/ 2339523 w 6530564"/>
              <a:gd name="connsiteY2010" fmla="*/ 4273662 h 6858000"/>
              <a:gd name="connsiteX2011" fmla="*/ 2344252 w 6530564"/>
              <a:gd name="connsiteY2011" fmla="*/ 4282253 h 6858000"/>
              <a:gd name="connsiteX2012" fmla="*/ 2353292 w 6530564"/>
              <a:gd name="connsiteY2012" fmla="*/ 4287741 h 6858000"/>
              <a:gd name="connsiteX2013" fmla="*/ 2353339 w 6530564"/>
              <a:gd name="connsiteY2013" fmla="*/ 4287828 h 6858000"/>
              <a:gd name="connsiteX2014" fmla="*/ 2356398 w 6530564"/>
              <a:gd name="connsiteY2014" fmla="*/ 4300890 h 6858000"/>
              <a:gd name="connsiteX2015" fmla="*/ 2366853 w 6530564"/>
              <a:gd name="connsiteY2015" fmla="*/ 4315997 h 6858000"/>
              <a:gd name="connsiteX2016" fmla="*/ 2365974 w 6530564"/>
              <a:gd name="connsiteY2016" fmla="*/ 4319277 h 6858000"/>
              <a:gd name="connsiteX2017" fmla="*/ 2369254 w 6530564"/>
              <a:gd name="connsiteY2017" fmla="*/ 4320156 h 6858000"/>
              <a:gd name="connsiteX2018" fmla="*/ 2372534 w 6530564"/>
              <a:gd name="connsiteY2018" fmla="*/ 4321034 h 6858000"/>
              <a:gd name="connsiteX2019" fmla="*/ 2373178 w 6530564"/>
              <a:gd name="connsiteY2019" fmla="*/ 4331754 h 6858000"/>
              <a:gd name="connsiteX2020" fmla="*/ 2370777 w 6530564"/>
              <a:gd name="connsiteY2020" fmla="*/ 4327595 h 6858000"/>
              <a:gd name="connsiteX2021" fmla="*/ 2365094 w 6530564"/>
              <a:gd name="connsiteY2021" fmla="*/ 4322557 h 6858000"/>
              <a:gd name="connsiteX2022" fmla="*/ 2366617 w 6530564"/>
              <a:gd name="connsiteY2022" fmla="*/ 4329996 h 6858000"/>
              <a:gd name="connsiteX2023" fmla="*/ 2365738 w 6530564"/>
              <a:gd name="connsiteY2023" fmla="*/ 4333277 h 6858000"/>
              <a:gd name="connsiteX2024" fmla="*/ 2352853 w 6530564"/>
              <a:gd name="connsiteY2024" fmla="*/ 4315761 h 6858000"/>
              <a:gd name="connsiteX2025" fmla="*/ 2430574 w 6530564"/>
              <a:gd name="connsiteY2025" fmla="*/ 4445576 h 6858000"/>
              <a:gd name="connsiteX2026" fmla="*/ 2441059 w 6530564"/>
              <a:gd name="connsiteY2026" fmla="*/ 4458934 h 6858000"/>
              <a:gd name="connsiteX2027" fmla="*/ 2443460 w 6530564"/>
              <a:gd name="connsiteY2027" fmla="*/ 4463092 h 6858000"/>
              <a:gd name="connsiteX2028" fmla="*/ 2533015 w 6530564"/>
              <a:gd name="connsiteY2028" fmla="*/ 4574984 h 6858000"/>
              <a:gd name="connsiteX2029" fmla="*/ 2537817 w 6530564"/>
              <a:gd name="connsiteY2029" fmla="*/ 4583302 h 6858000"/>
              <a:gd name="connsiteX2030" fmla="*/ 2529736 w 6530564"/>
              <a:gd name="connsiteY2030" fmla="*/ 4574104 h 6858000"/>
              <a:gd name="connsiteX2031" fmla="*/ 2523175 w 6530564"/>
              <a:gd name="connsiteY2031" fmla="*/ 4572347 h 6858000"/>
              <a:gd name="connsiteX2032" fmla="*/ 2511810 w 6530564"/>
              <a:gd name="connsiteY2032" fmla="*/ 4562270 h 6858000"/>
              <a:gd name="connsiteX2033" fmla="*/ 2509409 w 6530564"/>
              <a:gd name="connsiteY2033" fmla="*/ 4558111 h 6858000"/>
              <a:gd name="connsiteX2034" fmla="*/ 2506129 w 6530564"/>
              <a:gd name="connsiteY2034" fmla="*/ 4557232 h 6858000"/>
              <a:gd name="connsiteX2035" fmla="*/ 2480123 w 6530564"/>
              <a:gd name="connsiteY2035" fmla="*/ 4536200 h 6858000"/>
              <a:gd name="connsiteX2036" fmla="*/ 2485806 w 6530564"/>
              <a:gd name="connsiteY2036" fmla="*/ 4541239 h 6858000"/>
              <a:gd name="connsiteX2037" fmla="*/ 2479243 w 6530564"/>
              <a:gd name="connsiteY2037" fmla="*/ 4539480 h 6858000"/>
              <a:gd name="connsiteX2038" fmla="*/ 2480766 w 6530564"/>
              <a:gd name="connsiteY2038" fmla="*/ 4546920 h 6858000"/>
              <a:gd name="connsiteX2039" fmla="*/ 2477486 w 6530564"/>
              <a:gd name="connsiteY2039" fmla="*/ 4546041 h 6858000"/>
              <a:gd name="connsiteX2040" fmla="*/ 2475085 w 6530564"/>
              <a:gd name="connsiteY2040" fmla="*/ 4541882 h 6858000"/>
              <a:gd name="connsiteX2041" fmla="*/ 2471804 w 6530564"/>
              <a:gd name="connsiteY2041" fmla="*/ 4541004 h 6858000"/>
              <a:gd name="connsiteX2042" fmla="*/ 2454760 w 6530564"/>
              <a:gd name="connsiteY2042" fmla="*/ 4525889 h 6858000"/>
              <a:gd name="connsiteX2043" fmla="*/ 2451480 w 6530564"/>
              <a:gd name="connsiteY2043" fmla="*/ 4525010 h 6858000"/>
              <a:gd name="connsiteX2044" fmla="*/ 2453881 w 6530564"/>
              <a:gd name="connsiteY2044" fmla="*/ 4529170 h 6858000"/>
              <a:gd name="connsiteX2045" fmla="*/ 2453001 w 6530564"/>
              <a:gd name="connsiteY2045" fmla="*/ 4532449 h 6858000"/>
              <a:gd name="connsiteX2046" fmla="*/ 2402746 w 6530564"/>
              <a:gd name="connsiteY2046" fmla="*/ 4483825 h 6858000"/>
              <a:gd name="connsiteX2047" fmla="*/ 2356651 w 6530564"/>
              <a:gd name="connsiteY2047" fmla="*/ 4432800 h 6858000"/>
              <a:gd name="connsiteX2048" fmla="*/ 2353370 w 6530564"/>
              <a:gd name="connsiteY2048" fmla="*/ 4431922 h 6858000"/>
              <a:gd name="connsiteX2049" fmla="*/ 2354248 w 6530564"/>
              <a:gd name="connsiteY2049" fmla="*/ 4428641 h 6858000"/>
              <a:gd name="connsiteX2050" fmla="*/ 2350968 w 6530564"/>
              <a:gd name="connsiteY2050" fmla="*/ 4427762 h 6858000"/>
              <a:gd name="connsiteX2051" fmla="*/ 2348567 w 6530564"/>
              <a:gd name="connsiteY2051" fmla="*/ 4423602 h 6858000"/>
              <a:gd name="connsiteX2052" fmla="*/ 2340484 w 6530564"/>
              <a:gd name="connsiteY2052" fmla="*/ 4414406 h 6858000"/>
              <a:gd name="connsiteX2053" fmla="*/ 2333924 w 6530564"/>
              <a:gd name="connsiteY2053" fmla="*/ 4412648 h 6858000"/>
              <a:gd name="connsiteX2054" fmla="*/ 2345288 w 6530564"/>
              <a:gd name="connsiteY2054" fmla="*/ 4422724 h 6858000"/>
              <a:gd name="connsiteX2055" fmla="*/ 2344408 w 6530564"/>
              <a:gd name="connsiteY2055" fmla="*/ 4426004 h 6858000"/>
              <a:gd name="connsiteX2056" fmla="*/ 2341128 w 6530564"/>
              <a:gd name="connsiteY2056" fmla="*/ 4425125 h 6858000"/>
              <a:gd name="connsiteX2057" fmla="*/ 2343530 w 6530564"/>
              <a:gd name="connsiteY2057" fmla="*/ 4429285 h 6858000"/>
              <a:gd name="connsiteX2058" fmla="*/ 2346809 w 6530564"/>
              <a:gd name="connsiteY2058" fmla="*/ 4430163 h 6858000"/>
              <a:gd name="connsiteX2059" fmla="*/ 2349211 w 6530564"/>
              <a:gd name="connsiteY2059" fmla="*/ 4434323 h 6858000"/>
              <a:gd name="connsiteX2060" fmla="*/ 2357293 w 6530564"/>
              <a:gd name="connsiteY2060" fmla="*/ 4443519 h 6858000"/>
              <a:gd name="connsiteX2061" fmla="*/ 2363854 w 6530564"/>
              <a:gd name="connsiteY2061" fmla="*/ 4445278 h 6858000"/>
              <a:gd name="connsiteX2062" fmla="*/ 2362096 w 6530564"/>
              <a:gd name="connsiteY2062" fmla="*/ 4451837 h 6858000"/>
              <a:gd name="connsiteX2063" fmla="*/ 2382421 w 6530564"/>
              <a:gd name="connsiteY2063" fmla="*/ 4467832 h 6858000"/>
              <a:gd name="connsiteX2064" fmla="*/ 2414753 w 6530564"/>
              <a:gd name="connsiteY2064" fmla="*/ 4504621 h 6858000"/>
              <a:gd name="connsiteX2065" fmla="*/ 2415632 w 6530564"/>
              <a:gd name="connsiteY2065" fmla="*/ 4501341 h 6858000"/>
              <a:gd name="connsiteX2066" fmla="*/ 2420434 w 6530564"/>
              <a:gd name="connsiteY2066" fmla="*/ 4509659 h 6858000"/>
              <a:gd name="connsiteX2067" fmla="*/ 2426995 w 6530564"/>
              <a:gd name="connsiteY2067" fmla="*/ 4511417 h 6858000"/>
              <a:gd name="connsiteX2068" fmla="*/ 2426115 w 6530564"/>
              <a:gd name="connsiteY2068" fmla="*/ 4514697 h 6858000"/>
              <a:gd name="connsiteX2069" fmla="*/ 2430919 w 6530564"/>
              <a:gd name="connsiteY2069" fmla="*/ 4523015 h 6858000"/>
              <a:gd name="connsiteX2070" fmla="*/ 2470691 w 6530564"/>
              <a:gd name="connsiteY2070" fmla="*/ 4558283 h 6858000"/>
              <a:gd name="connsiteX2071" fmla="*/ 2472448 w 6530564"/>
              <a:gd name="connsiteY2071" fmla="*/ 4551724 h 6858000"/>
              <a:gd name="connsiteX2072" fmla="*/ 2534066 w 6530564"/>
              <a:gd name="connsiteY2072" fmla="*/ 4610424 h 6858000"/>
              <a:gd name="connsiteX2073" fmla="*/ 2585200 w 6530564"/>
              <a:gd name="connsiteY2073" fmla="*/ 4655767 h 6858000"/>
              <a:gd name="connsiteX2074" fmla="*/ 2584321 w 6530564"/>
              <a:gd name="connsiteY2074" fmla="*/ 4659048 h 6858000"/>
              <a:gd name="connsiteX2075" fmla="*/ 2618411 w 6530564"/>
              <a:gd name="connsiteY2075" fmla="*/ 4689276 h 6858000"/>
              <a:gd name="connsiteX2076" fmla="*/ 2608571 w 6530564"/>
              <a:gd name="connsiteY2076" fmla="*/ 4686639 h 6858000"/>
              <a:gd name="connsiteX2077" fmla="*/ 2622570 w 6530564"/>
              <a:gd name="connsiteY2077" fmla="*/ 4686874 h 6858000"/>
              <a:gd name="connsiteX2078" fmla="*/ 2658183 w 6530564"/>
              <a:gd name="connsiteY2078" fmla="*/ 4724543 h 6858000"/>
              <a:gd name="connsiteX2079" fmla="*/ 2660584 w 6530564"/>
              <a:gd name="connsiteY2079" fmla="*/ 4728703 h 6858000"/>
              <a:gd name="connsiteX2080" fmla="*/ 2663864 w 6530564"/>
              <a:gd name="connsiteY2080" fmla="*/ 4729582 h 6858000"/>
              <a:gd name="connsiteX2081" fmla="*/ 2664742 w 6530564"/>
              <a:gd name="connsiteY2081" fmla="*/ 4726302 h 6858000"/>
              <a:gd name="connsiteX2082" fmla="*/ 2670424 w 6530564"/>
              <a:gd name="connsiteY2082" fmla="*/ 4731340 h 6858000"/>
              <a:gd name="connsiteX2083" fmla="*/ 2667143 w 6530564"/>
              <a:gd name="connsiteY2083" fmla="*/ 4730462 h 6858000"/>
              <a:gd name="connsiteX2084" fmla="*/ 2666265 w 6530564"/>
              <a:gd name="connsiteY2084" fmla="*/ 4733741 h 6858000"/>
              <a:gd name="connsiteX2085" fmla="*/ 2672825 w 6530564"/>
              <a:gd name="connsiteY2085" fmla="*/ 4735499 h 6858000"/>
              <a:gd name="connsiteX2086" fmla="*/ 2675227 w 6530564"/>
              <a:gd name="connsiteY2086" fmla="*/ 4739658 h 6858000"/>
              <a:gd name="connsiteX2087" fmla="*/ 2685067 w 6530564"/>
              <a:gd name="connsiteY2087" fmla="*/ 4742295 h 6858000"/>
              <a:gd name="connsiteX2088" fmla="*/ 2690749 w 6530564"/>
              <a:gd name="connsiteY2088" fmla="*/ 4747334 h 6858000"/>
              <a:gd name="connsiteX2089" fmla="*/ 2688348 w 6530564"/>
              <a:gd name="connsiteY2089" fmla="*/ 4743174 h 6858000"/>
              <a:gd name="connsiteX2090" fmla="*/ 2685948 w 6530564"/>
              <a:gd name="connsiteY2090" fmla="*/ 4739014 h 6858000"/>
              <a:gd name="connsiteX2091" fmla="*/ 2692507 w 6530564"/>
              <a:gd name="connsiteY2091" fmla="*/ 4740773 h 6858000"/>
              <a:gd name="connsiteX2092" fmla="*/ 2709552 w 6530564"/>
              <a:gd name="connsiteY2092" fmla="*/ 4755887 h 6858000"/>
              <a:gd name="connsiteX2093" fmla="*/ 2741239 w 6530564"/>
              <a:gd name="connsiteY2093" fmla="*/ 4781956 h 6858000"/>
              <a:gd name="connsiteX2094" fmla="*/ 2743642 w 6530564"/>
              <a:gd name="connsiteY2094" fmla="*/ 4786115 h 6858000"/>
              <a:gd name="connsiteX2095" fmla="*/ 2746921 w 6530564"/>
              <a:gd name="connsiteY2095" fmla="*/ 4786995 h 6858000"/>
              <a:gd name="connsiteX2096" fmla="*/ 2761565 w 6530564"/>
              <a:gd name="connsiteY2096" fmla="*/ 4797950 h 6858000"/>
              <a:gd name="connsiteX2097" fmla="*/ 2773807 w 6530564"/>
              <a:gd name="connsiteY2097" fmla="*/ 4804745 h 6858000"/>
              <a:gd name="connsiteX2098" fmla="*/ 2793253 w 6530564"/>
              <a:gd name="connsiteY2098" fmla="*/ 4824020 h 6858000"/>
              <a:gd name="connsiteX2099" fmla="*/ 2792374 w 6530564"/>
              <a:gd name="connsiteY2099" fmla="*/ 4827301 h 6858000"/>
              <a:gd name="connsiteX2100" fmla="*/ 2798935 w 6530564"/>
              <a:gd name="connsiteY2100" fmla="*/ 4829058 h 6858000"/>
              <a:gd name="connsiteX2101" fmla="*/ 2802215 w 6530564"/>
              <a:gd name="connsiteY2101" fmla="*/ 4829937 h 6858000"/>
              <a:gd name="connsiteX2102" fmla="*/ 2799813 w 6530564"/>
              <a:gd name="connsiteY2102" fmla="*/ 4825779 h 6858000"/>
              <a:gd name="connsiteX2103" fmla="*/ 2820139 w 6530564"/>
              <a:gd name="connsiteY2103" fmla="*/ 4841771 h 6858000"/>
              <a:gd name="connsiteX2104" fmla="*/ 2822540 w 6530564"/>
              <a:gd name="connsiteY2104" fmla="*/ 4845931 h 6858000"/>
              <a:gd name="connsiteX2105" fmla="*/ 2825821 w 6530564"/>
              <a:gd name="connsiteY2105" fmla="*/ 4846810 h 6858000"/>
              <a:gd name="connsiteX2106" fmla="*/ 2847025 w 6530564"/>
              <a:gd name="connsiteY2106" fmla="*/ 4859523 h 6858000"/>
              <a:gd name="connsiteX2107" fmla="*/ 2843744 w 6530564"/>
              <a:gd name="connsiteY2107" fmla="*/ 4858645 h 6858000"/>
              <a:gd name="connsiteX2108" fmla="*/ 2833903 w 6530564"/>
              <a:gd name="connsiteY2108" fmla="*/ 4856008 h 6858000"/>
              <a:gd name="connsiteX2109" fmla="*/ 2839585 w 6530564"/>
              <a:gd name="connsiteY2109" fmla="*/ 4861046 h 6858000"/>
              <a:gd name="connsiteX2110" fmla="*/ 2841985 w 6530564"/>
              <a:gd name="connsiteY2110" fmla="*/ 4865204 h 6858000"/>
              <a:gd name="connsiteX2111" fmla="*/ 2829743 w 6530564"/>
              <a:gd name="connsiteY2111" fmla="*/ 4858407 h 6858000"/>
              <a:gd name="connsiteX2112" fmla="*/ 2824705 w 6530564"/>
              <a:gd name="connsiteY2112" fmla="*/ 4864090 h 6858000"/>
              <a:gd name="connsiteX2113" fmla="*/ 2845031 w 6530564"/>
              <a:gd name="connsiteY2113" fmla="*/ 4880083 h 6858000"/>
              <a:gd name="connsiteX2114" fmla="*/ 2847433 w 6530564"/>
              <a:gd name="connsiteY2114" fmla="*/ 4884243 h 6858000"/>
              <a:gd name="connsiteX2115" fmla="*/ 2850711 w 6530564"/>
              <a:gd name="connsiteY2115" fmla="*/ 4885122 h 6858000"/>
              <a:gd name="connsiteX2116" fmla="*/ 2853993 w 6530564"/>
              <a:gd name="connsiteY2116" fmla="*/ 4886000 h 6858000"/>
              <a:gd name="connsiteX2117" fmla="*/ 2851592 w 6530564"/>
              <a:gd name="connsiteY2117" fmla="*/ 4881842 h 6858000"/>
              <a:gd name="connsiteX2118" fmla="*/ 2861432 w 6530564"/>
              <a:gd name="connsiteY2118" fmla="*/ 4884479 h 6858000"/>
              <a:gd name="connsiteX2119" fmla="*/ 2865592 w 6530564"/>
              <a:gd name="connsiteY2119" fmla="*/ 4882076 h 6858000"/>
              <a:gd name="connsiteX2120" fmla="*/ 2850949 w 6530564"/>
              <a:gd name="connsiteY2120" fmla="*/ 4871121 h 6858000"/>
              <a:gd name="connsiteX2121" fmla="*/ 2854228 w 6530564"/>
              <a:gd name="connsiteY2121" fmla="*/ 4872001 h 6858000"/>
              <a:gd name="connsiteX2122" fmla="*/ 2861667 w 6530564"/>
              <a:gd name="connsiteY2122" fmla="*/ 4870478 h 6858000"/>
              <a:gd name="connsiteX2123" fmla="*/ 2856769 w 6530564"/>
              <a:gd name="connsiteY2123" fmla="*/ 4866135 h 6858000"/>
              <a:gd name="connsiteX2124" fmla="*/ 2862737 w 6530564"/>
              <a:gd name="connsiteY2124" fmla="*/ 4868128 h 6858000"/>
              <a:gd name="connsiteX2125" fmla="*/ 2877189 w 6530564"/>
              <a:gd name="connsiteY2125" fmla="*/ 4878154 h 6858000"/>
              <a:gd name="connsiteX2126" fmla="*/ 2889669 w 6530564"/>
              <a:gd name="connsiteY2126" fmla="*/ 4870949 h 6858000"/>
              <a:gd name="connsiteX2127" fmla="*/ 2885509 w 6530564"/>
              <a:gd name="connsiteY2127" fmla="*/ 4873350 h 6858000"/>
              <a:gd name="connsiteX2128" fmla="*/ 2884630 w 6530564"/>
              <a:gd name="connsiteY2128" fmla="*/ 4876631 h 6858000"/>
              <a:gd name="connsiteX2129" fmla="*/ 2883750 w 6530564"/>
              <a:gd name="connsiteY2129" fmla="*/ 4879911 h 6858000"/>
              <a:gd name="connsiteX2130" fmla="*/ 2890311 w 6530564"/>
              <a:gd name="connsiteY2130" fmla="*/ 4881670 h 6858000"/>
              <a:gd name="connsiteX2131" fmla="*/ 2893590 w 6530564"/>
              <a:gd name="connsiteY2131" fmla="*/ 4882548 h 6858000"/>
              <a:gd name="connsiteX2132" fmla="*/ 2898394 w 6530564"/>
              <a:gd name="connsiteY2132" fmla="*/ 4890866 h 6858000"/>
              <a:gd name="connsiteX2133" fmla="*/ 2891834 w 6530564"/>
              <a:gd name="connsiteY2133" fmla="*/ 4889109 h 6858000"/>
              <a:gd name="connsiteX2134" fmla="*/ 2890953 w 6530564"/>
              <a:gd name="connsiteY2134" fmla="*/ 4892389 h 6858000"/>
              <a:gd name="connsiteX2135" fmla="*/ 2896636 w 6530564"/>
              <a:gd name="connsiteY2135" fmla="*/ 4897427 h 6858000"/>
              <a:gd name="connsiteX2136" fmla="*/ 2903197 w 6530564"/>
              <a:gd name="connsiteY2136" fmla="*/ 4899185 h 6858000"/>
              <a:gd name="connsiteX2137" fmla="*/ 2911514 w 6530564"/>
              <a:gd name="connsiteY2137" fmla="*/ 4894383 h 6858000"/>
              <a:gd name="connsiteX2138" fmla="*/ 2915674 w 6530564"/>
              <a:gd name="connsiteY2138" fmla="*/ 4891980 h 6858000"/>
              <a:gd name="connsiteX2139" fmla="*/ 2913273 w 6530564"/>
              <a:gd name="connsiteY2139" fmla="*/ 4887822 h 6858000"/>
              <a:gd name="connsiteX2140" fmla="*/ 2928796 w 6530564"/>
              <a:gd name="connsiteY2140" fmla="*/ 4895497 h 6858000"/>
              <a:gd name="connsiteX2141" fmla="*/ 2918954 w 6530564"/>
              <a:gd name="connsiteY2141" fmla="*/ 4892860 h 6858000"/>
              <a:gd name="connsiteX2142" fmla="*/ 2930317 w 6530564"/>
              <a:gd name="connsiteY2142" fmla="*/ 4902935 h 6858000"/>
              <a:gd name="connsiteX2143" fmla="*/ 2929439 w 6530564"/>
              <a:gd name="connsiteY2143" fmla="*/ 4906217 h 6858000"/>
              <a:gd name="connsiteX2144" fmla="*/ 2932718 w 6530564"/>
              <a:gd name="connsiteY2144" fmla="*/ 4907095 h 6858000"/>
              <a:gd name="connsiteX2145" fmla="*/ 2935999 w 6530564"/>
              <a:gd name="connsiteY2145" fmla="*/ 4907975 h 6858000"/>
              <a:gd name="connsiteX2146" fmla="*/ 2936878 w 6530564"/>
              <a:gd name="connsiteY2146" fmla="*/ 4904694 h 6858000"/>
              <a:gd name="connsiteX2147" fmla="*/ 2941680 w 6530564"/>
              <a:gd name="connsiteY2147" fmla="*/ 4913011 h 6858000"/>
              <a:gd name="connsiteX2148" fmla="*/ 2961363 w 6530564"/>
              <a:gd name="connsiteY2148" fmla="*/ 4918285 h 6858000"/>
              <a:gd name="connsiteX2149" fmla="*/ 2954802 w 6530564"/>
              <a:gd name="connsiteY2149" fmla="*/ 4916527 h 6858000"/>
              <a:gd name="connsiteX2150" fmla="*/ 2972726 w 6530564"/>
              <a:gd name="connsiteY2150" fmla="*/ 4928362 h 6858000"/>
              <a:gd name="connsiteX2151" fmla="*/ 2968566 w 6530564"/>
              <a:gd name="connsiteY2151" fmla="*/ 4930764 h 6858000"/>
              <a:gd name="connsiteX2152" fmla="*/ 2971848 w 6530564"/>
              <a:gd name="connsiteY2152" fmla="*/ 4931642 h 6858000"/>
              <a:gd name="connsiteX2153" fmla="*/ 2970967 w 6530564"/>
              <a:gd name="connsiteY2153" fmla="*/ 4934923 h 6858000"/>
              <a:gd name="connsiteX2154" fmla="*/ 2966810 w 6530564"/>
              <a:gd name="connsiteY2154" fmla="*/ 4937324 h 6858000"/>
              <a:gd name="connsiteX2155" fmla="*/ 2939043 w 6530564"/>
              <a:gd name="connsiteY2155" fmla="*/ 4922854 h 6858000"/>
              <a:gd name="connsiteX2156" fmla="*/ 2939923 w 6530564"/>
              <a:gd name="connsiteY2156" fmla="*/ 4919573 h 6858000"/>
              <a:gd name="connsiteX2157" fmla="*/ 2927680 w 6530564"/>
              <a:gd name="connsiteY2157" fmla="*/ 4912777 h 6858000"/>
              <a:gd name="connsiteX2158" fmla="*/ 2935764 w 6530564"/>
              <a:gd name="connsiteY2158" fmla="*/ 4921974 h 6858000"/>
              <a:gd name="connsiteX2159" fmla="*/ 2920241 w 6530564"/>
              <a:gd name="connsiteY2159" fmla="*/ 4914300 h 6858000"/>
              <a:gd name="connsiteX2160" fmla="*/ 2917839 w 6530564"/>
              <a:gd name="connsiteY2160" fmla="*/ 4910140 h 6858000"/>
              <a:gd name="connsiteX2161" fmla="*/ 2914560 w 6530564"/>
              <a:gd name="connsiteY2161" fmla="*/ 4909260 h 6858000"/>
              <a:gd name="connsiteX2162" fmla="*/ 2910401 w 6530564"/>
              <a:gd name="connsiteY2162" fmla="*/ 4911663 h 6858000"/>
              <a:gd name="connsiteX2163" fmla="*/ 2912801 w 6530564"/>
              <a:gd name="connsiteY2163" fmla="*/ 4915821 h 6858000"/>
              <a:gd name="connsiteX2164" fmla="*/ 2918484 w 6530564"/>
              <a:gd name="connsiteY2164" fmla="*/ 4920859 h 6858000"/>
              <a:gd name="connsiteX2165" fmla="*/ 2921765 w 6530564"/>
              <a:gd name="connsiteY2165" fmla="*/ 4921739 h 6858000"/>
              <a:gd name="connsiteX2166" fmla="*/ 2922643 w 6530564"/>
              <a:gd name="connsiteY2166" fmla="*/ 4918458 h 6858000"/>
              <a:gd name="connsiteX2167" fmla="*/ 2965929 w 6530564"/>
              <a:gd name="connsiteY2167" fmla="*/ 4940604 h 6858000"/>
              <a:gd name="connsiteX2168" fmla="*/ 2968331 w 6530564"/>
              <a:gd name="connsiteY2168" fmla="*/ 4944764 h 6858000"/>
              <a:gd name="connsiteX2169" fmla="*/ 2971612 w 6530564"/>
              <a:gd name="connsiteY2169" fmla="*/ 4945642 h 6858000"/>
              <a:gd name="connsiteX2170" fmla="*/ 2974892 w 6530564"/>
              <a:gd name="connsiteY2170" fmla="*/ 4946522 h 6858000"/>
              <a:gd name="connsiteX2171" fmla="*/ 2992815 w 6530564"/>
              <a:gd name="connsiteY2171" fmla="*/ 4958356 h 6858000"/>
              <a:gd name="connsiteX2172" fmla="*/ 2993695 w 6530564"/>
              <a:gd name="connsiteY2172" fmla="*/ 4955076 h 6858000"/>
              <a:gd name="connsiteX2173" fmla="*/ 2996095 w 6530564"/>
              <a:gd name="connsiteY2173" fmla="*/ 4959234 h 6858000"/>
              <a:gd name="connsiteX2174" fmla="*/ 3001778 w 6530564"/>
              <a:gd name="connsiteY2174" fmla="*/ 4964274 h 6858000"/>
              <a:gd name="connsiteX2175" fmla="*/ 3005937 w 6530564"/>
              <a:gd name="connsiteY2175" fmla="*/ 4961873 h 6858000"/>
              <a:gd name="connsiteX2176" fmla="*/ 3075465 w 6530564"/>
              <a:gd name="connsiteY2176" fmla="*/ 4991048 h 6858000"/>
              <a:gd name="connsiteX2177" fmla="*/ 3081147 w 6530564"/>
              <a:gd name="connsiteY2177" fmla="*/ 4996088 h 6858000"/>
              <a:gd name="connsiteX2178" fmla="*/ 3084428 w 6530564"/>
              <a:gd name="connsiteY2178" fmla="*/ 4996967 h 6858000"/>
              <a:gd name="connsiteX2179" fmla="*/ 3085306 w 6530564"/>
              <a:gd name="connsiteY2179" fmla="*/ 4993685 h 6858000"/>
              <a:gd name="connsiteX2180" fmla="*/ 3103230 w 6530564"/>
              <a:gd name="connsiteY2180" fmla="*/ 5005520 h 6858000"/>
              <a:gd name="connsiteX2181" fmla="*/ 3106511 w 6530564"/>
              <a:gd name="connsiteY2181" fmla="*/ 5006399 h 6858000"/>
              <a:gd name="connsiteX2182" fmla="*/ 3113070 w 6530564"/>
              <a:gd name="connsiteY2182" fmla="*/ 5008157 h 6858000"/>
              <a:gd name="connsiteX2183" fmla="*/ 3116351 w 6530564"/>
              <a:gd name="connsiteY2183" fmla="*/ 5009036 h 6858000"/>
              <a:gd name="connsiteX2184" fmla="*/ 3118751 w 6530564"/>
              <a:gd name="connsiteY2184" fmla="*/ 5013195 h 6858000"/>
              <a:gd name="connsiteX2185" fmla="*/ 3122032 w 6530564"/>
              <a:gd name="connsiteY2185" fmla="*/ 5014073 h 6858000"/>
              <a:gd name="connsiteX2186" fmla="*/ 3141713 w 6530564"/>
              <a:gd name="connsiteY2186" fmla="*/ 5019348 h 6858000"/>
              <a:gd name="connsiteX2187" fmla="*/ 3144995 w 6530564"/>
              <a:gd name="connsiteY2187" fmla="*/ 5020227 h 6858000"/>
              <a:gd name="connsiteX2188" fmla="*/ 3151555 w 6530564"/>
              <a:gd name="connsiteY2188" fmla="*/ 5021985 h 6858000"/>
              <a:gd name="connsiteX2189" fmla="*/ 3154835 w 6530564"/>
              <a:gd name="connsiteY2189" fmla="*/ 5022864 h 6858000"/>
              <a:gd name="connsiteX2190" fmla="*/ 3177797 w 6530564"/>
              <a:gd name="connsiteY2190" fmla="*/ 5029016 h 6858000"/>
              <a:gd name="connsiteX2191" fmla="*/ 3189161 w 6530564"/>
              <a:gd name="connsiteY2191" fmla="*/ 5039093 h 6858000"/>
              <a:gd name="connsiteX2192" fmla="*/ 3191561 w 6530564"/>
              <a:gd name="connsiteY2192" fmla="*/ 5043251 h 6858000"/>
              <a:gd name="connsiteX2193" fmla="*/ 3194841 w 6530564"/>
              <a:gd name="connsiteY2193" fmla="*/ 5044131 h 6858000"/>
              <a:gd name="connsiteX2194" fmla="*/ 3195720 w 6530564"/>
              <a:gd name="connsiteY2194" fmla="*/ 5040850 h 6858000"/>
              <a:gd name="connsiteX2195" fmla="*/ 3192440 w 6530564"/>
              <a:gd name="connsiteY2195" fmla="*/ 5039972 h 6858000"/>
              <a:gd name="connsiteX2196" fmla="*/ 3206440 w 6530564"/>
              <a:gd name="connsiteY2196" fmla="*/ 5040207 h 6858000"/>
              <a:gd name="connsiteX2197" fmla="*/ 3204682 w 6530564"/>
              <a:gd name="connsiteY2197" fmla="*/ 5046768 h 6858000"/>
              <a:gd name="connsiteX2198" fmla="*/ 3200777 w 6530564"/>
              <a:gd name="connsiteY2198" fmla="*/ 5049024 h 6858000"/>
              <a:gd name="connsiteX2199" fmla="*/ 3182802 w 6530564"/>
              <a:gd name="connsiteY2199" fmla="*/ 5042937 h 6858000"/>
              <a:gd name="connsiteX2200" fmla="*/ 3134918 w 6530564"/>
              <a:gd name="connsiteY2200" fmla="*/ 5031590 h 6858000"/>
              <a:gd name="connsiteX2201" fmla="*/ 3132517 w 6530564"/>
              <a:gd name="connsiteY2201" fmla="*/ 5027430 h 6858000"/>
              <a:gd name="connsiteX2202" fmla="*/ 3129237 w 6530564"/>
              <a:gd name="connsiteY2202" fmla="*/ 5026552 h 6858000"/>
              <a:gd name="connsiteX2203" fmla="*/ 3111956 w 6530564"/>
              <a:gd name="connsiteY2203" fmla="*/ 5025438 h 6858000"/>
              <a:gd name="connsiteX2204" fmla="*/ 3125078 w 6530564"/>
              <a:gd name="connsiteY2204" fmla="*/ 5028953 h 6858000"/>
              <a:gd name="connsiteX2205" fmla="*/ 3120918 w 6530564"/>
              <a:gd name="connsiteY2205" fmla="*/ 5031354 h 6858000"/>
              <a:gd name="connsiteX2206" fmla="*/ 3124199 w 6530564"/>
              <a:gd name="connsiteY2206" fmla="*/ 5032234 h 6858000"/>
              <a:gd name="connsiteX2207" fmla="*/ 3127479 w 6530564"/>
              <a:gd name="connsiteY2207" fmla="*/ 5033113 h 6858000"/>
              <a:gd name="connsiteX2208" fmla="*/ 3130758 w 6530564"/>
              <a:gd name="connsiteY2208" fmla="*/ 5033991 h 6858000"/>
              <a:gd name="connsiteX2209" fmla="*/ 3159167 w 6530564"/>
              <a:gd name="connsiteY2209" fmla="*/ 5059182 h 6858000"/>
              <a:gd name="connsiteX2210" fmla="*/ 3223421 w 6530564"/>
              <a:gd name="connsiteY2210" fmla="*/ 5108042 h 6858000"/>
              <a:gd name="connsiteX2211" fmla="*/ 3225824 w 6530564"/>
              <a:gd name="connsiteY2211" fmla="*/ 5112200 h 6858000"/>
              <a:gd name="connsiteX2212" fmla="*/ 3228223 w 6530564"/>
              <a:gd name="connsiteY2212" fmla="*/ 5116360 h 6858000"/>
              <a:gd name="connsiteX2213" fmla="*/ 3224065 w 6530564"/>
              <a:gd name="connsiteY2213" fmla="*/ 5118761 h 6858000"/>
              <a:gd name="connsiteX2214" fmla="*/ 3233907 w 6530564"/>
              <a:gd name="connsiteY2214" fmla="*/ 5121398 h 6858000"/>
              <a:gd name="connsiteX2215" fmla="*/ 3292714 w 6530564"/>
              <a:gd name="connsiteY2215" fmla="*/ 5151219 h 6858000"/>
              <a:gd name="connsiteX2216" fmla="*/ 3285275 w 6530564"/>
              <a:gd name="connsiteY2216" fmla="*/ 5152742 h 6858000"/>
              <a:gd name="connsiteX2217" fmla="*/ 3319365 w 6530564"/>
              <a:gd name="connsiteY2217" fmla="*/ 5182971 h 6858000"/>
              <a:gd name="connsiteX2218" fmla="*/ 3312805 w 6530564"/>
              <a:gd name="connsiteY2218" fmla="*/ 5181213 h 6858000"/>
              <a:gd name="connsiteX2219" fmla="*/ 3309524 w 6530564"/>
              <a:gd name="connsiteY2219" fmla="*/ 5180334 h 6858000"/>
              <a:gd name="connsiteX2220" fmla="*/ 3311927 w 6530564"/>
              <a:gd name="connsiteY2220" fmla="*/ 5184492 h 6858000"/>
              <a:gd name="connsiteX2221" fmla="*/ 3318486 w 6530564"/>
              <a:gd name="connsiteY2221" fmla="*/ 5186251 h 6858000"/>
              <a:gd name="connsiteX2222" fmla="*/ 3266002 w 6530564"/>
              <a:gd name="connsiteY2222" fmla="*/ 5172187 h 6858000"/>
              <a:gd name="connsiteX2223" fmla="*/ 3342499 w 6530564"/>
              <a:gd name="connsiteY2223" fmla="*/ 5227844 h 6858000"/>
              <a:gd name="connsiteX2224" fmla="*/ 3348824 w 6530564"/>
              <a:gd name="connsiteY2224" fmla="*/ 5243600 h 6858000"/>
              <a:gd name="connsiteX2225" fmla="*/ 3338105 w 6530564"/>
              <a:gd name="connsiteY2225" fmla="*/ 5244245 h 6858000"/>
              <a:gd name="connsiteX2226" fmla="*/ 3260257 w 6530564"/>
              <a:gd name="connsiteY2226" fmla="*/ 5219869 h 6858000"/>
              <a:gd name="connsiteX2227" fmla="*/ 3243621 w 6530564"/>
              <a:gd name="connsiteY2227" fmla="*/ 5229475 h 6858000"/>
              <a:gd name="connsiteX2228" fmla="*/ 3201857 w 6530564"/>
              <a:gd name="connsiteY2228" fmla="*/ 5214769 h 6858000"/>
              <a:gd name="connsiteX2229" fmla="*/ 3219780 w 6530564"/>
              <a:gd name="connsiteY2229" fmla="*/ 5226604 h 6858000"/>
              <a:gd name="connsiteX2230" fmla="*/ 3193538 w 6530564"/>
              <a:gd name="connsiteY2230" fmla="*/ 5219573 h 6858000"/>
              <a:gd name="connsiteX2231" fmla="*/ 3204023 w 6530564"/>
              <a:gd name="connsiteY2231" fmla="*/ 5232929 h 6858000"/>
              <a:gd name="connsiteX2232" fmla="*/ 3042882 w 6530564"/>
              <a:gd name="connsiteY2232" fmla="*/ 5165139 h 6858000"/>
              <a:gd name="connsiteX2233" fmla="*/ 3027359 w 6530564"/>
              <a:gd name="connsiteY2233" fmla="*/ 5157464 h 6858000"/>
              <a:gd name="connsiteX2234" fmla="*/ 1894782 w 6530564"/>
              <a:gd name="connsiteY2234" fmla="*/ 3584788 h 6858000"/>
              <a:gd name="connsiteX2235" fmla="*/ 1895662 w 6530564"/>
              <a:gd name="connsiteY2235" fmla="*/ 3581506 h 6858000"/>
              <a:gd name="connsiteX2236" fmla="*/ 1896540 w 6530564"/>
              <a:gd name="connsiteY2236" fmla="*/ 3578226 h 6858000"/>
              <a:gd name="connsiteX2237" fmla="*/ 1900698 w 6530564"/>
              <a:gd name="connsiteY2237" fmla="*/ 3575825 h 6858000"/>
              <a:gd name="connsiteX2238" fmla="*/ 1902221 w 6530564"/>
              <a:gd name="connsiteY2238" fmla="*/ 3583265 h 6858000"/>
              <a:gd name="connsiteX2239" fmla="*/ 1908782 w 6530564"/>
              <a:gd name="connsiteY2239" fmla="*/ 3585022 h 6858000"/>
              <a:gd name="connsiteX2240" fmla="*/ 1907259 w 6530564"/>
              <a:gd name="connsiteY2240" fmla="*/ 3577584 h 6858000"/>
              <a:gd name="connsiteX2241" fmla="*/ 1904858 w 6530564"/>
              <a:gd name="connsiteY2241" fmla="*/ 3573425 h 6858000"/>
              <a:gd name="connsiteX2242" fmla="*/ 1905737 w 6530564"/>
              <a:gd name="connsiteY2242" fmla="*/ 3570143 h 6858000"/>
              <a:gd name="connsiteX2243" fmla="*/ 1911655 w 6530564"/>
              <a:gd name="connsiteY2243" fmla="*/ 3561181 h 6858000"/>
              <a:gd name="connsiteX2244" fmla="*/ 1902693 w 6530564"/>
              <a:gd name="connsiteY2244" fmla="*/ 3555264 h 6858000"/>
              <a:gd name="connsiteX2245" fmla="*/ 1904214 w 6530564"/>
              <a:gd name="connsiteY2245" fmla="*/ 3562704 h 6858000"/>
              <a:gd name="connsiteX2246" fmla="*/ 1898533 w 6530564"/>
              <a:gd name="connsiteY2246" fmla="*/ 3557666 h 6858000"/>
              <a:gd name="connsiteX2247" fmla="*/ 1899176 w 6530564"/>
              <a:gd name="connsiteY2247" fmla="*/ 3568386 h 6858000"/>
              <a:gd name="connsiteX2248" fmla="*/ 1901577 w 6530564"/>
              <a:gd name="connsiteY2248" fmla="*/ 3572544 h 6858000"/>
              <a:gd name="connsiteX2249" fmla="*/ 1895896 w 6530564"/>
              <a:gd name="connsiteY2249" fmla="*/ 3567506 h 6858000"/>
              <a:gd name="connsiteX2250" fmla="*/ 1896775 w 6530564"/>
              <a:gd name="connsiteY2250" fmla="*/ 3564227 h 6858000"/>
              <a:gd name="connsiteX2251" fmla="*/ 1894373 w 6530564"/>
              <a:gd name="connsiteY2251" fmla="*/ 3560067 h 6858000"/>
              <a:gd name="connsiteX2252" fmla="*/ 1891094 w 6530564"/>
              <a:gd name="connsiteY2252" fmla="*/ 3559188 h 6858000"/>
              <a:gd name="connsiteX2253" fmla="*/ 1879920 w 6530564"/>
              <a:gd name="connsiteY2253" fmla="*/ 3390951 h 6858000"/>
              <a:gd name="connsiteX2254" fmla="*/ 1885837 w 6530564"/>
              <a:gd name="connsiteY2254" fmla="*/ 3381989 h 6858000"/>
              <a:gd name="connsiteX2255" fmla="*/ 1882557 w 6530564"/>
              <a:gd name="connsiteY2255" fmla="*/ 3381111 h 6858000"/>
              <a:gd name="connsiteX2256" fmla="*/ 1949501 w 6530564"/>
              <a:gd name="connsiteY2256" fmla="*/ 2829488 h 6858000"/>
              <a:gd name="connsiteX2257" fmla="*/ 2643562 w 6530564"/>
              <a:gd name="connsiteY2257" fmla="*/ 1774383 h 6858000"/>
              <a:gd name="connsiteX2258" fmla="*/ 2640925 w 6530564"/>
              <a:gd name="connsiteY2258" fmla="*/ 1784224 h 6858000"/>
              <a:gd name="connsiteX2259" fmla="*/ 2686913 w 6530564"/>
              <a:gd name="connsiteY2259" fmla="*/ 1743809 h 6858000"/>
              <a:gd name="connsiteX2260" fmla="*/ 2683632 w 6530564"/>
              <a:gd name="connsiteY2260" fmla="*/ 1742931 h 6858000"/>
              <a:gd name="connsiteX2261" fmla="*/ 2744497 w 6530564"/>
              <a:gd name="connsiteY2261" fmla="*/ 1699471 h 6858000"/>
              <a:gd name="connsiteX2262" fmla="*/ 2782809 w 6530564"/>
              <a:gd name="connsiteY2262" fmla="*/ 1674577 h 6858000"/>
              <a:gd name="connsiteX2263" fmla="*/ 2786969 w 6530564"/>
              <a:gd name="connsiteY2263" fmla="*/ 1672176 h 6858000"/>
              <a:gd name="connsiteX2264" fmla="*/ 2787847 w 6530564"/>
              <a:gd name="connsiteY2264" fmla="*/ 1668896 h 6858000"/>
              <a:gd name="connsiteX2265" fmla="*/ 2795287 w 6530564"/>
              <a:gd name="connsiteY2265" fmla="*/ 1667374 h 6858000"/>
              <a:gd name="connsiteX2266" fmla="*/ 2812803 w 6530564"/>
              <a:gd name="connsiteY2266" fmla="*/ 1654488 h 6858000"/>
              <a:gd name="connsiteX2267" fmla="*/ 2867751 w 6530564"/>
              <a:gd name="connsiteY2267" fmla="*/ 1619990 h 6858000"/>
              <a:gd name="connsiteX2268" fmla="*/ 2892707 w 6530564"/>
              <a:gd name="connsiteY2268" fmla="*/ 1605583 h 6858000"/>
              <a:gd name="connsiteX2269" fmla="*/ 2945898 w 6530564"/>
              <a:gd name="connsiteY2269" fmla="*/ 1577646 h 6858000"/>
              <a:gd name="connsiteX2270" fmla="*/ 2945019 w 6530564"/>
              <a:gd name="connsiteY2270" fmla="*/ 1580925 h 6858000"/>
              <a:gd name="connsiteX2271" fmla="*/ 2954215 w 6530564"/>
              <a:gd name="connsiteY2271" fmla="*/ 1572842 h 6858000"/>
              <a:gd name="connsiteX2272" fmla="*/ 3187642 w 6530564"/>
              <a:gd name="connsiteY2272" fmla="*/ 1469266 h 6858000"/>
              <a:gd name="connsiteX2273" fmla="*/ 3206518 w 6530564"/>
              <a:gd name="connsiteY2273" fmla="*/ 1462968 h 6858000"/>
              <a:gd name="connsiteX2274" fmla="*/ 3279061 w 6530564"/>
              <a:gd name="connsiteY2274" fmla="*/ 1433119 h 6858000"/>
              <a:gd name="connsiteX2275" fmla="*/ 3268731 w 6530564"/>
              <a:gd name="connsiteY2275" fmla="*/ 1435621 h 6858000"/>
              <a:gd name="connsiteX2276" fmla="*/ 3291288 w 6530564"/>
              <a:gd name="connsiteY2276" fmla="*/ 1428088 h 6858000"/>
              <a:gd name="connsiteX2277" fmla="*/ 3299007 w 6530564"/>
              <a:gd name="connsiteY2277" fmla="*/ 1424913 h 6858000"/>
              <a:gd name="connsiteX2278" fmla="*/ 2502762 w 6530564"/>
              <a:gd name="connsiteY2278" fmla="*/ 1367737 h 6858000"/>
              <a:gd name="connsiteX2279" fmla="*/ 2499088 w 6530564"/>
              <a:gd name="connsiteY2279" fmla="*/ 1373406 h 6858000"/>
              <a:gd name="connsiteX2280" fmla="*/ 2508432 w 6530564"/>
              <a:gd name="connsiteY2280" fmla="*/ 1371410 h 6858000"/>
              <a:gd name="connsiteX2281" fmla="*/ 2472589 w 6530564"/>
              <a:gd name="connsiteY2281" fmla="*/ 1406541 h 6858000"/>
              <a:gd name="connsiteX2282" fmla="*/ 2428360 w 6530564"/>
              <a:gd name="connsiteY2282" fmla="*/ 1430993 h 6858000"/>
              <a:gd name="connsiteX2283" fmla="*/ 2427665 w 6530564"/>
              <a:gd name="connsiteY2283" fmla="*/ 1427740 h 6858000"/>
              <a:gd name="connsiteX2284" fmla="*/ 2423991 w 6530564"/>
              <a:gd name="connsiteY2284" fmla="*/ 1433409 h 6858000"/>
              <a:gd name="connsiteX2285" fmla="*/ 2406305 w 6530564"/>
              <a:gd name="connsiteY2285" fmla="*/ 1442071 h 6858000"/>
              <a:gd name="connsiteX2286" fmla="*/ 2401635 w 6530564"/>
              <a:gd name="connsiteY2286" fmla="*/ 1443068 h 6858000"/>
              <a:gd name="connsiteX2287" fmla="*/ 2402632 w 6530564"/>
              <a:gd name="connsiteY2287" fmla="*/ 1447739 h 6858000"/>
              <a:gd name="connsiteX2288" fmla="*/ 2397962 w 6530564"/>
              <a:gd name="connsiteY2288" fmla="*/ 1448738 h 6858000"/>
              <a:gd name="connsiteX2289" fmla="*/ 2368524 w 6530564"/>
              <a:gd name="connsiteY2289" fmla="*/ 1462091 h 6858000"/>
              <a:gd name="connsiteX2290" fmla="*/ 2436136 w 6530564"/>
              <a:gd name="connsiteY2290" fmla="*/ 1405006 h 6858000"/>
              <a:gd name="connsiteX2291" fmla="*/ 2447028 w 6530564"/>
              <a:gd name="connsiteY2291" fmla="*/ 1404065 h 6858000"/>
              <a:gd name="connsiteX2292" fmla="*/ 2493419 w 6530564"/>
              <a:gd name="connsiteY2292" fmla="*/ 1369732 h 6858000"/>
              <a:gd name="connsiteX2293" fmla="*/ 2502762 w 6530564"/>
              <a:gd name="connsiteY2293" fmla="*/ 1367737 h 6858000"/>
              <a:gd name="connsiteX2294" fmla="*/ 3694920 w 6530564"/>
              <a:gd name="connsiteY2294" fmla="*/ 1351768 h 6858000"/>
              <a:gd name="connsiteX2295" fmla="*/ 3592642 w 6530564"/>
              <a:gd name="connsiteY2295" fmla="*/ 1364711 h 6858000"/>
              <a:gd name="connsiteX2296" fmla="*/ 3590251 w 6530564"/>
              <a:gd name="connsiteY2296" fmla="*/ 1366035 h 6858000"/>
              <a:gd name="connsiteX2297" fmla="*/ 3570147 w 6530564"/>
              <a:gd name="connsiteY2297" fmla="*/ 1371907 h 6858000"/>
              <a:gd name="connsiteX2298" fmla="*/ 3581954 w 6530564"/>
              <a:gd name="connsiteY2298" fmla="*/ 1369853 h 6858000"/>
              <a:gd name="connsiteX2299" fmla="*/ 3656160 w 6530564"/>
              <a:gd name="connsiteY2299" fmla="*/ 1363370 h 6858000"/>
              <a:gd name="connsiteX2300" fmla="*/ 2840435 w 6530564"/>
              <a:gd name="connsiteY2300" fmla="*/ 1256522 h 6858000"/>
              <a:gd name="connsiteX2301" fmla="*/ 2754000 w 6530564"/>
              <a:gd name="connsiteY2301" fmla="*/ 1309177 h 6858000"/>
              <a:gd name="connsiteX2302" fmla="*/ 2675675 w 6530564"/>
              <a:gd name="connsiteY2302" fmla="*/ 1354070 h 6858000"/>
              <a:gd name="connsiteX2303" fmla="*/ 2664839 w 6530564"/>
              <a:gd name="connsiteY2303" fmla="*/ 1363575 h 6858000"/>
              <a:gd name="connsiteX2304" fmla="*/ 2606905 w 6530564"/>
              <a:gd name="connsiteY2304" fmla="*/ 1394572 h 6858000"/>
              <a:gd name="connsiteX2305" fmla="*/ 2606162 w 6530564"/>
              <a:gd name="connsiteY2305" fmla="*/ 1394488 h 6858000"/>
              <a:gd name="connsiteX2306" fmla="*/ 2606032 w 6530564"/>
              <a:gd name="connsiteY2306" fmla="*/ 1395039 h 6858000"/>
              <a:gd name="connsiteX2307" fmla="*/ 2569460 w 6530564"/>
              <a:gd name="connsiteY2307" fmla="*/ 1414607 h 6858000"/>
              <a:gd name="connsiteX2308" fmla="*/ 2535666 w 6530564"/>
              <a:gd name="connsiteY2308" fmla="*/ 1437142 h 6858000"/>
              <a:gd name="connsiteX2309" fmla="*/ 2557774 w 6530564"/>
              <a:gd name="connsiteY2309" fmla="*/ 1419478 h 6858000"/>
              <a:gd name="connsiteX2310" fmla="*/ 2743660 w 6530564"/>
              <a:gd name="connsiteY2310" fmla="*/ 1306503 h 6858000"/>
              <a:gd name="connsiteX2311" fmla="*/ 2803068 w 6530564"/>
              <a:gd name="connsiteY2311" fmla="*/ 1264505 h 6858000"/>
              <a:gd name="connsiteX2312" fmla="*/ 2840435 w 6530564"/>
              <a:gd name="connsiteY2312" fmla="*/ 1256522 h 6858000"/>
              <a:gd name="connsiteX2313" fmla="*/ 4291945 w 6530564"/>
              <a:gd name="connsiteY2313" fmla="*/ 1253435 h 6858000"/>
              <a:gd name="connsiteX2314" fmla="*/ 4284137 w 6530564"/>
              <a:gd name="connsiteY2314" fmla="*/ 1260101 h 6858000"/>
              <a:gd name="connsiteX2315" fmla="*/ 4298921 w 6530564"/>
              <a:gd name="connsiteY2315" fmla="*/ 1275741 h 6858000"/>
              <a:gd name="connsiteX2316" fmla="*/ 4450293 w 6530564"/>
              <a:gd name="connsiteY2316" fmla="*/ 1304623 h 6858000"/>
              <a:gd name="connsiteX2317" fmla="*/ 4748991 w 6530564"/>
              <a:gd name="connsiteY2317" fmla="*/ 1398504 h 6858000"/>
              <a:gd name="connsiteX2318" fmla="*/ 4900593 w 6530564"/>
              <a:gd name="connsiteY2318" fmla="*/ 1470664 h 6858000"/>
              <a:gd name="connsiteX2319" fmla="*/ 4850303 w 6530564"/>
              <a:gd name="connsiteY2319" fmla="*/ 1427852 h 6858000"/>
              <a:gd name="connsiteX2320" fmla="*/ 4826319 w 6530564"/>
              <a:gd name="connsiteY2320" fmla="*/ 1412622 h 6858000"/>
              <a:gd name="connsiteX2321" fmla="*/ 4657237 w 6530564"/>
              <a:gd name="connsiteY2321" fmla="*/ 1344015 h 6858000"/>
              <a:gd name="connsiteX2322" fmla="*/ 4341169 w 6530564"/>
              <a:gd name="connsiteY2322" fmla="*/ 1265164 h 6858000"/>
              <a:gd name="connsiteX2323" fmla="*/ 4302669 w 6530564"/>
              <a:gd name="connsiteY2323" fmla="*/ 1256309 h 6858000"/>
              <a:gd name="connsiteX2324" fmla="*/ 4291945 w 6530564"/>
              <a:gd name="connsiteY2324" fmla="*/ 1253435 h 6858000"/>
              <a:gd name="connsiteX2325" fmla="*/ 3498102 w 6530564"/>
              <a:gd name="connsiteY2325" fmla="*/ 1245800 h 6858000"/>
              <a:gd name="connsiteX2326" fmla="*/ 3459267 w 6530564"/>
              <a:gd name="connsiteY2326" fmla="*/ 1255133 h 6858000"/>
              <a:gd name="connsiteX2327" fmla="*/ 3459939 w 6530564"/>
              <a:gd name="connsiteY2327" fmla="*/ 1258420 h 6858000"/>
              <a:gd name="connsiteX2328" fmla="*/ 5350802 w 6530564"/>
              <a:gd name="connsiteY2328" fmla="*/ 1233036 h 6858000"/>
              <a:gd name="connsiteX2329" fmla="*/ 5351799 w 6530564"/>
              <a:gd name="connsiteY2329" fmla="*/ 1237706 h 6858000"/>
              <a:gd name="connsiteX2330" fmla="*/ 5346131 w 6530564"/>
              <a:gd name="connsiteY2330" fmla="*/ 1234033 h 6858000"/>
              <a:gd name="connsiteX2331" fmla="*/ 5350802 w 6530564"/>
              <a:gd name="connsiteY2331" fmla="*/ 1233036 h 6858000"/>
              <a:gd name="connsiteX2332" fmla="*/ 5345813 w 6530564"/>
              <a:gd name="connsiteY2332" fmla="*/ 1209681 h 6858000"/>
              <a:gd name="connsiteX2333" fmla="*/ 5351481 w 6530564"/>
              <a:gd name="connsiteY2333" fmla="*/ 1213353 h 6858000"/>
              <a:gd name="connsiteX2334" fmla="*/ 5346810 w 6530564"/>
              <a:gd name="connsiteY2334" fmla="*/ 1214352 h 6858000"/>
              <a:gd name="connsiteX2335" fmla="*/ 5345813 w 6530564"/>
              <a:gd name="connsiteY2335" fmla="*/ 1209681 h 6858000"/>
              <a:gd name="connsiteX2336" fmla="*/ 5343817 w 6530564"/>
              <a:gd name="connsiteY2336" fmla="*/ 1200338 h 6858000"/>
              <a:gd name="connsiteX2337" fmla="*/ 5349485 w 6530564"/>
              <a:gd name="connsiteY2337" fmla="*/ 1204011 h 6858000"/>
              <a:gd name="connsiteX2338" fmla="*/ 5339148 w 6530564"/>
              <a:gd name="connsiteY2338" fmla="*/ 1201337 h 6858000"/>
              <a:gd name="connsiteX2339" fmla="*/ 2761703 w 6530564"/>
              <a:gd name="connsiteY2339" fmla="*/ 1151674 h 6858000"/>
              <a:gd name="connsiteX2340" fmla="*/ 2748959 w 6530564"/>
              <a:gd name="connsiteY2340" fmla="*/ 1165559 h 6858000"/>
              <a:gd name="connsiteX2341" fmla="*/ 2722385 w 6530564"/>
              <a:gd name="connsiteY2341" fmla="*/ 1184058 h 6858000"/>
              <a:gd name="connsiteX2342" fmla="*/ 2716716 w 6530564"/>
              <a:gd name="connsiteY2342" fmla="*/ 1180384 h 6858000"/>
              <a:gd name="connsiteX2343" fmla="*/ 2657309 w 6530564"/>
              <a:gd name="connsiteY2343" fmla="*/ 1222382 h 6858000"/>
              <a:gd name="connsiteX2344" fmla="*/ 2660982 w 6530564"/>
              <a:gd name="connsiteY2344" fmla="*/ 1216713 h 6858000"/>
              <a:gd name="connsiteX2345" fmla="*/ 2595906 w 6530564"/>
              <a:gd name="connsiteY2345" fmla="*/ 1255037 h 6858000"/>
              <a:gd name="connsiteX2346" fmla="*/ 2592233 w 6530564"/>
              <a:gd name="connsiteY2346" fmla="*/ 1260706 h 6858000"/>
              <a:gd name="connsiteX2347" fmla="*/ 2606247 w 6530564"/>
              <a:gd name="connsiteY2347" fmla="*/ 1257713 h 6858000"/>
              <a:gd name="connsiteX2348" fmla="*/ 2577796 w 6530564"/>
              <a:gd name="connsiteY2348" fmla="*/ 1276001 h 6858000"/>
              <a:gd name="connsiteX2349" fmla="*/ 2560312 w 6530564"/>
              <a:gd name="connsiteY2349" fmla="*/ 1291636 h 6858000"/>
              <a:gd name="connsiteX2350" fmla="*/ 2559859 w 6530564"/>
              <a:gd name="connsiteY2350" fmla="*/ 1291860 h 6858000"/>
              <a:gd name="connsiteX2351" fmla="*/ 2560069 w 6530564"/>
              <a:gd name="connsiteY2351" fmla="*/ 1281620 h 6858000"/>
              <a:gd name="connsiteX2352" fmla="*/ 2548516 w 6530564"/>
              <a:gd name="connsiteY2352" fmla="*/ 1284699 h 6858000"/>
              <a:gd name="connsiteX2353" fmla="*/ 2549928 w 6530564"/>
              <a:gd name="connsiteY2353" fmla="*/ 1294165 h 6858000"/>
              <a:gd name="connsiteX2354" fmla="*/ 2549342 w 6530564"/>
              <a:gd name="connsiteY2354" fmla="*/ 1297035 h 6858000"/>
              <a:gd name="connsiteX2355" fmla="*/ 2541806 w 6530564"/>
              <a:gd name="connsiteY2355" fmla="*/ 1300742 h 6858000"/>
              <a:gd name="connsiteX2356" fmla="*/ 2470077 w 6530564"/>
              <a:gd name="connsiteY2356" fmla="*/ 1321264 h 6858000"/>
              <a:gd name="connsiteX2357" fmla="*/ 2536602 w 6530564"/>
              <a:gd name="connsiteY2357" fmla="*/ 1262438 h 6858000"/>
              <a:gd name="connsiteX2358" fmla="*/ 2712436 w 6530564"/>
              <a:gd name="connsiteY2358" fmla="*/ 1174174 h 6858000"/>
              <a:gd name="connsiteX2359" fmla="*/ 2745575 w 6530564"/>
              <a:gd name="connsiteY2359" fmla="*/ 1156796 h 6858000"/>
              <a:gd name="connsiteX2360" fmla="*/ 4763650 w 6530564"/>
              <a:gd name="connsiteY2360" fmla="*/ 1149529 h 6858000"/>
              <a:gd name="connsiteX2361" fmla="*/ 4771720 w 6530564"/>
              <a:gd name="connsiteY2361" fmla="*/ 1151618 h 6858000"/>
              <a:gd name="connsiteX2362" fmla="*/ 4767049 w 6530564"/>
              <a:gd name="connsiteY2362" fmla="*/ 1152615 h 6858000"/>
              <a:gd name="connsiteX2363" fmla="*/ 3314885 w 6530564"/>
              <a:gd name="connsiteY2363" fmla="*/ 1145389 h 6858000"/>
              <a:gd name="connsiteX2364" fmla="*/ 3311211 w 6530564"/>
              <a:gd name="connsiteY2364" fmla="*/ 1151058 h 6858000"/>
              <a:gd name="connsiteX2365" fmla="*/ 3306541 w 6530564"/>
              <a:gd name="connsiteY2365" fmla="*/ 1152057 h 6858000"/>
              <a:gd name="connsiteX2366" fmla="*/ 3287857 w 6530564"/>
              <a:gd name="connsiteY2366" fmla="*/ 1156047 h 6858000"/>
              <a:gd name="connsiteX2367" fmla="*/ 3264500 w 6530564"/>
              <a:gd name="connsiteY2367" fmla="*/ 1161037 h 6858000"/>
              <a:gd name="connsiteX2368" fmla="*/ 3259830 w 6530564"/>
              <a:gd name="connsiteY2368" fmla="*/ 1162034 h 6858000"/>
              <a:gd name="connsiteX2369" fmla="*/ 4063207 w 6530564"/>
              <a:gd name="connsiteY2369" fmla="*/ 1058776 h 6858000"/>
              <a:gd name="connsiteX2370" fmla="*/ 4059509 w 6530564"/>
              <a:gd name="connsiteY2370" fmla="*/ 1058914 h 6858000"/>
              <a:gd name="connsiteX2371" fmla="*/ 4059417 w 6530564"/>
              <a:gd name="connsiteY2371" fmla="*/ 1058899 h 6858000"/>
              <a:gd name="connsiteX2372" fmla="*/ 4063207 w 6530564"/>
              <a:gd name="connsiteY2372" fmla="*/ 1058776 h 6858000"/>
              <a:gd name="connsiteX2373" fmla="*/ 4081891 w 6530564"/>
              <a:gd name="connsiteY2373" fmla="*/ 1054786 h 6858000"/>
              <a:gd name="connsiteX2374" fmla="*/ 4111912 w 6530564"/>
              <a:gd name="connsiteY2374" fmla="*/ 1058138 h 6858000"/>
              <a:gd name="connsiteX2375" fmla="*/ 4112910 w 6530564"/>
              <a:gd name="connsiteY2375" fmla="*/ 1062810 h 6858000"/>
              <a:gd name="connsiteX2376" fmla="*/ 4191639 w 6530564"/>
              <a:gd name="connsiteY2376" fmla="*/ 1065528 h 6858000"/>
              <a:gd name="connsiteX2377" fmla="*/ 4224337 w 6530564"/>
              <a:gd name="connsiteY2377" fmla="*/ 1058542 h 6858000"/>
              <a:gd name="connsiteX2378" fmla="*/ 4215991 w 6530564"/>
              <a:gd name="connsiteY2378" fmla="*/ 1065208 h 6858000"/>
              <a:gd name="connsiteX2379" fmla="*/ 4290049 w 6530564"/>
              <a:gd name="connsiteY2379" fmla="*/ 1068923 h 6858000"/>
              <a:gd name="connsiteX2380" fmla="*/ 4379117 w 6530564"/>
              <a:gd name="connsiteY2380" fmla="*/ 1074315 h 6858000"/>
              <a:gd name="connsiteX2381" fmla="*/ 4385785 w 6530564"/>
              <a:gd name="connsiteY2381" fmla="*/ 1082660 h 6858000"/>
              <a:gd name="connsiteX2382" fmla="*/ 4398799 w 6530564"/>
              <a:gd name="connsiteY2382" fmla="*/ 1074995 h 6858000"/>
              <a:gd name="connsiteX2383" fmla="*/ 4443833 w 6530564"/>
              <a:gd name="connsiteY2383" fmla="*/ 1080026 h 6858000"/>
              <a:gd name="connsiteX2384" fmla="*/ 4461839 w 6530564"/>
              <a:gd name="connsiteY2384" fmla="*/ 1095716 h 6858000"/>
              <a:gd name="connsiteX2385" fmla="*/ 4489863 w 6530564"/>
              <a:gd name="connsiteY2385" fmla="*/ 1089728 h 6858000"/>
              <a:gd name="connsiteX2386" fmla="*/ 4486191 w 6530564"/>
              <a:gd name="connsiteY2386" fmla="*/ 1095398 h 6858000"/>
              <a:gd name="connsiteX2387" fmla="*/ 4565917 w 6530564"/>
              <a:gd name="connsiteY2387" fmla="*/ 1102785 h 6858000"/>
              <a:gd name="connsiteX2388" fmla="*/ 4547233 w 6530564"/>
              <a:gd name="connsiteY2388" fmla="*/ 1106777 h 6858000"/>
              <a:gd name="connsiteX2389" fmla="*/ 4609273 w 6530564"/>
              <a:gd name="connsiteY2389" fmla="*/ 1122827 h 6858000"/>
              <a:gd name="connsiteX2390" fmla="*/ 4611947 w 6530564"/>
              <a:gd name="connsiteY2390" fmla="*/ 1112488 h 6858000"/>
              <a:gd name="connsiteX2391" fmla="*/ 4628956 w 6530564"/>
              <a:gd name="connsiteY2391" fmla="*/ 1123507 h 6858000"/>
              <a:gd name="connsiteX2392" fmla="*/ 4668320 w 6530564"/>
              <a:gd name="connsiteY2392" fmla="*/ 1124867 h 6858000"/>
              <a:gd name="connsiteX2393" fmla="*/ 4679657 w 6530564"/>
              <a:gd name="connsiteY2393" fmla="*/ 1132212 h 6858000"/>
              <a:gd name="connsiteX2394" fmla="*/ 4685326 w 6530564"/>
              <a:gd name="connsiteY2394" fmla="*/ 1135884 h 6858000"/>
              <a:gd name="connsiteX2395" fmla="*/ 4684329 w 6530564"/>
              <a:gd name="connsiteY2395" fmla="*/ 1131215 h 6858000"/>
              <a:gd name="connsiteX2396" fmla="*/ 4673989 w 6530564"/>
              <a:gd name="connsiteY2396" fmla="*/ 1128538 h 6858000"/>
              <a:gd name="connsiteX2397" fmla="*/ 4716346 w 6530564"/>
              <a:gd name="connsiteY2397" fmla="*/ 1143910 h 6858000"/>
              <a:gd name="connsiteX2398" fmla="*/ 4737026 w 6530564"/>
              <a:gd name="connsiteY2398" fmla="*/ 1149261 h 6858000"/>
              <a:gd name="connsiteX2399" fmla="*/ 4733035 w 6530564"/>
              <a:gd name="connsiteY2399" fmla="*/ 1130577 h 6858000"/>
              <a:gd name="connsiteX2400" fmla="*/ 4760516 w 6530564"/>
              <a:gd name="connsiteY2400" fmla="*/ 1146683 h 6858000"/>
              <a:gd name="connsiteX2401" fmla="*/ 4763650 w 6530564"/>
              <a:gd name="connsiteY2401" fmla="*/ 1149529 h 6858000"/>
              <a:gd name="connsiteX2402" fmla="*/ 4761379 w 6530564"/>
              <a:gd name="connsiteY2402" fmla="*/ 1148942 h 6858000"/>
              <a:gd name="connsiteX2403" fmla="*/ 4752037 w 6530564"/>
              <a:gd name="connsiteY2403" fmla="*/ 1150938 h 6858000"/>
              <a:gd name="connsiteX2404" fmla="*/ 4757706 w 6530564"/>
              <a:gd name="connsiteY2404" fmla="*/ 1154611 h 6858000"/>
              <a:gd name="connsiteX2405" fmla="*/ 4772717 w 6530564"/>
              <a:gd name="connsiteY2405" fmla="*/ 1156287 h 6858000"/>
              <a:gd name="connsiteX2406" fmla="*/ 4799066 w 6530564"/>
              <a:gd name="connsiteY2406" fmla="*/ 1165310 h 6858000"/>
              <a:gd name="connsiteX2407" fmla="*/ 4881786 w 6530564"/>
              <a:gd name="connsiteY2407" fmla="*/ 1186712 h 6858000"/>
              <a:gd name="connsiteX2408" fmla="*/ 4886457 w 6530564"/>
              <a:gd name="connsiteY2408" fmla="*/ 1185713 h 6858000"/>
              <a:gd name="connsiteX2409" fmla="*/ 4878113 w 6530564"/>
              <a:gd name="connsiteY2409" fmla="*/ 1192381 h 6858000"/>
              <a:gd name="connsiteX2410" fmla="*/ 4883782 w 6530564"/>
              <a:gd name="connsiteY2410" fmla="*/ 1196053 h 6858000"/>
              <a:gd name="connsiteX2411" fmla="*/ 4887456 w 6530564"/>
              <a:gd name="connsiteY2411" fmla="*/ 1190385 h 6858000"/>
              <a:gd name="connsiteX2412" fmla="*/ 4920471 w 6530564"/>
              <a:gd name="connsiteY2412" fmla="*/ 1207753 h 6858000"/>
              <a:gd name="connsiteX2413" fmla="*/ 4968499 w 6530564"/>
              <a:gd name="connsiteY2413" fmla="*/ 1226796 h 6858000"/>
              <a:gd name="connsiteX2414" fmla="*/ 4972171 w 6530564"/>
              <a:gd name="connsiteY2414" fmla="*/ 1221128 h 6858000"/>
              <a:gd name="connsiteX2415" fmla="*/ 4988181 w 6530564"/>
              <a:gd name="connsiteY2415" fmla="*/ 1227477 h 6858000"/>
              <a:gd name="connsiteX2416" fmla="*/ 4996843 w 6530564"/>
              <a:gd name="connsiteY2416" fmla="*/ 1245163 h 6858000"/>
              <a:gd name="connsiteX2417" fmla="*/ 5025867 w 6530564"/>
              <a:gd name="connsiteY2417" fmla="*/ 1243845 h 6858000"/>
              <a:gd name="connsiteX2418" fmla="*/ 5026865 w 6530564"/>
              <a:gd name="connsiteY2418" fmla="*/ 1248516 h 6858000"/>
              <a:gd name="connsiteX2419" fmla="*/ 5039201 w 6530564"/>
              <a:gd name="connsiteY2419" fmla="*/ 1260533 h 6858000"/>
              <a:gd name="connsiteX2420" fmla="*/ 5054211 w 6530564"/>
              <a:gd name="connsiteY2420" fmla="*/ 1262212 h 6858000"/>
              <a:gd name="connsiteX2421" fmla="*/ 5059881 w 6530564"/>
              <a:gd name="connsiteY2421" fmla="*/ 1265883 h 6858000"/>
              <a:gd name="connsiteX2422" fmla="*/ 5060879 w 6530564"/>
              <a:gd name="connsiteY2422" fmla="*/ 1270554 h 6858000"/>
              <a:gd name="connsiteX2423" fmla="*/ 5065550 w 6530564"/>
              <a:gd name="connsiteY2423" fmla="*/ 1269557 h 6858000"/>
              <a:gd name="connsiteX2424" fmla="*/ 5063554 w 6530564"/>
              <a:gd name="connsiteY2424" fmla="*/ 1260214 h 6858000"/>
              <a:gd name="connsiteX2425" fmla="*/ 5085233 w 6530564"/>
              <a:gd name="connsiteY2425" fmla="*/ 1270236 h 6858000"/>
              <a:gd name="connsiteX2426" fmla="*/ 5089903 w 6530564"/>
              <a:gd name="connsiteY2426" fmla="*/ 1269239 h 6858000"/>
              <a:gd name="connsiteX2427" fmla="*/ 5092897 w 6530564"/>
              <a:gd name="connsiteY2427" fmla="*/ 1283251 h 6858000"/>
              <a:gd name="connsiteX2428" fmla="*/ 5135255 w 6530564"/>
              <a:gd name="connsiteY2428" fmla="*/ 1298622 h 6858000"/>
              <a:gd name="connsiteX2429" fmla="*/ 5140923 w 6530564"/>
              <a:gd name="connsiteY2429" fmla="*/ 1302296 h 6858000"/>
              <a:gd name="connsiteX2430" fmla="*/ 5136253 w 6530564"/>
              <a:gd name="connsiteY2430" fmla="*/ 1303293 h 6858000"/>
              <a:gd name="connsiteX2431" fmla="*/ 5125914 w 6530564"/>
              <a:gd name="connsiteY2431" fmla="*/ 1300618 h 6858000"/>
              <a:gd name="connsiteX2432" fmla="*/ 5126911 w 6530564"/>
              <a:gd name="connsiteY2432" fmla="*/ 1305290 h 6858000"/>
              <a:gd name="connsiteX2433" fmla="*/ 5141923 w 6530564"/>
              <a:gd name="connsiteY2433" fmla="*/ 1306967 h 6858000"/>
              <a:gd name="connsiteX2434" fmla="*/ 5185279 w 6530564"/>
              <a:gd name="connsiteY2434" fmla="*/ 1327010 h 6858000"/>
              <a:gd name="connsiteX2435" fmla="*/ 5188951 w 6530564"/>
              <a:gd name="connsiteY2435" fmla="*/ 1321339 h 6858000"/>
              <a:gd name="connsiteX2436" fmla="*/ 5201287 w 6530564"/>
              <a:gd name="connsiteY2436" fmla="*/ 1333357 h 6858000"/>
              <a:gd name="connsiteX2437" fmla="*/ 5212625 w 6530564"/>
              <a:gd name="connsiteY2437" fmla="*/ 1340704 h 6858000"/>
              <a:gd name="connsiteX2438" fmla="*/ 5234302 w 6530564"/>
              <a:gd name="connsiteY2438" fmla="*/ 1350726 h 6858000"/>
              <a:gd name="connsiteX2439" fmla="*/ 5261651 w 6530564"/>
              <a:gd name="connsiteY2439" fmla="*/ 1364420 h 6858000"/>
              <a:gd name="connsiteX2440" fmla="*/ 5263645 w 6530564"/>
              <a:gd name="connsiteY2440" fmla="*/ 1373761 h 6858000"/>
              <a:gd name="connsiteX2441" fmla="*/ 5269315 w 6530564"/>
              <a:gd name="connsiteY2441" fmla="*/ 1377435 h 6858000"/>
              <a:gd name="connsiteX2442" fmla="*/ 5279654 w 6530564"/>
              <a:gd name="connsiteY2442" fmla="*/ 1380109 h 6858000"/>
              <a:gd name="connsiteX2443" fmla="*/ 5284325 w 6530564"/>
              <a:gd name="connsiteY2443" fmla="*/ 1379110 h 6858000"/>
              <a:gd name="connsiteX2444" fmla="*/ 5307001 w 6530564"/>
              <a:gd name="connsiteY2444" fmla="*/ 1393803 h 6858000"/>
              <a:gd name="connsiteX2445" fmla="*/ 5311671 w 6530564"/>
              <a:gd name="connsiteY2445" fmla="*/ 1392806 h 6858000"/>
              <a:gd name="connsiteX2446" fmla="*/ 5374031 w 6530564"/>
              <a:gd name="connsiteY2446" fmla="*/ 1433210 h 6858000"/>
              <a:gd name="connsiteX2447" fmla="*/ 5375029 w 6530564"/>
              <a:gd name="connsiteY2447" fmla="*/ 1437880 h 6858000"/>
              <a:gd name="connsiteX2448" fmla="*/ 5379701 w 6530564"/>
              <a:gd name="connsiteY2448" fmla="*/ 1436882 h 6858000"/>
              <a:gd name="connsiteX2449" fmla="*/ 5497073 w 6530564"/>
              <a:gd name="connsiteY2449" fmla="*/ 1529027 h 6858000"/>
              <a:gd name="connsiteX2450" fmla="*/ 5580429 w 6530564"/>
              <a:gd name="connsiteY2450" fmla="*/ 1599135 h 6858000"/>
              <a:gd name="connsiteX2451" fmla="*/ 5606099 w 6530564"/>
              <a:gd name="connsiteY2451" fmla="*/ 1627840 h 6858000"/>
              <a:gd name="connsiteX2452" fmla="*/ 5746464 w 6530564"/>
              <a:gd name="connsiteY2452" fmla="*/ 1759030 h 6858000"/>
              <a:gd name="connsiteX2453" fmla="*/ 5757803 w 6530564"/>
              <a:gd name="connsiteY2453" fmla="*/ 1766375 h 6858000"/>
              <a:gd name="connsiteX2454" fmla="*/ 5758800 w 6530564"/>
              <a:gd name="connsiteY2454" fmla="*/ 1771047 h 6858000"/>
              <a:gd name="connsiteX2455" fmla="*/ 5801477 w 6530564"/>
              <a:gd name="connsiteY2455" fmla="*/ 1810771 h 6858000"/>
              <a:gd name="connsiteX2456" fmla="*/ 5807146 w 6530564"/>
              <a:gd name="connsiteY2456" fmla="*/ 1814445 h 6858000"/>
              <a:gd name="connsiteX2457" fmla="*/ 5812815 w 6530564"/>
              <a:gd name="connsiteY2457" fmla="*/ 1818118 h 6858000"/>
              <a:gd name="connsiteX2458" fmla="*/ 5863156 w 6530564"/>
              <a:gd name="connsiteY2458" fmla="*/ 1870858 h 6858000"/>
              <a:gd name="connsiteX2459" fmla="*/ 5854493 w 6530564"/>
              <a:gd name="connsiteY2459" fmla="*/ 1853171 h 6858000"/>
              <a:gd name="connsiteX2460" fmla="*/ 5860163 w 6530564"/>
              <a:gd name="connsiteY2460" fmla="*/ 1856844 h 6858000"/>
              <a:gd name="connsiteX2461" fmla="*/ 5861160 w 6530564"/>
              <a:gd name="connsiteY2461" fmla="*/ 1861515 h 6858000"/>
              <a:gd name="connsiteX2462" fmla="*/ 5865831 w 6530564"/>
              <a:gd name="connsiteY2462" fmla="*/ 1860516 h 6858000"/>
              <a:gd name="connsiteX2463" fmla="*/ 5870503 w 6530564"/>
              <a:gd name="connsiteY2463" fmla="*/ 1859519 h 6858000"/>
              <a:gd name="connsiteX2464" fmla="*/ 5876171 w 6530564"/>
              <a:gd name="connsiteY2464" fmla="*/ 1863192 h 6858000"/>
              <a:gd name="connsiteX2465" fmla="*/ 5901841 w 6530564"/>
              <a:gd name="connsiteY2465" fmla="*/ 1891897 h 6858000"/>
              <a:gd name="connsiteX2466" fmla="*/ 5900842 w 6530564"/>
              <a:gd name="connsiteY2466" fmla="*/ 1887226 h 6858000"/>
              <a:gd name="connsiteX2467" fmla="*/ 5906513 w 6530564"/>
              <a:gd name="connsiteY2467" fmla="*/ 1890900 h 6858000"/>
              <a:gd name="connsiteX2468" fmla="*/ 5913179 w 6530564"/>
              <a:gd name="connsiteY2468" fmla="*/ 1899244 h 6858000"/>
              <a:gd name="connsiteX2469" fmla="*/ 5897169 w 6530564"/>
              <a:gd name="connsiteY2469" fmla="*/ 1892896 h 6858000"/>
              <a:gd name="connsiteX2470" fmla="*/ 5904836 w 6530564"/>
              <a:gd name="connsiteY2470" fmla="*/ 1905910 h 6858000"/>
              <a:gd name="connsiteX2471" fmla="*/ 5900163 w 6530564"/>
              <a:gd name="connsiteY2471" fmla="*/ 1906909 h 6858000"/>
              <a:gd name="connsiteX2472" fmla="*/ 5901161 w 6530564"/>
              <a:gd name="connsiteY2472" fmla="*/ 1911580 h 6858000"/>
              <a:gd name="connsiteX2473" fmla="*/ 5911502 w 6530564"/>
              <a:gd name="connsiteY2473" fmla="*/ 1914255 h 6858000"/>
              <a:gd name="connsiteX2474" fmla="*/ 5925833 w 6530564"/>
              <a:gd name="connsiteY2474" fmla="*/ 1935614 h 6858000"/>
              <a:gd name="connsiteX2475" fmla="*/ 5922160 w 6530564"/>
              <a:gd name="connsiteY2475" fmla="*/ 1941283 h 6858000"/>
              <a:gd name="connsiteX2476" fmla="*/ 5943160 w 6530564"/>
              <a:gd name="connsiteY2476" fmla="*/ 1970986 h 6858000"/>
              <a:gd name="connsiteX2477" fmla="*/ 5948829 w 6530564"/>
              <a:gd name="connsiteY2477" fmla="*/ 1974660 h 6858000"/>
              <a:gd name="connsiteX2478" fmla="*/ 5955496 w 6530564"/>
              <a:gd name="connsiteY2478" fmla="*/ 1983002 h 6858000"/>
              <a:gd name="connsiteX2479" fmla="*/ 5965836 w 6530564"/>
              <a:gd name="connsiteY2479" fmla="*/ 1985679 h 6858000"/>
              <a:gd name="connsiteX2480" fmla="*/ 5966833 w 6530564"/>
              <a:gd name="connsiteY2480" fmla="*/ 1990349 h 6858000"/>
              <a:gd name="connsiteX2481" fmla="*/ 5963161 w 6530564"/>
              <a:gd name="connsiteY2481" fmla="*/ 1996018 h 6858000"/>
              <a:gd name="connsiteX2482" fmla="*/ 5964158 w 6530564"/>
              <a:gd name="connsiteY2482" fmla="*/ 2000689 h 6858000"/>
              <a:gd name="connsiteX2483" fmla="*/ 5969828 w 6530564"/>
              <a:gd name="connsiteY2483" fmla="*/ 2004363 h 6858000"/>
              <a:gd name="connsiteX2484" fmla="*/ 5973499 w 6530564"/>
              <a:gd name="connsiteY2484" fmla="*/ 1998694 h 6858000"/>
              <a:gd name="connsiteX2485" fmla="*/ 5972502 w 6530564"/>
              <a:gd name="connsiteY2485" fmla="*/ 1994021 h 6858000"/>
              <a:gd name="connsiteX2486" fmla="*/ 5971505 w 6530564"/>
              <a:gd name="connsiteY2486" fmla="*/ 1989352 h 6858000"/>
              <a:gd name="connsiteX2487" fmla="*/ 5975177 w 6530564"/>
              <a:gd name="connsiteY2487" fmla="*/ 1983681 h 6858000"/>
              <a:gd name="connsiteX2488" fmla="*/ 5979849 w 6530564"/>
              <a:gd name="connsiteY2488" fmla="*/ 1982684 h 6858000"/>
              <a:gd name="connsiteX2489" fmla="*/ 5986515 w 6530564"/>
              <a:gd name="connsiteY2489" fmla="*/ 1991028 h 6858000"/>
              <a:gd name="connsiteX2490" fmla="*/ 5987513 w 6530564"/>
              <a:gd name="connsiteY2490" fmla="*/ 1995699 h 6858000"/>
              <a:gd name="connsiteX2491" fmla="*/ 5983841 w 6530564"/>
              <a:gd name="connsiteY2491" fmla="*/ 2001368 h 6858000"/>
              <a:gd name="connsiteX2492" fmla="*/ 5991504 w 6530564"/>
              <a:gd name="connsiteY2492" fmla="*/ 2014383 h 6858000"/>
              <a:gd name="connsiteX2493" fmla="*/ 5997174 w 6530564"/>
              <a:gd name="connsiteY2493" fmla="*/ 2018057 h 6858000"/>
              <a:gd name="connsiteX2494" fmla="*/ 5996177 w 6530564"/>
              <a:gd name="connsiteY2494" fmla="*/ 2013386 h 6858000"/>
              <a:gd name="connsiteX2495" fmla="*/ 5989508 w 6530564"/>
              <a:gd name="connsiteY2495" fmla="*/ 2005041 h 6858000"/>
              <a:gd name="connsiteX2496" fmla="*/ 5993182 w 6530564"/>
              <a:gd name="connsiteY2496" fmla="*/ 1999373 h 6858000"/>
              <a:gd name="connsiteX2497" fmla="*/ 5999848 w 6530564"/>
              <a:gd name="connsiteY2497" fmla="*/ 2007716 h 6858000"/>
              <a:gd name="connsiteX2498" fmla="*/ 6017173 w 6530564"/>
              <a:gd name="connsiteY2498" fmla="*/ 2043089 h 6858000"/>
              <a:gd name="connsiteX2499" fmla="*/ 6013501 w 6530564"/>
              <a:gd name="connsiteY2499" fmla="*/ 2048758 h 6858000"/>
              <a:gd name="connsiteX2500" fmla="*/ 6002163 w 6530564"/>
              <a:gd name="connsiteY2500" fmla="*/ 2041411 h 6858000"/>
              <a:gd name="connsiteX2501" fmla="*/ 6039490 w 6530564"/>
              <a:gd name="connsiteY2501" fmla="*/ 2101816 h 6858000"/>
              <a:gd name="connsiteX2502" fmla="*/ 6064163 w 6530564"/>
              <a:gd name="connsiteY2502" fmla="*/ 2125850 h 6858000"/>
              <a:gd name="connsiteX2503" fmla="*/ 6068833 w 6530564"/>
              <a:gd name="connsiteY2503" fmla="*/ 2124853 h 6858000"/>
              <a:gd name="connsiteX2504" fmla="*/ 6076497 w 6530564"/>
              <a:gd name="connsiteY2504" fmla="*/ 2137868 h 6858000"/>
              <a:gd name="connsiteX2505" fmla="*/ 6080171 w 6530564"/>
              <a:gd name="connsiteY2505" fmla="*/ 2132198 h 6858000"/>
              <a:gd name="connsiteX2506" fmla="*/ 6081170 w 6530564"/>
              <a:gd name="connsiteY2506" fmla="*/ 2136869 h 6858000"/>
              <a:gd name="connsiteX2507" fmla="*/ 6095499 w 6530564"/>
              <a:gd name="connsiteY2507" fmla="*/ 2158228 h 6858000"/>
              <a:gd name="connsiteX2508" fmla="*/ 6108834 w 6530564"/>
              <a:gd name="connsiteY2508" fmla="*/ 2174916 h 6858000"/>
              <a:gd name="connsiteX2509" fmla="*/ 6118495 w 6530564"/>
              <a:gd name="connsiteY2509" fmla="*/ 2197274 h 6858000"/>
              <a:gd name="connsiteX2510" fmla="*/ 6133507 w 6530564"/>
              <a:gd name="connsiteY2510" fmla="*/ 2198951 h 6858000"/>
              <a:gd name="connsiteX2511" fmla="*/ 6135503 w 6530564"/>
              <a:gd name="connsiteY2511" fmla="*/ 2208293 h 6858000"/>
              <a:gd name="connsiteX2512" fmla="*/ 6130831 w 6530564"/>
              <a:gd name="connsiteY2512" fmla="*/ 2209292 h 6858000"/>
              <a:gd name="connsiteX2513" fmla="*/ 6131829 w 6530564"/>
              <a:gd name="connsiteY2513" fmla="*/ 2213962 h 6858000"/>
              <a:gd name="connsiteX2514" fmla="*/ 6132827 w 6530564"/>
              <a:gd name="connsiteY2514" fmla="*/ 2218633 h 6858000"/>
              <a:gd name="connsiteX2515" fmla="*/ 6124482 w 6530564"/>
              <a:gd name="connsiteY2515" fmla="*/ 2225300 h 6858000"/>
              <a:gd name="connsiteX2516" fmla="*/ 6219136 w 6530564"/>
              <a:gd name="connsiteY2516" fmla="*/ 2371140 h 6858000"/>
              <a:gd name="connsiteX2517" fmla="*/ 6233467 w 6530564"/>
              <a:gd name="connsiteY2517" fmla="*/ 2392499 h 6858000"/>
              <a:gd name="connsiteX2518" fmla="*/ 6244127 w 6530564"/>
              <a:gd name="connsiteY2518" fmla="*/ 2419528 h 6858000"/>
              <a:gd name="connsiteX2519" fmla="*/ 6260453 w 6530564"/>
              <a:gd name="connsiteY2519" fmla="*/ 2450229 h 6858000"/>
              <a:gd name="connsiteX2520" fmla="*/ 6279775 w 6530564"/>
              <a:gd name="connsiteY2520" fmla="*/ 2494943 h 6858000"/>
              <a:gd name="connsiteX2521" fmla="*/ 6295105 w 6530564"/>
              <a:gd name="connsiteY2521" fmla="*/ 2520973 h 6858000"/>
              <a:gd name="connsiteX2522" fmla="*/ 6296102 w 6530564"/>
              <a:gd name="connsiteY2522" fmla="*/ 2525645 h 6858000"/>
              <a:gd name="connsiteX2523" fmla="*/ 6313429 w 6530564"/>
              <a:gd name="connsiteY2523" fmla="*/ 2561017 h 6858000"/>
              <a:gd name="connsiteX2524" fmla="*/ 6329756 w 6530564"/>
              <a:gd name="connsiteY2524" fmla="*/ 2591718 h 6858000"/>
              <a:gd name="connsiteX2525" fmla="*/ 6337421 w 6530564"/>
              <a:gd name="connsiteY2525" fmla="*/ 2604732 h 6858000"/>
              <a:gd name="connsiteX2526" fmla="*/ 6338419 w 6530564"/>
              <a:gd name="connsiteY2526" fmla="*/ 2609405 h 6858000"/>
              <a:gd name="connsiteX2527" fmla="*/ 6336741 w 6530564"/>
              <a:gd name="connsiteY2527" fmla="*/ 2624414 h 6858000"/>
              <a:gd name="connsiteX2528" fmla="*/ 6337739 w 6530564"/>
              <a:gd name="connsiteY2528" fmla="*/ 2629085 h 6858000"/>
              <a:gd name="connsiteX2529" fmla="*/ 6344407 w 6530564"/>
              <a:gd name="connsiteY2529" fmla="*/ 2637430 h 6858000"/>
              <a:gd name="connsiteX2530" fmla="*/ 6349077 w 6530564"/>
              <a:gd name="connsiteY2530" fmla="*/ 2636431 h 6858000"/>
              <a:gd name="connsiteX2531" fmla="*/ 6354067 w 6530564"/>
              <a:gd name="connsiteY2531" fmla="*/ 2659786 h 6858000"/>
              <a:gd name="connsiteX2532" fmla="*/ 6359736 w 6530564"/>
              <a:gd name="connsiteY2532" fmla="*/ 2663460 h 6858000"/>
              <a:gd name="connsiteX2533" fmla="*/ 6358737 w 6530564"/>
              <a:gd name="connsiteY2533" fmla="*/ 2658789 h 6858000"/>
              <a:gd name="connsiteX2534" fmla="*/ 6349077 w 6530564"/>
              <a:gd name="connsiteY2534" fmla="*/ 2636431 h 6858000"/>
              <a:gd name="connsiteX2535" fmla="*/ 6353747 w 6530564"/>
              <a:gd name="connsiteY2535" fmla="*/ 2635434 h 6858000"/>
              <a:gd name="connsiteX2536" fmla="*/ 6355743 w 6530564"/>
              <a:gd name="connsiteY2536" fmla="*/ 2644776 h 6858000"/>
              <a:gd name="connsiteX2537" fmla="*/ 6356743 w 6530564"/>
              <a:gd name="connsiteY2537" fmla="*/ 2649446 h 6858000"/>
              <a:gd name="connsiteX2538" fmla="*/ 6364407 w 6530564"/>
              <a:gd name="connsiteY2538" fmla="*/ 2662461 h 6858000"/>
              <a:gd name="connsiteX2539" fmla="*/ 6368398 w 6530564"/>
              <a:gd name="connsiteY2539" fmla="*/ 2681145 h 6858000"/>
              <a:gd name="connsiteX2540" fmla="*/ 6362729 w 6530564"/>
              <a:gd name="connsiteY2540" fmla="*/ 2677473 h 6858000"/>
              <a:gd name="connsiteX2541" fmla="*/ 6364725 w 6530564"/>
              <a:gd name="connsiteY2541" fmla="*/ 2686814 h 6858000"/>
              <a:gd name="connsiteX2542" fmla="*/ 6366721 w 6530564"/>
              <a:gd name="connsiteY2542" fmla="*/ 2696158 h 6858000"/>
              <a:gd name="connsiteX2543" fmla="*/ 6374387 w 6530564"/>
              <a:gd name="connsiteY2543" fmla="*/ 2709173 h 6858000"/>
              <a:gd name="connsiteX2544" fmla="*/ 6376383 w 6530564"/>
              <a:gd name="connsiteY2544" fmla="*/ 2718513 h 6858000"/>
              <a:gd name="connsiteX2545" fmla="*/ 6382051 w 6530564"/>
              <a:gd name="connsiteY2545" fmla="*/ 2722187 h 6858000"/>
              <a:gd name="connsiteX2546" fmla="*/ 6389717 w 6530564"/>
              <a:gd name="connsiteY2546" fmla="*/ 2735202 h 6858000"/>
              <a:gd name="connsiteX2547" fmla="*/ 6391713 w 6530564"/>
              <a:gd name="connsiteY2547" fmla="*/ 2744545 h 6858000"/>
              <a:gd name="connsiteX2548" fmla="*/ 6388038 w 6530564"/>
              <a:gd name="connsiteY2548" fmla="*/ 2750212 h 6858000"/>
              <a:gd name="connsiteX2549" fmla="*/ 6393708 w 6530564"/>
              <a:gd name="connsiteY2549" fmla="*/ 2753886 h 6858000"/>
              <a:gd name="connsiteX2550" fmla="*/ 6391033 w 6530564"/>
              <a:gd name="connsiteY2550" fmla="*/ 2764226 h 6858000"/>
              <a:gd name="connsiteX2551" fmla="*/ 6397701 w 6530564"/>
              <a:gd name="connsiteY2551" fmla="*/ 2772572 h 6858000"/>
              <a:gd name="connsiteX2552" fmla="*/ 6401373 w 6530564"/>
              <a:gd name="connsiteY2552" fmla="*/ 2766901 h 6858000"/>
              <a:gd name="connsiteX2553" fmla="*/ 6404367 w 6530564"/>
              <a:gd name="connsiteY2553" fmla="*/ 2780914 h 6858000"/>
              <a:gd name="connsiteX2554" fmla="*/ 6405364 w 6530564"/>
              <a:gd name="connsiteY2554" fmla="*/ 2785585 h 6858000"/>
              <a:gd name="connsiteX2555" fmla="*/ 6414027 w 6530564"/>
              <a:gd name="connsiteY2555" fmla="*/ 2803272 h 6858000"/>
              <a:gd name="connsiteX2556" fmla="*/ 6418019 w 6530564"/>
              <a:gd name="connsiteY2556" fmla="*/ 2821954 h 6858000"/>
              <a:gd name="connsiteX2557" fmla="*/ 6421013 w 6530564"/>
              <a:gd name="connsiteY2557" fmla="*/ 2835968 h 6858000"/>
              <a:gd name="connsiteX2558" fmla="*/ 6427000 w 6530564"/>
              <a:gd name="connsiteY2558" fmla="*/ 2863995 h 6858000"/>
              <a:gd name="connsiteX2559" fmla="*/ 6425323 w 6530564"/>
              <a:gd name="connsiteY2559" fmla="*/ 2879006 h 6858000"/>
              <a:gd name="connsiteX2560" fmla="*/ 6419655 w 6530564"/>
              <a:gd name="connsiteY2560" fmla="*/ 2875334 h 6858000"/>
              <a:gd name="connsiteX2561" fmla="*/ 6413985 w 6530564"/>
              <a:gd name="connsiteY2561" fmla="*/ 2871660 h 6858000"/>
              <a:gd name="connsiteX2562" fmla="*/ 6414983 w 6530564"/>
              <a:gd name="connsiteY2562" fmla="*/ 2876331 h 6858000"/>
              <a:gd name="connsiteX2563" fmla="*/ 6415981 w 6530564"/>
              <a:gd name="connsiteY2563" fmla="*/ 2881001 h 6858000"/>
              <a:gd name="connsiteX2564" fmla="*/ 6421651 w 6530564"/>
              <a:gd name="connsiteY2564" fmla="*/ 2884673 h 6858000"/>
              <a:gd name="connsiteX2565" fmla="*/ 6427318 w 6530564"/>
              <a:gd name="connsiteY2565" fmla="*/ 2888347 h 6858000"/>
              <a:gd name="connsiteX2566" fmla="*/ 6431991 w 6530564"/>
              <a:gd name="connsiteY2566" fmla="*/ 2887350 h 6858000"/>
              <a:gd name="connsiteX2567" fmla="*/ 6431673 w 6530564"/>
              <a:gd name="connsiteY2567" fmla="*/ 2862996 h 6858000"/>
              <a:gd name="connsiteX2568" fmla="*/ 6430674 w 6530564"/>
              <a:gd name="connsiteY2568" fmla="*/ 2858326 h 6858000"/>
              <a:gd name="connsiteX2569" fmla="*/ 6426681 w 6530564"/>
              <a:gd name="connsiteY2569" fmla="*/ 2839641 h 6858000"/>
              <a:gd name="connsiteX2570" fmla="*/ 6424687 w 6530564"/>
              <a:gd name="connsiteY2570" fmla="*/ 2830300 h 6858000"/>
              <a:gd name="connsiteX2571" fmla="*/ 6434347 w 6530564"/>
              <a:gd name="connsiteY2571" fmla="*/ 2852656 h 6858000"/>
              <a:gd name="connsiteX2572" fmla="*/ 6445005 w 6530564"/>
              <a:gd name="connsiteY2572" fmla="*/ 2879684 h 6858000"/>
              <a:gd name="connsiteX2573" fmla="*/ 6442331 w 6530564"/>
              <a:gd name="connsiteY2573" fmla="*/ 2890025 h 6858000"/>
              <a:gd name="connsiteX2574" fmla="*/ 6444325 w 6530564"/>
              <a:gd name="connsiteY2574" fmla="*/ 2899366 h 6858000"/>
              <a:gd name="connsiteX2575" fmla="*/ 6449315 w 6530564"/>
              <a:gd name="connsiteY2575" fmla="*/ 2922721 h 6858000"/>
              <a:gd name="connsiteX2576" fmla="*/ 6443648 w 6530564"/>
              <a:gd name="connsiteY2576" fmla="*/ 2919049 h 6858000"/>
              <a:gd name="connsiteX2577" fmla="*/ 6438977 w 6530564"/>
              <a:gd name="connsiteY2577" fmla="*/ 2920046 h 6858000"/>
              <a:gd name="connsiteX2578" fmla="*/ 6439974 w 6530564"/>
              <a:gd name="connsiteY2578" fmla="*/ 2924716 h 6858000"/>
              <a:gd name="connsiteX2579" fmla="*/ 6440971 w 6530564"/>
              <a:gd name="connsiteY2579" fmla="*/ 2929388 h 6858000"/>
              <a:gd name="connsiteX2580" fmla="*/ 6446641 w 6530564"/>
              <a:gd name="connsiteY2580" fmla="*/ 2933062 h 6858000"/>
              <a:gd name="connsiteX2581" fmla="*/ 6447639 w 6530564"/>
              <a:gd name="connsiteY2581" fmla="*/ 2937733 h 6858000"/>
              <a:gd name="connsiteX2582" fmla="*/ 6448636 w 6530564"/>
              <a:gd name="connsiteY2582" fmla="*/ 2942403 h 6858000"/>
              <a:gd name="connsiteX2583" fmla="*/ 6457299 w 6530564"/>
              <a:gd name="connsiteY2583" fmla="*/ 2960089 h 6858000"/>
              <a:gd name="connsiteX2584" fmla="*/ 6462289 w 6530564"/>
              <a:gd name="connsiteY2584" fmla="*/ 2983446 h 6858000"/>
              <a:gd name="connsiteX2585" fmla="*/ 6458617 w 6530564"/>
              <a:gd name="connsiteY2585" fmla="*/ 2989113 h 6858000"/>
              <a:gd name="connsiteX2586" fmla="*/ 6452947 w 6530564"/>
              <a:gd name="connsiteY2586" fmla="*/ 2985442 h 6858000"/>
              <a:gd name="connsiteX2587" fmla="*/ 6436301 w 6530564"/>
              <a:gd name="connsiteY2587" fmla="*/ 2930386 h 6858000"/>
              <a:gd name="connsiteX2588" fmla="*/ 6435303 w 6530564"/>
              <a:gd name="connsiteY2588" fmla="*/ 2925715 h 6858000"/>
              <a:gd name="connsiteX2589" fmla="*/ 6431630 w 6530564"/>
              <a:gd name="connsiteY2589" fmla="*/ 2931384 h 6858000"/>
              <a:gd name="connsiteX2590" fmla="*/ 6448275 w 6530564"/>
              <a:gd name="connsiteY2590" fmla="*/ 2986439 h 6858000"/>
              <a:gd name="connsiteX2591" fmla="*/ 6436259 w 6530564"/>
              <a:gd name="connsiteY2591" fmla="*/ 2998774 h 6858000"/>
              <a:gd name="connsiteX2592" fmla="*/ 6437895 w 6530564"/>
              <a:gd name="connsiteY2592" fmla="*/ 3052152 h 6858000"/>
              <a:gd name="connsiteX2593" fmla="*/ 6440443 w 6530564"/>
              <a:gd name="connsiteY2593" fmla="*/ 3246975 h 6858000"/>
              <a:gd name="connsiteX2594" fmla="*/ 6441441 w 6530564"/>
              <a:gd name="connsiteY2594" fmla="*/ 3251646 h 6858000"/>
              <a:gd name="connsiteX2595" fmla="*/ 6442439 w 6530564"/>
              <a:gd name="connsiteY2595" fmla="*/ 3256318 h 6858000"/>
              <a:gd name="connsiteX2596" fmla="*/ 6446113 w 6530564"/>
              <a:gd name="connsiteY2596" fmla="*/ 3250648 h 6858000"/>
              <a:gd name="connsiteX2597" fmla="*/ 6444561 w 6530564"/>
              <a:gd name="connsiteY2597" fmla="*/ 3060496 h 6858000"/>
              <a:gd name="connsiteX2598" fmla="*/ 6445559 w 6530564"/>
              <a:gd name="connsiteY2598" fmla="*/ 3065167 h 6858000"/>
              <a:gd name="connsiteX2599" fmla="*/ 6452905 w 6530564"/>
              <a:gd name="connsiteY2599" fmla="*/ 3053828 h 6858000"/>
              <a:gd name="connsiteX2600" fmla="*/ 6455899 w 6530564"/>
              <a:gd name="connsiteY2600" fmla="*/ 3067841 h 6858000"/>
              <a:gd name="connsiteX2601" fmla="*/ 6451227 w 6530564"/>
              <a:gd name="connsiteY2601" fmla="*/ 3068840 h 6858000"/>
              <a:gd name="connsiteX2602" fmla="*/ 6452226 w 6530564"/>
              <a:gd name="connsiteY2602" fmla="*/ 3073511 h 6858000"/>
              <a:gd name="connsiteX2603" fmla="*/ 6453223 w 6530564"/>
              <a:gd name="connsiteY2603" fmla="*/ 3078181 h 6858000"/>
              <a:gd name="connsiteX2604" fmla="*/ 6457895 w 6530564"/>
              <a:gd name="connsiteY2604" fmla="*/ 3077183 h 6858000"/>
              <a:gd name="connsiteX2605" fmla="*/ 6458213 w 6530564"/>
              <a:gd name="connsiteY2605" fmla="*/ 3101536 h 6858000"/>
              <a:gd name="connsiteX2606" fmla="*/ 6460209 w 6530564"/>
              <a:gd name="connsiteY2606" fmla="*/ 3110879 h 6858000"/>
              <a:gd name="connsiteX2607" fmla="*/ 6463203 w 6530564"/>
              <a:gd name="connsiteY2607" fmla="*/ 3124891 h 6858000"/>
              <a:gd name="connsiteX2608" fmla="*/ 6464201 w 6530564"/>
              <a:gd name="connsiteY2608" fmla="*/ 3129561 h 6858000"/>
              <a:gd name="connsiteX2609" fmla="*/ 6460527 w 6530564"/>
              <a:gd name="connsiteY2609" fmla="*/ 3135231 h 6858000"/>
              <a:gd name="connsiteX2610" fmla="*/ 6462523 w 6530564"/>
              <a:gd name="connsiteY2610" fmla="*/ 3144574 h 6858000"/>
              <a:gd name="connsiteX2611" fmla="*/ 6468192 w 6530564"/>
              <a:gd name="connsiteY2611" fmla="*/ 3148246 h 6858000"/>
              <a:gd name="connsiteX2612" fmla="*/ 6492143 w 6530564"/>
              <a:gd name="connsiteY2612" fmla="*/ 3260351 h 6858000"/>
              <a:gd name="connsiteX2613" fmla="*/ 6493779 w 6530564"/>
              <a:gd name="connsiteY2613" fmla="*/ 3313728 h 6858000"/>
              <a:gd name="connsiteX2614" fmla="*/ 6497452 w 6530564"/>
              <a:gd name="connsiteY2614" fmla="*/ 3308059 h 6858000"/>
              <a:gd name="connsiteX2615" fmla="*/ 6508067 w 6530564"/>
              <a:gd name="connsiteY2615" fmla="*/ 3403475 h 6858000"/>
              <a:gd name="connsiteX2616" fmla="*/ 6513737 w 6530564"/>
              <a:gd name="connsiteY2616" fmla="*/ 3407147 h 6858000"/>
              <a:gd name="connsiteX2617" fmla="*/ 6514056 w 6530564"/>
              <a:gd name="connsiteY2617" fmla="*/ 3431501 h 6858000"/>
              <a:gd name="connsiteX2618" fmla="*/ 6510383 w 6530564"/>
              <a:gd name="connsiteY2618" fmla="*/ 3437170 h 6858000"/>
              <a:gd name="connsiteX2619" fmla="*/ 6517049 w 6530564"/>
              <a:gd name="connsiteY2619" fmla="*/ 3445513 h 6858000"/>
              <a:gd name="connsiteX2620" fmla="*/ 6518367 w 6530564"/>
              <a:gd name="connsiteY2620" fmla="*/ 3474537 h 6858000"/>
              <a:gd name="connsiteX2621" fmla="*/ 6519363 w 6530564"/>
              <a:gd name="connsiteY2621" fmla="*/ 3479209 h 6858000"/>
              <a:gd name="connsiteX2622" fmla="*/ 6517687 w 6530564"/>
              <a:gd name="connsiteY2622" fmla="*/ 3494220 h 6858000"/>
              <a:gd name="connsiteX2623" fmla="*/ 6518686 w 6530564"/>
              <a:gd name="connsiteY2623" fmla="*/ 3498890 h 6858000"/>
              <a:gd name="connsiteX2624" fmla="*/ 6519683 w 6530564"/>
              <a:gd name="connsiteY2624" fmla="*/ 3503561 h 6858000"/>
              <a:gd name="connsiteX2625" fmla="*/ 6517965 w 6530564"/>
              <a:gd name="connsiteY2625" fmla="*/ 3586960 h 6858000"/>
              <a:gd name="connsiteX2626" fmla="*/ 6520957 w 6530564"/>
              <a:gd name="connsiteY2626" fmla="*/ 3600973 h 6858000"/>
              <a:gd name="connsiteX2627" fmla="*/ 6521957 w 6530564"/>
              <a:gd name="connsiteY2627" fmla="*/ 3605644 h 6858000"/>
              <a:gd name="connsiteX2628" fmla="*/ 6525949 w 6530564"/>
              <a:gd name="connsiteY2628" fmla="*/ 3624328 h 6858000"/>
              <a:gd name="connsiteX2629" fmla="*/ 6518240 w 6530564"/>
              <a:gd name="connsiteY2629" fmla="*/ 3679702 h 6858000"/>
              <a:gd name="connsiteX2630" fmla="*/ 6499429 w 6530564"/>
              <a:gd name="connsiteY2630" fmla="*/ 3888856 h 6858000"/>
              <a:gd name="connsiteX2631" fmla="*/ 6500429 w 6530564"/>
              <a:gd name="connsiteY2631" fmla="*/ 3893529 h 6858000"/>
              <a:gd name="connsiteX2632" fmla="*/ 6496756 w 6530564"/>
              <a:gd name="connsiteY2632" fmla="*/ 3899196 h 6858000"/>
              <a:gd name="connsiteX2633" fmla="*/ 6474945 w 6530564"/>
              <a:gd name="connsiteY2633" fmla="*/ 3968571 h 6858000"/>
              <a:gd name="connsiteX2634" fmla="*/ 6456817 w 6530564"/>
              <a:gd name="connsiteY2634" fmla="*/ 4036740 h 6858000"/>
              <a:gd name="connsiteX2635" fmla="*/ 6457067 w 6530564"/>
              <a:gd name="connsiteY2635" fmla="*/ 4035275 h 6858000"/>
              <a:gd name="connsiteX2636" fmla="*/ 6458983 w 6530564"/>
              <a:gd name="connsiteY2636" fmla="*/ 4019603 h 6858000"/>
              <a:gd name="connsiteX2637" fmla="*/ 6461660 w 6530564"/>
              <a:gd name="connsiteY2637" fmla="*/ 4009263 h 6858000"/>
              <a:gd name="connsiteX2638" fmla="*/ 6468688 w 6530564"/>
              <a:gd name="connsiteY2638" fmla="*/ 3973572 h 6858000"/>
              <a:gd name="connsiteX2639" fmla="*/ 6480067 w 6530564"/>
              <a:gd name="connsiteY2639" fmla="*/ 3912531 h 6858000"/>
              <a:gd name="connsiteX2640" fmla="*/ 6482742 w 6530564"/>
              <a:gd name="connsiteY2640" fmla="*/ 3902189 h 6858000"/>
              <a:gd name="connsiteX2641" fmla="*/ 6485417 w 6530564"/>
              <a:gd name="connsiteY2641" fmla="*/ 3891851 h 6858000"/>
              <a:gd name="connsiteX2642" fmla="*/ 6479749 w 6530564"/>
              <a:gd name="connsiteY2642" fmla="*/ 3888177 h 6858000"/>
              <a:gd name="connsiteX2643" fmla="*/ 6469727 w 6530564"/>
              <a:gd name="connsiteY2643" fmla="*/ 3909856 h 6858000"/>
              <a:gd name="connsiteX2644" fmla="*/ 6470724 w 6530564"/>
              <a:gd name="connsiteY2644" fmla="*/ 3914527 h 6858000"/>
              <a:gd name="connsiteX2645" fmla="*/ 6451319 w 6530564"/>
              <a:gd name="connsiteY2645" fmla="*/ 4006588 h 6858000"/>
              <a:gd name="connsiteX2646" fmla="*/ 6452317 w 6530564"/>
              <a:gd name="connsiteY2646" fmla="*/ 4011259 h 6858000"/>
              <a:gd name="connsiteX2647" fmla="*/ 6438623 w 6530564"/>
              <a:gd name="connsiteY2647" fmla="*/ 4038605 h 6858000"/>
              <a:gd name="connsiteX2648" fmla="*/ 6430597 w 6530564"/>
              <a:gd name="connsiteY2648" fmla="*/ 4069625 h 6858000"/>
              <a:gd name="connsiteX2649" fmla="*/ 6417467 w 6530564"/>
              <a:gd name="connsiteY2649" fmla="*/ 4131042 h 6858000"/>
              <a:gd name="connsiteX2650" fmla="*/ 6397652 w 6530564"/>
              <a:gd name="connsiteY2650" fmla="*/ 4184394 h 6858000"/>
              <a:gd name="connsiteX2651" fmla="*/ 6395501 w 6530564"/>
              <a:gd name="connsiteY2651" fmla="*/ 4179691 h 6858000"/>
              <a:gd name="connsiteX2652" fmla="*/ 6310617 w 6530564"/>
              <a:gd name="connsiteY2652" fmla="*/ 4422501 h 6858000"/>
              <a:gd name="connsiteX2653" fmla="*/ 6305947 w 6530564"/>
              <a:gd name="connsiteY2653" fmla="*/ 4423498 h 6858000"/>
              <a:gd name="connsiteX2654" fmla="*/ 6306945 w 6530564"/>
              <a:gd name="connsiteY2654" fmla="*/ 4428171 h 6858000"/>
              <a:gd name="connsiteX2655" fmla="*/ 6307942 w 6530564"/>
              <a:gd name="connsiteY2655" fmla="*/ 4432841 h 6858000"/>
              <a:gd name="connsiteX2656" fmla="*/ 6292252 w 6530564"/>
              <a:gd name="connsiteY2656" fmla="*/ 4450844 h 6858000"/>
              <a:gd name="connsiteX2657" fmla="*/ 6268855 w 6530564"/>
              <a:gd name="connsiteY2657" fmla="*/ 4524223 h 6858000"/>
              <a:gd name="connsiteX2658" fmla="*/ 6265862 w 6530564"/>
              <a:gd name="connsiteY2658" fmla="*/ 4510210 h 6858000"/>
              <a:gd name="connsiteX2659" fmla="*/ 6258833 w 6530564"/>
              <a:gd name="connsiteY2659" fmla="*/ 4545902 h 6858000"/>
              <a:gd name="connsiteX2660" fmla="*/ 6253165 w 6530564"/>
              <a:gd name="connsiteY2660" fmla="*/ 4542228 h 6858000"/>
              <a:gd name="connsiteX2661" fmla="*/ 6214077 w 6530564"/>
              <a:gd name="connsiteY2661" fmla="*/ 4633610 h 6858000"/>
              <a:gd name="connsiteX2662" fmla="*/ 6209407 w 6530564"/>
              <a:gd name="connsiteY2662" fmla="*/ 4634608 h 6858000"/>
              <a:gd name="connsiteX2663" fmla="*/ 6170001 w 6530564"/>
              <a:gd name="connsiteY2663" fmla="*/ 4701637 h 6858000"/>
              <a:gd name="connsiteX2664" fmla="*/ 6124246 w 6530564"/>
              <a:gd name="connsiteY2664" fmla="*/ 4784676 h 6858000"/>
              <a:gd name="connsiteX2665" fmla="*/ 6094991 w 6530564"/>
              <a:gd name="connsiteY2665" fmla="*/ 4822064 h 6858000"/>
              <a:gd name="connsiteX2666" fmla="*/ 6068122 w 6530564"/>
              <a:gd name="connsiteY2666" fmla="*/ 4864900 h 6858000"/>
              <a:gd name="connsiteX2667" fmla="*/ 6067155 w 6530564"/>
              <a:gd name="connsiteY2667" fmla="*/ 4860368 h 6858000"/>
              <a:gd name="connsiteX2668" fmla="*/ 6063481 w 6530564"/>
              <a:gd name="connsiteY2668" fmla="*/ 4866038 h 6858000"/>
              <a:gd name="connsiteX2669" fmla="*/ 6060805 w 6530564"/>
              <a:gd name="connsiteY2669" fmla="*/ 4876378 h 6858000"/>
              <a:gd name="connsiteX2670" fmla="*/ 6059807 w 6530564"/>
              <a:gd name="connsiteY2670" fmla="*/ 4871705 h 6858000"/>
              <a:gd name="connsiteX2671" fmla="*/ 6037769 w 6530564"/>
              <a:gd name="connsiteY2671" fmla="*/ 4905720 h 6858000"/>
              <a:gd name="connsiteX2672" fmla="*/ 6038767 w 6530564"/>
              <a:gd name="connsiteY2672" fmla="*/ 4910391 h 6858000"/>
              <a:gd name="connsiteX2673" fmla="*/ 6036091 w 6530564"/>
              <a:gd name="connsiteY2673" fmla="*/ 4920731 h 6858000"/>
              <a:gd name="connsiteX2674" fmla="*/ 6034095 w 6530564"/>
              <a:gd name="connsiteY2674" fmla="*/ 4911389 h 6858000"/>
              <a:gd name="connsiteX2675" fmla="*/ 6023077 w 6530564"/>
              <a:gd name="connsiteY2675" fmla="*/ 4928396 h 6858000"/>
              <a:gd name="connsiteX2676" fmla="*/ 6022078 w 6530564"/>
              <a:gd name="connsiteY2676" fmla="*/ 4923723 h 6858000"/>
              <a:gd name="connsiteX2677" fmla="*/ 6021081 w 6530564"/>
              <a:gd name="connsiteY2677" fmla="*/ 4919054 h 6858000"/>
              <a:gd name="connsiteX2678" fmla="*/ 6016409 w 6530564"/>
              <a:gd name="connsiteY2678" fmla="*/ 4920052 h 6858000"/>
              <a:gd name="connsiteX2679" fmla="*/ 6018405 w 6530564"/>
              <a:gd name="connsiteY2679" fmla="*/ 4929393 h 6858000"/>
              <a:gd name="connsiteX2680" fmla="*/ 6019404 w 6530564"/>
              <a:gd name="connsiteY2680" fmla="*/ 4934065 h 6858000"/>
              <a:gd name="connsiteX2681" fmla="*/ 6015730 w 6530564"/>
              <a:gd name="connsiteY2681" fmla="*/ 4939735 h 6858000"/>
              <a:gd name="connsiteX2682" fmla="*/ 6011059 w 6530564"/>
              <a:gd name="connsiteY2682" fmla="*/ 4940732 h 6858000"/>
              <a:gd name="connsiteX2683" fmla="*/ 6006389 w 6530564"/>
              <a:gd name="connsiteY2683" fmla="*/ 4941731 h 6858000"/>
              <a:gd name="connsiteX2684" fmla="*/ 6007386 w 6530564"/>
              <a:gd name="connsiteY2684" fmla="*/ 4946401 h 6858000"/>
              <a:gd name="connsiteX2685" fmla="*/ 6008383 w 6530564"/>
              <a:gd name="connsiteY2685" fmla="*/ 4951071 h 6858000"/>
              <a:gd name="connsiteX2686" fmla="*/ 5996367 w 6530564"/>
              <a:gd name="connsiteY2686" fmla="*/ 4963407 h 6858000"/>
              <a:gd name="connsiteX2687" fmla="*/ 5995370 w 6530564"/>
              <a:gd name="connsiteY2687" fmla="*/ 4958737 h 6858000"/>
              <a:gd name="connsiteX2688" fmla="*/ 5991696 w 6530564"/>
              <a:gd name="connsiteY2688" fmla="*/ 4964406 h 6858000"/>
              <a:gd name="connsiteX2689" fmla="*/ 5988022 w 6530564"/>
              <a:gd name="connsiteY2689" fmla="*/ 4970074 h 6858000"/>
              <a:gd name="connsiteX2690" fmla="*/ 5985347 w 6530564"/>
              <a:gd name="connsiteY2690" fmla="*/ 4980414 h 6858000"/>
              <a:gd name="connsiteX2691" fmla="*/ 5984349 w 6530564"/>
              <a:gd name="connsiteY2691" fmla="*/ 4975743 h 6858000"/>
              <a:gd name="connsiteX2692" fmla="*/ 5967661 w 6530564"/>
              <a:gd name="connsiteY2692" fmla="*/ 4989076 h 6858000"/>
              <a:gd name="connsiteX2693" fmla="*/ 5965665 w 6530564"/>
              <a:gd name="connsiteY2693" fmla="*/ 4979735 h 6858000"/>
              <a:gd name="connsiteX2694" fmla="*/ 5949975 w 6530564"/>
              <a:gd name="connsiteY2694" fmla="*/ 4997740 h 6858000"/>
              <a:gd name="connsiteX2695" fmla="*/ 5948977 w 6530564"/>
              <a:gd name="connsiteY2695" fmla="*/ 4993069 h 6858000"/>
              <a:gd name="connsiteX2696" fmla="*/ 5952650 w 6530564"/>
              <a:gd name="connsiteY2696" fmla="*/ 4987400 h 6858000"/>
              <a:gd name="connsiteX2697" fmla="*/ 5951653 w 6530564"/>
              <a:gd name="connsiteY2697" fmla="*/ 4982729 h 6858000"/>
              <a:gd name="connsiteX2698" fmla="*/ 5947981 w 6530564"/>
              <a:gd name="connsiteY2698" fmla="*/ 4988397 h 6858000"/>
              <a:gd name="connsiteX2699" fmla="*/ 5944307 w 6530564"/>
              <a:gd name="connsiteY2699" fmla="*/ 4994067 h 6858000"/>
              <a:gd name="connsiteX2700" fmla="*/ 5941631 w 6530564"/>
              <a:gd name="connsiteY2700" fmla="*/ 5004407 h 6858000"/>
              <a:gd name="connsiteX2701" fmla="*/ 5950973 w 6530564"/>
              <a:gd name="connsiteY2701" fmla="*/ 5002410 h 6858000"/>
              <a:gd name="connsiteX2702" fmla="*/ 5947299 w 6530564"/>
              <a:gd name="connsiteY2702" fmla="*/ 5008080 h 6858000"/>
              <a:gd name="connsiteX2703" fmla="*/ 5929931 w 6530564"/>
              <a:gd name="connsiteY2703" fmla="*/ 5041095 h 6858000"/>
              <a:gd name="connsiteX2704" fmla="*/ 5947618 w 6530564"/>
              <a:gd name="connsiteY2704" fmla="*/ 5032434 h 6858000"/>
              <a:gd name="connsiteX2705" fmla="*/ 5931927 w 6530564"/>
              <a:gd name="connsiteY2705" fmla="*/ 5050439 h 6858000"/>
              <a:gd name="connsiteX2706" fmla="*/ 5920909 w 6530564"/>
              <a:gd name="connsiteY2706" fmla="*/ 5067445 h 6858000"/>
              <a:gd name="connsiteX2707" fmla="*/ 5912565 w 6530564"/>
              <a:gd name="connsiteY2707" fmla="*/ 5074111 h 6858000"/>
              <a:gd name="connsiteX2708" fmla="*/ 5910570 w 6530564"/>
              <a:gd name="connsiteY2708" fmla="*/ 5064770 h 6858000"/>
              <a:gd name="connsiteX2709" fmla="*/ 5895877 w 6530564"/>
              <a:gd name="connsiteY2709" fmla="*/ 5087444 h 6858000"/>
              <a:gd name="connsiteX2710" fmla="*/ 5890208 w 6530564"/>
              <a:gd name="connsiteY2710" fmla="*/ 5083772 h 6858000"/>
              <a:gd name="connsiteX2711" fmla="*/ 5893881 w 6530564"/>
              <a:gd name="connsiteY2711" fmla="*/ 5078103 h 6858000"/>
              <a:gd name="connsiteX2712" fmla="*/ 5892882 w 6530564"/>
              <a:gd name="connsiteY2712" fmla="*/ 5073432 h 6858000"/>
              <a:gd name="connsiteX2713" fmla="*/ 5888211 w 6530564"/>
              <a:gd name="connsiteY2713" fmla="*/ 5074430 h 6858000"/>
              <a:gd name="connsiteX2714" fmla="*/ 5884539 w 6530564"/>
              <a:gd name="connsiteY2714" fmla="*/ 5080098 h 6858000"/>
              <a:gd name="connsiteX2715" fmla="*/ 5885537 w 6530564"/>
              <a:gd name="connsiteY2715" fmla="*/ 5084770 h 6858000"/>
              <a:gd name="connsiteX2716" fmla="*/ 5881863 w 6530564"/>
              <a:gd name="connsiteY2716" fmla="*/ 5090439 h 6858000"/>
              <a:gd name="connsiteX2717" fmla="*/ 5878191 w 6530564"/>
              <a:gd name="connsiteY2717" fmla="*/ 5096109 h 6858000"/>
              <a:gd name="connsiteX2718" fmla="*/ 5873519 w 6530564"/>
              <a:gd name="connsiteY2718" fmla="*/ 5097107 h 6858000"/>
              <a:gd name="connsiteX2719" fmla="*/ 5874517 w 6530564"/>
              <a:gd name="connsiteY2719" fmla="*/ 5101778 h 6858000"/>
              <a:gd name="connsiteX2720" fmla="*/ 5869847 w 6530564"/>
              <a:gd name="connsiteY2720" fmla="*/ 5102775 h 6858000"/>
              <a:gd name="connsiteX2721" fmla="*/ 5868847 w 6530564"/>
              <a:gd name="connsiteY2721" fmla="*/ 5098105 h 6858000"/>
              <a:gd name="connsiteX2722" fmla="*/ 5871523 w 6530564"/>
              <a:gd name="connsiteY2722" fmla="*/ 5087764 h 6858000"/>
              <a:gd name="connsiteX2723" fmla="*/ 5878869 w 6530564"/>
              <a:gd name="connsiteY2723" fmla="*/ 5076427 h 6858000"/>
              <a:gd name="connsiteX2724" fmla="*/ 5874198 w 6530564"/>
              <a:gd name="connsiteY2724" fmla="*/ 5077424 h 6858000"/>
              <a:gd name="connsiteX2725" fmla="*/ 5870525 w 6530564"/>
              <a:gd name="connsiteY2725" fmla="*/ 5083093 h 6858000"/>
              <a:gd name="connsiteX2726" fmla="*/ 5859507 w 6530564"/>
              <a:gd name="connsiteY2726" fmla="*/ 5100100 h 6858000"/>
              <a:gd name="connsiteX2727" fmla="*/ 5860503 w 6530564"/>
              <a:gd name="connsiteY2727" fmla="*/ 5104770 h 6858000"/>
              <a:gd name="connsiteX2728" fmla="*/ 5854156 w 6530564"/>
              <a:gd name="connsiteY2728" fmla="*/ 5120780 h 6858000"/>
              <a:gd name="connsiteX2729" fmla="*/ 5803411 w 6530564"/>
              <a:gd name="connsiteY2729" fmla="*/ 5180463 h 6858000"/>
              <a:gd name="connsiteX2730" fmla="*/ 5798741 w 6530564"/>
              <a:gd name="connsiteY2730" fmla="*/ 5181460 h 6858000"/>
              <a:gd name="connsiteX2731" fmla="*/ 5795068 w 6530564"/>
              <a:gd name="connsiteY2731" fmla="*/ 5187130 h 6858000"/>
              <a:gd name="connsiteX2732" fmla="*/ 5783051 w 6530564"/>
              <a:gd name="connsiteY2732" fmla="*/ 5199465 h 6858000"/>
              <a:gd name="connsiteX2733" fmla="*/ 5779378 w 6530564"/>
              <a:gd name="connsiteY2733" fmla="*/ 5205135 h 6858000"/>
              <a:gd name="connsiteX2734" fmla="*/ 5767360 w 6530564"/>
              <a:gd name="connsiteY2734" fmla="*/ 5217470 h 6858000"/>
              <a:gd name="connsiteX2735" fmla="*/ 5755343 w 6530564"/>
              <a:gd name="connsiteY2735" fmla="*/ 5229806 h 6858000"/>
              <a:gd name="connsiteX2736" fmla="*/ 5718293 w 6530564"/>
              <a:gd name="connsiteY2736" fmla="*/ 5262142 h 6858000"/>
              <a:gd name="connsiteX2737" fmla="*/ 5680564 w 6530564"/>
              <a:gd name="connsiteY2737" fmla="*/ 5314161 h 6858000"/>
              <a:gd name="connsiteX2738" fmla="*/ 5668546 w 6530564"/>
              <a:gd name="connsiteY2738" fmla="*/ 5326497 h 6858000"/>
              <a:gd name="connsiteX2739" fmla="*/ 5679885 w 6530564"/>
              <a:gd name="connsiteY2739" fmla="*/ 5333842 h 6858000"/>
              <a:gd name="connsiteX2740" fmla="*/ 5712263 w 6530564"/>
              <a:gd name="connsiteY2740" fmla="*/ 5302506 h 6858000"/>
              <a:gd name="connsiteX2741" fmla="*/ 5746319 w 6530564"/>
              <a:gd name="connsiteY2741" fmla="*/ 5256155 h 6858000"/>
              <a:gd name="connsiteX2742" fmla="*/ 5762009 w 6530564"/>
              <a:gd name="connsiteY2742" fmla="*/ 5238151 h 6858000"/>
              <a:gd name="connsiteX2743" fmla="*/ 5763007 w 6530564"/>
              <a:gd name="connsiteY2743" fmla="*/ 5242821 h 6858000"/>
              <a:gd name="connsiteX2744" fmla="*/ 5758337 w 6530564"/>
              <a:gd name="connsiteY2744" fmla="*/ 5243820 h 6858000"/>
              <a:gd name="connsiteX2745" fmla="*/ 5759335 w 6530564"/>
              <a:gd name="connsiteY2745" fmla="*/ 5248491 h 6858000"/>
              <a:gd name="connsiteX2746" fmla="*/ 5764005 w 6530564"/>
              <a:gd name="connsiteY2746" fmla="*/ 5247493 h 6858000"/>
              <a:gd name="connsiteX2747" fmla="*/ 5767679 w 6530564"/>
              <a:gd name="connsiteY2747" fmla="*/ 5241824 h 6858000"/>
              <a:gd name="connsiteX2748" fmla="*/ 5764685 w 6530564"/>
              <a:gd name="connsiteY2748" fmla="*/ 5227811 h 6858000"/>
              <a:gd name="connsiteX2749" fmla="*/ 5776701 w 6530564"/>
              <a:gd name="connsiteY2749" fmla="*/ 5215474 h 6858000"/>
              <a:gd name="connsiteX2750" fmla="*/ 5786044 w 6530564"/>
              <a:gd name="connsiteY2750" fmla="*/ 5213479 h 6858000"/>
              <a:gd name="connsiteX2751" fmla="*/ 5787043 w 6530564"/>
              <a:gd name="connsiteY2751" fmla="*/ 5218150 h 6858000"/>
              <a:gd name="connsiteX2752" fmla="*/ 5790713 w 6530564"/>
              <a:gd name="connsiteY2752" fmla="*/ 5212480 h 6858000"/>
              <a:gd name="connsiteX2753" fmla="*/ 5789717 w 6530564"/>
              <a:gd name="connsiteY2753" fmla="*/ 5207810 h 6858000"/>
              <a:gd name="connsiteX2754" fmla="*/ 5792393 w 6530564"/>
              <a:gd name="connsiteY2754" fmla="*/ 5197469 h 6858000"/>
              <a:gd name="connsiteX2755" fmla="*/ 5800735 w 6530564"/>
              <a:gd name="connsiteY2755" fmla="*/ 5190803 h 6858000"/>
              <a:gd name="connsiteX2756" fmla="*/ 5805408 w 6530564"/>
              <a:gd name="connsiteY2756" fmla="*/ 5189806 h 6858000"/>
              <a:gd name="connsiteX2757" fmla="*/ 5804409 w 6530564"/>
              <a:gd name="connsiteY2757" fmla="*/ 5185134 h 6858000"/>
              <a:gd name="connsiteX2758" fmla="*/ 5808082 w 6530564"/>
              <a:gd name="connsiteY2758" fmla="*/ 5179466 h 6858000"/>
              <a:gd name="connsiteX2759" fmla="*/ 5859825 w 6530564"/>
              <a:gd name="connsiteY2759" fmla="*/ 5124453 h 6858000"/>
              <a:gd name="connsiteX2760" fmla="*/ 5863499 w 6530564"/>
              <a:gd name="connsiteY2760" fmla="*/ 5118782 h 6858000"/>
              <a:gd name="connsiteX2761" fmla="*/ 5862500 w 6530564"/>
              <a:gd name="connsiteY2761" fmla="*/ 5114113 h 6858000"/>
              <a:gd name="connsiteX2762" fmla="*/ 5867171 w 6530564"/>
              <a:gd name="connsiteY2762" fmla="*/ 5113115 h 6858000"/>
              <a:gd name="connsiteX2763" fmla="*/ 5868169 w 6530564"/>
              <a:gd name="connsiteY2763" fmla="*/ 5117785 h 6858000"/>
              <a:gd name="connsiteX2764" fmla="*/ 5889529 w 6530564"/>
              <a:gd name="connsiteY2764" fmla="*/ 5103454 h 6858000"/>
              <a:gd name="connsiteX2765" fmla="*/ 5888531 w 6530564"/>
              <a:gd name="connsiteY2765" fmla="*/ 5098783 h 6858000"/>
              <a:gd name="connsiteX2766" fmla="*/ 5886853 w 6530564"/>
              <a:gd name="connsiteY2766" fmla="*/ 5113794 h 6858000"/>
              <a:gd name="connsiteX2767" fmla="*/ 5918235 w 6530564"/>
              <a:gd name="connsiteY2767" fmla="*/ 5077785 h 6858000"/>
              <a:gd name="connsiteX2768" fmla="*/ 5937596 w 6530564"/>
              <a:gd name="connsiteY2768" fmla="*/ 5054110 h 6858000"/>
              <a:gd name="connsiteX2769" fmla="*/ 5956961 w 6530564"/>
              <a:gd name="connsiteY2769" fmla="*/ 5030438 h 6858000"/>
              <a:gd name="connsiteX2770" fmla="*/ 5991015 w 6530564"/>
              <a:gd name="connsiteY2770" fmla="*/ 4984087 h 6858000"/>
              <a:gd name="connsiteX2771" fmla="*/ 6003035 w 6530564"/>
              <a:gd name="connsiteY2771" fmla="*/ 4971752 h 6858000"/>
              <a:gd name="connsiteX2772" fmla="*/ 6010379 w 6530564"/>
              <a:gd name="connsiteY2772" fmla="*/ 4960413 h 6858000"/>
              <a:gd name="connsiteX2773" fmla="*/ 6018723 w 6530564"/>
              <a:gd name="connsiteY2773" fmla="*/ 4953747 h 6858000"/>
              <a:gd name="connsiteX2774" fmla="*/ 6029744 w 6530564"/>
              <a:gd name="connsiteY2774" fmla="*/ 4936740 h 6858000"/>
              <a:gd name="connsiteX2775" fmla="*/ 6041761 w 6530564"/>
              <a:gd name="connsiteY2775" fmla="*/ 4924404 h 6858000"/>
              <a:gd name="connsiteX2776" fmla="*/ 6048109 w 6530564"/>
              <a:gd name="connsiteY2776" fmla="*/ 4908395 h 6858000"/>
              <a:gd name="connsiteX2777" fmla="*/ 6052779 w 6530564"/>
              <a:gd name="connsiteY2777" fmla="*/ 4907398 h 6858000"/>
              <a:gd name="connsiteX2778" fmla="*/ 6166964 w 6530564"/>
              <a:gd name="connsiteY2778" fmla="*/ 4756012 h 6858000"/>
              <a:gd name="connsiteX2779" fmla="*/ 6171634 w 6530564"/>
              <a:gd name="connsiteY2779" fmla="*/ 4755014 h 6858000"/>
              <a:gd name="connsiteX2780" fmla="*/ 6176307 w 6530564"/>
              <a:gd name="connsiteY2780" fmla="*/ 4754017 h 6858000"/>
              <a:gd name="connsiteX2781" fmla="*/ 6168961 w 6530564"/>
              <a:gd name="connsiteY2781" fmla="*/ 4765354 h 6858000"/>
              <a:gd name="connsiteX2782" fmla="*/ 6161614 w 6530564"/>
              <a:gd name="connsiteY2782" fmla="*/ 4776693 h 6858000"/>
              <a:gd name="connsiteX2783" fmla="*/ 6154269 w 6530564"/>
              <a:gd name="connsiteY2783" fmla="*/ 4788031 h 6858000"/>
              <a:gd name="connsiteX2784" fmla="*/ 6155266 w 6530564"/>
              <a:gd name="connsiteY2784" fmla="*/ 4792702 h 6858000"/>
              <a:gd name="connsiteX2785" fmla="*/ 6136901 w 6530564"/>
              <a:gd name="connsiteY2785" fmla="*/ 4821047 h 6858000"/>
              <a:gd name="connsiteX2786" fmla="*/ 6137897 w 6530564"/>
              <a:gd name="connsiteY2786" fmla="*/ 4825717 h 6858000"/>
              <a:gd name="connsiteX2787" fmla="*/ 6142571 w 6530564"/>
              <a:gd name="connsiteY2787" fmla="*/ 4824719 h 6858000"/>
              <a:gd name="connsiteX2788" fmla="*/ 6146243 w 6530564"/>
              <a:gd name="connsiteY2788" fmla="*/ 4819049 h 6858000"/>
              <a:gd name="connsiteX2789" fmla="*/ 6149915 w 6530564"/>
              <a:gd name="connsiteY2789" fmla="*/ 4813382 h 6858000"/>
              <a:gd name="connsiteX2790" fmla="*/ 6153588 w 6530564"/>
              <a:gd name="connsiteY2790" fmla="*/ 4807712 h 6858000"/>
              <a:gd name="connsiteX2791" fmla="*/ 6160935 w 6530564"/>
              <a:gd name="connsiteY2791" fmla="*/ 4796376 h 6858000"/>
              <a:gd name="connsiteX2792" fmla="*/ 6149207 w 6530564"/>
              <a:gd name="connsiteY2792" fmla="*/ 4815058 h 6858000"/>
              <a:gd name="connsiteX2793" fmla="*/ 6138972 w 6530564"/>
              <a:gd name="connsiteY2793" fmla="*/ 4830325 h 6858000"/>
              <a:gd name="connsiteX2794" fmla="*/ 6138897 w 6530564"/>
              <a:gd name="connsiteY2794" fmla="*/ 4830389 h 6858000"/>
              <a:gd name="connsiteX2795" fmla="*/ 6138892 w 6530564"/>
              <a:gd name="connsiteY2795" fmla="*/ 4830440 h 6858000"/>
              <a:gd name="connsiteX2796" fmla="*/ 6137977 w 6530564"/>
              <a:gd name="connsiteY2796" fmla="*/ 4831806 h 6858000"/>
              <a:gd name="connsiteX2797" fmla="*/ 6128557 w 6530564"/>
              <a:gd name="connsiteY2797" fmla="*/ 4827713 h 6858000"/>
              <a:gd name="connsiteX2798" fmla="*/ 6092823 w 6530564"/>
              <a:gd name="connsiteY2798" fmla="*/ 4889075 h 6858000"/>
              <a:gd name="connsiteX2799" fmla="*/ 6097494 w 6530564"/>
              <a:gd name="connsiteY2799" fmla="*/ 4888076 h 6858000"/>
              <a:gd name="connsiteX2800" fmla="*/ 6086475 w 6530564"/>
              <a:gd name="connsiteY2800" fmla="*/ 4905082 h 6858000"/>
              <a:gd name="connsiteX2801" fmla="*/ 6081803 w 6530564"/>
              <a:gd name="connsiteY2801" fmla="*/ 4906081 h 6858000"/>
              <a:gd name="connsiteX2802" fmla="*/ 6082802 w 6530564"/>
              <a:gd name="connsiteY2802" fmla="*/ 4910751 h 6858000"/>
              <a:gd name="connsiteX2803" fmla="*/ 6078133 w 6530564"/>
              <a:gd name="connsiteY2803" fmla="*/ 4911750 h 6858000"/>
              <a:gd name="connsiteX2804" fmla="*/ 6070785 w 6530564"/>
              <a:gd name="connsiteY2804" fmla="*/ 4923087 h 6858000"/>
              <a:gd name="connsiteX2805" fmla="*/ 6068109 w 6530564"/>
              <a:gd name="connsiteY2805" fmla="*/ 4933427 h 6858000"/>
              <a:gd name="connsiteX2806" fmla="*/ 6064437 w 6530564"/>
              <a:gd name="connsiteY2806" fmla="*/ 4939097 h 6858000"/>
              <a:gd name="connsiteX2807" fmla="*/ 6053416 w 6530564"/>
              <a:gd name="connsiteY2807" fmla="*/ 4956103 h 6858000"/>
              <a:gd name="connsiteX2808" fmla="*/ 6054415 w 6530564"/>
              <a:gd name="connsiteY2808" fmla="*/ 4960774 h 6858000"/>
              <a:gd name="connsiteX2809" fmla="*/ 6050743 w 6530564"/>
              <a:gd name="connsiteY2809" fmla="*/ 4966443 h 6858000"/>
              <a:gd name="connsiteX2810" fmla="*/ 6016685 w 6530564"/>
              <a:gd name="connsiteY2810" fmla="*/ 5012793 h 6858000"/>
              <a:gd name="connsiteX2811" fmla="*/ 6011017 w 6530564"/>
              <a:gd name="connsiteY2811" fmla="*/ 5009120 h 6858000"/>
              <a:gd name="connsiteX2812" fmla="*/ 6014690 w 6530564"/>
              <a:gd name="connsiteY2812" fmla="*/ 5003451 h 6858000"/>
              <a:gd name="connsiteX2813" fmla="*/ 6018363 w 6530564"/>
              <a:gd name="connsiteY2813" fmla="*/ 4997783 h 6858000"/>
              <a:gd name="connsiteX2814" fmla="*/ 6013693 w 6530564"/>
              <a:gd name="connsiteY2814" fmla="*/ 4998780 h 6858000"/>
              <a:gd name="connsiteX2815" fmla="*/ 6010020 w 6530564"/>
              <a:gd name="connsiteY2815" fmla="*/ 5004450 h 6858000"/>
              <a:gd name="connsiteX2816" fmla="*/ 6006346 w 6530564"/>
              <a:gd name="connsiteY2816" fmla="*/ 5010117 h 6858000"/>
              <a:gd name="connsiteX2817" fmla="*/ 6007345 w 6530564"/>
              <a:gd name="connsiteY2817" fmla="*/ 5014789 h 6858000"/>
              <a:gd name="connsiteX2818" fmla="*/ 6008343 w 6530564"/>
              <a:gd name="connsiteY2818" fmla="*/ 5019460 h 6858000"/>
              <a:gd name="connsiteX2819" fmla="*/ 5973287 w 6530564"/>
              <a:gd name="connsiteY2819" fmla="*/ 5061138 h 6858000"/>
              <a:gd name="connsiteX2820" fmla="*/ 5974287 w 6530564"/>
              <a:gd name="connsiteY2820" fmla="*/ 5065808 h 6858000"/>
              <a:gd name="connsiteX2821" fmla="*/ 5894837 w 6530564"/>
              <a:gd name="connsiteY2821" fmla="*/ 5151162 h 6858000"/>
              <a:gd name="connsiteX2822" fmla="*/ 5783008 w 6530564"/>
              <a:gd name="connsiteY2822" fmla="*/ 5267853 h 6858000"/>
              <a:gd name="connsiteX2823" fmla="*/ 5758973 w 6530564"/>
              <a:gd name="connsiteY2823" fmla="*/ 5292525 h 6858000"/>
              <a:gd name="connsiteX2824" fmla="*/ 5754302 w 6530564"/>
              <a:gd name="connsiteY2824" fmla="*/ 5293524 h 6858000"/>
              <a:gd name="connsiteX2825" fmla="*/ 5741289 w 6530564"/>
              <a:gd name="connsiteY2825" fmla="*/ 5301187 h 6858000"/>
              <a:gd name="connsiteX2826" fmla="*/ 5737613 w 6530564"/>
              <a:gd name="connsiteY2826" fmla="*/ 5306857 h 6858000"/>
              <a:gd name="connsiteX2827" fmla="*/ 5742285 w 6530564"/>
              <a:gd name="connsiteY2827" fmla="*/ 5305858 h 6858000"/>
              <a:gd name="connsiteX2828" fmla="*/ 5681201 w 6530564"/>
              <a:gd name="connsiteY2828" fmla="*/ 5362868 h 6858000"/>
              <a:gd name="connsiteX2829" fmla="*/ 5632136 w 6530564"/>
              <a:gd name="connsiteY2829" fmla="*/ 5407539 h 6858000"/>
              <a:gd name="connsiteX2830" fmla="*/ 5615447 w 6530564"/>
              <a:gd name="connsiteY2830" fmla="*/ 5420874 h 6858000"/>
              <a:gd name="connsiteX2831" fmla="*/ 5569055 w 6530564"/>
              <a:gd name="connsiteY2831" fmla="*/ 5455206 h 6858000"/>
              <a:gd name="connsiteX2832" fmla="*/ 5536677 w 6530564"/>
              <a:gd name="connsiteY2832" fmla="*/ 5486546 h 6858000"/>
              <a:gd name="connsiteX2833" fmla="*/ 5347435 w 6530564"/>
              <a:gd name="connsiteY2833" fmla="*/ 5629544 h 6858000"/>
              <a:gd name="connsiteX2834" fmla="*/ 5192251 w 6530564"/>
              <a:gd name="connsiteY2834" fmla="*/ 5726192 h 6858000"/>
              <a:gd name="connsiteX2835" fmla="*/ 5029405 w 6530564"/>
              <a:gd name="connsiteY2835" fmla="*/ 5809826 h 6858000"/>
              <a:gd name="connsiteX2836" fmla="*/ 5011718 w 6530564"/>
              <a:gd name="connsiteY2836" fmla="*/ 5818489 h 6858000"/>
              <a:gd name="connsiteX2837" fmla="*/ 4685383 w 6530564"/>
              <a:gd name="connsiteY2837" fmla="*/ 5937051 h 6858000"/>
              <a:gd name="connsiteX2838" fmla="*/ 4514510 w 6530564"/>
              <a:gd name="connsiteY2838" fmla="*/ 5980274 h 6858000"/>
              <a:gd name="connsiteX2839" fmla="*/ 4434660 w 6530564"/>
              <a:gd name="connsiteY2839" fmla="*/ 5991919 h 6858000"/>
              <a:gd name="connsiteX2840" fmla="*/ 4450453 w 6530564"/>
              <a:gd name="connsiteY2840" fmla="*/ 5989074 h 6858000"/>
              <a:gd name="connsiteX2841" fmla="*/ 4493869 w 6530564"/>
              <a:gd name="connsiteY2841" fmla="*/ 5977967 h 6858000"/>
              <a:gd name="connsiteX2842" fmla="*/ 4498541 w 6530564"/>
              <a:gd name="connsiteY2842" fmla="*/ 5976969 h 6858000"/>
              <a:gd name="connsiteX2843" fmla="*/ 4637673 w 6530564"/>
              <a:gd name="connsiteY2843" fmla="*/ 5942359 h 6858000"/>
              <a:gd name="connsiteX2844" fmla="*/ 4642343 w 6530564"/>
              <a:gd name="connsiteY2844" fmla="*/ 5941362 h 6858000"/>
              <a:gd name="connsiteX2845" fmla="*/ 4646017 w 6530564"/>
              <a:gd name="connsiteY2845" fmla="*/ 5935692 h 6858000"/>
              <a:gd name="connsiteX2846" fmla="*/ 4636675 w 6530564"/>
              <a:gd name="connsiteY2846" fmla="*/ 5937688 h 6858000"/>
              <a:gd name="connsiteX2847" fmla="*/ 4637673 w 6530564"/>
              <a:gd name="connsiteY2847" fmla="*/ 5942359 h 6858000"/>
              <a:gd name="connsiteX2848" fmla="*/ 4497543 w 6530564"/>
              <a:gd name="connsiteY2848" fmla="*/ 5972298 h 6858000"/>
              <a:gd name="connsiteX2849" fmla="*/ 4490875 w 6530564"/>
              <a:gd name="connsiteY2849" fmla="*/ 5963954 h 6858000"/>
              <a:gd name="connsiteX2850" fmla="*/ 4486203 w 6530564"/>
              <a:gd name="connsiteY2850" fmla="*/ 5964951 h 6858000"/>
              <a:gd name="connsiteX2851" fmla="*/ 4487203 w 6530564"/>
              <a:gd name="connsiteY2851" fmla="*/ 5969623 h 6858000"/>
              <a:gd name="connsiteX2852" fmla="*/ 4389111 w 6530564"/>
              <a:gd name="connsiteY2852" fmla="*/ 5990578 h 6858000"/>
              <a:gd name="connsiteX2853" fmla="*/ 4390107 w 6530564"/>
              <a:gd name="connsiteY2853" fmla="*/ 5995251 h 6858000"/>
              <a:gd name="connsiteX2854" fmla="*/ 4370427 w 6530564"/>
              <a:gd name="connsiteY2854" fmla="*/ 5994571 h 6858000"/>
              <a:gd name="connsiteX2855" fmla="*/ 4361085 w 6530564"/>
              <a:gd name="connsiteY2855" fmla="*/ 5996567 h 6858000"/>
              <a:gd name="connsiteX2856" fmla="*/ 4361763 w 6530564"/>
              <a:gd name="connsiteY2856" fmla="*/ 5976885 h 6858000"/>
              <a:gd name="connsiteX2857" fmla="*/ 4380447 w 6530564"/>
              <a:gd name="connsiteY2857" fmla="*/ 5972893 h 6858000"/>
              <a:gd name="connsiteX2858" fmla="*/ 4408475 w 6530564"/>
              <a:gd name="connsiteY2858" fmla="*/ 5966906 h 6858000"/>
              <a:gd name="connsiteX2859" fmla="*/ 4413145 w 6530564"/>
              <a:gd name="connsiteY2859" fmla="*/ 5965908 h 6858000"/>
              <a:gd name="connsiteX2860" fmla="*/ 4417816 w 6530564"/>
              <a:gd name="connsiteY2860" fmla="*/ 5964910 h 6858000"/>
              <a:gd name="connsiteX2861" fmla="*/ 4427159 w 6530564"/>
              <a:gd name="connsiteY2861" fmla="*/ 5962914 h 6858000"/>
              <a:gd name="connsiteX2862" fmla="*/ 4431829 w 6530564"/>
              <a:gd name="connsiteY2862" fmla="*/ 5961917 h 6858000"/>
              <a:gd name="connsiteX2863" fmla="*/ 4426161 w 6530564"/>
              <a:gd name="connsiteY2863" fmla="*/ 5958243 h 6858000"/>
              <a:gd name="connsiteX2864" fmla="*/ 4416819 w 6530564"/>
              <a:gd name="connsiteY2864" fmla="*/ 5960239 h 6858000"/>
              <a:gd name="connsiteX2865" fmla="*/ 4412147 w 6530564"/>
              <a:gd name="connsiteY2865" fmla="*/ 5961238 h 6858000"/>
              <a:gd name="connsiteX2866" fmla="*/ 4411149 w 6530564"/>
              <a:gd name="connsiteY2866" fmla="*/ 5956566 h 6858000"/>
              <a:gd name="connsiteX2867" fmla="*/ 4406479 w 6530564"/>
              <a:gd name="connsiteY2867" fmla="*/ 5957564 h 6858000"/>
              <a:gd name="connsiteX2868" fmla="*/ 4401807 w 6530564"/>
              <a:gd name="connsiteY2868" fmla="*/ 5958561 h 6858000"/>
              <a:gd name="connsiteX2869" fmla="*/ 4402805 w 6530564"/>
              <a:gd name="connsiteY2869" fmla="*/ 5963232 h 6858000"/>
              <a:gd name="connsiteX2870" fmla="*/ 4379449 w 6530564"/>
              <a:gd name="connsiteY2870" fmla="*/ 5968223 h 6858000"/>
              <a:gd name="connsiteX2871" fmla="*/ 4360765 w 6530564"/>
              <a:gd name="connsiteY2871" fmla="*/ 5972214 h 6858000"/>
              <a:gd name="connsiteX2872" fmla="*/ 4332741 w 6530564"/>
              <a:gd name="connsiteY2872" fmla="*/ 5978202 h 6858000"/>
              <a:gd name="connsiteX2873" fmla="*/ 4328067 w 6530564"/>
              <a:gd name="connsiteY2873" fmla="*/ 5979200 h 6858000"/>
              <a:gd name="connsiteX2874" fmla="*/ 4333738 w 6530564"/>
              <a:gd name="connsiteY2874" fmla="*/ 5982874 h 6858000"/>
              <a:gd name="connsiteX2875" fmla="*/ 4352421 w 6530564"/>
              <a:gd name="connsiteY2875" fmla="*/ 5978882 h 6858000"/>
              <a:gd name="connsiteX2876" fmla="*/ 4347071 w 6530564"/>
              <a:gd name="connsiteY2876" fmla="*/ 5999562 h 6858000"/>
              <a:gd name="connsiteX2877" fmla="*/ 4337729 w 6530564"/>
              <a:gd name="connsiteY2877" fmla="*/ 6001556 h 6858000"/>
              <a:gd name="connsiteX2878" fmla="*/ 4333057 w 6530564"/>
              <a:gd name="connsiteY2878" fmla="*/ 6002555 h 6858000"/>
              <a:gd name="connsiteX2879" fmla="*/ 4336731 w 6530564"/>
              <a:gd name="connsiteY2879" fmla="*/ 5996886 h 6858000"/>
              <a:gd name="connsiteX2880" fmla="*/ 4331061 w 6530564"/>
              <a:gd name="connsiteY2880" fmla="*/ 5993214 h 6858000"/>
              <a:gd name="connsiteX2881" fmla="*/ 4322719 w 6530564"/>
              <a:gd name="connsiteY2881" fmla="*/ 5999880 h 6858000"/>
              <a:gd name="connsiteX2882" fmla="*/ 4318046 w 6530564"/>
              <a:gd name="connsiteY2882" fmla="*/ 6000879 h 6858000"/>
              <a:gd name="connsiteX2883" fmla="*/ 4298365 w 6530564"/>
              <a:gd name="connsiteY2883" fmla="*/ 6000199 h 6858000"/>
              <a:gd name="connsiteX2884" fmla="*/ 4287027 w 6530564"/>
              <a:gd name="connsiteY2884" fmla="*/ 5992853 h 6858000"/>
              <a:gd name="connsiteX2885" fmla="*/ 4253332 w 6530564"/>
              <a:gd name="connsiteY2885" fmla="*/ 5995167 h 6858000"/>
              <a:gd name="connsiteX2886" fmla="*/ 4250657 w 6530564"/>
              <a:gd name="connsiteY2886" fmla="*/ 6005506 h 6858000"/>
              <a:gd name="connsiteX2887" fmla="*/ 4243989 w 6530564"/>
              <a:gd name="connsiteY2887" fmla="*/ 5997163 h 6858000"/>
              <a:gd name="connsiteX2888" fmla="*/ 4216961 w 6530564"/>
              <a:gd name="connsiteY2888" fmla="*/ 6007822 h 6858000"/>
              <a:gd name="connsiteX2889" fmla="*/ 4183267 w 6530564"/>
              <a:gd name="connsiteY2889" fmla="*/ 6010136 h 6858000"/>
              <a:gd name="connsiteX2890" fmla="*/ 4178595 w 6530564"/>
              <a:gd name="connsiteY2890" fmla="*/ 6011135 h 6858000"/>
              <a:gd name="connsiteX2891" fmla="*/ 4162587 w 6530564"/>
              <a:gd name="connsiteY2891" fmla="*/ 6004786 h 6858000"/>
              <a:gd name="connsiteX2892" fmla="*/ 4126216 w 6530564"/>
              <a:gd name="connsiteY2892" fmla="*/ 6017440 h 6858000"/>
              <a:gd name="connsiteX2893" fmla="*/ 4086851 w 6530564"/>
              <a:gd name="connsiteY2893" fmla="*/ 6016083 h 6858000"/>
              <a:gd name="connsiteX2894" fmla="*/ 4067171 w 6530564"/>
              <a:gd name="connsiteY2894" fmla="*/ 6015403 h 6858000"/>
              <a:gd name="connsiteX2895" fmla="*/ 4040821 w 6530564"/>
              <a:gd name="connsiteY2895" fmla="*/ 6006380 h 6858000"/>
              <a:gd name="connsiteX2896" fmla="*/ 3944405 w 6530564"/>
              <a:gd name="connsiteY2896" fmla="*/ 6012325 h 6858000"/>
              <a:gd name="connsiteX2897" fmla="*/ 3925723 w 6530564"/>
              <a:gd name="connsiteY2897" fmla="*/ 6016317 h 6858000"/>
              <a:gd name="connsiteX2898" fmla="*/ 3911709 w 6530564"/>
              <a:gd name="connsiteY2898" fmla="*/ 6019311 h 6858000"/>
              <a:gd name="connsiteX2899" fmla="*/ 3784954 w 6530564"/>
              <a:gd name="connsiteY2899" fmla="*/ 5997550 h 6858000"/>
              <a:gd name="connsiteX2900" fmla="*/ 3731576 w 6530564"/>
              <a:gd name="connsiteY2900" fmla="*/ 5999185 h 6858000"/>
              <a:gd name="connsiteX2901" fmla="*/ 3701555 w 6530564"/>
              <a:gd name="connsiteY2901" fmla="*/ 5995831 h 6858000"/>
              <a:gd name="connsiteX2902" fmla="*/ 3706225 w 6530564"/>
              <a:gd name="connsiteY2902" fmla="*/ 5994832 h 6858000"/>
              <a:gd name="connsiteX2903" fmla="*/ 3591805 w 6530564"/>
              <a:gd name="connsiteY2903" fmla="*/ 5985087 h 6858000"/>
              <a:gd name="connsiteX2904" fmla="*/ 3573122 w 6530564"/>
              <a:gd name="connsiteY2904" fmla="*/ 5989079 h 6858000"/>
              <a:gd name="connsiteX2905" fmla="*/ 3537430 w 6530564"/>
              <a:gd name="connsiteY2905" fmla="*/ 5982053 h 6858000"/>
              <a:gd name="connsiteX2906" fmla="*/ 3541104 w 6530564"/>
              <a:gd name="connsiteY2906" fmla="*/ 5976384 h 6858000"/>
              <a:gd name="connsiteX2907" fmla="*/ 3465050 w 6530564"/>
              <a:gd name="connsiteY2907" fmla="*/ 5963328 h 6858000"/>
              <a:gd name="connsiteX2908" fmla="*/ 3430358 w 6530564"/>
              <a:gd name="connsiteY2908" fmla="*/ 5960971 h 6858000"/>
              <a:gd name="connsiteX2909" fmla="*/ 3439699 w 6530564"/>
              <a:gd name="connsiteY2909" fmla="*/ 5958974 h 6858000"/>
              <a:gd name="connsiteX2910" fmla="*/ 3363648 w 6530564"/>
              <a:gd name="connsiteY2910" fmla="*/ 5945918 h 6858000"/>
              <a:gd name="connsiteX2911" fmla="*/ 3280927 w 6530564"/>
              <a:gd name="connsiteY2911" fmla="*/ 5924516 h 6858000"/>
              <a:gd name="connsiteX2912" fmla="*/ 3275257 w 6530564"/>
              <a:gd name="connsiteY2912" fmla="*/ 5920844 h 6858000"/>
              <a:gd name="connsiteX2913" fmla="*/ 3261244 w 6530564"/>
              <a:gd name="connsiteY2913" fmla="*/ 5923839 h 6858000"/>
              <a:gd name="connsiteX2914" fmla="*/ 3215214 w 6530564"/>
              <a:gd name="connsiteY2914" fmla="*/ 5914135 h 6858000"/>
              <a:gd name="connsiteX2915" fmla="*/ 3201879 w 6530564"/>
              <a:gd name="connsiteY2915" fmla="*/ 5897447 h 6858000"/>
              <a:gd name="connsiteX2916" fmla="*/ 3172855 w 6530564"/>
              <a:gd name="connsiteY2916" fmla="*/ 5898763 h 6858000"/>
              <a:gd name="connsiteX2917" fmla="*/ 3171857 w 6530564"/>
              <a:gd name="connsiteY2917" fmla="*/ 5894093 h 6858000"/>
              <a:gd name="connsiteX2918" fmla="*/ 3099478 w 6530564"/>
              <a:gd name="connsiteY2918" fmla="*/ 5875367 h 6858000"/>
              <a:gd name="connsiteX2919" fmla="*/ 3119159 w 6530564"/>
              <a:gd name="connsiteY2919" fmla="*/ 5876046 h 6858000"/>
              <a:gd name="connsiteX2920" fmla="*/ 3059795 w 6530564"/>
              <a:gd name="connsiteY2920" fmla="*/ 5849654 h 6858000"/>
              <a:gd name="connsiteX2921" fmla="*/ 3056122 w 6530564"/>
              <a:gd name="connsiteY2921" fmla="*/ 5855324 h 6858000"/>
              <a:gd name="connsiteX2922" fmla="*/ 3039115 w 6530564"/>
              <a:gd name="connsiteY2922" fmla="*/ 5844305 h 6858000"/>
              <a:gd name="connsiteX2923" fmla="*/ 3003423 w 6530564"/>
              <a:gd name="connsiteY2923" fmla="*/ 5837278 h 6858000"/>
              <a:gd name="connsiteX2924" fmla="*/ 2986416 w 6530564"/>
              <a:gd name="connsiteY2924" fmla="*/ 5826258 h 6858000"/>
              <a:gd name="connsiteX2925" fmla="*/ 2981746 w 6530564"/>
              <a:gd name="connsiteY2925" fmla="*/ 5827257 h 6858000"/>
              <a:gd name="connsiteX2926" fmla="*/ 2993083 w 6530564"/>
              <a:gd name="connsiteY2926" fmla="*/ 5834603 h 6858000"/>
              <a:gd name="connsiteX2927" fmla="*/ 2953401 w 6530564"/>
              <a:gd name="connsiteY2927" fmla="*/ 5808891 h 6858000"/>
              <a:gd name="connsiteX2928" fmla="*/ 2937391 w 6530564"/>
              <a:gd name="connsiteY2928" fmla="*/ 5802543 h 6858000"/>
              <a:gd name="connsiteX2929" fmla="*/ 2940386 w 6530564"/>
              <a:gd name="connsiteY2929" fmla="*/ 5816557 h 6858000"/>
              <a:gd name="connsiteX2930" fmla="*/ 2935713 w 6530564"/>
              <a:gd name="connsiteY2930" fmla="*/ 5817555 h 6858000"/>
              <a:gd name="connsiteX2931" fmla="*/ 2902699 w 6530564"/>
              <a:gd name="connsiteY2931" fmla="*/ 5800186 h 6858000"/>
              <a:gd name="connsiteX2932" fmla="*/ 2901701 w 6530564"/>
              <a:gd name="connsiteY2932" fmla="*/ 5795516 h 6858000"/>
              <a:gd name="connsiteX2933" fmla="*/ 2912041 w 6530564"/>
              <a:gd name="connsiteY2933" fmla="*/ 5798190 h 6858000"/>
              <a:gd name="connsiteX2934" fmla="*/ 2917710 w 6530564"/>
              <a:gd name="connsiteY2934" fmla="*/ 5801864 h 6858000"/>
              <a:gd name="connsiteX2935" fmla="*/ 2916711 w 6530564"/>
              <a:gd name="connsiteY2935" fmla="*/ 5797193 h 6858000"/>
              <a:gd name="connsiteX2936" fmla="*/ 2900702 w 6530564"/>
              <a:gd name="connsiteY2936" fmla="*/ 5790845 h 6858000"/>
              <a:gd name="connsiteX2937" fmla="*/ 2878026 w 6530564"/>
              <a:gd name="connsiteY2937" fmla="*/ 5776152 h 6858000"/>
              <a:gd name="connsiteX2938" fmla="*/ 2830996 w 6530564"/>
              <a:gd name="connsiteY2938" fmla="*/ 5761779 h 6858000"/>
              <a:gd name="connsiteX2939" fmla="*/ 2802653 w 6530564"/>
              <a:gd name="connsiteY2939" fmla="*/ 5743413 h 6858000"/>
              <a:gd name="connsiteX2940" fmla="*/ 2796984 w 6530564"/>
              <a:gd name="connsiteY2940" fmla="*/ 5739740 h 6858000"/>
              <a:gd name="connsiteX2941" fmla="*/ 2792311 w 6530564"/>
              <a:gd name="connsiteY2941" fmla="*/ 5740738 h 6858000"/>
              <a:gd name="connsiteX2942" fmla="*/ 2707279 w 6530564"/>
              <a:gd name="connsiteY2942" fmla="*/ 5685642 h 6858000"/>
              <a:gd name="connsiteX2943" fmla="*/ 2676938 w 6530564"/>
              <a:gd name="connsiteY2943" fmla="*/ 5657935 h 6858000"/>
              <a:gd name="connsiteX2944" fmla="*/ 2520882 w 6530564"/>
              <a:gd name="connsiteY2944" fmla="*/ 5544750 h 6858000"/>
              <a:gd name="connsiteX2945" fmla="*/ 2389498 w 6530564"/>
              <a:gd name="connsiteY2945" fmla="*/ 5455598 h 6858000"/>
              <a:gd name="connsiteX2946" fmla="*/ 2399159 w 6530564"/>
              <a:gd name="connsiteY2946" fmla="*/ 5477954 h 6858000"/>
              <a:gd name="connsiteX2947" fmla="*/ 2364147 w 6530564"/>
              <a:gd name="connsiteY2947" fmla="*/ 5451245 h 6858000"/>
              <a:gd name="connsiteX2948" fmla="*/ 2347139 w 6530564"/>
              <a:gd name="connsiteY2948" fmla="*/ 5440226 h 6858000"/>
              <a:gd name="connsiteX2949" fmla="*/ 2345143 w 6530564"/>
              <a:gd name="connsiteY2949" fmla="*/ 5430885 h 6858000"/>
              <a:gd name="connsiteX2950" fmla="*/ 2340472 w 6530564"/>
              <a:gd name="connsiteY2950" fmla="*/ 5431882 h 6858000"/>
              <a:gd name="connsiteX2951" fmla="*/ 2322149 w 6530564"/>
              <a:gd name="connsiteY2951" fmla="*/ 5391840 h 6858000"/>
              <a:gd name="connsiteX2952" fmla="*/ 2315481 w 6530564"/>
              <a:gd name="connsiteY2952" fmla="*/ 5383495 h 6858000"/>
              <a:gd name="connsiteX2953" fmla="*/ 2309813 w 6530564"/>
              <a:gd name="connsiteY2953" fmla="*/ 5379823 h 6858000"/>
              <a:gd name="connsiteX2954" fmla="*/ 2304144 w 6530564"/>
              <a:gd name="connsiteY2954" fmla="*/ 5376149 h 6858000"/>
              <a:gd name="connsiteX2955" fmla="*/ 2280470 w 6530564"/>
              <a:gd name="connsiteY2955" fmla="*/ 5356786 h 6858000"/>
              <a:gd name="connsiteX2956" fmla="*/ 2274800 w 6530564"/>
              <a:gd name="connsiteY2956" fmla="*/ 5353113 h 6858000"/>
              <a:gd name="connsiteX2957" fmla="*/ 2275799 w 6530564"/>
              <a:gd name="connsiteY2957" fmla="*/ 5357784 h 6858000"/>
              <a:gd name="connsiteX2958" fmla="*/ 2282467 w 6530564"/>
              <a:gd name="connsiteY2958" fmla="*/ 5366128 h 6858000"/>
              <a:gd name="connsiteX2959" fmla="*/ 2258113 w 6530564"/>
              <a:gd name="connsiteY2959" fmla="*/ 5366446 h 6858000"/>
              <a:gd name="connsiteX2960" fmla="*/ 2257114 w 6530564"/>
              <a:gd name="connsiteY2960" fmla="*/ 5361775 h 6858000"/>
              <a:gd name="connsiteX2961" fmla="*/ 2230129 w 6530564"/>
              <a:gd name="connsiteY2961" fmla="*/ 5304046 h 6858000"/>
              <a:gd name="connsiteX2962" fmla="*/ 2224460 w 6530564"/>
              <a:gd name="connsiteY2962" fmla="*/ 5300373 h 6858000"/>
              <a:gd name="connsiteX2963" fmla="*/ 2223461 w 6530564"/>
              <a:gd name="connsiteY2963" fmla="*/ 5295703 h 6858000"/>
              <a:gd name="connsiteX2964" fmla="*/ 2184458 w 6530564"/>
              <a:gd name="connsiteY2964" fmla="*/ 5250308 h 6858000"/>
              <a:gd name="connsiteX2965" fmla="*/ 2156113 w 6530564"/>
              <a:gd name="connsiteY2965" fmla="*/ 5231944 h 6858000"/>
              <a:gd name="connsiteX2966" fmla="*/ 2155116 w 6530564"/>
              <a:gd name="connsiteY2966" fmla="*/ 5227273 h 6858000"/>
              <a:gd name="connsiteX2967" fmla="*/ 2150443 w 6530564"/>
              <a:gd name="connsiteY2967" fmla="*/ 5228270 h 6858000"/>
              <a:gd name="connsiteX2968" fmla="*/ 2139106 w 6530564"/>
              <a:gd name="connsiteY2968" fmla="*/ 5220925 h 6858000"/>
              <a:gd name="connsiteX2969" fmla="*/ 2140105 w 6530564"/>
              <a:gd name="connsiteY2969" fmla="*/ 5225596 h 6858000"/>
              <a:gd name="connsiteX2970" fmla="*/ 2146772 w 6530564"/>
              <a:gd name="connsiteY2970" fmla="*/ 5233939 h 6858000"/>
              <a:gd name="connsiteX2971" fmla="*/ 2129765 w 6530564"/>
              <a:gd name="connsiteY2971" fmla="*/ 5222920 h 6858000"/>
              <a:gd name="connsiteX2972" fmla="*/ 2109085 w 6530564"/>
              <a:gd name="connsiteY2972" fmla="*/ 5217571 h 6858000"/>
              <a:gd name="connsiteX2973" fmla="*/ 2093754 w 6530564"/>
              <a:gd name="connsiteY2973" fmla="*/ 5191540 h 6858000"/>
              <a:gd name="connsiteX2974" fmla="*/ 2098425 w 6530564"/>
              <a:gd name="connsiteY2974" fmla="*/ 5190542 h 6858000"/>
              <a:gd name="connsiteX2975" fmla="*/ 2097428 w 6530564"/>
              <a:gd name="connsiteY2975" fmla="*/ 5185872 h 6858000"/>
              <a:gd name="connsiteX2976" fmla="*/ 2091758 w 6530564"/>
              <a:gd name="connsiteY2976" fmla="*/ 5182198 h 6858000"/>
              <a:gd name="connsiteX2977" fmla="*/ 2084094 w 6530564"/>
              <a:gd name="connsiteY2977" fmla="*/ 5169184 h 6858000"/>
              <a:gd name="connsiteX2978" fmla="*/ 2078424 w 6530564"/>
              <a:gd name="connsiteY2978" fmla="*/ 5165510 h 6858000"/>
              <a:gd name="connsiteX2979" fmla="*/ 2074434 w 6530564"/>
              <a:gd name="connsiteY2979" fmla="*/ 5146826 h 6858000"/>
              <a:gd name="connsiteX2980" fmla="*/ 2093436 w 6530564"/>
              <a:gd name="connsiteY2980" fmla="*/ 5167188 h 6858000"/>
              <a:gd name="connsiteX2981" fmla="*/ 2090442 w 6530564"/>
              <a:gd name="connsiteY2981" fmla="*/ 5153174 h 6858000"/>
              <a:gd name="connsiteX2982" fmla="*/ 2078108 w 6530564"/>
              <a:gd name="connsiteY2982" fmla="*/ 5141157 h 6858000"/>
              <a:gd name="connsiteX2983" fmla="*/ 2013114 w 6530564"/>
              <a:gd name="connsiteY2983" fmla="*/ 5042706 h 6858000"/>
              <a:gd name="connsiteX2984" fmla="*/ 1971436 w 6530564"/>
              <a:gd name="connsiteY2984" fmla="*/ 5007652 h 6858000"/>
              <a:gd name="connsiteX2985" fmla="*/ 1975108 w 6530564"/>
              <a:gd name="connsiteY2985" fmla="*/ 5001984 h 6858000"/>
              <a:gd name="connsiteX2986" fmla="*/ 1968442 w 6530564"/>
              <a:gd name="connsiteY2986" fmla="*/ 4993638 h 6858000"/>
              <a:gd name="connsiteX2987" fmla="*/ 1962774 w 6530564"/>
              <a:gd name="connsiteY2987" fmla="*/ 4989966 h 6858000"/>
              <a:gd name="connsiteX2988" fmla="*/ 1963771 w 6530564"/>
              <a:gd name="connsiteY2988" fmla="*/ 4994637 h 6858000"/>
              <a:gd name="connsiteX2989" fmla="*/ 1951435 w 6530564"/>
              <a:gd name="connsiteY2989" fmla="*/ 4982619 h 6858000"/>
              <a:gd name="connsiteX2990" fmla="*/ 1955107 w 6530564"/>
              <a:gd name="connsiteY2990" fmla="*/ 4976952 h 6858000"/>
              <a:gd name="connsiteX2991" fmla="*/ 1923769 w 6530564"/>
              <a:gd name="connsiteY2991" fmla="*/ 4944572 h 6858000"/>
              <a:gd name="connsiteX2992" fmla="*/ 1922772 w 6530564"/>
              <a:gd name="connsiteY2992" fmla="*/ 4939901 h 6858000"/>
              <a:gd name="connsiteX2993" fmla="*/ 1918100 w 6530564"/>
              <a:gd name="connsiteY2993" fmla="*/ 4940898 h 6858000"/>
              <a:gd name="connsiteX2994" fmla="*/ 1913429 w 6530564"/>
              <a:gd name="connsiteY2994" fmla="*/ 4941897 h 6858000"/>
              <a:gd name="connsiteX2995" fmla="*/ 1912432 w 6530564"/>
              <a:gd name="connsiteY2995" fmla="*/ 4937227 h 6858000"/>
              <a:gd name="connsiteX2996" fmla="*/ 1902092 w 6530564"/>
              <a:gd name="connsiteY2996" fmla="*/ 4934551 h 6858000"/>
              <a:gd name="connsiteX2997" fmla="*/ 1904088 w 6530564"/>
              <a:gd name="connsiteY2997" fmla="*/ 4943893 h 6858000"/>
              <a:gd name="connsiteX2998" fmla="*/ 1898418 w 6530564"/>
              <a:gd name="connsiteY2998" fmla="*/ 4940221 h 6858000"/>
              <a:gd name="connsiteX2999" fmla="*/ 1873746 w 6530564"/>
              <a:gd name="connsiteY2999" fmla="*/ 4916186 h 6858000"/>
              <a:gd name="connsiteX3000" fmla="*/ 1855423 w 6530564"/>
              <a:gd name="connsiteY3000" fmla="*/ 4876142 h 6858000"/>
              <a:gd name="connsiteX3001" fmla="*/ 1845083 w 6530564"/>
              <a:gd name="connsiteY3001" fmla="*/ 4873468 h 6858000"/>
              <a:gd name="connsiteX3002" fmla="*/ 1840093 w 6530564"/>
              <a:gd name="connsiteY3002" fmla="*/ 4850113 h 6858000"/>
              <a:gd name="connsiteX3003" fmla="*/ 1831749 w 6530564"/>
              <a:gd name="connsiteY3003" fmla="*/ 4856779 h 6858000"/>
              <a:gd name="connsiteX3004" fmla="*/ 1828756 w 6530564"/>
              <a:gd name="connsiteY3004" fmla="*/ 4842767 h 6858000"/>
              <a:gd name="connsiteX3005" fmla="*/ 1767437 w 6530564"/>
              <a:gd name="connsiteY3005" fmla="*/ 4738646 h 6858000"/>
              <a:gd name="connsiteX3006" fmla="*/ 1759453 w 6530564"/>
              <a:gd name="connsiteY3006" fmla="*/ 4701279 h 6858000"/>
              <a:gd name="connsiteX3007" fmla="*/ 1748116 w 6530564"/>
              <a:gd name="connsiteY3007" fmla="*/ 4693932 h 6858000"/>
              <a:gd name="connsiteX3008" fmla="*/ 1730789 w 6530564"/>
              <a:gd name="connsiteY3008" fmla="*/ 4658560 h 6858000"/>
              <a:gd name="connsiteX3009" fmla="*/ 1720450 w 6530564"/>
              <a:gd name="connsiteY3009" fmla="*/ 4655885 h 6858000"/>
              <a:gd name="connsiteX3010" fmla="*/ 1724123 w 6530564"/>
              <a:gd name="connsiteY3010" fmla="*/ 4650215 h 6858000"/>
              <a:gd name="connsiteX3011" fmla="*/ 1694462 w 6530564"/>
              <a:gd name="connsiteY3011" fmla="*/ 4602826 h 6858000"/>
              <a:gd name="connsiteX3012" fmla="*/ 1686478 w 6530564"/>
              <a:gd name="connsiteY3012" fmla="*/ 4565458 h 6858000"/>
              <a:gd name="connsiteX3013" fmla="*/ 1667476 w 6530564"/>
              <a:gd name="connsiteY3013" fmla="*/ 4545098 h 6858000"/>
              <a:gd name="connsiteX3014" fmla="*/ 1666159 w 6530564"/>
              <a:gd name="connsiteY3014" fmla="*/ 4516074 h 6858000"/>
              <a:gd name="connsiteX3015" fmla="*/ 1643164 w 6530564"/>
              <a:gd name="connsiteY3015" fmla="*/ 4477028 h 6858000"/>
              <a:gd name="connsiteX3016" fmla="*/ 1647836 w 6530564"/>
              <a:gd name="connsiteY3016" fmla="*/ 4476029 h 6858000"/>
              <a:gd name="connsiteX3017" fmla="*/ 1625519 w 6530564"/>
              <a:gd name="connsiteY3017" fmla="*/ 4417302 h 6858000"/>
              <a:gd name="connsiteX3018" fmla="*/ 1636858 w 6530564"/>
              <a:gd name="connsiteY3018" fmla="*/ 4424649 h 6858000"/>
              <a:gd name="connsiteX3019" fmla="*/ 1643326 w 6530564"/>
              <a:gd name="connsiteY3019" fmla="*/ 4435630 h 6858000"/>
              <a:gd name="connsiteX3020" fmla="*/ 1642725 w 6530564"/>
              <a:gd name="connsiteY3020" fmla="*/ 4443543 h 6858000"/>
              <a:gd name="connsiteX3021" fmla="*/ 1636179 w 6530564"/>
              <a:gd name="connsiteY3021" fmla="*/ 4444330 h 6858000"/>
              <a:gd name="connsiteX3022" fmla="*/ 1649512 w 6530564"/>
              <a:gd name="connsiteY3022" fmla="*/ 4461018 h 6858000"/>
              <a:gd name="connsiteX3023" fmla="*/ 1665839 w 6530564"/>
              <a:gd name="connsiteY3023" fmla="*/ 4491720 h 6858000"/>
              <a:gd name="connsiteX3024" fmla="*/ 1666838 w 6530564"/>
              <a:gd name="connsiteY3024" fmla="*/ 4496392 h 6858000"/>
              <a:gd name="connsiteX3025" fmla="*/ 1667836 w 6530564"/>
              <a:gd name="connsiteY3025" fmla="*/ 4501062 h 6858000"/>
              <a:gd name="connsiteX3026" fmla="*/ 1672506 w 6530564"/>
              <a:gd name="connsiteY3026" fmla="*/ 4500064 h 6858000"/>
              <a:gd name="connsiteX3027" fmla="*/ 1672188 w 6530564"/>
              <a:gd name="connsiteY3027" fmla="*/ 4475711 h 6858000"/>
              <a:gd name="connsiteX3028" fmla="*/ 1666519 w 6530564"/>
              <a:gd name="connsiteY3028" fmla="*/ 4472037 h 6858000"/>
              <a:gd name="connsiteX3029" fmla="*/ 1665521 w 6530564"/>
              <a:gd name="connsiteY3029" fmla="*/ 4467367 h 6858000"/>
              <a:gd name="connsiteX3030" fmla="*/ 1659852 w 6530564"/>
              <a:gd name="connsiteY3030" fmla="*/ 4463695 h 6858000"/>
              <a:gd name="connsiteX3031" fmla="*/ 1652866 w 6530564"/>
              <a:gd name="connsiteY3031" fmla="*/ 4430997 h 6858000"/>
              <a:gd name="connsiteX3032" fmla="*/ 1664883 w 6530564"/>
              <a:gd name="connsiteY3032" fmla="*/ 4418662 h 6858000"/>
              <a:gd name="connsiteX3033" fmla="*/ 1653906 w 6530564"/>
              <a:gd name="connsiteY3033" fmla="*/ 4367280 h 6858000"/>
              <a:gd name="connsiteX3034" fmla="*/ 1626006 w 6530564"/>
              <a:gd name="connsiteY3034" fmla="*/ 4168104 h 6858000"/>
              <a:gd name="connsiteX3035" fmla="*/ 1620338 w 6530564"/>
              <a:gd name="connsiteY3035" fmla="*/ 4164430 h 6858000"/>
              <a:gd name="connsiteX3036" fmla="*/ 1616665 w 6530564"/>
              <a:gd name="connsiteY3036" fmla="*/ 4170100 h 6858000"/>
              <a:gd name="connsiteX3037" fmla="*/ 1646242 w 6530564"/>
              <a:gd name="connsiteY3037" fmla="*/ 4354265 h 6858000"/>
              <a:gd name="connsiteX3038" fmla="*/ 1641572 w 6530564"/>
              <a:gd name="connsiteY3038" fmla="*/ 4355264 h 6858000"/>
              <a:gd name="connsiteX3039" fmla="*/ 1634904 w 6530564"/>
              <a:gd name="connsiteY3039" fmla="*/ 4346919 h 6858000"/>
              <a:gd name="connsiteX3040" fmla="*/ 1642569 w 6530564"/>
              <a:gd name="connsiteY3040" fmla="*/ 4359934 h 6858000"/>
              <a:gd name="connsiteX3041" fmla="*/ 1638895 w 6530564"/>
              <a:gd name="connsiteY3041" fmla="*/ 4365602 h 6858000"/>
              <a:gd name="connsiteX3042" fmla="*/ 1623247 w 6530564"/>
              <a:gd name="connsiteY3042" fmla="*/ 4315219 h 6858000"/>
              <a:gd name="connsiteX3043" fmla="*/ 1621571 w 6530564"/>
              <a:gd name="connsiteY3043" fmla="*/ 4330231 h 6858000"/>
              <a:gd name="connsiteX3044" fmla="*/ 1605241 w 6530564"/>
              <a:gd name="connsiteY3044" fmla="*/ 4299529 h 6858000"/>
              <a:gd name="connsiteX3045" fmla="*/ 1595263 w 6530564"/>
              <a:gd name="connsiteY3045" fmla="*/ 4252820 h 6858000"/>
              <a:gd name="connsiteX3046" fmla="*/ 1584604 w 6530564"/>
              <a:gd name="connsiteY3046" fmla="*/ 4225791 h 6858000"/>
              <a:gd name="connsiteX3047" fmla="*/ 1560653 w 6530564"/>
              <a:gd name="connsiteY3047" fmla="*/ 4113688 h 6858000"/>
              <a:gd name="connsiteX3048" fmla="*/ 1557980 w 6530564"/>
              <a:gd name="connsiteY3048" fmla="*/ 4124028 h 6858000"/>
              <a:gd name="connsiteX3049" fmla="*/ 1556981 w 6530564"/>
              <a:gd name="connsiteY3049" fmla="*/ 4119356 h 6858000"/>
              <a:gd name="connsiteX3050" fmla="*/ 1555983 w 6530564"/>
              <a:gd name="connsiteY3050" fmla="*/ 4114685 h 6858000"/>
              <a:gd name="connsiteX3051" fmla="*/ 1553987 w 6530564"/>
              <a:gd name="connsiteY3051" fmla="*/ 4105344 h 6858000"/>
              <a:gd name="connsiteX3052" fmla="*/ 1535347 w 6530564"/>
              <a:gd name="connsiteY3052" fmla="*/ 4040947 h 6858000"/>
              <a:gd name="connsiteX3053" fmla="*/ 1533348 w 6530564"/>
              <a:gd name="connsiteY3053" fmla="*/ 4031606 h 6858000"/>
              <a:gd name="connsiteX3054" fmla="*/ 1530356 w 6530564"/>
              <a:gd name="connsiteY3054" fmla="*/ 4017592 h 6858000"/>
              <a:gd name="connsiteX3055" fmla="*/ 1524368 w 6530564"/>
              <a:gd name="connsiteY3055" fmla="*/ 3989566 h 6858000"/>
              <a:gd name="connsiteX3056" fmla="*/ 1523369 w 6530564"/>
              <a:gd name="connsiteY3056" fmla="*/ 3984895 h 6858000"/>
              <a:gd name="connsiteX3057" fmla="*/ 1522372 w 6530564"/>
              <a:gd name="connsiteY3057" fmla="*/ 3980224 h 6858000"/>
              <a:gd name="connsiteX3058" fmla="*/ 1517699 w 6530564"/>
              <a:gd name="connsiteY3058" fmla="*/ 3981221 h 6858000"/>
              <a:gd name="connsiteX3059" fmla="*/ 1526045 w 6530564"/>
              <a:gd name="connsiteY3059" fmla="*/ 3974555 h 6858000"/>
              <a:gd name="connsiteX3060" fmla="*/ 1518380 w 6530564"/>
              <a:gd name="connsiteY3060" fmla="*/ 3961540 h 6858000"/>
              <a:gd name="connsiteX3061" fmla="*/ 1514707 w 6530564"/>
              <a:gd name="connsiteY3061" fmla="*/ 3967209 h 6858000"/>
              <a:gd name="connsiteX3062" fmla="*/ 1512710 w 6530564"/>
              <a:gd name="connsiteY3062" fmla="*/ 3957867 h 6858000"/>
              <a:gd name="connsiteX3063" fmla="*/ 1504408 w 6530564"/>
              <a:gd name="connsiteY3063" fmla="*/ 3896146 h 6858000"/>
              <a:gd name="connsiteX3064" fmla="*/ 1505087 w 6530564"/>
              <a:gd name="connsiteY3064" fmla="*/ 3876464 h 6858000"/>
              <a:gd name="connsiteX3065" fmla="*/ 1503093 w 6530564"/>
              <a:gd name="connsiteY3065" fmla="*/ 3867123 h 6858000"/>
              <a:gd name="connsiteX3066" fmla="*/ 1505767 w 6530564"/>
              <a:gd name="connsiteY3066" fmla="*/ 3856782 h 6858000"/>
              <a:gd name="connsiteX3067" fmla="*/ 1511436 w 6530564"/>
              <a:gd name="connsiteY3067" fmla="*/ 3860456 h 6858000"/>
              <a:gd name="connsiteX3068" fmla="*/ 1517105 w 6530564"/>
              <a:gd name="connsiteY3068" fmla="*/ 3864128 h 6858000"/>
              <a:gd name="connsiteX3069" fmla="*/ 1516108 w 6530564"/>
              <a:gd name="connsiteY3069" fmla="*/ 3859457 h 6858000"/>
              <a:gd name="connsiteX3070" fmla="*/ 1520779 w 6530564"/>
              <a:gd name="connsiteY3070" fmla="*/ 3858458 h 6858000"/>
              <a:gd name="connsiteX3071" fmla="*/ 1514112 w 6530564"/>
              <a:gd name="connsiteY3071" fmla="*/ 3850114 h 6858000"/>
              <a:gd name="connsiteX3072" fmla="*/ 1502774 w 6530564"/>
              <a:gd name="connsiteY3072" fmla="*/ 3842769 h 6858000"/>
              <a:gd name="connsiteX3073" fmla="*/ 1499101 w 6530564"/>
              <a:gd name="connsiteY3073" fmla="*/ 3848438 h 6858000"/>
              <a:gd name="connsiteX3074" fmla="*/ 1491436 w 6530564"/>
              <a:gd name="connsiteY3074" fmla="*/ 3835424 h 6858000"/>
              <a:gd name="connsiteX3075" fmla="*/ 1491118 w 6530564"/>
              <a:gd name="connsiteY3075" fmla="*/ 3811070 h 6858000"/>
              <a:gd name="connsiteX3076" fmla="*/ 1496785 w 6530564"/>
              <a:gd name="connsiteY3076" fmla="*/ 3814743 h 6858000"/>
              <a:gd name="connsiteX3077" fmla="*/ 1495787 w 6530564"/>
              <a:gd name="connsiteY3077" fmla="*/ 3810073 h 6858000"/>
              <a:gd name="connsiteX3078" fmla="*/ 1493791 w 6530564"/>
              <a:gd name="connsiteY3078" fmla="*/ 3800730 h 6858000"/>
              <a:gd name="connsiteX3079" fmla="*/ 1492794 w 6530564"/>
              <a:gd name="connsiteY3079" fmla="*/ 3796059 h 6858000"/>
              <a:gd name="connsiteX3080" fmla="*/ 1491796 w 6530564"/>
              <a:gd name="connsiteY3080" fmla="*/ 3791389 h 6858000"/>
              <a:gd name="connsiteX3081" fmla="*/ 1487804 w 6530564"/>
              <a:gd name="connsiteY3081" fmla="*/ 3772705 h 6858000"/>
              <a:gd name="connsiteX3082" fmla="*/ 1484809 w 6530564"/>
              <a:gd name="connsiteY3082" fmla="*/ 3758693 h 6858000"/>
              <a:gd name="connsiteX3083" fmla="*/ 1486487 w 6530564"/>
              <a:gd name="connsiteY3083" fmla="*/ 3743680 h 6858000"/>
              <a:gd name="connsiteX3084" fmla="*/ 1484853 w 6530564"/>
              <a:gd name="connsiteY3084" fmla="*/ 3690303 h 6858000"/>
              <a:gd name="connsiteX3085" fmla="*/ 1480182 w 6530564"/>
              <a:gd name="connsiteY3085" fmla="*/ 3691301 h 6858000"/>
              <a:gd name="connsiteX3086" fmla="*/ 1478906 w 6530564"/>
              <a:gd name="connsiteY3086" fmla="*/ 3593889 h 6858000"/>
              <a:gd name="connsiteX3087" fmla="*/ 1481582 w 6530564"/>
              <a:gd name="connsiteY3087" fmla="*/ 3583549 h 6858000"/>
              <a:gd name="connsiteX3088" fmla="*/ 1480585 w 6530564"/>
              <a:gd name="connsiteY3088" fmla="*/ 3578879 h 6858000"/>
              <a:gd name="connsiteX3089" fmla="*/ 1476911 w 6530564"/>
              <a:gd name="connsiteY3089" fmla="*/ 3584548 h 6858000"/>
              <a:gd name="connsiteX3090" fmla="*/ 1476591 w 6530564"/>
              <a:gd name="connsiteY3090" fmla="*/ 3560194 h 6858000"/>
              <a:gd name="connsiteX3091" fmla="*/ 1480266 w 6530564"/>
              <a:gd name="connsiteY3091" fmla="*/ 3554525 h 6858000"/>
              <a:gd name="connsiteX3092" fmla="*/ 1474596 w 6530564"/>
              <a:gd name="connsiteY3092" fmla="*/ 3550853 h 6858000"/>
              <a:gd name="connsiteX3093" fmla="*/ 1477271 w 6530564"/>
              <a:gd name="connsiteY3093" fmla="*/ 3540513 h 6858000"/>
              <a:gd name="connsiteX3094" fmla="*/ 1477950 w 6530564"/>
              <a:gd name="connsiteY3094" fmla="*/ 3520831 h 6858000"/>
              <a:gd name="connsiteX3095" fmla="*/ 1476953 w 6530564"/>
              <a:gd name="connsiteY3095" fmla="*/ 3516159 h 6858000"/>
              <a:gd name="connsiteX3096" fmla="*/ 1473959 w 6530564"/>
              <a:gd name="connsiteY3096" fmla="*/ 3502146 h 6858000"/>
              <a:gd name="connsiteX3097" fmla="*/ 1478631 w 6530564"/>
              <a:gd name="connsiteY3097" fmla="*/ 3501149 h 6858000"/>
              <a:gd name="connsiteX3098" fmla="*/ 1485742 w 6530564"/>
              <a:gd name="connsiteY3098" fmla="*/ 3328682 h 6858000"/>
              <a:gd name="connsiteX3099" fmla="*/ 1490413 w 6530564"/>
              <a:gd name="connsiteY3099" fmla="*/ 3327685 h 6858000"/>
              <a:gd name="connsiteX3100" fmla="*/ 1490732 w 6530564"/>
              <a:gd name="connsiteY3100" fmla="*/ 3352037 h 6858000"/>
              <a:gd name="connsiteX3101" fmla="*/ 1492048 w 6530564"/>
              <a:gd name="connsiteY3101" fmla="*/ 3381061 h 6858000"/>
              <a:gd name="connsiteX3102" fmla="*/ 1488015 w 6530564"/>
              <a:gd name="connsiteY3102" fmla="*/ 3430765 h 6858000"/>
              <a:gd name="connsiteX3103" fmla="*/ 1496593 w 6530564"/>
              <a:gd name="connsiteY3103" fmla="*/ 3585226 h 6858000"/>
              <a:gd name="connsiteX3104" fmla="*/ 1492920 w 6530564"/>
              <a:gd name="connsiteY3104" fmla="*/ 3590896 h 6858000"/>
              <a:gd name="connsiteX3105" fmla="*/ 1494916 w 6530564"/>
              <a:gd name="connsiteY3105" fmla="*/ 3600237 h 6858000"/>
              <a:gd name="connsiteX3106" fmla="*/ 1493239 w 6530564"/>
              <a:gd name="connsiteY3106" fmla="*/ 3615248 h 6858000"/>
              <a:gd name="connsiteX3107" fmla="*/ 1496911 w 6530564"/>
              <a:gd name="connsiteY3107" fmla="*/ 3609580 h 6858000"/>
              <a:gd name="connsiteX3108" fmla="*/ 1495235 w 6530564"/>
              <a:gd name="connsiteY3108" fmla="*/ 3624591 h 6858000"/>
              <a:gd name="connsiteX3109" fmla="*/ 1498229 w 6530564"/>
              <a:gd name="connsiteY3109" fmla="*/ 3638603 h 6858000"/>
              <a:gd name="connsiteX3110" fmla="*/ 1501903 w 6530564"/>
              <a:gd name="connsiteY3110" fmla="*/ 3632933 h 6858000"/>
              <a:gd name="connsiteX3111" fmla="*/ 1504577 w 6530564"/>
              <a:gd name="connsiteY3111" fmla="*/ 3622595 h 6858000"/>
              <a:gd name="connsiteX3112" fmla="*/ 1500585 w 6530564"/>
              <a:gd name="connsiteY3112" fmla="*/ 3603911 h 6858000"/>
              <a:gd name="connsiteX3113" fmla="*/ 1504258 w 6530564"/>
              <a:gd name="connsiteY3113" fmla="*/ 3598241 h 6858000"/>
              <a:gd name="connsiteX3114" fmla="*/ 1508929 w 6530564"/>
              <a:gd name="connsiteY3114" fmla="*/ 3597243 h 6858000"/>
              <a:gd name="connsiteX3115" fmla="*/ 1507930 w 6530564"/>
              <a:gd name="connsiteY3115" fmla="*/ 3592574 h 6858000"/>
              <a:gd name="connsiteX3116" fmla="*/ 1506933 w 6530564"/>
              <a:gd name="connsiteY3116" fmla="*/ 3587901 h 6858000"/>
              <a:gd name="connsiteX3117" fmla="*/ 1500267 w 6530564"/>
              <a:gd name="connsiteY3117" fmla="*/ 3579558 h 6858000"/>
              <a:gd name="connsiteX3118" fmla="*/ 1499268 w 6530564"/>
              <a:gd name="connsiteY3118" fmla="*/ 3574887 h 6858000"/>
              <a:gd name="connsiteX3119" fmla="*/ 1498270 w 6530564"/>
              <a:gd name="connsiteY3119" fmla="*/ 3570216 h 6858000"/>
              <a:gd name="connsiteX3120" fmla="*/ 1497951 w 6530564"/>
              <a:gd name="connsiteY3120" fmla="*/ 3545863 h 6858000"/>
              <a:gd name="connsiteX3121" fmla="*/ 1502303 w 6530564"/>
              <a:gd name="connsiteY3121" fmla="*/ 3520512 h 6858000"/>
              <a:gd name="connsiteX3122" fmla="*/ 1503052 w 6530564"/>
              <a:gd name="connsiteY3122" fmla="*/ 3524015 h 6858000"/>
              <a:gd name="connsiteX3123" fmla="*/ 1503302 w 6530564"/>
              <a:gd name="connsiteY3123" fmla="*/ 3525183 h 6858000"/>
              <a:gd name="connsiteX3124" fmla="*/ 1504300 w 6530564"/>
              <a:gd name="connsiteY3124" fmla="*/ 3529853 h 6858000"/>
              <a:gd name="connsiteX3125" fmla="*/ 1507974 w 6530564"/>
              <a:gd name="connsiteY3125" fmla="*/ 3524184 h 6858000"/>
              <a:gd name="connsiteX3126" fmla="*/ 1504979 w 6530564"/>
              <a:gd name="connsiteY3126" fmla="*/ 3510172 h 6858000"/>
              <a:gd name="connsiteX3127" fmla="*/ 1502984 w 6530564"/>
              <a:gd name="connsiteY3127" fmla="*/ 3500831 h 6858000"/>
              <a:gd name="connsiteX3128" fmla="*/ 1505701 w 6530564"/>
              <a:gd name="connsiteY3128" fmla="*/ 3422101 h 6858000"/>
              <a:gd name="connsiteX3129" fmla="*/ 1504702 w 6530564"/>
              <a:gd name="connsiteY3129" fmla="*/ 3417432 h 6858000"/>
              <a:gd name="connsiteX3130" fmla="*/ 1513725 w 6530564"/>
              <a:gd name="connsiteY3130" fmla="*/ 3391082 h 6858000"/>
              <a:gd name="connsiteX3131" fmla="*/ 1517081 w 6530564"/>
              <a:gd name="connsiteY3131" fmla="*/ 3361059 h 6858000"/>
              <a:gd name="connsiteX3132" fmla="*/ 1537845 w 6530564"/>
              <a:gd name="connsiteY3132" fmla="*/ 3229635 h 6858000"/>
              <a:gd name="connsiteX3133" fmla="*/ 1537470 w 6530564"/>
              <a:gd name="connsiteY3133" fmla="*/ 3237096 h 6858000"/>
              <a:gd name="connsiteX3134" fmla="*/ 1536167 w 6530564"/>
              <a:gd name="connsiteY3134" fmla="*/ 3244645 h 6858000"/>
              <a:gd name="connsiteX3135" fmla="*/ 1537380 w 6530564"/>
              <a:gd name="connsiteY3135" fmla="*/ 3238891 h 6858000"/>
              <a:gd name="connsiteX3136" fmla="*/ 1537470 w 6530564"/>
              <a:gd name="connsiteY3136" fmla="*/ 3237096 h 6858000"/>
              <a:gd name="connsiteX3137" fmla="*/ 1547897 w 6530564"/>
              <a:gd name="connsiteY3137" fmla="*/ 3176681 h 6858000"/>
              <a:gd name="connsiteX3138" fmla="*/ 1545573 w 6530564"/>
              <a:gd name="connsiteY3138" fmla="*/ 3277555 h 6858000"/>
              <a:gd name="connsiteX3139" fmla="*/ 1597367 w 6530564"/>
              <a:gd name="connsiteY3139" fmla="*/ 3833692 h 6858000"/>
              <a:gd name="connsiteX3140" fmla="*/ 1601925 w 6530564"/>
              <a:gd name="connsiteY3140" fmla="*/ 3855026 h 6858000"/>
              <a:gd name="connsiteX3141" fmla="*/ 1610266 w 6530564"/>
              <a:gd name="connsiteY3141" fmla="*/ 3808629 h 6858000"/>
              <a:gd name="connsiteX3142" fmla="*/ 1591906 w 6530564"/>
              <a:gd name="connsiteY3142" fmla="*/ 3017877 h 6858000"/>
              <a:gd name="connsiteX3143" fmla="*/ 1617063 w 6530564"/>
              <a:gd name="connsiteY3143" fmla="*/ 2889971 h 6858000"/>
              <a:gd name="connsiteX3144" fmla="*/ 1617864 w 6530564"/>
              <a:gd name="connsiteY3144" fmla="*/ 2892622 h 6858000"/>
              <a:gd name="connsiteX3145" fmla="*/ 1623449 w 6530564"/>
              <a:gd name="connsiteY3145" fmla="*/ 2898755 h 6858000"/>
              <a:gd name="connsiteX3146" fmla="*/ 1621000 w 6530564"/>
              <a:gd name="connsiteY3146" fmla="*/ 2881573 h 6858000"/>
              <a:gd name="connsiteX3147" fmla="*/ 1619374 w 6530564"/>
              <a:gd name="connsiteY3147" fmla="*/ 2878224 h 6858000"/>
              <a:gd name="connsiteX3148" fmla="*/ 1620680 w 6530564"/>
              <a:gd name="connsiteY3148" fmla="*/ 2871580 h 6858000"/>
              <a:gd name="connsiteX3149" fmla="*/ 1624809 w 6530564"/>
              <a:gd name="connsiteY3149" fmla="*/ 2859392 h 6858000"/>
              <a:gd name="connsiteX3150" fmla="*/ 1626805 w 6530564"/>
              <a:gd name="connsiteY3150" fmla="*/ 2868734 h 6858000"/>
              <a:gd name="connsiteX3151" fmla="*/ 1653555 w 6530564"/>
              <a:gd name="connsiteY3151" fmla="*/ 2765334 h 6858000"/>
              <a:gd name="connsiteX3152" fmla="*/ 1659225 w 6530564"/>
              <a:gd name="connsiteY3152" fmla="*/ 2769008 h 6858000"/>
              <a:gd name="connsiteX3153" fmla="*/ 1687292 w 6530564"/>
              <a:gd name="connsiteY3153" fmla="*/ 2694632 h 6858000"/>
              <a:gd name="connsiteX3154" fmla="*/ 1721709 w 6530564"/>
              <a:gd name="connsiteY3154" fmla="*/ 2604247 h 6858000"/>
              <a:gd name="connsiteX3155" fmla="*/ 1765467 w 6530564"/>
              <a:gd name="connsiteY3155" fmla="*/ 2511867 h 6858000"/>
              <a:gd name="connsiteX3156" fmla="*/ 1770138 w 6530564"/>
              <a:gd name="connsiteY3156" fmla="*/ 2510869 h 6858000"/>
              <a:gd name="connsiteX3157" fmla="*/ 1767464 w 6530564"/>
              <a:gd name="connsiteY3157" fmla="*/ 2521209 h 6858000"/>
              <a:gd name="connsiteX3158" fmla="*/ 1772134 w 6530564"/>
              <a:gd name="connsiteY3158" fmla="*/ 2520212 h 6858000"/>
              <a:gd name="connsiteX3159" fmla="*/ 1771136 w 6530564"/>
              <a:gd name="connsiteY3159" fmla="*/ 2515541 h 6858000"/>
              <a:gd name="connsiteX3160" fmla="*/ 1774810 w 6530564"/>
              <a:gd name="connsiteY3160" fmla="*/ 2509871 h 6858000"/>
              <a:gd name="connsiteX3161" fmla="*/ 1792178 w 6530564"/>
              <a:gd name="connsiteY3161" fmla="*/ 2476856 h 6858000"/>
              <a:gd name="connsiteX3162" fmla="*/ 1790180 w 6530564"/>
              <a:gd name="connsiteY3162" fmla="*/ 2467514 h 6858000"/>
              <a:gd name="connsiteX3163" fmla="*/ 1793854 w 6530564"/>
              <a:gd name="connsiteY3163" fmla="*/ 2461845 h 6858000"/>
              <a:gd name="connsiteX3164" fmla="*/ 1795850 w 6530564"/>
              <a:gd name="connsiteY3164" fmla="*/ 2471187 h 6858000"/>
              <a:gd name="connsiteX3165" fmla="*/ 1801201 w 6530564"/>
              <a:gd name="connsiteY3165" fmla="*/ 2450507 h 6858000"/>
              <a:gd name="connsiteX3166" fmla="*/ 1802198 w 6530564"/>
              <a:gd name="connsiteY3166" fmla="*/ 2455177 h 6858000"/>
              <a:gd name="connsiteX3167" fmla="*/ 1803197 w 6530564"/>
              <a:gd name="connsiteY3167" fmla="*/ 2459849 h 6858000"/>
              <a:gd name="connsiteX3168" fmla="*/ 1807868 w 6530564"/>
              <a:gd name="connsiteY3168" fmla="*/ 2458850 h 6858000"/>
              <a:gd name="connsiteX3169" fmla="*/ 1806871 w 6530564"/>
              <a:gd name="connsiteY3169" fmla="*/ 2454180 h 6858000"/>
              <a:gd name="connsiteX3170" fmla="*/ 1804873 w 6530564"/>
              <a:gd name="connsiteY3170" fmla="*/ 2444837 h 6858000"/>
              <a:gd name="connsiteX3171" fmla="*/ 1807549 w 6530564"/>
              <a:gd name="connsiteY3171" fmla="*/ 2434499 h 6858000"/>
              <a:gd name="connsiteX3172" fmla="*/ 1812220 w 6530564"/>
              <a:gd name="connsiteY3172" fmla="*/ 2433500 h 6858000"/>
              <a:gd name="connsiteX3173" fmla="*/ 1815894 w 6530564"/>
              <a:gd name="connsiteY3173" fmla="*/ 2427831 h 6858000"/>
              <a:gd name="connsiteX3174" fmla="*/ 1814895 w 6530564"/>
              <a:gd name="connsiteY3174" fmla="*/ 2423160 h 6858000"/>
              <a:gd name="connsiteX3175" fmla="*/ 1822240 w 6530564"/>
              <a:gd name="connsiteY3175" fmla="*/ 2411823 h 6858000"/>
              <a:gd name="connsiteX3176" fmla="*/ 1825914 w 6530564"/>
              <a:gd name="connsiteY3176" fmla="*/ 2406152 h 6858000"/>
              <a:gd name="connsiteX3177" fmla="*/ 1826913 w 6530564"/>
              <a:gd name="connsiteY3177" fmla="*/ 2410824 h 6858000"/>
              <a:gd name="connsiteX3178" fmla="*/ 1830586 w 6530564"/>
              <a:gd name="connsiteY3178" fmla="*/ 2405155 h 6858000"/>
              <a:gd name="connsiteX3179" fmla="*/ 1833261 w 6530564"/>
              <a:gd name="connsiteY3179" fmla="*/ 2394815 h 6858000"/>
              <a:gd name="connsiteX3180" fmla="*/ 1845277 w 6530564"/>
              <a:gd name="connsiteY3180" fmla="*/ 2382479 h 6858000"/>
              <a:gd name="connsiteX3181" fmla="*/ 1851945 w 6530564"/>
              <a:gd name="connsiteY3181" fmla="*/ 2390824 h 6858000"/>
              <a:gd name="connsiteX3182" fmla="*/ 1861966 w 6530564"/>
              <a:gd name="connsiteY3182" fmla="*/ 2369146 h 6858000"/>
              <a:gd name="connsiteX3183" fmla="*/ 1866636 w 6530564"/>
              <a:gd name="connsiteY3183" fmla="*/ 2368147 h 6858000"/>
              <a:gd name="connsiteX3184" fmla="*/ 1867635 w 6530564"/>
              <a:gd name="connsiteY3184" fmla="*/ 2372820 h 6858000"/>
              <a:gd name="connsiteX3185" fmla="*/ 1863962 w 6530564"/>
              <a:gd name="connsiteY3185" fmla="*/ 2378487 h 6858000"/>
              <a:gd name="connsiteX3186" fmla="*/ 1864960 w 6530564"/>
              <a:gd name="connsiteY3186" fmla="*/ 2383159 h 6858000"/>
              <a:gd name="connsiteX3187" fmla="*/ 1869631 w 6530564"/>
              <a:gd name="connsiteY3187" fmla="*/ 2382161 h 6858000"/>
              <a:gd name="connsiteX3188" fmla="*/ 1868632 w 6530564"/>
              <a:gd name="connsiteY3188" fmla="*/ 2377489 h 6858000"/>
              <a:gd name="connsiteX3189" fmla="*/ 1872306 w 6530564"/>
              <a:gd name="connsiteY3189" fmla="*/ 2371821 h 6858000"/>
              <a:gd name="connsiteX3190" fmla="*/ 1870310 w 6530564"/>
              <a:gd name="connsiteY3190" fmla="*/ 2362478 h 6858000"/>
              <a:gd name="connsiteX3191" fmla="*/ 1865639 w 6530564"/>
              <a:gd name="connsiteY3191" fmla="*/ 2363477 h 6858000"/>
              <a:gd name="connsiteX3192" fmla="*/ 1877339 w 6530564"/>
              <a:gd name="connsiteY3192" fmla="*/ 2326787 h 6858000"/>
              <a:gd name="connsiteX3193" fmla="*/ 1864323 w 6530564"/>
              <a:gd name="connsiteY3193" fmla="*/ 2334453 h 6858000"/>
              <a:gd name="connsiteX3194" fmla="*/ 1875342 w 6530564"/>
              <a:gd name="connsiteY3194" fmla="*/ 2317445 h 6858000"/>
              <a:gd name="connsiteX3195" fmla="*/ 1886360 w 6530564"/>
              <a:gd name="connsiteY3195" fmla="*/ 2300440 h 6858000"/>
              <a:gd name="connsiteX3196" fmla="*/ 1893707 w 6530564"/>
              <a:gd name="connsiteY3196" fmla="*/ 2289102 h 6858000"/>
              <a:gd name="connsiteX3197" fmla="*/ 1895703 w 6530564"/>
              <a:gd name="connsiteY3197" fmla="*/ 2298443 h 6858000"/>
              <a:gd name="connsiteX3198" fmla="*/ 1905725 w 6530564"/>
              <a:gd name="connsiteY3198" fmla="*/ 2276764 h 6858000"/>
              <a:gd name="connsiteX3199" fmla="*/ 1910394 w 6530564"/>
              <a:gd name="connsiteY3199" fmla="*/ 2275767 h 6858000"/>
              <a:gd name="connsiteX3200" fmla="*/ 1912391 w 6530564"/>
              <a:gd name="connsiteY3200" fmla="*/ 2285110 h 6858000"/>
              <a:gd name="connsiteX3201" fmla="*/ 1917063 w 6530564"/>
              <a:gd name="connsiteY3201" fmla="*/ 2284111 h 6858000"/>
              <a:gd name="connsiteX3202" fmla="*/ 1916065 w 6530564"/>
              <a:gd name="connsiteY3202" fmla="*/ 2279441 h 6858000"/>
              <a:gd name="connsiteX3203" fmla="*/ 1920736 w 6530564"/>
              <a:gd name="connsiteY3203" fmla="*/ 2278443 h 6858000"/>
              <a:gd name="connsiteX3204" fmla="*/ 1918740 w 6530564"/>
              <a:gd name="connsiteY3204" fmla="*/ 2269100 h 6858000"/>
              <a:gd name="connsiteX3205" fmla="*/ 1922414 w 6530564"/>
              <a:gd name="connsiteY3205" fmla="*/ 2263431 h 6858000"/>
              <a:gd name="connsiteX3206" fmla="*/ 1926085 w 6530564"/>
              <a:gd name="connsiteY3206" fmla="*/ 2257763 h 6858000"/>
              <a:gd name="connsiteX3207" fmla="*/ 1930756 w 6530564"/>
              <a:gd name="connsiteY3207" fmla="*/ 2256764 h 6858000"/>
              <a:gd name="connsiteX3208" fmla="*/ 1931755 w 6530564"/>
              <a:gd name="connsiteY3208" fmla="*/ 2261436 h 6858000"/>
              <a:gd name="connsiteX3209" fmla="*/ 1929080 w 6530564"/>
              <a:gd name="connsiteY3209" fmla="*/ 2271775 h 6858000"/>
              <a:gd name="connsiteX3210" fmla="*/ 1926405 w 6530564"/>
              <a:gd name="connsiteY3210" fmla="*/ 2282115 h 6858000"/>
              <a:gd name="connsiteX3211" fmla="*/ 1934748 w 6530564"/>
              <a:gd name="connsiteY3211" fmla="*/ 2275449 h 6858000"/>
              <a:gd name="connsiteX3212" fmla="*/ 1940099 w 6530564"/>
              <a:gd name="connsiteY3212" fmla="*/ 2254769 h 6858000"/>
              <a:gd name="connsiteX3213" fmla="*/ 1939100 w 6530564"/>
              <a:gd name="connsiteY3213" fmla="*/ 2250098 h 6858000"/>
              <a:gd name="connsiteX3214" fmla="*/ 1940779 w 6530564"/>
              <a:gd name="connsiteY3214" fmla="*/ 2235086 h 6858000"/>
              <a:gd name="connsiteX3215" fmla="*/ 1945449 w 6530564"/>
              <a:gd name="connsiteY3215" fmla="*/ 2234089 h 6858000"/>
              <a:gd name="connsiteX3216" fmla="*/ 1985855 w 6530564"/>
              <a:gd name="connsiteY3216" fmla="*/ 2171731 h 6858000"/>
              <a:gd name="connsiteX3217" fmla="*/ 1989527 w 6530564"/>
              <a:gd name="connsiteY3217" fmla="*/ 2166061 h 6858000"/>
              <a:gd name="connsiteX3218" fmla="*/ 1993200 w 6530564"/>
              <a:gd name="connsiteY3218" fmla="*/ 2160392 h 6858000"/>
              <a:gd name="connsiteX3219" fmla="*/ 2000546 w 6530564"/>
              <a:gd name="connsiteY3219" fmla="*/ 2149055 h 6858000"/>
              <a:gd name="connsiteX3220" fmla="*/ 2004219 w 6530564"/>
              <a:gd name="connsiteY3220" fmla="*/ 2143386 h 6858000"/>
              <a:gd name="connsiteX3221" fmla="*/ 2015238 w 6530564"/>
              <a:gd name="connsiteY3221" fmla="*/ 2126379 h 6858000"/>
              <a:gd name="connsiteX3222" fmla="*/ 2022584 w 6530564"/>
              <a:gd name="connsiteY3222" fmla="*/ 2115041 h 6858000"/>
              <a:gd name="connsiteX3223" fmla="*/ 2027256 w 6530564"/>
              <a:gd name="connsiteY3223" fmla="*/ 2114043 h 6858000"/>
              <a:gd name="connsiteX3224" fmla="*/ 2057639 w 6530564"/>
              <a:gd name="connsiteY3224" fmla="*/ 2073362 h 6858000"/>
              <a:gd name="connsiteX3225" fmla="*/ 2070330 w 6530564"/>
              <a:gd name="connsiteY3225" fmla="*/ 2049893 h 6858000"/>
              <a:gd name="connsiteX3226" fmla="*/ 2084675 w 6530564"/>
              <a:gd name="connsiteY3226" fmla="*/ 2019414 h 6858000"/>
              <a:gd name="connsiteX3227" fmla="*/ 2085251 w 6530564"/>
              <a:gd name="connsiteY3227" fmla="*/ 2026039 h 6858000"/>
              <a:gd name="connsiteX3228" fmla="*/ 2069717 w 6530564"/>
              <a:gd name="connsiteY3228" fmla="*/ 2057748 h 6858000"/>
              <a:gd name="connsiteX3229" fmla="*/ 1934524 w 6530564"/>
              <a:gd name="connsiteY3229" fmla="*/ 2279281 h 6858000"/>
              <a:gd name="connsiteX3230" fmla="*/ 1942264 w 6530564"/>
              <a:gd name="connsiteY3230" fmla="*/ 2306017 h 6858000"/>
              <a:gd name="connsiteX3231" fmla="*/ 1939891 w 6530564"/>
              <a:gd name="connsiteY3231" fmla="*/ 2332886 h 6858000"/>
              <a:gd name="connsiteX3232" fmla="*/ 1744379 w 6530564"/>
              <a:gd name="connsiteY3232" fmla="*/ 2879600 h 6858000"/>
              <a:gd name="connsiteX3233" fmla="*/ 1717309 w 6530564"/>
              <a:gd name="connsiteY3233" fmla="*/ 3635697 h 6858000"/>
              <a:gd name="connsiteX3234" fmla="*/ 1724502 w 6530564"/>
              <a:gd name="connsiteY3234" fmla="*/ 3650384 h 6858000"/>
              <a:gd name="connsiteX3235" fmla="*/ 1738840 w 6530564"/>
              <a:gd name="connsiteY3235" fmla="*/ 3318804 h 6858000"/>
              <a:gd name="connsiteX3236" fmla="*/ 1762235 w 6530564"/>
              <a:gd name="connsiteY3236" fmla="*/ 3561205 h 6858000"/>
              <a:gd name="connsiteX3237" fmla="*/ 1759082 w 6530564"/>
              <a:gd name="connsiteY3237" fmla="*/ 3591538 h 6858000"/>
              <a:gd name="connsiteX3238" fmla="*/ 1769723 w 6530564"/>
              <a:gd name="connsiteY3238" fmla="*/ 3617611 h 6858000"/>
              <a:gd name="connsiteX3239" fmla="*/ 1769321 w 6530564"/>
              <a:gd name="connsiteY3239" fmla="*/ 3612476 h 6858000"/>
              <a:gd name="connsiteX3240" fmla="*/ 1833782 w 6530564"/>
              <a:gd name="connsiteY3240" fmla="*/ 2810787 h 6858000"/>
              <a:gd name="connsiteX3241" fmla="*/ 1970873 w 6530564"/>
              <a:gd name="connsiteY3241" fmla="*/ 2408113 h 6858000"/>
              <a:gd name="connsiteX3242" fmla="*/ 2031252 w 6530564"/>
              <a:gd name="connsiteY3242" fmla="*/ 2275389 h 6858000"/>
              <a:gd name="connsiteX3243" fmla="*/ 2065646 w 6530564"/>
              <a:gd name="connsiteY3243" fmla="*/ 2223293 h 6858000"/>
              <a:gd name="connsiteX3244" fmla="*/ 2102160 w 6530564"/>
              <a:gd name="connsiteY3244" fmla="*/ 2146947 h 6858000"/>
              <a:gd name="connsiteX3245" fmla="*/ 2129354 w 6530564"/>
              <a:gd name="connsiteY3245" fmla="*/ 2116277 h 6858000"/>
              <a:gd name="connsiteX3246" fmla="*/ 2168272 w 6530564"/>
              <a:gd name="connsiteY3246" fmla="*/ 2079992 h 6858000"/>
              <a:gd name="connsiteX3247" fmla="*/ 2217506 w 6530564"/>
              <a:gd name="connsiteY3247" fmla="*/ 1999754 h 6858000"/>
              <a:gd name="connsiteX3248" fmla="*/ 2332460 w 6530564"/>
              <a:gd name="connsiteY3248" fmla="*/ 1875815 h 6858000"/>
              <a:gd name="connsiteX3249" fmla="*/ 2704943 w 6530564"/>
              <a:gd name="connsiteY3249" fmla="*/ 1569790 h 6858000"/>
              <a:gd name="connsiteX3250" fmla="*/ 2964173 w 6530564"/>
              <a:gd name="connsiteY3250" fmla="*/ 1408599 h 6858000"/>
              <a:gd name="connsiteX3251" fmla="*/ 2984167 w 6530564"/>
              <a:gd name="connsiteY3251" fmla="*/ 1399357 h 6858000"/>
              <a:gd name="connsiteX3252" fmla="*/ 3008948 w 6530564"/>
              <a:gd name="connsiteY3252" fmla="*/ 1410376 h 6858000"/>
              <a:gd name="connsiteX3253" fmla="*/ 2995666 w 6530564"/>
              <a:gd name="connsiteY3253" fmla="*/ 1427255 h 6858000"/>
              <a:gd name="connsiteX3254" fmla="*/ 2856153 w 6530564"/>
              <a:gd name="connsiteY3254" fmla="*/ 1506659 h 6858000"/>
              <a:gd name="connsiteX3255" fmla="*/ 2836329 w 6530564"/>
              <a:gd name="connsiteY3255" fmla="*/ 1526166 h 6858000"/>
              <a:gd name="connsiteX3256" fmla="*/ 2834871 w 6530564"/>
              <a:gd name="connsiteY3256" fmla="*/ 1531611 h 6858000"/>
              <a:gd name="connsiteX3257" fmla="*/ 2839687 w 6530564"/>
              <a:gd name="connsiteY3257" fmla="*/ 1529983 h 6858000"/>
              <a:gd name="connsiteX3258" fmla="*/ 3105334 w 6530564"/>
              <a:gd name="connsiteY3258" fmla="*/ 1393869 h 6858000"/>
              <a:gd name="connsiteX3259" fmla="*/ 3190120 w 6530564"/>
              <a:gd name="connsiteY3259" fmla="*/ 1355273 h 6858000"/>
              <a:gd name="connsiteX3260" fmla="*/ 3200753 w 6530564"/>
              <a:gd name="connsiteY3260" fmla="*/ 1351005 h 6858000"/>
              <a:gd name="connsiteX3261" fmla="*/ 3205367 w 6530564"/>
              <a:gd name="connsiteY3261" fmla="*/ 1344182 h 6858000"/>
              <a:gd name="connsiteX3262" fmla="*/ 3191596 w 6530564"/>
              <a:gd name="connsiteY3262" fmla="*/ 1347596 h 6858000"/>
              <a:gd name="connsiteX3263" fmla="*/ 3208716 w 6530564"/>
              <a:gd name="connsiteY3263" fmla="*/ 1339231 h 6858000"/>
              <a:gd name="connsiteX3264" fmla="*/ 3209214 w 6530564"/>
              <a:gd name="connsiteY3264" fmla="*/ 1338493 h 6858000"/>
              <a:gd name="connsiteX3265" fmla="*/ 3058956 w 6530564"/>
              <a:gd name="connsiteY3265" fmla="*/ 1365383 h 6858000"/>
              <a:gd name="connsiteX3266" fmla="*/ 3207049 w 6530564"/>
              <a:gd name="connsiteY3266" fmla="*/ 1300185 h 6858000"/>
              <a:gd name="connsiteX3267" fmla="*/ 3244299 w 6530564"/>
              <a:gd name="connsiteY3267" fmla="*/ 1287715 h 6858000"/>
              <a:gd name="connsiteX3268" fmla="*/ 3186359 w 6530564"/>
              <a:gd name="connsiteY3268" fmla="*/ 1304100 h 6858000"/>
              <a:gd name="connsiteX3269" fmla="*/ 3018716 w 6530564"/>
              <a:gd name="connsiteY3269" fmla="*/ 1364251 h 6858000"/>
              <a:gd name="connsiteX3270" fmla="*/ 2856327 w 6530564"/>
              <a:gd name="connsiteY3270" fmla="*/ 1439503 h 6858000"/>
              <a:gd name="connsiteX3271" fmla="*/ 2869223 w 6530564"/>
              <a:gd name="connsiteY3271" fmla="*/ 1414441 h 6858000"/>
              <a:gd name="connsiteX3272" fmla="*/ 2862577 w 6530564"/>
              <a:gd name="connsiteY3272" fmla="*/ 1411805 h 6858000"/>
              <a:gd name="connsiteX3273" fmla="*/ 2756585 w 6530564"/>
              <a:gd name="connsiteY3273" fmla="*/ 1456757 h 6858000"/>
              <a:gd name="connsiteX3274" fmla="*/ 2462803 w 6530564"/>
              <a:gd name="connsiteY3274" fmla="*/ 1657418 h 6858000"/>
              <a:gd name="connsiteX3275" fmla="*/ 2392001 w 6530564"/>
              <a:gd name="connsiteY3275" fmla="*/ 1686740 h 6858000"/>
              <a:gd name="connsiteX3276" fmla="*/ 2329505 w 6530564"/>
              <a:gd name="connsiteY3276" fmla="*/ 1726455 h 6858000"/>
              <a:gd name="connsiteX3277" fmla="*/ 2277611 w 6530564"/>
              <a:gd name="connsiteY3277" fmla="*/ 1758833 h 6858000"/>
              <a:gd name="connsiteX3278" fmla="*/ 2266239 w 6530564"/>
              <a:gd name="connsiteY3278" fmla="*/ 1762069 h 6858000"/>
              <a:gd name="connsiteX3279" fmla="*/ 2282854 w 6530564"/>
              <a:gd name="connsiteY3279" fmla="*/ 1744404 h 6858000"/>
              <a:gd name="connsiteX3280" fmla="*/ 2374481 w 6530564"/>
              <a:gd name="connsiteY3280" fmla="*/ 1658891 h 6858000"/>
              <a:gd name="connsiteX3281" fmla="*/ 2515332 w 6530564"/>
              <a:gd name="connsiteY3281" fmla="*/ 1540883 h 6858000"/>
              <a:gd name="connsiteX3282" fmla="*/ 2663850 w 6530564"/>
              <a:gd name="connsiteY3282" fmla="*/ 1435891 h 6858000"/>
              <a:gd name="connsiteX3283" fmla="*/ 2681537 w 6530564"/>
              <a:gd name="connsiteY3283" fmla="*/ 1427227 h 6858000"/>
              <a:gd name="connsiteX3284" fmla="*/ 2987551 w 6530564"/>
              <a:gd name="connsiteY3284" fmla="*/ 1259281 h 6858000"/>
              <a:gd name="connsiteX3285" fmla="*/ 3149720 w 6530564"/>
              <a:gd name="connsiteY3285" fmla="*/ 1195329 h 6858000"/>
              <a:gd name="connsiteX3286" fmla="*/ 3259829 w 6530564"/>
              <a:gd name="connsiteY3286" fmla="*/ 1162036 h 6858000"/>
              <a:gd name="connsiteX3287" fmla="*/ 3210739 w 6530564"/>
              <a:gd name="connsiteY3287" fmla="*/ 1178017 h 6858000"/>
              <a:gd name="connsiteX3288" fmla="*/ 3169403 w 6530564"/>
              <a:gd name="connsiteY3288" fmla="*/ 1196006 h 6858000"/>
              <a:gd name="connsiteX3289" fmla="*/ 3164732 w 6530564"/>
              <a:gd name="connsiteY3289" fmla="*/ 1197005 h 6858000"/>
              <a:gd name="connsiteX3290" fmla="*/ 3029591 w 6530564"/>
              <a:gd name="connsiteY3290" fmla="*/ 1250298 h 6858000"/>
              <a:gd name="connsiteX3291" fmla="*/ 3024920 w 6530564"/>
              <a:gd name="connsiteY3291" fmla="*/ 1251297 h 6858000"/>
              <a:gd name="connsiteX3292" fmla="*/ 3025917 w 6530564"/>
              <a:gd name="connsiteY3292" fmla="*/ 1255966 h 6858000"/>
              <a:gd name="connsiteX3293" fmla="*/ 3035260 w 6530564"/>
              <a:gd name="connsiteY3293" fmla="*/ 1253970 h 6858000"/>
              <a:gd name="connsiteX3294" fmla="*/ 3165731 w 6530564"/>
              <a:gd name="connsiteY3294" fmla="*/ 1201677 h 6858000"/>
              <a:gd name="connsiteX3295" fmla="*/ 3171401 w 6530564"/>
              <a:gd name="connsiteY3295" fmla="*/ 1205351 h 6858000"/>
              <a:gd name="connsiteX3296" fmla="*/ 3176071 w 6530564"/>
              <a:gd name="connsiteY3296" fmla="*/ 1204352 h 6858000"/>
              <a:gd name="connsiteX3297" fmla="*/ 3175073 w 6530564"/>
              <a:gd name="connsiteY3297" fmla="*/ 1199680 h 6858000"/>
              <a:gd name="connsiteX3298" fmla="*/ 3270170 w 6530564"/>
              <a:gd name="connsiteY3298" fmla="*/ 1164711 h 6858000"/>
              <a:gd name="connsiteX3299" fmla="*/ 3288855 w 6530564"/>
              <a:gd name="connsiteY3299" fmla="*/ 1160719 h 6858000"/>
              <a:gd name="connsiteX3300" fmla="*/ 3298195 w 6530564"/>
              <a:gd name="connsiteY3300" fmla="*/ 1158724 h 6858000"/>
              <a:gd name="connsiteX3301" fmla="*/ 3297518 w 6530564"/>
              <a:gd name="connsiteY3301" fmla="*/ 1178405 h 6858000"/>
              <a:gd name="connsiteX3302" fmla="*/ 3283504 w 6530564"/>
              <a:gd name="connsiteY3302" fmla="*/ 1181399 h 6858000"/>
              <a:gd name="connsiteX3303" fmla="*/ 3251805 w 6530564"/>
              <a:gd name="connsiteY3303" fmla="*/ 1193056 h 6858000"/>
              <a:gd name="connsiteX3304" fmla="*/ 3247133 w 6530564"/>
              <a:gd name="connsiteY3304" fmla="*/ 1194053 h 6858000"/>
              <a:gd name="connsiteX3305" fmla="*/ 3234118 w 6530564"/>
              <a:gd name="connsiteY3305" fmla="*/ 1201718 h 6858000"/>
              <a:gd name="connsiteX3306" fmla="*/ 3229448 w 6530564"/>
              <a:gd name="connsiteY3306" fmla="*/ 1202715 h 6858000"/>
              <a:gd name="connsiteX3307" fmla="*/ 3235117 w 6530564"/>
              <a:gd name="connsiteY3307" fmla="*/ 1206389 h 6858000"/>
              <a:gd name="connsiteX3308" fmla="*/ 3248132 w 6530564"/>
              <a:gd name="connsiteY3308" fmla="*/ 1198724 h 6858000"/>
              <a:gd name="connsiteX3309" fmla="*/ 3252802 w 6530564"/>
              <a:gd name="connsiteY3309" fmla="*/ 1197727 h 6858000"/>
              <a:gd name="connsiteX3310" fmla="*/ 3249131 w 6530564"/>
              <a:gd name="connsiteY3310" fmla="*/ 1203396 h 6858000"/>
              <a:gd name="connsiteX3311" fmla="*/ 3253801 w 6530564"/>
              <a:gd name="connsiteY3311" fmla="*/ 1202397 h 6858000"/>
              <a:gd name="connsiteX3312" fmla="*/ 3263143 w 6530564"/>
              <a:gd name="connsiteY3312" fmla="*/ 1200401 h 6858000"/>
              <a:gd name="connsiteX3313" fmla="*/ 3262146 w 6530564"/>
              <a:gd name="connsiteY3313" fmla="*/ 1195729 h 6858000"/>
              <a:gd name="connsiteX3314" fmla="*/ 3279831 w 6530564"/>
              <a:gd name="connsiteY3314" fmla="*/ 1187067 h 6858000"/>
              <a:gd name="connsiteX3315" fmla="*/ 3303187 w 6530564"/>
              <a:gd name="connsiteY3315" fmla="*/ 1182078 h 6858000"/>
              <a:gd name="connsiteX3316" fmla="*/ 3326541 w 6530564"/>
              <a:gd name="connsiteY3316" fmla="*/ 1177088 h 6858000"/>
              <a:gd name="connsiteX3317" fmla="*/ 3334885 w 6530564"/>
              <a:gd name="connsiteY3317" fmla="*/ 1170421 h 6858000"/>
              <a:gd name="connsiteX3318" fmla="*/ 3325543 w 6530564"/>
              <a:gd name="connsiteY3318" fmla="*/ 1172418 h 6858000"/>
              <a:gd name="connsiteX3319" fmla="*/ 3306859 w 6530564"/>
              <a:gd name="connsiteY3319" fmla="*/ 1176409 h 6858000"/>
              <a:gd name="connsiteX3320" fmla="*/ 3312209 w 6530564"/>
              <a:gd name="connsiteY3320" fmla="*/ 1155729 h 6858000"/>
              <a:gd name="connsiteX3321" fmla="*/ 3311211 w 6530564"/>
              <a:gd name="connsiteY3321" fmla="*/ 1151058 h 6858000"/>
              <a:gd name="connsiteX3322" fmla="*/ 3320555 w 6530564"/>
              <a:gd name="connsiteY3322" fmla="*/ 1149062 h 6858000"/>
              <a:gd name="connsiteX3323" fmla="*/ 3324227 w 6530564"/>
              <a:gd name="connsiteY3323" fmla="*/ 1143393 h 6858000"/>
              <a:gd name="connsiteX3324" fmla="*/ 3318557 w 6530564"/>
              <a:gd name="connsiteY3324" fmla="*/ 1139720 h 6858000"/>
              <a:gd name="connsiteX3325" fmla="*/ 3323230 w 6530564"/>
              <a:gd name="connsiteY3325" fmla="*/ 1138722 h 6858000"/>
              <a:gd name="connsiteX3326" fmla="*/ 3402637 w 6530564"/>
              <a:gd name="connsiteY3326" fmla="*/ 1121757 h 6858000"/>
              <a:gd name="connsiteX3327" fmla="*/ 3348580 w 6530564"/>
              <a:gd name="connsiteY3327" fmla="*/ 1143073 h 6858000"/>
              <a:gd name="connsiteX3328" fmla="*/ 3343909 w 6530564"/>
              <a:gd name="connsiteY3328" fmla="*/ 1144072 h 6858000"/>
              <a:gd name="connsiteX3329" fmla="*/ 3325225 w 6530564"/>
              <a:gd name="connsiteY3329" fmla="*/ 1148063 h 6858000"/>
              <a:gd name="connsiteX3330" fmla="*/ 3321552 w 6530564"/>
              <a:gd name="connsiteY3330" fmla="*/ 1153733 h 6858000"/>
              <a:gd name="connsiteX3331" fmla="*/ 3327221 w 6530564"/>
              <a:gd name="connsiteY3331" fmla="*/ 1157406 h 6858000"/>
              <a:gd name="connsiteX3332" fmla="*/ 3331892 w 6530564"/>
              <a:gd name="connsiteY3332" fmla="*/ 1156408 h 6858000"/>
              <a:gd name="connsiteX3333" fmla="*/ 3335565 w 6530564"/>
              <a:gd name="connsiteY3333" fmla="*/ 1150740 h 6858000"/>
              <a:gd name="connsiteX3334" fmla="*/ 3340236 w 6530564"/>
              <a:gd name="connsiteY3334" fmla="*/ 1149741 h 6858000"/>
              <a:gd name="connsiteX3335" fmla="*/ 3358920 w 6530564"/>
              <a:gd name="connsiteY3335" fmla="*/ 1145750 h 6858000"/>
              <a:gd name="connsiteX3336" fmla="*/ 3369260 w 6530564"/>
              <a:gd name="connsiteY3336" fmla="*/ 1148425 h 6858000"/>
              <a:gd name="connsiteX3337" fmla="*/ 3402955 w 6530564"/>
              <a:gd name="connsiteY3337" fmla="*/ 1146109 h 6858000"/>
              <a:gd name="connsiteX3338" fmla="*/ 3405630 w 6530564"/>
              <a:gd name="connsiteY3338" fmla="*/ 1135769 h 6858000"/>
              <a:gd name="connsiteX3339" fmla="*/ 3415970 w 6530564"/>
              <a:gd name="connsiteY3339" fmla="*/ 1138446 h 6858000"/>
              <a:gd name="connsiteX3340" fmla="*/ 3438328 w 6530564"/>
              <a:gd name="connsiteY3340" fmla="*/ 1128784 h 6858000"/>
              <a:gd name="connsiteX3341" fmla="*/ 3471025 w 6530564"/>
              <a:gd name="connsiteY3341" fmla="*/ 1121798 h 6858000"/>
              <a:gd name="connsiteX3342" fmla="*/ 3474697 w 6530564"/>
              <a:gd name="connsiteY3342" fmla="*/ 1116129 h 6858000"/>
              <a:gd name="connsiteX3343" fmla="*/ 3490707 w 6530564"/>
              <a:gd name="connsiteY3343" fmla="*/ 1122479 h 6858000"/>
              <a:gd name="connsiteX3344" fmla="*/ 3526079 w 6530564"/>
              <a:gd name="connsiteY3344" fmla="*/ 1105153 h 6858000"/>
              <a:gd name="connsiteX3345" fmla="*/ 3569117 w 6530564"/>
              <a:gd name="connsiteY3345" fmla="*/ 1100842 h 6858000"/>
              <a:gd name="connsiteX3346" fmla="*/ 3583129 w 6530564"/>
              <a:gd name="connsiteY3346" fmla="*/ 1097849 h 6858000"/>
              <a:gd name="connsiteX3347" fmla="*/ 3613152 w 6530564"/>
              <a:gd name="connsiteY3347" fmla="*/ 1101202 h 6858000"/>
              <a:gd name="connsiteX3348" fmla="*/ 3706573 w 6530564"/>
              <a:gd name="connsiteY3348" fmla="*/ 1081242 h 6858000"/>
              <a:gd name="connsiteX3349" fmla="*/ 3708908 w 6530564"/>
              <a:gd name="connsiteY3349" fmla="*/ 1080744 h 6858000"/>
              <a:gd name="connsiteX3350" fmla="*/ 3725257 w 6530564"/>
              <a:gd name="connsiteY3350" fmla="*/ 1077251 h 6858000"/>
              <a:gd name="connsiteX3351" fmla="*/ 3729928 w 6530564"/>
              <a:gd name="connsiteY3351" fmla="*/ 1076254 h 6858000"/>
              <a:gd name="connsiteX3352" fmla="*/ 3739269 w 6530564"/>
              <a:gd name="connsiteY3352" fmla="*/ 1074258 h 6858000"/>
              <a:gd name="connsiteX3353" fmla="*/ 3866705 w 6530564"/>
              <a:gd name="connsiteY3353" fmla="*/ 1076336 h 6858000"/>
              <a:gd name="connsiteX3354" fmla="*/ 3919084 w 6530564"/>
              <a:gd name="connsiteY3354" fmla="*/ 1070031 h 6858000"/>
              <a:gd name="connsiteX3355" fmla="*/ 3951782 w 6530564"/>
              <a:gd name="connsiteY3355" fmla="*/ 1063046 h 6858000"/>
              <a:gd name="connsiteX3356" fmla="*/ 3943436 w 6530564"/>
              <a:gd name="connsiteY3356" fmla="*/ 1069713 h 6858000"/>
              <a:gd name="connsiteX3357" fmla="*/ 4000821 w 6530564"/>
              <a:gd name="connsiteY3357" fmla="*/ 1061115 h 6858000"/>
              <a:gd name="connsiteX3358" fmla="*/ 4059509 w 6530564"/>
              <a:gd name="connsiteY3358" fmla="*/ 1058914 h 6858000"/>
              <a:gd name="connsiteX3359" fmla="*/ 4065917 w 6530564"/>
              <a:gd name="connsiteY3359" fmla="*/ 1060029 h 6858000"/>
              <a:gd name="connsiteX3360" fmla="*/ 4081891 w 6530564"/>
              <a:gd name="connsiteY3360" fmla="*/ 1054786 h 6858000"/>
              <a:gd name="connsiteX3361" fmla="*/ 3073381 w 6530564"/>
              <a:gd name="connsiteY3361" fmla="*/ 1003429 h 6858000"/>
              <a:gd name="connsiteX3362" fmla="*/ 3075110 w 6530564"/>
              <a:gd name="connsiteY3362" fmla="*/ 1006131 h 6858000"/>
              <a:gd name="connsiteX3363" fmla="*/ 3070439 w 6530564"/>
              <a:gd name="connsiteY3363" fmla="*/ 1007129 h 6858000"/>
              <a:gd name="connsiteX3364" fmla="*/ 3062096 w 6530564"/>
              <a:gd name="connsiteY3364" fmla="*/ 1013796 h 6858000"/>
              <a:gd name="connsiteX3365" fmla="*/ 3066767 w 6530564"/>
              <a:gd name="connsiteY3365" fmla="*/ 1012799 h 6858000"/>
              <a:gd name="connsiteX3366" fmla="*/ 3071437 w 6530564"/>
              <a:gd name="connsiteY3366" fmla="*/ 1011800 h 6858000"/>
              <a:gd name="connsiteX3367" fmla="*/ 2960649 w 6530564"/>
              <a:gd name="connsiteY3367" fmla="*/ 1064775 h 6858000"/>
              <a:gd name="connsiteX3368" fmla="*/ 2925558 w 6530564"/>
              <a:gd name="connsiteY3368" fmla="*/ 1075554 h 6858000"/>
              <a:gd name="connsiteX3369" fmla="*/ 2899162 w 6530564"/>
              <a:gd name="connsiteY3369" fmla="*/ 1086428 h 6858000"/>
              <a:gd name="connsiteX3370" fmla="*/ 2903371 w 6530564"/>
              <a:gd name="connsiteY3370" fmla="*/ 1080657 h 6858000"/>
              <a:gd name="connsiteX3371" fmla="*/ 2939957 w 6530564"/>
              <a:gd name="connsiteY3371" fmla="*/ 1052562 h 6858000"/>
              <a:gd name="connsiteX3372" fmla="*/ 5800514 w 6530564"/>
              <a:gd name="connsiteY3372" fmla="*/ 966736 h 6858000"/>
              <a:gd name="connsiteX3373" fmla="*/ 5823561 w 6530564"/>
              <a:gd name="connsiteY3373" fmla="*/ 985857 h 6858000"/>
              <a:gd name="connsiteX3374" fmla="*/ 5812369 w 6530564"/>
              <a:gd name="connsiteY3374" fmla="*/ 974867 h 6858000"/>
              <a:gd name="connsiteX3375" fmla="*/ 4691065 w 6530564"/>
              <a:gd name="connsiteY3375" fmla="*/ 966665 h 6858000"/>
              <a:gd name="connsiteX3376" fmla="*/ 4697929 w 6530564"/>
              <a:gd name="connsiteY3376" fmla="*/ 967981 h 6858000"/>
              <a:gd name="connsiteX3377" fmla="*/ 4702739 w 6530564"/>
              <a:gd name="connsiteY3377" fmla="*/ 970365 h 6858000"/>
              <a:gd name="connsiteX3378" fmla="*/ 3242294 w 6530564"/>
              <a:gd name="connsiteY3378" fmla="*/ 953477 h 6858000"/>
              <a:gd name="connsiteX3379" fmla="*/ 3244945 w 6530564"/>
              <a:gd name="connsiteY3379" fmla="*/ 955193 h 6858000"/>
              <a:gd name="connsiteX3380" fmla="*/ 3222587 w 6530564"/>
              <a:gd name="connsiteY3380" fmla="*/ 964854 h 6858000"/>
              <a:gd name="connsiteX3381" fmla="*/ 3203904 w 6530564"/>
              <a:gd name="connsiteY3381" fmla="*/ 968846 h 6858000"/>
              <a:gd name="connsiteX3382" fmla="*/ 3166536 w 6530564"/>
              <a:gd name="connsiteY3382" fmla="*/ 976829 h 6858000"/>
              <a:gd name="connsiteX3383" fmla="*/ 3102137 w 6530564"/>
              <a:gd name="connsiteY3383" fmla="*/ 995473 h 6858000"/>
              <a:gd name="connsiteX3384" fmla="*/ 3102436 w 6530564"/>
              <a:gd name="connsiteY3384" fmla="*/ 994324 h 6858000"/>
              <a:gd name="connsiteX3385" fmla="*/ 3217427 w 6530564"/>
              <a:gd name="connsiteY3385" fmla="*/ 959472 h 6858000"/>
              <a:gd name="connsiteX3386" fmla="*/ 3376913 w 6530564"/>
              <a:gd name="connsiteY3386" fmla="*/ 922116 h 6858000"/>
              <a:gd name="connsiteX3387" fmla="*/ 3336954 w 6530564"/>
              <a:gd name="connsiteY3387" fmla="*/ 930653 h 6858000"/>
              <a:gd name="connsiteX3388" fmla="*/ 3358282 w 6530564"/>
              <a:gd name="connsiteY3388" fmla="*/ 925510 h 6858000"/>
              <a:gd name="connsiteX3389" fmla="*/ 3950309 w 6530564"/>
              <a:gd name="connsiteY3389" fmla="*/ 744665 h 6858000"/>
              <a:gd name="connsiteX3390" fmla="*/ 4826941 w 6530564"/>
              <a:gd name="connsiteY3390" fmla="*/ 861419 h 6858000"/>
              <a:gd name="connsiteX3391" fmla="*/ 4812928 w 6530564"/>
              <a:gd name="connsiteY3391" fmla="*/ 864412 h 6858000"/>
              <a:gd name="connsiteX3392" fmla="*/ 4895649 w 6530564"/>
              <a:gd name="connsiteY3392" fmla="*/ 885814 h 6858000"/>
              <a:gd name="connsiteX3393" fmla="*/ 4995377 w 6530564"/>
              <a:gd name="connsiteY3393" fmla="*/ 918233 h 6858000"/>
              <a:gd name="connsiteX3394" fmla="*/ 5053743 w 6530564"/>
              <a:gd name="connsiteY3394" fmla="*/ 939953 h 6858000"/>
              <a:gd name="connsiteX3395" fmla="*/ 5054740 w 6530564"/>
              <a:gd name="connsiteY3395" fmla="*/ 944624 h 6858000"/>
              <a:gd name="connsiteX3396" fmla="*/ 5059411 w 6530564"/>
              <a:gd name="connsiteY3396" fmla="*/ 943626 h 6858000"/>
              <a:gd name="connsiteX3397" fmla="*/ 5065081 w 6530564"/>
              <a:gd name="connsiteY3397" fmla="*/ 947300 h 6858000"/>
              <a:gd name="connsiteX3398" fmla="*/ 5075420 w 6530564"/>
              <a:gd name="connsiteY3398" fmla="*/ 949975 h 6858000"/>
              <a:gd name="connsiteX3399" fmla="*/ 5101770 w 6530564"/>
              <a:gd name="connsiteY3399" fmla="*/ 958998 h 6858000"/>
              <a:gd name="connsiteX3400" fmla="*/ 5187483 w 6530564"/>
              <a:gd name="connsiteY3400" fmla="*/ 994412 h 6858000"/>
              <a:gd name="connsiteX3401" fmla="*/ 5220499 w 6530564"/>
              <a:gd name="connsiteY3401" fmla="*/ 1011779 h 6858000"/>
              <a:gd name="connsiteX3402" fmla="*/ 5296871 w 6530564"/>
              <a:gd name="connsiteY3402" fmla="*/ 1049189 h 6858000"/>
              <a:gd name="connsiteX3403" fmla="*/ 5292201 w 6530564"/>
              <a:gd name="connsiteY3403" fmla="*/ 1050187 h 6858000"/>
              <a:gd name="connsiteX3404" fmla="*/ 5308209 w 6530564"/>
              <a:gd name="connsiteY3404" fmla="*/ 1056534 h 6858000"/>
              <a:gd name="connsiteX3405" fmla="*/ 6165817 w 6530564"/>
              <a:gd name="connsiteY3405" fmla="*/ 1732932 h 6858000"/>
              <a:gd name="connsiteX3406" fmla="*/ 6507308 w 6530564"/>
              <a:gd name="connsiteY3406" fmla="*/ 2262564 h 6858000"/>
              <a:gd name="connsiteX3407" fmla="*/ 6530564 w 6530564"/>
              <a:gd name="connsiteY3407" fmla="*/ 2317112 h 6858000"/>
              <a:gd name="connsiteX3408" fmla="*/ 6530564 w 6530564"/>
              <a:gd name="connsiteY3408" fmla="*/ 2701060 h 6858000"/>
              <a:gd name="connsiteX3409" fmla="*/ 6526175 w 6530564"/>
              <a:gd name="connsiteY3409" fmla="*/ 2710932 h 6858000"/>
              <a:gd name="connsiteX3410" fmla="*/ 6455513 w 6530564"/>
              <a:gd name="connsiteY3410" fmla="*/ 2608808 h 6858000"/>
              <a:gd name="connsiteX3411" fmla="*/ 6454515 w 6530564"/>
              <a:gd name="connsiteY3411" fmla="*/ 2604137 h 6858000"/>
              <a:gd name="connsiteX3412" fmla="*/ 6452519 w 6530564"/>
              <a:gd name="connsiteY3412" fmla="*/ 2594796 h 6858000"/>
              <a:gd name="connsiteX3413" fmla="*/ 6446850 w 6530564"/>
              <a:gd name="connsiteY3413" fmla="*/ 2591122 h 6858000"/>
              <a:gd name="connsiteX3414" fmla="*/ 6421859 w 6530564"/>
              <a:gd name="connsiteY3414" fmla="*/ 2542736 h 6858000"/>
              <a:gd name="connsiteX3415" fmla="*/ 6413197 w 6530564"/>
              <a:gd name="connsiteY3415" fmla="*/ 2525048 h 6858000"/>
              <a:gd name="connsiteX3416" fmla="*/ 6407529 w 6530564"/>
              <a:gd name="connsiteY3416" fmla="*/ 2521375 h 6858000"/>
              <a:gd name="connsiteX3417" fmla="*/ 6406530 w 6530564"/>
              <a:gd name="connsiteY3417" fmla="*/ 2516706 h 6858000"/>
              <a:gd name="connsiteX3418" fmla="*/ 6401861 w 6530564"/>
              <a:gd name="connsiteY3418" fmla="*/ 2517703 h 6858000"/>
              <a:gd name="connsiteX3419" fmla="*/ 6400861 w 6530564"/>
              <a:gd name="connsiteY3419" fmla="*/ 2513032 h 6858000"/>
              <a:gd name="connsiteX3420" fmla="*/ 6387528 w 6530564"/>
              <a:gd name="connsiteY3420" fmla="*/ 2496344 h 6858000"/>
              <a:gd name="connsiteX3421" fmla="*/ 6385850 w 6530564"/>
              <a:gd name="connsiteY3421" fmla="*/ 2511354 h 6858000"/>
              <a:gd name="connsiteX3422" fmla="*/ 6374513 w 6530564"/>
              <a:gd name="connsiteY3422" fmla="*/ 2504009 h 6858000"/>
              <a:gd name="connsiteX3423" fmla="*/ 6360859 w 6530564"/>
              <a:gd name="connsiteY3423" fmla="*/ 2462967 h 6858000"/>
              <a:gd name="connsiteX3424" fmla="*/ 6299541 w 6530564"/>
              <a:gd name="connsiteY3424" fmla="*/ 2358847 h 6858000"/>
              <a:gd name="connsiteX3425" fmla="*/ 6284212 w 6530564"/>
              <a:gd name="connsiteY3425" fmla="*/ 2332816 h 6858000"/>
              <a:gd name="connsiteX3426" fmla="*/ 6231556 w 6530564"/>
              <a:gd name="connsiteY3426" fmla="*/ 2246383 h 6858000"/>
              <a:gd name="connsiteX3427" fmla="*/ 6228563 w 6530564"/>
              <a:gd name="connsiteY3427" fmla="*/ 2232369 h 6858000"/>
              <a:gd name="connsiteX3428" fmla="*/ 6217223 w 6530564"/>
              <a:gd name="connsiteY3428" fmla="*/ 2225023 h 6858000"/>
              <a:gd name="connsiteX3429" fmla="*/ 6220897 w 6530564"/>
              <a:gd name="connsiteY3429" fmla="*/ 2219353 h 6858000"/>
              <a:gd name="connsiteX3430" fmla="*/ 6178901 w 6530564"/>
              <a:gd name="connsiteY3430" fmla="*/ 2159947 h 6858000"/>
              <a:gd name="connsiteX3431" fmla="*/ 6188241 w 6530564"/>
              <a:gd name="connsiteY3431" fmla="*/ 2157951 h 6858000"/>
              <a:gd name="connsiteX3432" fmla="*/ 6171235 w 6530564"/>
              <a:gd name="connsiteY3432" fmla="*/ 2146932 h 6858000"/>
              <a:gd name="connsiteX3433" fmla="*/ 6150235 w 6530564"/>
              <a:gd name="connsiteY3433" fmla="*/ 2117229 h 6858000"/>
              <a:gd name="connsiteX3434" fmla="*/ 6149238 w 6530564"/>
              <a:gd name="connsiteY3434" fmla="*/ 2112559 h 6858000"/>
              <a:gd name="connsiteX3435" fmla="*/ 6153909 w 6530564"/>
              <a:gd name="connsiteY3435" fmla="*/ 2111560 h 6858000"/>
              <a:gd name="connsiteX3436" fmla="*/ 6158581 w 6530564"/>
              <a:gd name="connsiteY3436" fmla="*/ 2110562 h 6858000"/>
              <a:gd name="connsiteX3437" fmla="*/ 6157582 w 6530564"/>
              <a:gd name="connsiteY3437" fmla="*/ 2105892 h 6858000"/>
              <a:gd name="connsiteX3438" fmla="*/ 6147921 w 6530564"/>
              <a:gd name="connsiteY3438" fmla="*/ 2083534 h 6858000"/>
              <a:gd name="connsiteX3439" fmla="*/ 6152592 w 6530564"/>
              <a:gd name="connsiteY3439" fmla="*/ 2082535 h 6858000"/>
              <a:gd name="connsiteX3440" fmla="*/ 6151595 w 6530564"/>
              <a:gd name="connsiteY3440" fmla="*/ 2077865 h 6858000"/>
              <a:gd name="connsiteX3441" fmla="*/ 6145926 w 6530564"/>
              <a:gd name="connsiteY3441" fmla="*/ 2074193 h 6858000"/>
              <a:gd name="connsiteX3442" fmla="*/ 6089597 w 6530564"/>
              <a:gd name="connsiteY3442" fmla="*/ 1993426 h 6858000"/>
              <a:gd name="connsiteX3443" fmla="*/ 6019255 w 6530564"/>
              <a:gd name="connsiteY3443" fmla="*/ 1915656 h 6858000"/>
              <a:gd name="connsiteX3444" fmla="*/ 5960249 w 6530564"/>
              <a:gd name="connsiteY3444" fmla="*/ 1845230 h 6858000"/>
              <a:gd name="connsiteX3445" fmla="*/ 5903921 w 6530564"/>
              <a:gd name="connsiteY3445" fmla="*/ 1764465 h 6858000"/>
              <a:gd name="connsiteX3446" fmla="*/ 5875576 w 6530564"/>
              <a:gd name="connsiteY3446" fmla="*/ 1746097 h 6858000"/>
              <a:gd name="connsiteX3447" fmla="*/ 5874577 w 6530564"/>
              <a:gd name="connsiteY3447" fmla="*/ 1741428 h 6858000"/>
              <a:gd name="connsiteX3448" fmla="*/ 5867911 w 6530564"/>
              <a:gd name="connsiteY3448" fmla="*/ 1733084 h 6858000"/>
              <a:gd name="connsiteX3449" fmla="*/ 5864239 w 6530564"/>
              <a:gd name="connsiteY3449" fmla="*/ 1738752 h 6858000"/>
              <a:gd name="connsiteX3450" fmla="*/ 5653531 w 6530564"/>
              <a:gd name="connsiteY3450" fmla="*/ 1529790 h 6858000"/>
              <a:gd name="connsiteX3451" fmla="*/ 5652531 w 6530564"/>
              <a:gd name="connsiteY3451" fmla="*/ 1525119 h 6858000"/>
              <a:gd name="connsiteX3452" fmla="*/ 5697884 w 6530564"/>
              <a:gd name="connsiteY3452" fmla="*/ 1554504 h 6858000"/>
              <a:gd name="connsiteX3453" fmla="*/ 5701875 w 6530564"/>
              <a:gd name="connsiteY3453" fmla="*/ 1573189 h 6858000"/>
              <a:gd name="connsiteX3454" fmla="*/ 5742557 w 6530564"/>
              <a:gd name="connsiteY3454" fmla="*/ 1603571 h 6858000"/>
              <a:gd name="connsiteX3455" fmla="*/ 5779564 w 6530564"/>
              <a:gd name="connsiteY3455" fmla="*/ 1639622 h 6858000"/>
              <a:gd name="connsiteX3456" fmla="*/ 5840245 w 6530564"/>
              <a:gd name="connsiteY3456" fmla="*/ 1695037 h 6858000"/>
              <a:gd name="connsiteX3457" fmla="*/ 5879249 w 6530564"/>
              <a:gd name="connsiteY3457" fmla="*/ 1740430 h 6858000"/>
              <a:gd name="connsiteX3458" fmla="*/ 5934262 w 6530564"/>
              <a:gd name="connsiteY3458" fmla="*/ 1792171 h 6858000"/>
              <a:gd name="connsiteX3459" fmla="*/ 5935261 w 6530564"/>
              <a:gd name="connsiteY3459" fmla="*/ 1796841 h 6858000"/>
              <a:gd name="connsiteX3460" fmla="*/ 5936258 w 6530564"/>
              <a:gd name="connsiteY3460" fmla="*/ 1801513 h 6858000"/>
              <a:gd name="connsiteX3461" fmla="*/ 5940929 w 6530564"/>
              <a:gd name="connsiteY3461" fmla="*/ 1800515 h 6858000"/>
              <a:gd name="connsiteX3462" fmla="*/ 5955260 w 6530564"/>
              <a:gd name="connsiteY3462" fmla="*/ 1821873 h 6858000"/>
              <a:gd name="connsiteX3463" fmla="*/ 5956259 w 6530564"/>
              <a:gd name="connsiteY3463" fmla="*/ 1826546 h 6858000"/>
              <a:gd name="connsiteX3464" fmla="*/ 5961927 w 6530564"/>
              <a:gd name="connsiteY3464" fmla="*/ 1830220 h 6858000"/>
              <a:gd name="connsiteX3465" fmla="*/ 5960930 w 6530564"/>
              <a:gd name="connsiteY3465" fmla="*/ 1825547 h 6858000"/>
              <a:gd name="connsiteX3466" fmla="*/ 6004605 w 6530564"/>
              <a:gd name="connsiteY3466" fmla="*/ 1869943 h 6858000"/>
              <a:gd name="connsiteX3467" fmla="*/ 5999933 w 6530564"/>
              <a:gd name="connsiteY3467" fmla="*/ 1870942 h 6858000"/>
              <a:gd name="connsiteX3468" fmla="*/ 6000931 w 6530564"/>
              <a:gd name="connsiteY3468" fmla="*/ 1875612 h 6858000"/>
              <a:gd name="connsiteX3469" fmla="*/ 6006601 w 6530564"/>
              <a:gd name="connsiteY3469" fmla="*/ 1879284 h 6858000"/>
              <a:gd name="connsiteX3470" fmla="*/ 6011271 w 6530564"/>
              <a:gd name="connsiteY3470" fmla="*/ 1878287 h 6858000"/>
              <a:gd name="connsiteX3471" fmla="*/ 6012269 w 6530564"/>
              <a:gd name="connsiteY3471" fmla="*/ 1882958 h 6858000"/>
              <a:gd name="connsiteX3472" fmla="*/ 6027599 w 6530564"/>
              <a:gd name="connsiteY3472" fmla="*/ 1908989 h 6858000"/>
              <a:gd name="connsiteX3473" fmla="*/ 6037939 w 6530564"/>
              <a:gd name="connsiteY3473" fmla="*/ 1911662 h 6858000"/>
              <a:gd name="connsiteX3474" fmla="*/ 6044605 w 6530564"/>
              <a:gd name="connsiteY3474" fmla="*/ 1920008 h 6858000"/>
              <a:gd name="connsiteX3475" fmla="*/ 6040933 w 6530564"/>
              <a:gd name="connsiteY3475" fmla="*/ 1925676 h 6858000"/>
              <a:gd name="connsiteX3476" fmla="*/ 6046601 w 6530564"/>
              <a:gd name="connsiteY3476" fmla="*/ 1929349 h 6858000"/>
              <a:gd name="connsiteX3477" fmla="*/ 6052271 w 6530564"/>
              <a:gd name="connsiteY3477" fmla="*/ 1933023 h 6858000"/>
              <a:gd name="connsiteX3478" fmla="*/ 6084607 w 6530564"/>
              <a:gd name="connsiteY3478" fmla="*/ 1970071 h 6858000"/>
              <a:gd name="connsiteX3479" fmla="*/ 6075945 w 6530564"/>
              <a:gd name="connsiteY3479" fmla="*/ 1952386 h 6858000"/>
              <a:gd name="connsiteX3480" fmla="*/ 6057939 w 6530564"/>
              <a:gd name="connsiteY3480" fmla="*/ 1936695 h 6858000"/>
              <a:gd name="connsiteX3481" fmla="*/ 6056941 w 6530564"/>
              <a:gd name="connsiteY3481" fmla="*/ 1932024 h 6858000"/>
              <a:gd name="connsiteX3482" fmla="*/ 6055943 w 6530564"/>
              <a:gd name="connsiteY3482" fmla="*/ 1927353 h 6858000"/>
              <a:gd name="connsiteX3483" fmla="*/ 6049276 w 6530564"/>
              <a:gd name="connsiteY3483" fmla="*/ 1919009 h 6858000"/>
              <a:gd name="connsiteX3484" fmla="*/ 6017937 w 6530564"/>
              <a:gd name="connsiteY3484" fmla="*/ 1886631 h 6858000"/>
              <a:gd name="connsiteX3485" fmla="*/ 6015942 w 6530564"/>
              <a:gd name="connsiteY3485" fmla="*/ 1877290 h 6858000"/>
              <a:gd name="connsiteX3486" fmla="*/ 6014943 w 6530564"/>
              <a:gd name="connsiteY3486" fmla="*/ 1872617 h 6858000"/>
              <a:gd name="connsiteX3487" fmla="*/ 6012949 w 6530564"/>
              <a:gd name="connsiteY3487" fmla="*/ 1863276 h 6858000"/>
              <a:gd name="connsiteX3488" fmla="*/ 6008279 w 6530564"/>
              <a:gd name="connsiteY3488" fmla="*/ 1864274 h 6858000"/>
              <a:gd name="connsiteX3489" fmla="*/ 6003605 w 6530564"/>
              <a:gd name="connsiteY3489" fmla="*/ 1865272 h 6858000"/>
              <a:gd name="connsiteX3490" fmla="*/ 5985601 w 6530564"/>
              <a:gd name="connsiteY3490" fmla="*/ 1849581 h 6858000"/>
              <a:gd name="connsiteX3491" fmla="*/ 5965600 w 6530564"/>
              <a:gd name="connsiteY3491" fmla="*/ 1824550 h 6858000"/>
              <a:gd name="connsiteX3492" fmla="*/ 5964603 w 6530564"/>
              <a:gd name="connsiteY3492" fmla="*/ 1819878 h 6858000"/>
              <a:gd name="connsiteX3493" fmla="*/ 5963605 w 6530564"/>
              <a:gd name="connsiteY3493" fmla="*/ 1815208 h 6858000"/>
              <a:gd name="connsiteX3494" fmla="*/ 5945599 w 6530564"/>
              <a:gd name="connsiteY3494" fmla="*/ 1799518 h 6858000"/>
              <a:gd name="connsiteX3495" fmla="*/ 5951268 w 6530564"/>
              <a:gd name="connsiteY3495" fmla="*/ 1803190 h 6858000"/>
              <a:gd name="connsiteX3496" fmla="*/ 5950271 w 6530564"/>
              <a:gd name="connsiteY3496" fmla="*/ 1798519 h 6858000"/>
              <a:gd name="connsiteX3497" fmla="*/ 5944601 w 6530564"/>
              <a:gd name="connsiteY3497" fmla="*/ 1794847 h 6858000"/>
              <a:gd name="connsiteX3498" fmla="*/ 5938933 w 6530564"/>
              <a:gd name="connsiteY3498" fmla="*/ 1791173 h 6858000"/>
              <a:gd name="connsiteX3499" fmla="*/ 5931269 w 6530564"/>
              <a:gd name="connsiteY3499" fmla="*/ 1778159 h 6858000"/>
              <a:gd name="connsiteX3500" fmla="*/ 5919929 w 6530564"/>
              <a:gd name="connsiteY3500" fmla="*/ 1770811 h 6858000"/>
              <a:gd name="connsiteX3501" fmla="*/ 5930269 w 6530564"/>
              <a:gd name="connsiteY3501" fmla="*/ 1773488 h 6858000"/>
              <a:gd name="connsiteX3502" fmla="*/ 5913263 w 6530564"/>
              <a:gd name="connsiteY3502" fmla="*/ 1762468 h 6858000"/>
              <a:gd name="connsiteX3503" fmla="*/ 5894260 w 6530564"/>
              <a:gd name="connsiteY3503" fmla="*/ 1742107 h 6858000"/>
              <a:gd name="connsiteX3504" fmla="*/ 5908274 w 6530564"/>
              <a:gd name="connsiteY3504" fmla="*/ 1739112 h 6858000"/>
              <a:gd name="connsiteX3505" fmla="*/ 5885598 w 6530564"/>
              <a:gd name="connsiteY3505" fmla="*/ 1724422 h 6858000"/>
              <a:gd name="connsiteX3506" fmla="*/ 5890269 w 6530564"/>
              <a:gd name="connsiteY3506" fmla="*/ 1723424 h 6858000"/>
              <a:gd name="connsiteX3507" fmla="*/ 5889272 w 6530564"/>
              <a:gd name="connsiteY3507" fmla="*/ 1718751 h 6858000"/>
              <a:gd name="connsiteX3508" fmla="*/ 5883602 w 6530564"/>
              <a:gd name="connsiteY3508" fmla="*/ 1715079 h 6858000"/>
              <a:gd name="connsiteX3509" fmla="*/ 5866595 w 6530564"/>
              <a:gd name="connsiteY3509" fmla="*/ 1704060 h 6858000"/>
              <a:gd name="connsiteX3510" fmla="*/ 5859927 w 6530564"/>
              <a:gd name="connsiteY3510" fmla="*/ 1695716 h 6858000"/>
              <a:gd name="connsiteX3511" fmla="*/ 5854258 w 6530564"/>
              <a:gd name="connsiteY3511" fmla="*/ 1692043 h 6858000"/>
              <a:gd name="connsiteX3512" fmla="*/ 5855257 w 6530564"/>
              <a:gd name="connsiteY3512" fmla="*/ 1696713 h 6858000"/>
              <a:gd name="connsiteX3513" fmla="*/ 5856255 w 6530564"/>
              <a:gd name="connsiteY3513" fmla="*/ 1701383 h 6858000"/>
              <a:gd name="connsiteX3514" fmla="*/ 5824917 w 6530564"/>
              <a:gd name="connsiteY3514" fmla="*/ 1669006 h 6858000"/>
              <a:gd name="connsiteX3515" fmla="*/ 5839927 w 6530564"/>
              <a:gd name="connsiteY3515" fmla="*/ 1670683 h 6858000"/>
              <a:gd name="connsiteX3516" fmla="*/ 5805913 w 6530564"/>
              <a:gd name="connsiteY3516" fmla="*/ 1648645 h 6858000"/>
              <a:gd name="connsiteX3517" fmla="*/ 5774575 w 6530564"/>
              <a:gd name="connsiteY3517" fmla="*/ 1616266 h 6858000"/>
              <a:gd name="connsiteX3518" fmla="*/ 5780245 w 6530564"/>
              <a:gd name="connsiteY3518" fmla="*/ 1619939 h 6858000"/>
              <a:gd name="connsiteX3519" fmla="*/ 5784915 w 6530564"/>
              <a:gd name="connsiteY3519" fmla="*/ 1618942 h 6858000"/>
              <a:gd name="connsiteX3520" fmla="*/ 5789585 w 6530564"/>
              <a:gd name="connsiteY3520" fmla="*/ 1617944 h 6858000"/>
              <a:gd name="connsiteX3521" fmla="*/ 5782919 w 6530564"/>
              <a:gd name="connsiteY3521" fmla="*/ 1609599 h 6858000"/>
              <a:gd name="connsiteX3522" fmla="*/ 5787589 w 6530564"/>
              <a:gd name="connsiteY3522" fmla="*/ 1608602 h 6858000"/>
              <a:gd name="connsiteX3523" fmla="*/ 5793259 w 6530564"/>
              <a:gd name="connsiteY3523" fmla="*/ 1612274 h 6858000"/>
              <a:gd name="connsiteX3524" fmla="*/ 5794257 w 6530564"/>
              <a:gd name="connsiteY3524" fmla="*/ 1616947 h 6858000"/>
              <a:gd name="connsiteX3525" fmla="*/ 5799925 w 6530564"/>
              <a:gd name="connsiteY3525" fmla="*/ 1620620 h 6858000"/>
              <a:gd name="connsiteX3526" fmla="*/ 5805595 w 6530564"/>
              <a:gd name="connsiteY3526" fmla="*/ 1624292 h 6858000"/>
              <a:gd name="connsiteX3527" fmla="*/ 5930950 w 6530564"/>
              <a:gd name="connsiteY3527" fmla="*/ 1753805 h 6858000"/>
              <a:gd name="connsiteX3528" fmla="*/ 5931947 w 6530564"/>
              <a:gd name="connsiteY3528" fmla="*/ 1758476 h 6858000"/>
              <a:gd name="connsiteX3529" fmla="*/ 5937615 w 6530564"/>
              <a:gd name="connsiteY3529" fmla="*/ 1762149 h 6858000"/>
              <a:gd name="connsiteX3530" fmla="*/ 5962289 w 6530564"/>
              <a:gd name="connsiteY3530" fmla="*/ 1786184 h 6858000"/>
              <a:gd name="connsiteX3531" fmla="*/ 5969953 w 6530564"/>
              <a:gd name="connsiteY3531" fmla="*/ 1799200 h 6858000"/>
              <a:gd name="connsiteX3532" fmla="*/ 5975622 w 6530564"/>
              <a:gd name="connsiteY3532" fmla="*/ 1802871 h 6858000"/>
              <a:gd name="connsiteX3533" fmla="*/ 6005963 w 6530564"/>
              <a:gd name="connsiteY3533" fmla="*/ 1830579 h 6858000"/>
              <a:gd name="connsiteX3534" fmla="*/ 6011631 w 6530564"/>
              <a:gd name="connsiteY3534" fmla="*/ 1834252 h 6858000"/>
              <a:gd name="connsiteX3535" fmla="*/ 6014625 w 6530564"/>
              <a:gd name="connsiteY3535" fmla="*/ 1848264 h 6858000"/>
              <a:gd name="connsiteX3536" fmla="*/ 6044965 w 6530564"/>
              <a:gd name="connsiteY3536" fmla="*/ 1875972 h 6858000"/>
              <a:gd name="connsiteX3537" fmla="*/ 6050635 w 6530564"/>
              <a:gd name="connsiteY3537" fmla="*/ 1879645 h 6858000"/>
              <a:gd name="connsiteX3538" fmla="*/ 6051633 w 6530564"/>
              <a:gd name="connsiteY3538" fmla="*/ 1884316 h 6858000"/>
              <a:gd name="connsiteX3539" fmla="*/ 6140299 w 6530564"/>
              <a:gd name="connsiteY3539" fmla="*/ 2002132 h 6858000"/>
              <a:gd name="connsiteX3540" fmla="*/ 6152635 w 6530564"/>
              <a:gd name="connsiteY3540" fmla="*/ 2014149 h 6858000"/>
              <a:gd name="connsiteX3541" fmla="*/ 6155629 w 6530564"/>
              <a:gd name="connsiteY3541" fmla="*/ 2028161 h 6858000"/>
              <a:gd name="connsiteX3542" fmla="*/ 6164971 w 6530564"/>
              <a:gd name="connsiteY3542" fmla="*/ 2026165 h 6858000"/>
              <a:gd name="connsiteX3543" fmla="*/ 6171637 w 6530564"/>
              <a:gd name="connsiteY3543" fmla="*/ 2034509 h 6858000"/>
              <a:gd name="connsiteX3544" fmla="*/ 6208963 w 6530564"/>
              <a:gd name="connsiteY3544" fmla="*/ 2094914 h 6858000"/>
              <a:gd name="connsiteX3545" fmla="*/ 6209963 w 6530564"/>
              <a:gd name="connsiteY3545" fmla="*/ 2099585 h 6858000"/>
              <a:gd name="connsiteX3546" fmla="*/ 6211957 w 6530564"/>
              <a:gd name="connsiteY3546" fmla="*/ 2108927 h 6858000"/>
              <a:gd name="connsiteX3547" fmla="*/ 6216629 w 6530564"/>
              <a:gd name="connsiteY3547" fmla="*/ 2107929 h 6858000"/>
              <a:gd name="connsiteX3548" fmla="*/ 6264295 w 6530564"/>
              <a:gd name="connsiteY3548" fmla="*/ 2171008 h 6858000"/>
              <a:gd name="connsiteX3549" fmla="*/ 6321623 w 6530564"/>
              <a:gd name="connsiteY3549" fmla="*/ 2256444 h 6858000"/>
              <a:gd name="connsiteX3550" fmla="*/ 6351284 w 6530564"/>
              <a:gd name="connsiteY3550" fmla="*/ 2303835 h 6858000"/>
              <a:gd name="connsiteX3551" fmla="*/ 6352281 w 6530564"/>
              <a:gd name="connsiteY3551" fmla="*/ 2308505 h 6858000"/>
              <a:gd name="connsiteX3552" fmla="*/ 6353279 w 6530564"/>
              <a:gd name="connsiteY3552" fmla="*/ 2313176 h 6858000"/>
              <a:gd name="connsiteX3553" fmla="*/ 6354277 w 6530564"/>
              <a:gd name="connsiteY3553" fmla="*/ 2317847 h 6858000"/>
              <a:gd name="connsiteX3554" fmla="*/ 6358947 w 6530564"/>
              <a:gd name="connsiteY3554" fmla="*/ 2316850 h 6858000"/>
              <a:gd name="connsiteX3555" fmla="*/ 6369289 w 6530564"/>
              <a:gd name="connsiteY3555" fmla="*/ 2319526 h 6858000"/>
              <a:gd name="connsiteX3556" fmla="*/ 6385616 w 6530564"/>
              <a:gd name="connsiteY3556" fmla="*/ 2350226 h 6858000"/>
              <a:gd name="connsiteX3557" fmla="*/ 6396955 w 6530564"/>
              <a:gd name="connsiteY3557" fmla="*/ 2357572 h 6858000"/>
              <a:gd name="connsiteX3558" fmla="*/ 6361624 w 6530564"/>
              <a:gd name="connsiteY3558" fmla="*/ 2306510 h 6858000"/>
              <a:gd name="connsiteX3559" fmla="*/ 6359627 w 6530564"/>
              <a:gd name="connsiteY3559" fmla="*/ 2297168 h 6858000"/>
              <a:gd name="connsiteX3560" fmla="*/ 6353959 w 6530564"/>
              <a:gd name="connsiteY3560" fmla="*/ 2293494 h 6858000"/>
              <a:gd name="connsiteX3561" fmla="*/ 6314637 w 6530564"/>
              <a:gd name="connsiteY3561" fmla="*/ 2223747 h 6858000"/>
              <a:gd name="connsiteX3562" fmla="*/ 6212319 w 6530564"/>
              <a:gd name="connsiteY3562" fmla="*/ 2064893 h 6858000"/>
              <a:gd name="connsiteX3563" fmla="*/ 6107325 w 6530564"/>
              <a:gd name="connsiteY3563" fmla="*/ 1916375 h 6858000"/>
              <a:gd name="connsiteX3564" fmla="*/ 6088323 w 6530564"/>
              <a:gd name="connsiteY3564" fmla="*/ 1896015 h 6858000"/>
              <a:gd name="connsiteX3565" fmla="*/ 6007323 w 6530564"/>
              <a:gd name="connsiteY3565" fmla="*/ 1791215 h 6858000"/>
              <a:gd name="connsiteX3566" fmla="*/ 5975983 w 6530564"/>
              <a:gd name="connsiteY3566" fmla="*/ 1758836 h 6858000"/>
              <a:gd name="connsiteX3567" fmla="*/ 5907636 w 6530564"/>
              <a:gd name="connsiteY3567" fmla="*/ 1690407 h 6858000"/>
              <a:gd name="connsiteX3568" fmla="*/ 5789947 w 6530564"/>
              <a:gd name="connsiteY3568" fmla="*/ 1573908 h 6858000"/>
              <a:gd name="connsiteX3569" fmla="*/ 5761602 w 6530564"/>
              <a:gd name="connsiteY3569" fmla="*/ 1555544 h 6858000"/>
              <a:gd name="connsiteX3570" fmla="*/ 5729265 w 6530564"/>
              <a:gd name="connsiteY3570" fmla="*/ 1518494 h 6858000"/>
              <a:gd name="connsiteX3571" fmla="*/ 5718925 w 6530564"/>
              <a:gd name="connsiteY3571" fmla="*/ 1515819 h 6858000"/>
              <a:gd name="connsiteX3572" fmla="*/ 5658243 w 6530564"/>
              <a:gd name="connsiteY3572" fmla="*/ 1460405 h 6858000"/>
              <a:gd name="connsiteX3573" fmla="*/ 5637563 w 6530564"/>
              <a:gd name="connsiteY3573" fmla="*/ 1455055 h 6858000"/>
              <a:gd name="connsiteX3574" fmla="*/ 5624228 w 6530564"/>
              <a:gd name="connsiteY3574" fmla="*/ 1438365 h 6858000"/>
              <a:gd name="connsiteX3575" fmla="*/ 5452165 w 6530564"/>
              <a:gd name="connsiteY3575" fmla="*/ 1318832 h 6858000"/>
              <a:gd name="connsiteX3576" fmla="*/ 5377469 w 6530564"/>
              <a:gd name="connsiteY3576" fmla="*/ 1266412 h 6858000"/>
              <a:gd name="connsiteX3577" fmla="*/ 5334113 w 6530564"/>
              <a:gd name="connsiteY3577" fmla="*/ 1246370 h 6858000"/>
              <a:gd name="connsiteX3578" fmla="*/ 5321779 w 6530564"/>
              <a:gd name="connsiteY3578" fmla="*/ 1234352 h 6858000"/>
              <a:gd name="connsiteX3579" fmla="*/ 5300101 w 6530564"/>
              <a:gd name="connsiteY3579" fmla="*/ 1224331 h 6858000"/>
              <a:gd name="connsiteX3580" fmla="*/ 5299103 w 6530564"/>
              <a:gd name="connsiteY3580" fmla="*/ 1219660 h 6858000"/>
              <a:gd name="connsiteX3581" fmla="*/ 5325451 w 6530564"/>
              <a:gd name="connsiteY3581" fmla="*/ 1228683 h 6858000"/>
              <a:gd name="connsiteX3582" fmla="*/ 5326449 w 6530564"/>
              <a:gd name="connsiteY3582" fmla="*/ 1233354 h 6858000"/>
              <a:gd name="connsiteX3583" fmla="*/ 5336789 w 6530564"/>
              <a:gd name="connsiteY3583" fmla="*/ 1236030 h 6858000"/>
              <a:gd name="connsiteX3584" fmla="*/ 5341461 w 6530564"/>
              <a:gd name="connsiteY3584" fmla="*/ 1235032 h 6858000"/>
              <a:gd name="connsiteX3585" fmla="*/ 5347129 w 6530564"/>
              <a:gd name="connsiteY3585" fmla="*/ 1238705 h 6858000"/>
              <a:gd name="connsiteX3586" fmla="*/ 5351799 w 6530564"/>
              <a:gd name="connsiteY3586" fmla="*/ 1237706 h 6858000"/>
              <a:gd name="connsiteX3587" fmla="*/ 5384815 w 6530564"/>
              <a:gd name="connsiteY3587" fmla="*/ 1255074 h 6858000"/>
              <a:gd name="connsiteX3588" fmla="*/ 5390485 w 6530564"/>
              <a:gd name="connsiteY3588" fmla="*/ 1258747 h 6858000"/>
              <a:gd name="connsiteX3589" fmla="*/ 5395155 w 6530564"/>
              <a:gd name="connsiteY3589" fmla="*/ 1257748 h 6858000"/>
              <a:gd name="connsiteX3590" fmla="*/ 5396153 w 6530564"/>
              <a:gd name="connsiteY3590" fmla="*/ 1262419 h 6858000"/>
              <a:gd name="connsiteX3591" fmla="*/ 5392481 w 6530564"/>
              <a:gd name="connsiteY3591" fmla="*/ 1268089 h 6858000"/>
              <a:gd name="connsiteX3592" fmla="*/ 5416835 w 6530564"/>
              <a:gd name="connsiteY3592" fmla="*/ 1267768 h 6858000"/>
              <a:gd name="connsiteX3593" fmla="*/ 5457515 w 6530564"/>
              <a:gd name="connsiteY3593" fmla="*/ 1298152 h 6858000"/>
              <a:gd name="connsiteX3594" fmla="*/ 5452843 w 6530564"/>
              <a:gd name="connsiteY3594" fmla="*/ 1299151 h 6858000"/>
              <a:gd name="connsiteX3595" fmla="*/ 5458513 w 6530564"/>
              <a:gd name="connsiteY3595" fmla="*/ 1302825 h 6858000"/>
              <a:gd name="connsiteX3596" fmla="*/ 5443501 w 6530564"/>
              <a:gd name="connsiteY3596" fmla="*/ 1301145 h 6858000"/>
              <a:gd name="connsiteX3597" fmla="*/ 5469850 w 6530564"/>
              <a:gd name="connsiteY3597" fmla="*/ 1310170 h 6858000"/>
              <a:gd name="connsiteX3598" fmla="*/ 5476517 w 6530564"/>
              <a:gd name="connsiteY3598" fmla="*/ 1318514 h 6858000"/>
              <a:gd name="connsiteX3599" fmla="*/ 5482186 w 6530564"/>
              <a:gd name="connsiteY3599" fmla="*/ 1322188 h 6858000"/>
              <a:gd name="connsiteX3600" fmla="*/ 5485860 w 6530564"/>
              <a:gd name="connsiteY3600" fmla="*/ 1316519 h 6858000"/>
              <a:gd name="connsiteX3601" fmla="*/ 5519873 w 6530564"/>
              <a:gd name="connsiteY3601" fmla="*/ 1338556 h 6858000"/>
              <a:gd name="connsiteX3602" fmla="*/ 5525542 w 6530564"/>
              <a:gd name="connsiteY3602" fmla="*/ 1342228 h 6858000"/>
              <a:gd name="connsiteX3603" fmla="*/ 5530213 w 6530564"/>
              <a:gd name="connsiteY3603" fmla="*/ 1341231 h 6858000"/>
              <a:gd name="connsiteX3604" fmla="*/ 5637924 w 6530564"/>
              <a:gd name="connsiteY3604" fmla="*/ 1411021 h 6858000"/>
              <a:gd name="connsiteX3605" fmla="*/ 5645589 w 6530564"/>
              <a:gd name="connsiteY3605" fmla="*/ 1424035 h 6858000"/>
              <a:gd name="connsiteX3606" fmla="*/ 5655929 w 6530564"/>
              <a:gd name="connsiteY3606" fmla="*/ 1426710 h 6858000"/>
              <a:gd name="connsiteX3607" fmla="*/ 5738288 w 6530564"/>
              <a:gd name="connsiteY3607" fmla="*/ 1492145 h 6858000"/>
              <a:gd name="connsiteX3608" fmla="*/ 5821645 w 6530564"/>
              <a:gd name="connsiteY3608" fmla="*/ 1562252 h 6858000"/>
              <a:gd name="connsiteX3609" fmla="*/ 5829311 w 6530564"/>
              <a:gd name="connsiteY3609" fmla="*/ 1575267 h 6858000"/>
              <a:gd name="connsiteX3610" fmla="*/ 5832983 w 6530564"/>
              <a:gd name="connsiteY3610" fmla="*/ 1569599 h 6858000"/>
              <a:gd name="connsiteX3611" fmla="*/ 5876659 w 6530564"/>
              <a:gd name="connsiteY3611" fmla="*/ 1613995 h 6858000"/>
              <a:gd name="connsiteX3612" fmla="*/ 5906998 w 6530564"/>
              <a:gd name="connsiteY3612" fmla="*/ 1641700 h 6858000"/>
              <a:gd name="connsiteX3613" fmla="*/ 5956341 w 6530564"/>
              <a:gd name="connsiteY3613" fmla="*/ 1689770 h 6858000"/>
              <a:gd name="connsiteX3614" fmla="*/ 6019021 w 6530564"/>
              <a:gd name="connsiteY3614" fmla="*/ 1754527 h 6858000"/>
              <a:gd name="connsiteX3615" fmla="*/ 6021017 w 6530564"/>
              <a:gd name="connsiteY3615" fmla="*/ 1763868 h 6858000"/>
              <a:gd name="connsiteX3616" fmla="*/ 6085689 w 6530564"/>
              <a:gd name="connsiteY3616" fmla="*/ 1837968 h 6858000"/>
              <a:gd name="connsiteX3617" fmla="*/ 6097027 w 6530564"/>
              <a:gd name="connsiteY3617" fmla="*/ 1845313 h 6858000"/>
              <a:gd name="connsiteX3618" fmla="*/ 6124692 w 6530564"/>
              <a:gd name="connsiteY3618" fmla="*/ 1883360 h 6858000"/>
              <a:gd name="connsiteX3619" fmla="*/ 6148365 w 6530564"/>
              <a:gd name="connsiteY3619" fmla="*/ 1902723 h 6858000"/>
              <a:gd name="connsiteX3620" fmla="*/ 6207689 w 6530564"/>
              <a:gd name="connsiteY3620" fmla="*/ 1997502 h 6858000"/>
              <a:gd name="connsiteX3621" fmla="*/ 6292683 w 6530564"/>
              <a:gd name="connsiteY3621" fmla="*/ 2120986 h 6858000"/>
              <a:gd name="connsiteX3622" fmla="*/ 6319349 w 6530564"/>
              <a:gd name="connsiteY3622" fmla="*/ 2154362 h 6858000"/>
              <a:gd name="connsiteX3623" fmla="*/ 6313681 w 6530564"/>
              <a:gd name="connsiteY3623" fmla="*/ 2150689 h 6858000"/>
              <a:gd name="connsiteX3624" fmla="*/ 6343343 w 6530564"/>
              <a:gd name="connsiteY3624" fmla="*/ 2198078 h 6858000"/>
              <a:gd name="connsiteX3625" fmla="*/ 6346335 w 6530564"/>
              <a:gd name="connsiteY3625" fmla="*/ 2212090 h 6858000"/>
              <a:gd name="connsiteX3626" fmla="*/ 6424979 w 6530564"/>
              <a:gd name="connsiteY3626" fmla="*/ 2351584 h 6858000"/>
              <a:gd name="connsiteX3627" fmla="*/ 6420309 w 6530564"/>
              <a:gd name="connsiteY3627" fmla="*/ 2352581 h 6858000"/>
              <a:gd name="connsiteX3628" fmla="*/ 6421307 w 6530564"/>
              <a:gd name="connsiteY3628" fmla="*/ 2357252 h 6858000"/>
              <a:gd name="connsiteX3629" fmla="*/ 6426975 w 6530564"/>
              <a:gd name="connsiteY3629" fmla="*/ 2360926 h 6858000"/>
              <a:gd name="connsiteX3630" fmla="*/ 6451966 w 6530564"/>
              <a:gd name="connsiteY3630" fmla="*/ 2409313 h 6858000"/>
              <a:gd name="connsiteX3631" fmla="*/ 6452965 w 6530564"/>
              <a:gd name="connsiteY3631" fmla="*/ 2413983 h 6858000"/>
              <a:gd name="connsiteX3632" fmla="*/ 6453963 w 6530564"/>
              <a:gd name="connsiteY3632" fmla="*/ 2418656 h 6858000"/>
              <a:gd name="connsiteX3633" fmla="*/ 6458633 w 6530564"/>
              <a:gd name="connsiteY3633" fmla="*/ 2417657 h 6858000"/>
              <a:gd name="connsiteX3634" fmla="*/ 6457635 w 6530564"/>
              <a:gd name="connsiteY3634" fmla="*/ 2412986 h 6858000"/>
              <a:gd name="connsiteX3635" fmla="*/ 6466299 w 6530564"/>
              <a:gd name="connsiteY3635" fmla="*/ 2430673 h 6858000"/>
              <a:gd name="connsiteX3636" fmla="*/ 6475639 w 6530564"/>
              <a:gd name="connsiteY3636" fmla="*/ 2428676 h 6858000"/>
              <a:gd name="connsiteX3637" fmla="*/ 6467975 w 6530564"/>
              <a:gd name="connsiteY3637" fmla="*/ 2415661 h 6858000"/>
              <a:gd name="connsiteX3638" fmla="*/ 6472646 w 6530564"/>
              <a:gd name="connsiteY3638" fmla="*/ 2414663 h 6858000"/>
              <a:gd name="connsiteX3639" fmla="*/ 6445979 w 6530564"/>
              <a:gd name="connsiteY3639" fmla="*/ 2381288 h 6858000"/>
              <a:gd name="connsiteX3640" fmla="*/ 6443981 w 6530564"/>
              <a:gd name="connsiteY3640" fmla="*/ 2371946 h 6858000"/>
              <a:gd name="connsiteX3641" fmla="*/ 6442985 w 6530564"/>
              <a:gd name="connsiteY3641" fmla="*/ 2367276 h 6858000"/>
              <a:gd name="connsiteX3642" fmla="*/ 6441987 w 6530564"/>
              <a:gd name="connsiteY3642" fmla="*/ 2362603 h 6858000"/>
              <a:gd name="connsiteX3643" fmla="*/ 6437315 w 6530564"/>
              <a:gd name="connsiteY3643" fmla="*/ 2363602 h 6858000"/>
              <a:gd name="connsiteX3644" fmla="*/ 6435319 w 6530564"/>
              <a:gd name="connsiteY3644" fmla="*/ 2354259 h 6858000"/>
              <a:gd name="connsiteX3645" fmla="*/ 6445659 w 6530564"/>
              <a:gd name="connsiteY3645" fmla="*/ 2356934 h 6858000"/>
              <a:gd name="connsiteX3646" fmla="*/ 6437995 w 6530564"/>
              <a:gd name="connsiteY3646" fmla="*/ 2343919 h 6858000"/>
              <a:gd name="connsiteX3647" fmla="*/ 6436996 w 6530564"/>
              <a:gd name="connsiteY3647" fmla="*/ 2339248 h 6858000"/>
              <a:gd name="connsiteX3648" fmla="*/ 6435999 w 6530564"/>
              <a:gd name="connsiteY3648" fmla="*/ 2334578 h 6858000"/>
              <a:gd name="connsiteX3649" fmla="*/ 6435001 w 6530564"/>
              <a:gd name="connsiteY3649" fmla="*/ 2329906 h 6858000"/>
              <a:gd name="connsiteX3650" fmla="*/ 6426338 w 6530564"/>
              <a:gd name="connsiteY3650" fmla="*/ 2312220 h 6858000"/>
              <a:gd name="connsiteX3651" fmla="*/ 6420669 w 6530564"/>
              <a:gd name="connsiteY3651" fmla="*/ 2308548 h 6858000"/>
              <a:gd name="connsiteX3652" fmla="*/ 6396677 w 6530564"/>
              <a:gd name="connsiteY3652" fmla="*/ 2264832 h 6858000"/>
              <a:gd name="connsiteX3653" fmla="*/ 6394681 w 6530564"/>
              <a:gd name="connsiteY3653" fmla="*/ 2255488 h 6858000"/>
              <a:gd name="connsiteX3654" fmla="*/ 6390010 w 6530564"/>
              <a:gd name="connsiteY3654" fmla="*/ 2256487 h 6858000"/>
              <a:gd name="connsiteX3655" fmla="*/ 6367015 w 6530564"/>
              <a:gd name="connsiteY3655" fmla="*/ 2217441 h 6858000"/>
              <a:gd name="connsiteX3656" fmla="*/ 6362345 w 6530564"/>
              <a:gd name="connsiteY3656" fmla="*/ 2218440 h 6858000"/>
              <a:gd name="connsiteX3657" fmla="*/ 6361347 w 6530564"/>
              <a:gd name="connsiteY3657" fmla="*/ 2213768 h 6858000"/>
              <a:gd name="connsiteX3658" fmla="*/ 6366017 w 6530564"/>
              <a:gd name="connsiteY3658" fmla="*/ 2212771 h 6858000"/>
              <a:gd name="connsiteX3659" fmla="*/ 6365019 w 6530564"/>
              <a:gd name="connsiteY3659" fmla="*/ 2208100 h 6858000"/>
              <a:gd name="connsiteX3660" fmla="*/ 6359351 w 6530564"/>
              <a:gd name="connsiteY3660" fmla="*/ 2204426 h 6858000"/>
              <a:gd name="connsiteX3661" fmla="*/ 6289369 w 6530564"/>
              <a:gd name="connsiteY3661" fmla="*/ 2082620 h 6858000"/>
              <a:gd name="connsiteX3662" fmla="*/ 6272043 w 6530564"/>
              <a:gd name="connsiteY3662" fmla="*/ 2047249 h 6858000"/>
              <a:gd name="connsiteX3663" fmla="*/ 6253041 w 6530564"/>
              <a:gd name="connsiteY3663" fmla="*/ 2026887 h 6858000"/>
              <a:gd name="connsiteX3664" fmla="*/ 6226373 w 6530564"/>
              <a:gd name="connsiteY3664" fmla="*/ 1993510 h 6858000"/>
              <a:gd name="connsiteX3665" fmla="*/ 6037705 w 6530564"/>
              <a:gd name="connsiteY3665" fmla="*/ 1750534 h 6858000"/>
              <a:gd name="connsiteX3666" fmla="*/ 6040378 w 6530564"/>
              <a:gd name="connsiteY3666" fmla="*/ 1740194 h 6858000"/>
              <a:gd name="connsiteX3667" fmla="*/ 6041377 w 6530564"/>
              <a:gd name="connsiteY3667" fmla="*/ 1744864 h 6858000"/>
              <a:gd name="connsiteX3668" fmla="*/ 6046048 w 6530564"/>
              <a:gd name="connsiteY3668" fmla="*/ 1743867 h 6858000"/>
              <a:gd name="connsiteX3669" fmla="*/ 6039381 w 6530564"/>
              <a:gd name="connsiteY3669" fmla="*/ 1735524 h 6858000"/>
              <a:gd name="connsiteX3670" fmla="*/ 6036386 w 6530564"/>
              <a:gd name="connsiteY3670" fmla="*/ 1721512 h 6858000"/>
              <a:gd name="connsiteX3671" fmla="*/ 6014709 w 6530564"/>
              <a:gd name="connsiteY3671" fmla="*/ 1711489 h 6858000"/>
              <a:gd name="connsiteX3672" fmla="*/ 6013711 w 6530564"/>
              <a:gd name="connsiteY3672" fmla="*/ 1706819 h 6858000"/>
              <a:gd name="connsiteX3673" fmla="*/ 6008043 w 6530564"/>
              <a:gd name="connsiteY3673" fmla="*/ 1703145 h 6858000"/>
              <a:gd name="connsiteX3674" fmla="*/ 6007045 w 6530564"/>
              <a:gd name="connsiteY3674" fmla="*/ 1698475 h 6858000"/>
              <a:gd name="connsiteX3675" fmla="*/ 6002374 w 6530564"/>
              <a:gd name="connsiteY3675" fmla="*/ 1699472 h 6858000"/>
              <a:gd name="connsiteX3676" fmla="*/ 5995707 w 6530564"/>
              <a:gd name="connsiteY3676" fmla="*/ 1691128 h 6858000"/>
              <a:gd name="connsiteX3677" fmla="*/ 5981375 w 6530564"/>
              <a:gd name="connsiteY3677" fmla="*/ 1669769 h 6858000"/>
              <a:gd name="connsiteX3678" fmla="*/ 5986045 w 6530564"/>
              <a:gd name="connsiteY3678" fmla="*/ 1668771 h 6858000"/>
              <a:gd name="connsiteX3679" fmla="*/ 5991715 w 6530564"/>
              <a:gd name="connsiteY3679" fmla="*/ 1672443 h 6858000"/>
              <a:gd name="connsiteX3680" fmla="*/ 5985048 w 6530564"/>
              <a:gd name="connsiteY3680" fmla="*/ 1664101 h 6858000"/>
              <a:gd name="connsiteX3681" fmla="*/ 5979379 w 6530564"/>
              <a:gd name="connsiteY3681" fmla="*/ 1660427 h 6858000"/>
              <a:gd name="connsiteX3682" fmla="*/ 5961375 w 6530564"/>
              <a:gd name="connsiteY3682" fmla="*/ 1644738 h 6858000"/>
              <a:gd name="connsiteX3683" fmla="*/ 5960376 w 6530564"/>
              <a:gd name="connsiteY3683" fmla="*/ 1640066 h 6858000"/>
              <a:gd name="connsiteX3684" fmla="*/ 5953710 w 6530564"/>
              <a:gd name="connsiteY3684" fmla="*/ 1631721 h 6858000"/>
              <a:gd name="connsiteX3685" fmla="*/ 5949037 w 6530564"/>
              <a:gd name="connsiteY3685" fmla="*/ 1632720 h 6858000"/>
              <a:gd name="connsiteX3686" fmla="*/ 5950036 w 6530564"/>
              <a:gd name="connsiteY3686" fmla="*/ 1637390 h 6858000"/>
              <a:gd name="connsiteX3687" fmla="*/ 5942371 w 6530564"/>
              <a:gd name="connsiteY3687" fmla="*/ 1624375 h 6858000"/>
              <a:gd name="connsiteX3688" fmla="*/ 5933029 w 6530564"/>
              <a:gd name="connsiteY3688" fmla="*/ 1626372 h 6858000"/>
              <a:gd name="connsiteX3689" fmla="*/ 5931033 w 6530564"/>
              <a:gd name="connsiteY3689" fmla="*/ 1617029 h 6858000"/>
              <a:gd name="connsiteX3690" fmla="*/ 5925364 w 6530564"/>
              <a:gd name="connsiteY3690" fmla="*/ 1613357 h 6858000"/>
              <a:gd name="connsiteX3691" fmla="*/ 5924365 w 6530564"/>
              <a:gd name="connsiteY3691" fmla="*/ 1608686 h 6858000"/>
              <a:gd name="connsiteX3692" fmla="*/ 5919695 w 6530564"/>
              <a:gd name="connsiteY3692" fmla="*/ 1609683 h 6858000"/>
              <a:gd name="connsiteX3693" fmla="*/ 5920694 w 6530564"/>
              <a:gd name="connsiteY3693" fmla="*/ 1614354 h 6858000"/>
              <a:gd name="connsiteX3694" fmla="*/ 5872349 w 6530564"/>
              <a:gd name="connsiteY3694" fmla="*/ 1570957 h 6858000"/>
              <a:gd name="connsiteX3695" fmla="*/ 5865681 w 6530564"/>
              <a:gd name="connsiteY3695" fmla="*/ 1562613 h 6858000"/>
              <a:gd name="connsiteX3696" fmla="*/ 5855341 w 6530564"/>
              <a:gd name="connsiteY3696" fmla="*/ 1559936 h 6858000"/>
              <a:gd name="connsiteX3697" fmla="*/ 5856125 w 6530564"/>
              <a:gd name="connsiteY3697" fmla="*/ 1563605 h 6858000"/>
              <a:gd name="connsiteX3698" fmla="*/ 5841049 w 6530564"/>
              <a:gd name="connsiteY3698" fmla="*/ 1551621 h 6858000"/>
              <a:gd name="connsiteX3699" fmla="*/ 5789989 w 6530564"/>
              <a:gd name="connsiteY3699" fmla="*/ 1505521 h 6858000"/>
              <a:gd name="connsiteX3700" fmla="*/ 5763639 w 6530564"/>
              <a:gd name="connsiteY3700" fmla="*/ 1496497 h 6858000"/>
              <a:gd name="connsiteX3701" fmla="*/ 5760645 w 6530564"/>
              <a:gd name="connsiteY3701" fmla="*/ 1482484 h 6858000"/>
              <a:gd name="connsiteX3702" fmla="*/ 5731302 w 6530564"/>
              <a:gd name="connsiteY3702" fmla="*/ 1459447 h 6858000"/>
              <a:gd name="connsiteX3703" fmla="*/ 5710622 w 6530564"/>
              <a:gd name="connsiteY3703" fmla="*/ 1454098 h 6858000"/>
              <a:gd name="connsiteX3704" fmla="*/ 5691620 w 6530564"/>
              <a:gd name="connsiteY3704" fmla="*/ 1433737 h 6858000"/>
              <a:gd name="connsiteX3705" fmla="*/ 5696290 w 6530564"/>
              <a:gd name="connsiteY3705" fmla="*/ 1432738 h 6858000"/>
              <a:gd name="connsiteX3706" fmla="*/ 5706631 w 6530564"/>
              <a:gd name="connsiteY3706" fmla="*/ 1435415 h 6858000"/>
              <a:gd name="connsiteX3707" fmla="*/ 5699964 w 6530564"/>
              <a:gd name="connsiteY3707" fmla="*/ 1427069 h 6858000"/>
              <a:gd name="connsiteX3708" fmla="*/ 5694295 w 6530564"/>
              <a:gd name="connsiteY3708" fmla="*/ 1423397 h 6858000"/>
              <a:gd name="connsiteX3709" fmla="*/ 5710304 w 6530564"/>
              <a:gd name="connsiteY3709" fmla="*/ 1429745 h 6858000"/>
              <a:gd name="connsiteX3710" fmla="*/ 5687628 w 6530564"/>
              <a:gd name="connsiteY3710" fmla="*/ 1415053 h 6858000"/>
              <a:gd name="connsiteX3711" fmla="*/ 5681959 w 6530564"/>
              <a:gd name="connsiteY3711" fmla="*/ 1411380 h 6858000"/>
              <a:gd name="connsiteX3712" fmla="*/ 5665951 w 6530564"/>
              <a:gd name="connsiteY3712" fmla="*/ 1405033 h 6858000"/>
              <a:gd name="connsiteX3713" fmla="*/ 5672618 w 6530564"/>
              <a:gd name="connsiteY3713" fmla="*/ 1413376 h 6858000"/>
              <a:gd name="connsiteX3714" fmla="*/ 5673615 w 6530564"/>
              <a:gd name="connsiteY3714" fmla="*/ 1418048 h 6858000"/>
              <a:gd name="connsiteX3715" fmla="*/ 5656608 w 6530564"/>
              <a:gd name="connsiteY3715" fmla="*/ 1407029 h 6858000"/>
              <a:gd name="connsiteX3716" fmla="*/ 5665271 w 6530564"/>
              <a:gd name="connsiteY3716" fmla="*/ 1424714 h 6858000"/>
              <a:gd name="connsiteX3717" fmla="*/ 5639602 w 6530564"/>
              <a:gd name="connsiteY3717" fmla="*/ 1396008 h 6858000"/>
              <a:gd name="connsiteX3718" fmla="*/ 5645271 w 6530564"/>
              <a:gd name="connsiteY3718" fmla="*/ 1399681 h 6858000"/>
              <a:gd name="connsiteX3719" fmla="*/ 5654611 w 6530564"/>
              <a:gd name="connsiteY3719" fmla="*/ 1397686 h 6858000"/>
              <a:gd name="connsiteX3720" fmla="*/ 5643275 w 6530564"/>
              <a:gd name="connsiteY3720" fmla="*/ 1390339 h 6858000"/>
              <a:gd name="connsiteX3721" fmla="*/ 5642277 w 6530564"/>
              <a:gd name="connsiteY3721" fmla="*/ 1385668 h 6858000"/>
              <a:gd name="connsiteX3722" fmla="*/ 5641279 w 6530564"/>
              <a:gd name="connsiteY3722" fmla="*/ 1380997 h 6858000"/>
              <a:gd name="connsiteX3723" fmla="*/ 5645949 w 6530564"/>
              <a:gd name="connsiteY3723" fmla="*/ 1379999 h 6858000"/>
              <a:gd name="connsiteX3724" fmla="*/ 5635609 w 6530564"/>
              <a:gd name="connsiteY3724" fmla="*/ 1377324 h 6858000"/>
              <a:gd name="connsiteX3725" fmla="*/ 5629939 w 6530564"/>
              <a:gd name="connsiteY3725" fmla="*/ 1373652 h 6858000"/>
              <a:gd name="connsiteX3726" fmla="*/ 5616607 w 6530564"/>
              <a:gd name="connsiteY3726" fmla="*/ 1356962 h 6858000"/>
              <a:gd name="connsiteX3727" fmla="*/ 5622275 w 6530564"/>
              <a:gd name="connsiteY3727" fmla="*/ 1360636 h 6858000"/>
              <a:gd name="connsiteX3728" fmla="*/ 5632616 w 6530564"/>
              <a:gd name="connsiteY3728" fmla="*/ 1363312 h 6858000"/>
              <a:gd name="connsiteX3729" fmla="*/ 5620280 w 6530564"/>
              <a:gd name="connsiteY3729" fmla="*/ 1351294 h 6858000"/>
              <a:gd name="connsiteX3730" fmla="*/ 5614611 w 6530564"/>
              <a:gd name="connsiteY3730" fmla="*/ 1347621 h 6858000"/>
              <a:gd name="connsiteX3731" fmla="*/ 5608941 w 6530564"/>
              <a:gd name="connsiteY3731" fmla="*/ 1343947 h 6858000"/>
              <a:gd name="connsiteX3732" fmla="*/ 5599600 w 6530564"/>
              <a:gd name="connsiteY3732" fmla="*/ 1345945 h 6858000"/>
              <a:gd name="connsiteX3733" fmla="*/ 5606266 w 6530564"/>
              <a:gd name="connsiteY3733" fmla="*/ 1354289 h 6858000"/>
              <a:gd name="connsiteX3734" fmla="*/ 5610937 w 6530564"/>
              <a:gd name="connsiteY3734" fmla="*/ 1353291 h 6858000"/>
              <a:gd name="connsiteX3735" fmla="*/ 5616607 w 6530564"/>
              <a:gd name="connsiteY3735" fmla="*/ 1356962 h 6858000"/>
              <a:gd name="connsiteX3736" fmla="*/ 5625269 w 6530564"/>
              <a:gd name="connsiteY3736" fmla="*/ 1374649 h 6858000"/>
              <a:gd name="connsiteX3737" fmla="*/ 5619601 w 6530564"/>
              <a:gd name="connsiteY3737" fmla="*/ 1370976 h 6858000"/>
              <a:gd name="connsiteX3738" fmla="*/ 5620599 w 6530564"/>
              <a:gd name="connsiteY3738" fmla="*/ 1375646 h 6858000"/>
              <a:gd name="connsiteX3739" fmla="*/ 5621597 w 6530564"/>
              <a:gd name="connsiteY3739" fmla="*/ 1380318 h 6858000"/>
              <a:gd name="connsiteX3740" fmla="*/ 5626267 w 6530564"/>
              <a:gd name="connsiteY3740" fmla="*/ 1379320 h 6858000"/>
              <a:gd name="connsiteX3741" fmla="*/ 5631935 w 6530564"/>
              <a:gd name="connsiteY3741" fmla="*/ 1382993 h 6858000"/>
              <a:gd name="connsiteX3742" fmla="*/ 5627265 w 6530564"/>
              <a:gd name="connsiteY3742" fmla="*/ 1383992 h 6858000"/>
              <a:gd name="connsiteX3743" fmla="*/ 5632935 w 6530564"/>
              <a:gd name="connsiteY3743" fmla="*/ 1387664 h 6858000"/>
              <a:gd name="connsiteX3744" fmla="*/ 5633931 w 6530564"/>
              <a:gd name="connsiteY3744" fmla="*/ 1392336 h 6858000"/>
              <a:gd name="connsiteX3745" fmla="*/ 5594249 w 6530564"/>
              <a:gd name="connsiteY3745" fmla="*/ 1366625 h 6858000"/>
              <a:gd name="connsiteX3746" fmla="*/ 5598919 w 6530564"/>
              <a:gd name="connsiteY3746" fmla="*/ 1365626 h 6858000"/>
              <a:gd name="connsiteX3747" fmla="*/ 5603592 w 6530564"/>
              <a:gd name="connsiteY3747" fmla="*/ 1364627 h 6858000"/>
              <a:gd name="connsiteX3748" fmla="*/ 5597922 w 6530564"/>
              <a:gd name="connsiteY3748" fmla="*/ 1360955 h 6858000"/>
              <a:gd name="connsiteX3749" fmla="*/ 5593251 w 6530564"/>
              <a:gd name="connsiteY3749" fmla="*/ 1361952 h 6858000"/>
              <a:gd name="connsiteX3750" fmla="*/ 5587582 w 6530564"/>
              <a:gd name="connsiteY3750" fmla="*/ 1358280 h 6858000"/>
              <a:gd name="connsiteX3751" fmla="*/ 5574249 w 6530564"/>
              <a:gd name="connsiteY3751" fmla="*/ 1341592 h 6858000"/>
              <a:gd name="connsiteX3752" fmla="*/ 5573250 w 6530564"/>
              <a:gd name="connsiteY3752" fmla="*/ 1336920 h 6858000"/>
              <a:gd name="connsiteX3753" fmla="*/ 5567581 w 6530564"/>
              <a:gd name="connsiteY3753" fmla="*/ 1333248 h 6858000"/>
              <a:gd name="connsiteX3754" fmla="*/ 5562910 w 6530564"/>
              <a:gd name="connsiteY3754" fmla="*/ 1334245 h 6858000"/>
              <a:gd name="connsiteX3755" fmla="*/ 5563907 w 6530564"/>
              <a:gd name="connsiteY3755" fmla="*/ 1338917 h 6858000"/>
              <a:gd name="connsiteX3756" fmla="*/ 5540235 w 6530564"/>
              <a:gd name="connsiteY3756" fmla="*/ 1319554 h 6858000"/>
              <a:gd name="connsiteX3757" fmla="*/ 5534565 w 6530564"/>
              <a:gd name="connsiteY3757" fmla="*/ 1315881 h 6858000"/>
              <a:gd name="connsiteX3758" fmla="*/ 5529895 w 6530564"/>
              <a:gd name="connsiteY3758" fmla="*/ 1316878 h 6858000"/>
              <a:gd name="connsiteX3759" fmla="*/ 5530893 w 6530564"/>
              <a:gd name="connsiteY3759" fmla="*/ 1321550 h 6858000"/>
              <a:gd name="connsiteX3760" fmla="*/ 5510213 w 6530564"/>
              <a:gd name="connsiteY3760" fmla="*/ 1316199 h 6858000"/>
              <a:gd name="connsiteX3761" fmla="*/ 5439193 w 6530564"/>
              <a:gd name="connsiteY3761" fmla="*/ 1258110 h 6858000"/>
              <a:gd name="connsiteX3762" fmla="*/ 5435519 w 6530564"/>
              <a:gd name="connsiteY3762" fmla="*/ 1263778 h 6858000"/>
              <a:gd name="connsiteX3763" fmla="*/ 5434519 w 6530564"/>
              <a:gd name="connsiteY3763" fmla="*/ 1259108 h 6858000"/>
              <a:gd name="connsiteX3764" fmla="*/ 5428851 w 6530564"/>
              <a:gd name="connsiteY3764" fmla="*/ 1255434 h 6858000"/>
              <a:gd name="connsiteX3765" fmla="*/ 5429849 w 6530564"/>
              <a:gd name="connsiteY3765" fmla="*/ 1260105 h 6858000"/>
              <a:gd name="connsiteX3766" fmla="*/ 5392843 w 6530564"/>
              <a:gd name="connsiteY3766" fmla="*/ 1224054 h 6858000"/>
              <a:gd name="connsiteX3767" fmla="*/ 5384497 w 6530564"/>
              <a:gd name="connsiteY3767" fmla="*/ 1230720 h 6858000"/>
              <a:gd name="connsiteX3768" fmla="*/ 5377830 w 6530564"/>
              <a:gd name="connsiteY3768" fmla="*/ 1222376 h 6858000"/>
              <a:gd name="connsiteX3769" fmla="*/ 5366493 w 6530564"/>
              <a:gd name="connsiteY3769" fmla="*/ 1215031 h 6858000"/>
              <a:gd name="connsiteX3770" fmla="*/ 5371164 w 6530564"/>
              <a:gd name="connsiteY3770" fmla="*/ 1214034 h 6858000"/>
              <a:gd name="connsiteX3771" fmla="*/ 5370165 w 6530564"/>
              <a:gd name="connsiteY3771" fmla="*/ 1209361 h 6858000"/>
              <a:gd name="connsiteX3772" fmla="*/ 5359825 w 6530564"/>
              <a:gd name="connsiteY3772" fmla="*/ 1206686 h 6858000"/>
              <a:gd name="connsiteX3773" fmla="*/ 5355155 w 6530564"/>
              <a:gd name="connsiteY3773" fmla="*/ 1207685 h 6858000"/>
              <a:gd name="connsiteX3774" fmla="*/ 5316471 w 6530564"/>
              <a:gd name="connsiteY3774" fmla="*/ 1186644 h 6858000"/>
              <a:gd name="connsiteX3775" fmla="*/ 5328805 w 6530564"/>
              <a:gd name="connsiteY3775" fmla="*/ 1198660 h 6858000"/>
              <a:gd name="connsiteX3776" fmla="*/ 5339148 w 6530564"/>
              <a:gd name="connsiteY3776" fmla="*/ 1201337 h 6858000"/>
              <a:gd name="connsiteX3777" fmla="*/ 5339145 w 6530564"/>
              <a:gd name="connsiteY3777" fmla="*/ 1201337 h 6858000"/>
              <a:gd name="connsiteX3778" fmla="*/ 5340143 w 6530564"/>
              <a:gd name="connsiteY3778" fmla="*/ 1206007 h 6858000"/>
              <a:gd name="connsiteX3779" fmla="*/ 5345813 w 6530564"/>
              <a:gd name="connsiteY3779" fmla="*/ 1209681 h 6858000"/>
              <a:gd name="connsiteX3780" fmla="*/ 5341141 w 6530564"/>
              <a:gd name="connsiteY3780" fmla="*/ 1210678 h 6858000"/>
              <a:gd name="connsiteX3781" fmla="*/ 5335473 w 6530564"/>
              <a:gd name="connsiteY3781" fmla="*/ 1207006 h 6858000"/>
              <a:gd name="connsiteX3782" fmla="*/ 5336470 w 6530564"/>
              <a:gd name="connsiteY3782" fmla="*/ 1211676 h 6858000"/>
              <a:gd name="connsiteX3783" fmla="*/ 5342139 w 6530564"/>
              <a:gd name="connsiteY3783" fmla="*/ 1215350 h 6858000"/>
              <a:gd name="connsiteX3784" fmla="*/ 5347809 w 6530564"/>
              <a:gd name="connsiteY3784" fmla="*/ 1219022 h 6858000"/>
              <a:gd name="connsiteX3785" fmla="*/ 5337469 w 6530564"/>
              <a:gd name="connsiteY3785" fmla="*/ 1216347 h 6858000"/>
              <a:gd name="connsiteX3786" fmla="*/ 5331799 w 6530564"/>
              <a:gd name="connsiteY3786" fmla="*/ 1212674 h 6858000"/>
              <a:gd name="connsiteX3787" fmla="*/ 5326130 w 6530564"/>
              <a:gd name="connsiteY3787" fmla="*/ 1209000 h 6858000"/>
              <a:gd name="connsiteX3788" fmla="*/ 5314793 w 6530564"/>
              <a:gd name="connsiteY3788" fmla="*/ 1201655 h 6858000"/>
              <a:gd name="connsiteX3789" fmla="*/ 5316787 w 6530564"/>
              <a:gd name="connsiteY3789" fmla="*/ 1210996 h 6858000"/>
              <a:gd name="connsiteX3790" fmla="*/ 5317786 w 6530564"/>
              <a:gd name="connsiteY3790" fmla="*/ 1215668 h 6858000"/>
              <a:gd name="connsiteX3791" fmla="*/ 5294113 w 6530564"/>
              <a:gd name="connsiteY3791" fmla="*/ 1196306 h 6858000"/>
              <a:gd name="connsiteX3792" fmla="*/ 5298783 w 6530564"/>
              <a:gd name="connsiteY3792" fmla="*/ 1195307 h 6858000"/>
              <a:gd name="connsiteX3793" fmla="*/ 5297785 w 6530564"/>
              <a:gd name="connsiteY3793" fmla="*/ 1190636 h 6858000"/>
              <a:gd name="connsiteX3794" fmla="*/ 5293114 w 6530564"/>
              <a:gd name="connsiteY3794" fmla="*/ 1191633 h 6858000"/>
              <a:gd name="connsiteX3795" fmla="*/ 5288443 w 6530564"/>
              <a:gd name="connsiteY3795" fmla="*/ 1192631 h 6858000"/>
              <a:gd name="connsiteX3796" fmla="*/ 5282775 w 6530564"/>
              <a:gd name="connsiteY3796" fmla="*/ 1188958 h 6858000"/>
              <a:gd name="connsiteX3797" fmla="*/ 5265767 w 6530564"/>
              <a:gd name="connsiteY3797" fmla="*/ 1177939 h 6858000"/>
              <a:gd name="connsiteX3798" fmla="*/ 5237741 w 6530564"/>
              <a:gd name="connsiteY3798" fmla="*/ 1183927 h 6858000"/>
              <a:gd name="connsiteX3799" fmla="*/ 5264090 w 6530564"/>
              <a:gd name="connsiteY3799" fmla="*/ 1192949 h 6858000"/>
              <a:gd name="connsiteX3800" fmla="*/ 5254749 w 6530564"/>
              <a:gd name="connsiteY3800" fmla="*/ 1194947 h 6858000"/>
              <a:gd name="connsiteX3801" fmla="*/ 5255746 w 6530564"/>
              <a:gd name="connsiteY3801" fmla="*/ 1199616 h 6858000"/>
              <a:gd name="connsiteX3802" fmla="*/ 5210394 w 6530564"/>
              <a:gd name="connsiteY3802" fmla="*/ 1170233 h 6858000"/>
              <a:gd name="connsiteX3803" fmla="*/ 5166041 w 6530564"/>
              <a:gd name="connsiteY3803" fmla="*/ 1145520 h 6858000"/>
              <a:gd name="connsiteX3804" fmla="*/ 5175383 w 6530564"/>
              <a:gd name="connsiteY3804" fmla="*/ 1143524 h 6858000"/>
              <a:gd name="connsiteX3805" fmla="*/ 5152707 w 6530564"/>
              <a:gd name="connsiteY3805" fmla="*/ 1128832 h 6858000"/>
              <a:gd name="connsiteX3806" fmla="*/ 5132025 w 6530564"/>
              <a:gd name="connsiteY3806" fmla="*/ 1123480 h 6858000"/>
              <a:gd name="connsiteX3807" fmla="*/ 5122685 w 6530564"/>
              <a:gd name="connsiteY3807" fmla="*/ 1125476 h 6858000"/>
              <a:gd name="connsiteX3808" fmla="*/ 5046313 w 6530564"/>
              <a:gd name="connsiteY3808" fmla="*/ 1088067 h 6858000"/>
              <a:gd name="connsiteX3809" fmla="*/ 5030303 w 6530564"/>
              <a:gd name="connsiteY3809" fmla="*/ 1081718 h 6858000"/>
              <a:gd name="connsiteX3810" fmla="*/ 5086675 w 6530564"/>
              <a:gd name="connsiteY3810" fmla="*/ 1094097 h 6858000"/>
              <a:gd name="connsiteX3811" fmla="*/ 5085676 w 6530564"/>
              <a:gd name="connsiteY3811" fmla="*/ 1089426 h 6858000"/>
              <a:gd name="connsiteX3812" fmla="*/ 5095019 w 6530564"/>
              <a:gd name="connsiteY3812" fmla="*/ 1087429 h 6858000"/>
              <a:gd name="connsiteX3813" fmla="*/ 5029307 w 6530564"/>
              <a:gd name="connsiteY3813" fmla="*/ 1077048 h 6858000"/>
              <a:gd name="connsiteX3814" fmla="*/ 5028309 w 6530564"/>
              <a:gd name="connsiteY3814" fmla="*/ 1072377 h 6858000"/>
              <a:gd name="connsiteX3815" fmla="*/ 5032979 w 6530564"/>
              <a:gd name="connsiteY3815" fmla="*/ 1071380 h 6858000"/>
              <a:gd name="connsiteX3816" fmla="*/ 5027310 w 6530564"/>
              <a:gd name="connsiteY3816" fmla="*/ 1067706 h 6858000"/>
              <a:gd name="connsiteX3817" fmla="*/ 5005631 w 6530564"/>
              <a:gd name="connsiteY3817" fmla="*/ 1057685 h 6858000"/>
              <a:gd name="connsiteX3818" fmla="*/ 5000961 w 6530564"/>
              <a:gd name="connsiteY3818" fmla="*/ 1058683 h 6858000"/>
              <a:gd name="connsiteX3819" fmla="*/ 4995291 w 6530564"/>
              <a:gd name="connsiteY3819" fmla="*/ 1055010 h 6858000"/>
              <a:gd name="connsiteX3820" fmla="*/ 4983954 w 6530564"/>
              <a:gd name="connsiteY3820" fmla="*/ 1047662 h 6858000"/>
              <a:gd name="connsiteX3821" fmla="*/ 4982957 w 6530564"/>
              <a:gd name="connsiteY3821" fmla="*/ 1042992 h 6858000"/>
              <a:gd name="connsiteX3822" fmla="*/ 4977287 w 6530564"/>
              <a:gd name="connsiteY3822" fmla="*/ 1039320 h 6858000"/>
              <a:gd name="connsiteX3823" fmla="*/ 4973614 w 6530564"/>
              <a:gd name="connsiteY3823" fmla="*/ 1044988 h 6858000"/>
              <a:gd name="connsiteX3824" fmla="*/ 4942594 w 6530564"/>
              <a:gd name="connsiteY3824" fmla="*/ 1036963 h 6858000"/>
              <a:gd name="connsiteX3825" fmla="*/ 4947265 w 6530564"/>
              <a:gd name="connsiteY3825" fmla="*/ 1035964 h 6858000"/>
              <a:gd name="connsiteX3826" fmla="*/ 4946267 w 6530564"/>
              <a:gd name="connsiteY3826" fmla="*/ 1031294 h 6858000"/>
              <a:gd name="connsiteX3827" fmla="*/ 4941597 w 6530564"/>
              <a:gd name="connsiteY3827" fmla="*/ 1032293 h 6858000"/>
              <a:gd name="connsiteX3828" fmla="*/ 4936925 w 6530564"/>
              <a:gd name="connsiteY3828" fmla="*/ 1033290 h 6858000"/>
              <a:gd name="connsiteX3829" fmla="*/ 4921914 w 6530564"/>
              <a:gd name="connsiteY3829" fmla="*/ 1031612 h 6858000"/>
              <a:gd name="connsiteX3830" fmla="*/ 4927583 w 6530564"/>
              <a:gd name="connsiteY3830" fmla="*/ 1035286 h 6858000"/>
              <a:gd name="connsiteX3831" fmla="*/ 4973614 w 6530564"/>
              <a:gd name="connsiteY3831" fmla="*/ 1044988 h 6858000"/>
              <a:gd name="connsiteX3832" fmla="*/ 4964271 w 6530564"/>
              <a:gd name="connsiteY3832" fmla="*/ 1046983 h 6858000"/>
              <a:gd name="connsiteX3833" fmla="*/ 4965270 w 6530564"/>
              <a:gd name="connsiteY3833" fmla="*/ 1051656 h 6858000"/>
              <a:gd name="connsiteX3834" fmla="*/ 4969940 w 6530564"/>
              <a:gd name="connsiteY3834" fmla="*/ 1050657 h 6858000"/>
              <a:gd name="connsiteX3835" fmla="*/ 4975610 w 6530564"/>
              <a:gd name="connsiteY3835" fmla="*/ 1054330 h 6858000"/>
              <a:gd name="connsiteX3836" fmla="*/ 4980281 w 6530564"/>
              <a:gd name="connsiteY3836" fmla="*/ 1053332 h 6858000"/>
              <a:gd name="connsiteX3837" fmla="*/ 4976607 w 6530564"/>
              <a:gd name="connsiteY3837" fmla="*/ 1059002 h 6858000"/>
              <a:gd name="connsiteX3838" fmla="*/ 4945587 w 6530564"/>
              <a:gd name="connsiteY3838" fmla="*/ 1050975 h 6858000"/>
              <a:gd name="connsiteX3839" fmla="*/ 4888638 w 6530564"/>
              <a:gd name="connsiteY3839" fmla="*/ 1030174 h 6858000"/>
              <a:gd name="connsiteX3840" fmla="*/ 4883576 w 6530564"/>
              <a:gd name="connsiteY3840" fmla="*/ 1028576 h 6858000"/>
              <a:gd name="connsiteX3841" fmla="*/ 4677737 w 6530564"/>
              <a:gd name="connsiteY3841" fmla="*/ 918554 h 6858000"/>
              <a:gd name="connsiteX3842" fmla="*/ 4486061 w 6530564"/>
              <a:gd name="connsiteY3842" fmla="*/ 866223 h 6858000"/>
              <a:gd name="connsiteX3843" fmla="*/ 4048372 w 6530564"/>
              <a:gd name="connsiteY3843" fmla="*/ 829950 h 6858000"/>
              <a:gd name="connsiteX3844" fmla="*/ 2878191 w 6530564"/>
              <a:gd name="connsiteY3844" fmla="*/ 1029255 h 6858000"/>
              <a:gd name="connsiteX3845" fmla="*/ 2628640 w 6530564"/>
              <a:gd name="connsiteY3845" fmla="*/ 1161658 h 6858000"/>
              <a:gd name="connsiteX3846" fmla="*/ 2250745 w 6530564"/>
              <a:gd name="connsiteY3846" fmla="*/ 1414763 h 6858000"/>
              <a:gd name="connsiteX3847" fmla="*/ 2208076 w 6530564"/>
              <a:gd name="connsiteY3847" fmla="*/ 1423878 h 6858000"/>
              <a:gd name="connsiteX3848" fmla="*/ 2202136 w 6530564"/>
              <a:gd name="connsiteY3848" fmla="*/ 1413869 h 6858000"/>
              <a:gd name="connsiteX3849" fmla="*/ 2202084 w 6530564"/>
              <a:gd name="connsiteY3849" fmla="*/ 1411629 h 6858000"/>
              <a:gd name="connsiteX3850" fmla="*/ 2206238 w 6530564"/>
              <a:gd name="connsiteY3850" fmla="*/ 1407817 h 6858000"/>
              <a:gd name="connsiteX3851" fmla="*/ 2786866 w 6530564"/>
              <a:gd name="connsiteY3851" fmla="*/ 1028640 h 6858000"/>
              <a:gd name="connsiteX3852" fmla="*/ 2792535 w 6530564"/>
              <a:gd name="connsiteY3852" fmla="*/ 1032314 h 6858000"/>
              <a:gd name="connsiteX3853" fmla="*/ 2797204 w 6530564"/>
              <a:gd name="connsiteY3853" fmla="*/ 1031315 h 6858000"/>
              <a:gd name="connsiteX3854" fmla="*/ 2802875 w 6530564"/>
              <a:gd name="connsiteY3854" fmla="*/ 1034988 h 6858000"/>
              <a:gd name="connsiteX3855" fmla="*/ 2794529 w 6530564"/>
              <a:gd name="connsiteY3855" fmla="*/ 1041655 h 6858000"/>
              <a:gd name="connsiteX3856" fmla="*/ 2795528 w 6530564"/>
              <a:gd name="connsiteY3856" fmla="*/ 1046327 h 6858000"/>
              <a:gd name="connsiteX3857" fmla="*/ 2800199 w 6530564"/>
              <a:gd name="connsiteY3857" fmla="*/ 1045328 h 6858000"/>
              <a:gd name="connsiteX3858" fmla="*/ 2804871 w 6530564"/>
              <a:gd name="connsiteY3858" fmla="*/ 1044330 h 6858000"/>
              <a:gd name="connsiteX3859" fmla="*/ 2808543 w 6530564"/>
              <a:gd name="connsiteY3859" fmla="*/ 1038660 h 6858000"/>
              <a:gd name="connsiteX3860" fmla="*/ 2813215 w 6530564"/>
              <a:gd name="connsiteY3860" fmla="*/ 1037663 h 6858000"/>
              <a:gd name="connsiteX3861" fmla="*/ 2829222 w 6530564"/>
              <a:gd name="connsiteY3861" fmla="*/ 1044011 h 6858000"/>
              <a:gd name="connsiteX3862" fmla="*/ 2830901 w 6530564"/>
              <a:gd name="connsiteY3862" fmla="*/ 1029001 h 6858000"/>
              <a:gd name="connsiteX3863" fmla="*/ 2826228 w 6530564"/>
              <a:gd name="connsiteY3863" fmla="*/ 1029998 h 6858000"/>
              <a:gd name="connsiteX3864" fmla="*/ 2825231 w 6530564"/>
              <a:gd name="connsiteY3864" fmla="*/ 1025328 h 6858000"/>
              <a:gd name="connsiteX3865" fmla="*/ 2811218 w 6530564"/>
              <a:gd name="connsiteY3865" fmla="*/ 1028322 h 6858000"/>
              <a:gd name="connsiteX3866" fmla="*/ 2807546 w 6530564"/>
              <a:gd name="connsiteY3866" fmla="*/ 1033990 h 6858000"/>
              <a:gd name="connsiteX3867" fmla="*/ 2810219 w 6530564"/>
              <a:gd name="connsiteY3867" fmla="*/ 1023650 h 6858000"/>
              <a:gd name="connsiteX3868" fmla="*/ 2814891 w 6530564"/>
              <a:gd name="connsiteY3868" fmla="*/ 1022653 h 6858000"/>
              <a:gd name="connsiteX3869" fmla="*/ 2823235 w 6530564"/>
              <a:gd name="connsiteY3869" fmla="*/ 1015986 h 6858000"/>
              <a:gd name="connsiteX3870" fmla="*/ 2818565 w 6530564"/>
              <a:gd name="connsiteY3870" fmla="*/ 1016983 h 6858000"/>
              <a:gd name="connsiteX3871" fmla="*/ 3037465 w 6530564"/>
              <a:gd name="connsiteY3871" fmla="*/ 921374 h 6858000"/>
              <a:gd name="connsiteX3872" fmla="*/ 3058147 w 6530564"/>
              <a:gd name="connsiteY3872" fmla="*/ 926725 h 6858000"/>
              <a:gd name="connsiteX3873" fmla="*/ 3046809 w 6530564"/>
              <a:gd name="connsiteY3873" fmla="*/ 919377 h 6858000"/>
              <a:gd name="connsiteX3874" fmla="*/ 3051479 w 6530564"/>
              <a:gd name="connsiteY3874" fmla="*/ 918379 h 6858000"/>
              <a:gd name="connsiteX3875" fmla="*/ 3499823 w 6530564"/>
              <a:gd name="connsiteY3875" fmla="*/ 793288 h 6858000"/>
              <a:gd name="connsiteX3876" fmla="*/ 3644023 w 6530564"/>
              <a:gd name="connsiteY3876" fmla="*/ 771778 h 6858000"/>
              <a:gd name="connsiteX3877" fmla="*/ 3664087 w 6530564"/>
              <a:gd name="connsiteY3877" fmla="*/ 769873 h 6858000"/>
              <a:gd name="connsiteX3878" fmla="*/ 3801298 w 6530564"/>
              <a:gd name="connsiteY3878" fmla="*/ 765118 h 6858000"/>
              <a:gd name="connsiteX3879" fmla="*/ 3849108 w 6530564"/>
              <a:gd name="connsiteY3879" fmla="*/ 758706 h 6858000"/>
              <a:gd name="connsiteX3880" fmla="*/ 3858639 w 6530564"/>
              <a:gd name="connsiteY3880" fmla="*/ 750773 h 6858000"/>
              <a:gd name="connsiteX3881" fmla="*/ 1876892 w 6530564"/>
              <a:gd name="connsiteY3881" fmla="*/ 560831 h 6858000"/>
              <a:gd name="connsiteX3882" fmla="*/ 1898421 w 6530564"/>
              <a:gd name="connsiteY3882" fmla="*/ 560831 h 6858000"/>
              <a:gd name="connsiteX3883" fmla="*/ 1793475 w 6530564"/>
              <a:gd name="connsiteY3883" fmla="*/ 681915 h 6858000"/>
              <a:gd name="connsiteX3884" fmla="*/ 776305 w 6530564"/>
              <a:gd name="connsiteY3884" fmla="*/ 2172579 h 6858000"/>
              <a:gd name="connsiteX3885" fmla="*/ 760159 w 6530564"/>
              <a:gd name="connsiteY3885" fmla="*/ 2226393 h 6858000"/>
              <a:gd name="connsiteX3886" fmla="*/ 674049 w 6530564"/>
              <a:gd name="connsiteY3886" fmla="*/ 2724179 h 6858000"/>
              <a:gd name="connsiteX3887" fmla="*/ 622922 w 6530564"/>
              <a:gd name="connsiteY3887" fmla="*/ 3181602 h 6858000"/>
              <a:gd name="connsiteX3888" fmla="*/ 668667 w 6530564"/>
              <a:gd name="connsiteY3888" fmla="*/ 3073973 h 6858000"/>
              <a:gd name="connsiteX3889" fmla="*/ 725177 w 6530564"/>
              <a:gd name="connsiteY3889" fmla="*/ 2664982 h 6858000"/>
              <a:gd name="connsiteX3890" fmla="*/ 1438272 w 6530564"/>
              <a:gd name="connsiteY3890" fmla="*/ 1155483 h 6858000"/>
              <a:gd name="connsiteX3891" fmla="*/ 1629328 w 6530564"/>
              <a:gd name="connsiteY3891" fmla="*/ 999420 h 6858000"/>
              <a:gd name="connsiteX3892" fmla="*/ 1669692 w 6530564"/>
              <a:gd name="connsiteY3892" fmla="*/ 929461 h 6858000"/>
              <a:gd name="connsiteX3893" fmla="*/ 1739655 w 6530564"/>
              <a:gd name="connsiteY3893" fmla="*/ 848740 h 6858000"/>
              <a:gd name="connsiteX3894" fmla="*/ 1817693 w 6530564"/>
              <a:gd name="connsiteY3894" fmla="*/ 837977 h 6858000"/>
              <a:gd name="connsiteX3895" fmla="*/ 1715438 w 6530564"/>
              <a:gd name="connsiteY3895" fmla="*/ 953679 h 6858000"/>
              <a:gd name="connsiteX3896" fmla="*/ 1403290 w 6530564"/>
              <a:gd name="connsiteY3896" fmla="*/ 1335761 h 6858000"/>
              <a:gd name="connsiteX3897" fmla="*/ 1352163 w 6530564"/>
              <a:gd name="connsiteY3897" fmla="*/ 1448772 h 6858000"/>
              <a:gd name="connsiteX3898" fmla="*/ 1314489 w 6530564"/>
              <a:gd name="connsiteY3898" fmla="*/ 1532185 h 6858000"/>
              <a:gd name="connsiteX3899" fmla="*/ 1072307 w 6530564"/>
              <a:gd name="connsiteY3899" fmla="*/ 1965393 h 6858000"/>
              <a:gd name="connsiteX3900" fmla="*/ 1069616 w 6530564"/>
              <a:gd name="connsiteY3900" fmla="*/ 1997681 h 6858000"/>
              <a:gd name="connsiteX3901" fmla="*/ 1099217 w 6530564"/>
              <a:gd name="connsiteY3901" fmla="*/ 1970774 h 6858000"/>
              <a:gd name="connsiteX3902" fmla="*/ 1494782 w 6530564"/>
              <a:gd name="connsiteY3902" fmla="*/ 1327690 h 6858000"/>
              <a:gd name="connsiteX3903" fmla="*/ 1510927 w 6530564"/>
              <a:gd name="connsiteY3903" fmla="*/ 1303472 h 6858000"/>
              <a:gd name="connsiteX3904" fmla="*/ 1540528 w 6530564"/>
              <a:gd name="connsiteY3904" fmla="*/ 1300782 h 6858000"/>
              <a:gd name="connsiteX3905" fmla="*/ 1540528 w 6530564"/>
              <a:gd name="connsiteY3905" fmla="*/ 1330381 h 6858000"/>
              <a:gd name="connsiteX3906" fmla="*/ 1217616 w 6530564"/>
              <a:gd name="connsiteY3906" fmla="*/ 1836238 h 6858000"/>
              <a:gd name="connsiteX3907" fmla="*/ 1201472 w 6530564"/>
              <a:gd name="connsiteY3907" fmla="*/ 1865836 h 6858000"/>
              <a:gd name="connsiteX3908" fmla="*/ 1034634 w 6530564"/>
              <a:gd name="connsiteY3908" fmla="*/ 2315188 h 6858000"/>
              <a:gd name="connsiteX3909" fmla="*/ 886633 w 6530564"/>
              <a:gd name="connsiteY3909" fmla="*/ 3316138 h 6858000"/>
              <a:gd name="connsiteX3910" fmla="*/ 886633 w 6530564"/>
              <a:gd name="connsiteY3910" fmla="*/ 3345737 h 6858000"/>
              <a:gd name="connsiteX3911" fmla="*/ 910852 w 6530564"/>
              <a:gd name="connsiteY3911" fmla="*/ 3286541 h 6858000"/>
              <a:gd name="connsiteX3912" fmla="*/ 912039 w 6530564"/>
              <a:gd name="connsiteY3912" fmla="*/ 3267394 h 6858000"/>
              <a:gd name="connsiteX3913" fmla="*/ 911945 w 6530564"/>
              <a:gd name="connsiteY3913" fmla="*/ 3235898 h 6858000"/>
              <a:gd name="connsiteX3914" fmla="*/ 932891 w 6530564"/>
              <a:gd name="connsiteY3914" fmla="*/ 2963742 h 6858000"/>
              <a:gd name="connsiteX3915" fmla="*/ 935203 w 6530564"/>
              <a:gd name="connsiteY3915" fmla="*/ 2950827 h 6858000"/>
              <a:gd name="connsiteX3916" fmla="*/ 936942 w 6530564"/>
              <a:gd name="connsiteY3916" fmla="*/ 2948948 h 6858000"/>
              <a:gd name="connsiteX3917" fmla="*/ 967110 w 6530564"/>
              <a:gd name="connsiteY3917" fmla="*/ 2742550 h 6858000"/>
              <a:gd name="connsiteX3918" fmla="*/ 1653547 w 6530564"/>
              <a:gd name="connsiteY3918" fmla="*/ 1308854 h 6858000"/>
              <a:gd name="connsiteX3919" fmla="*/ 2092167 w 6530564"/>
              <a:gd name="connsiteY3919" fmla="*/ 889101 h 6858000"/>
              <a:gd name="connsiteX3920" fmla="*/ 2137913 w 6530564"/>
              <a:gd name="connsiteY3920" fmla="*/ 856811 h 6858000"/>
              <a:gd name="connsiteX3921" fmla="*/ 2108312 w 6530564"/>
              <a:gd name="connsiteY3921" fmla="*/ 940224 h 6858000"/>
              <a:gd name="connsiteX3922" fmla="*/ 2046421 w 6530564"/>
              <a:gd name="connsiteY3922" fmla="*/ 1055926 h 6858000"/>
              <a:gd name="connsiteX3923" fmla="*/ 2016821 w 6530564"/>
              <a:gd name="connsiteY3923" fmla="*/ 1093597 h 6858000"/>
              <a:gd name="connsiteX3924" fmla="*/ 1774638 w 6530564"/>
              <a:gd name="connsiteY3924" fmla="*/ 1349215 h 6858000"/>
              <a:gd name="connsiteX3925" fmla="*/ 1777328 w 6530564"/>
              <a:gd name="connsiteY3925" fmla="*/ 1386886 h 6858000"/>
              <a:gd name="connsiteX3926" fmla="*/ 1766565 w 6530564"/>
              <a:gd name="connsiteY3926" fmla="*/ 1421865 h 6858000"/>
              <a:gd name="connsiteX3927" fmla="*/ 1352163 w 6530564"/>
              <a:gd name="connsiteY3927" fmla="*/ 2091856 h 6858000"/>
              <a:gd name="connsiteX3928" fmla="*/ 1101907 w 6530564"/>
              <a:gd name="connsiteY3928" fmla="*/ 3087427 h 6858000"/>
              <a:gd name="connsiteX3929" fmla="*/ 1102580 w 6530564"/>
              <a:gd name="connsiteY3929" fmla="*/ 3094154 h 6858000"/>
              <a:gd name="connsiteX3930" fmla="*/ 1104570 w 6530564"/>
              <a:gd name="connsiteY3930" fmla="*/ 3100406 h 6858000"/>
              <a:gd name="connsiteX3931" fmla="*/ 1113843 w 6530564"/>
              <a:gd name="connsiteY3931" fmla="*/ 2999101 h 6858000"/>
              <a:gd name="connsiteX3932" fmla="*/ 1236682 w 6530564"/>
              <a:gd name="connsiteY3932" fmla="*/ 2487179 h 6858000"/>
              <a:gd name="connsiteX3933" fmla="*/ 1249712 w 6530564"/>
              <a:gd name="connsiteY3933" fmla="*/ 2472227 h 6858000"/>
              <a:gd name="connsiteX3934" fmla="*/ 1144152 w 6530564"/>
              <a:gd name="connsiteY3934" fmla="*/ 2998820 h 6858000"/>
              <a:gd name="connsiteX3935" fmla="*/ 1143877 w 6530564"/>
              <a:gd name="connsiteY3935" fmla="*/ 3001792 h 6858000"/>
              <a:gd name="connsiteX3936" fmla="*/ 1144625 w 6530564"/>
              <a:gd name="connsiteY3936" fmla="*/ 2999599 h 6858000"/>
              <a:gd name="connsiteX3937" fmla="*/ 1220307 w 6530564"/>
              <a:gd name="connsiteY3937" fmla="*/ 2673054 h 6858000"/>
              <a:gd name="connsiteX3938" fmla="*/ 1182634 w 6530564"/>
              <a:gd name="connsiteY3938" fmla="*/ 3001323 h 6858000"/>
              <a:gd name="connsiteX3939" fmla="*/ 1177230 w 6530564"/>
              <a:gd name="connsiteY3939" fmla="*/ 3017964 h 6858000"/>
              <a:gd name="connsiteX3940" fmla="*/ 1193129 w 6530564"/>
              <a:gd name="connsiteY3940" fmla="*/ 3023733 h 6858000"/>
              <a:gd name="connsiteX3941" fmla="*/ 1207684 w 6530564"/>
              <a:gd name="connsiteY3941" fmla="*/ 3006427 h 6858000"/>
              <a:gd name="connsiteX3942" fmla="*/ 1314361 w 6530564"/>
              <a:gd name="connsiteY3942" fmla="*/ 2537505 h 6858000"/>
              <a:gd name="connsiteX3943" fmla="*/ 1324018 w 6530564"/>
              <a:gd name="connsiteY3943" fmla="*/ 2510631 h 6858000"/>
              <a:gd name="connsiteX3944" fmla="*/ 1336954 w 6530564"/>
              <a:gd name="connsiteY3944" fmla="*/ 2510369 h 6858000"/>
              <a:gd name="connsiteX3945" fmla="*/ 1346335 w 6530564"/>
              <a:gd name="connsiteY3945" fmla="*/ 2515455 h 6858000"/>
              <a:gd name="connsiteX3946" fmla="*/ 1341475 w 6530564"/>
              <a:gd name="connsiteY3946" fmla="*/ 2526822 h 6858000"/>
              <a:gd name="connsiteX3947" fmla="*/ 1206129 w 6530564"/>
              <a:gd name="connsiteY3947" fmla="*/ 3017246 h 6858000"/>
              <a:gd name="connsiteX3948" fmla="*/ 1190428 w 6530564"/>
              <a:gd name="connsiteY3948" fmla="*/ 3134619 h 6858000"/>
              <a:gd name="connsiteX3949" fmla="*/ 1188018 w 6530564"/>
              <a:gd name="connsiteY3949" fmla="*/ 3178911 h 6858000"/>
              <a:gd name="connsiteX3950" fmla="*/ 1189026 w 6530564"/>
              <a:gd name="connsiteY3950" fmla="*/ 3548551 h 6858000"/>
              <a:gd name="connsiteX3951" fmla="*/ 1205813 w 6530564"/>
              <a:gd name="connsiteY3951" fmla="*/ 3671558 h 6858000"/>
              <a:gd name="connsiteX3952" fmla="*/ 1210772 w 6530564"/>
              <a:gd name="connsiteY3952" fmla="*/ 3356381 h 6858000"/>
              <a:gd name="connsiteX3953" fmla="*/ 1341421 w 6530564"/>
              <a:gd name="connsiteY3953" fmla="*/ 2696971 h 6858000"/>
              <a:gd name="connsiteX3954" fmla="*/ 1356818 w 6530564"/>
              <a:gd name="connsiteY3954" fmla="*/ 2655264 h 6858000"/>
              <a:gd name="connsiteX3955" fmla="*/ 1364300 w 6530564"/>
              <a:gd name="connsiteY3955" fmla="*/ 2638368 h 6858000"/>
              <a:gd name="connsiteX3956" fmla="*/ 1403642 w 6530564"/>
              <a:gd name="connsiteY3956" fmla="*/ 2528432 h 6858000"/>
              <a:gd name="connsiteX3957" fmla="*/ 1418816 w 6530564"/>
              <a:gd name="connsiteY3957" fmla="*/ 2487337 h 6858000"/>
              <a:gd name="connsiteX3958" fmla="*/ 1885305 w 6530564"/>
              <a:gd name="connsiteY3958" fmla="*/ 1726888 h 6858000"/>
              <a:gd name="connsiteX3959" fmla="*/ 1887481 w 6530564"/>
              <a:gd name="connsiteY3959" fmla="*/ 1724542 h 6858000"/>
              <a:gd name="connsiteX3960" fmla="*/ 1876956 w 6530564"/>
              <a:gd name="connsiteY3960" fmla="*/ 1747601 h 6858000"/>
              <a:gd name="connsiteX3961" fmla="*/ 1845344 w 6530564"/>
              <a:gd name="connsiteY3961" fmla="*/ 1795419 h 6858000"/>
              <a:gd name="connsiteX3962" fmla="*/ 1341756 w 6530564"/>
              <a:gd name="connsiteY3962" fmla="*/ 3026454 h 6858000"/>
              <a:gd name="connsiteX3963" fmla="*/ 1338404 w 6530564"/>
              <a:gd name="connsiteY3963" fmla="*/ 3067727 h 6858000"/>
              <a:gd name="connsiteX3964" fmla="*/ 1352994 w 6530564"/>
              <a:gd name="connsiteY3964" fmla="*/ 3439768 h 6858000"/>
              <a:gd name="connsiteX3965" fmla="*/ 1386580 w 6530564"/>
              <a:gd name="connsiteY3965" fmla="*/ 3777331 h 6858000"/>
              <a:gd name="connsiteX3966" fmla="*/ 1402977 w 6530564"/>
              <a:gd name="connsiteY3966" fmla="*/ 3692713 h 6858000"/>
              <a:gd name="connsiteX3967" fmla="*/ 1380729 w 6530564"/>
              <a:gd name="connsiteY3967" fmla="*/ 3389229 h 6858000"/>
              <a:gd name="connsiteX3968" fmla="*/ 1662254 w 6530564"/>
              <a:gd name="connsiteY3968" fmla="*/ 2191442 h 6858000"/>
              <a:gd name="connsiteX3969" fmla="*/ 1775928 w 6530564"/>
              <a:gd name="connsiteY3969" fmla="*/ 2049539 h 6858000"/>
              <a:gd name="connsiteX3970" fmla="*/ 1794248 w 6530564"/>
              <a:gd name="connsiteY3970" fmla="*/ 1992901 h 6858000"/>
              <a:gd name="connsiteX3971" fmla="*/ 1832245 w 6530564"/>
              <a:gd name="connsiteY3971" fmla="*/ 1923946 h 6858000"/>
              <a:gd name="connsiteX3972" fmla="*/ 1886833 w 6530564"/>
              <a:gd name="connsiteY3972" fmla="*/ 1904172 h 6858000"/>
              <a:gd name="connsiteX3973" fmla="*/ 1830946 w 6530564"/>
              <a:gd name="connsiteY3973" fmla="*/ 2003310 h 6858000"/>
              <a:gd name="connsiteX3974" fmla="*/ 1664800 w 6530564"/>
              <a:gd name="connsiteY3974" fmla="*/ 2326766 h 6858000"/>
              <a:gd name="connsiteX3975" fmla="*/ 1645352 w 6530564"/>
              <a:gd name="connsiteY3975" fmla="*/ 2416092 h 6858000"/>
              <a:gd name="connsiteX3976" fmla="*/ 1631044 w 6530564"/>
              <a:gd name="connsiteY3976" fmla="*/ 2482013 h 6858000"/>
              <a:gd name="connsiteX3977" fmla="*/ 1523196 w 6530564"/>
              <a:gd name="connsiteY3977" fmla="*/ 2831542 h 6858000"/>
              <a:gd name="connsiteX3978" fmla="*/ 1526229 w 6530564"/>
              <a:gd name="connsiteY3978" fmla="*/ 2855229 h 6858000"/>
              <a:gd name="connsiteX3979" fmla="*/ 1534614 w 6530564"/>
              <a:gd name="connsiteY3979" fmla="*/ 2850072 h 6858000"/>
              <a:gd name="connsiteX3980" fmla="*/ 1531478 w 6530564"/>
              <a:gd name="connsiteY3980" fmla="*/ 2868343 h 6858000"/>
              <a:gd name="connsiteX3981" fmla="*/ 1530525 w 6530564"/>
              <a:gd name="connsiteY3981" fmla="*/ 2870743 h 6858000"/>
              <a:gd name="connsiteX3982" fmla="*/ 1530643 w 6530564"/>
              <a:gd name="connsiteY3982" fmla="*/ 2867299 h 6858000"/>
              <a:gd name="connsiteX3983" fmla="*/ 1527396 w 6530564"/>
              <a:gd name="connsiteY3983" fmla="*/ 2860667 h 6858000"/>
              <a:gd name="connsiteX3984" fmla="*/ 1520049 w 6530564"/>
              <a:gd name="connsiteY3984" fmla="*/ 2872005 h 6858000"/>
              <a:gd name="connsiteX3985" fmla="*/ 1521048 w 6530564"/>
              <a:gd name="connsiteY3985" fmla="*/ 2876676 h 6858000"/>
              <a:gd name="connsiteX3986" fmla="*/ 1521727 w 6530564"/>
              <a:gd name="connsiteY3986" fmla="*/ 2856995 h 6858000"/>
              <a:gd name="connsiteX3987" fmla="*/ 1511385 w 6530564"/>
              <a:gd name="connsiteY3987" fmla="*/ 2854318 h 6858000"/>
              <a:gd name="connsiteX3988" fmla="*/ 1498690 w 6530564"/>
              <a:gd name="connsiteY3988" fmla="*/ 2886335 h 6858000"/>
              <a:gd name="connsiteX3989" fmla="*/ 1499687 w 6530564"/>
              <a:gd name="connsiteY3989" fmla="*/ 2891007 h 6858000"/>
              <a:gd name="connsiteX3990" fmla="*/ 1495017 w 6530564"/>
              <a:gd name="connsiteY3990" fmla="*/ 2892005 h 6858000"/>
              <a:gd name="connsiteX3991" fmla="*/ 1496015 w 6530564"/>
              <a:gd name="connsiteY3991" fmla="*/ 2896677 h 6858000"/>
              <a:gd name="connsiteX3992" fmla="*/ 1497013 w 6530564"/>
              <a:gd name="connsiteY3992" fmla="*/ 2901348 h 6858000"/>
              <a:gd name="connsiteX3993" fmla="*/ 1500687 w 6530564"/>
              <a:gd name="connsiteY3993" fmla="*/ 2895679 h 6858000"/>
              <a:gd name="connsiteX3994" fmla="*/ 1500005 w 6530564"/>
              <a:gd name="connsiteY3994" fmla="*/ 2915361 h 6858000"/>
              <a:gd name="connsiteX3995" fmla="*/ 1504677 w 6530564"/>
              <a:gd name="connsiteY3995" fmla="*/ 2914363 h 6858000"/>
              <a:gd name="connsiteX3996" fmla="*/ 1514701 w 6530564"/>
              <a:gd name="connsiteY3996" fmla="*/ 2892685 h 6858000"/>
              <a:gd name="connsiteX3997" fmla="*/ 1519370 w 6530564"/>
              <a:gd name="connsiteY3997" fmla="*/ 2891687 h 6858000"/>
              <a:gd name="connsiteX3998" fmla="*/ 1515697 w 6530564"/>
              <a:gd name="connsiteY3998" fmla="*/ 2897355 h 6858000"/>
              <a:gd name="connsiteX3999" fmla="*/ 1522365 w 6530564"/>
              <a:gd name="connsiteY3999" fmla="*/ 2905700 h 6858000"/>
              <a:gd name="connsiteX4000" fmla="*/ 1525039 w 6530564"/>
              <a:gd name="connsiteY4000" fmla="*/ 2895360 h 6858000"/>
              <a:gd name="connsiteX4001" fmla="*/ 1524041 w 6530564"/>
              <a:gd name="connsiteY4001" fmla="*/ 2890688 h 6858000"/>
              <a:gd name="connsiteX4002" fmla="*/ 1527714 w 6530564"/>
              <a:gd name="connsiteY4002" fmla="*/ 2885020 h 6858000"/>
              <a:gd name="connsiteX4003" fmla="*/ 1518010 w 6530564"/>
              <a:gd name="connsiteY4003" fmla="*/ 2931050 h 6858000"/>
              <a:gd name="connsiteX4004" fmla="*/ 1529349 w 6530564"/>
              <a:gd name="connsiteY4004" fmla="*/ 2938396 h 6858000"/>
              <a:gd name="connsiteX4005" fmla="*/ 1530348 w 6530564"/>
              <a:gd name="connsiteY4005" fmla="*/ 2943068 h 6858000"/>
              <a:gd name="connsiteX4006" fmla="*/ 1524678 w 6530564"/>
              <a:gd name="connsiteY4006" fmla="*/ 2939395 h 6858000"/>
              <a:gd name="connsiteX4007" fmla="*/ 1523680 w 6530564"/>
              <a:gd name="connsiteY4007" fmla="*/ 2934724 h 6858000"/>
              <a:gd name="connsiteX4008" fmla="*/ 1519008 w 6530564"/>
              <a:gd name="connsiteY4008" fmla="*/ 2935721 h 6858000"/>
              <a:gd name="connsiteX4009" fmla="*/ 1516334 w 6530564"/>
              <a:gd name="connsiteY4009" fmla="*/ 2946061 h 6858000"/>
              <a:gd name="connsiteX4010" fmla="*/ 1517333 w 6530564"/>
              <a:gd name="connsiteY4010" fmla="*/ 2950732 h 6858000"/>
              <a:gd name="connsiteX4011" fmla="*/ 1509986 w 6530564"/>
              <a:gd name="connsiteY4011" fmla="*/ 2962070 h 6858000"/>
              <a:gd name="connsiteX4012" fmla="*/ 1507991 w 6530564"/>
              <a:gd name="connsiteY4012" fmla="*/ 2952728 h 6858000"/>
              <a:gd name="connsiteX4013" fmla="*/ 1503320 w 6530564"/>
              <a:gd name="connsiteY4013" fmla="*/ 2953726 h 6858000"/>
              <a:gd name="connsiteX4014" fmla="*/ 1500643 w 6530564"/>
              <a:gd name="connsiteY4014" fmla="*/ 2964066 h 6858000"/>
              <a:gd name="connsiteX4015" fmla="*/ 1502641 w 6530564"/>
              <a:gd name="connsiteY4015" fmla="*/ 2973409 h 6858000"/>
              <a:gd name="connsiteX4016" fmla="*/ 1514976 w 6530564"/>
              <a:gd name="connsiteY4016" fmla="*/ 2985426 h 6858000"/>
              <a:gd name="connsiteX4017" fmla="*/ 1513299 w 6530564"/>
              <a:gd name="connsiteY4017" fmla="*/ 3000436 h 6858000"/>
              <a:gd name="connsiteX4018" fmla="*/ 1495570 w 6530564"/>
              <a:gd name="connsiteY4018" fmla="*/ 3077486 h 6858000"/>
              <a:gd name="connsiteX4019" fmla="*/ 1489902 w 6530564"/>
              <a:gd name="connsiteY4019" fmla="*/ 3073814 h 6858000"/>
              <a:gd name="connsiteX4020" fmla="*/ 1490900 w 6530564"/>
              <a:gd name="connsiteY4020" fmla="*/ 3078485 h 6858000"/>
              <a:gd name="connsiteX4021" fmla="*/ 1486228 w 6530564"/>
              <a:gd name="connsiteY4021" fmla="*/ 3079482 h 6858000"/>
              <a:gd name="connsiteX4022" fmla="*/ 1480559 w 6530564"/>
              <a:gd name="connsiteY4022" fmla="*/ 3075811 h 6858000"/>
              <a:gd name="connsiteX4023" fmla="*/ 1485591 w 6530564"/>
              <a:gd name="connsiteY4023" fmla="*/ 3030777 h 6858000"/>
              <a:gd name="connsiteX4024" fmla="*/ 1491260 w 6530564"/>
              <a:gd name="connsiteY4024" fmla="*/ 3034450 h 6858000"/>
              <a:gd name="connsiteX4025" fmla="*/ 1496610 w 6530564"/>
              <a:gd name="connsiteY4025" fmla="*/ 3013770 h 6858000"/>
              <a:gd name="connsiteX4026" fmla="*/ 1489264 w 6530564"/>
              <a:gd name="connsiteY4026" fmla="*/ 3025108 h 6858000"/>
              <a:gd name="connsiteX4027" fmla="*/ 1489944 w 6530564"/>
              <a:gd name="connsiteY4027" fmla="*/ 3005426 h 6858000"/>
              <a:gd name="connsiteX4028" fmla="*/ 1488945 w 6530564"/>
              <a:gd name="connsiteY4028" fmla="*/ 3000755 h 6858000"/>
              <a:gd name="connsiteX4029" fmla="*/ 1492619 w 6530564"/>
              <a:gd name="connsiteY4029" fmla="*/ 2995087 h 6858000"/>
              <a:gd name="connsiteX4030" fmla="*/ 1491621 w 6530564"/>
              <a:gd name="connsiteY4030" fmla="*/ 2990414 h 6858000"/>
              <a:gd name="connsiteX4031" fmla="*/ 1490623 w 6530564"/>
              <a:gd name="connsiteY4031" fmla="*/ 2985745 h 6858000"/>
              <a:gd name="connsiteX4032" fmla="*/ 1482279 w 6530564"/>
              <a:gd name="connsiteY4032" fmla="*/ 2992412 h 6858000"/>
              <a:gd name="connsiteX4033" fmla="*/ 1479604 w 6530564"/>
              <a:gd name="connsiteY4033" fmla="*/ 3002751 h 6858000"/>
              <a:gd name="connsiteX4034" fmla="*/ 1480602 w 6530564"/>
              <a:gd name="connsiteY4034" fmla="*/ 3007422 h 6858000"/>
              <a:gd name="connsiteX4035" fmla="*/ 1485271 w 6530564"/>
              <a:gd name="connsiteY4035" fmla="*/ 3006424 h 6858000"/>
              <a:gd name="connsiteX4036" fmla="*/ 1475889 w 6530564"/>
              <a:gd name="connsiteY4036" fmla="*/ 3076809 h 6858000"/>
              <a:gd name="connsiteX4037" fmla="*/ 1472215 w 6530564"/>
              <a:gd name="connsiteY4037" fmla="*/ 3082477 h 6858000"/>
              <a:gd name="connsiteX4038" fmla="*/ 1469540 w 6530564"/>
              <a:gd name="connsiteY4038" fmla="*/ 3092817 h 6858000"/>
              <a:gd name="connsiteX4039" fmla="*/ 1474211 w 6530564"/>
              <a:gd name="connsiteY4039" fmla="*/ 3091818 h 6858000"/>
              <a:gd name="connsiteX4040" fmla="*/ 1466185 w 6530564"/>
              <a:gd name="connsiteY4040" fmla="*/ 3122840 h 6858000"/>
              <a:gd name="connsiteX4041" fmla="*/ 1463510 w 6530564"/>
              <a:gd name="connsiteY4041" fmla="*/ 3133178 h 6858000"/>
              <a:gd name="connsiteX4042" fmla="*/ 1464509 w 6530564"/>
              <a:gd name="connsiteY4042" fmla="*/ 3137850 h 6858000"/>
              <a:gd name="connsiteX4043" fmla="*/ 1469179 w 6530564"/>
              <a:gd name="connsiteY4043" fmla="*/ 3136851 h 6858000"/>
              <a:gd name="connsiteX4044" fmla="*/ 1458437 w 6530564"/>
              <a:gd name="connsiteY4044" fmla="*/ 3246598 h 6858000"/>
              <a:gd name="connsiteX4045" fmla="*/ 1454763 w 6530564"/>
              <a:gd name="connsiteY4045" fmla="*/ 3252269 h 6858000"/>
              <a:gd name="connsiteX4046" fmla="*/ 1455762 w 6530564"/>
              <a:gd name="connsiteY4046" fmla="*/ 3256940 h 6858000"/>
              <a:gd name="connsiteX4047" fmla="*/ 1456759 w 6530564"/>
              <a:gd name="connsiteY4047" fmla="*/ 3261610 h 6858000"/>
              <a:gd name="connsiteX4048" fmla="*/ 1452407 w 6530564"/>
              <a:gd name="connsiteY4048" fmla="*/ 3286961 h 6858000"/>
              <a:gd name="connsiteX4049" fmla="*/ 1448735 w 6530564"/>
              <a:gd name="connsiteY4049" fmla="*/ 3292631 h 6858000"/>
              <a:gd name="connsiteX4050" fmla="*/ 1450729 w 6530564"/>
              <a:gd name="connsiteY4050" fmla="*/ 3301973 h 6858000"/>
              <a:gd name="connsiteX4051" fmla="*/ 1451728 w 6530564"/>
              <a:gd name="connsiteY4051" fmla="*/ 3306644 h 6858000"/>
              <a:gd name="connsiteX4052" fmla="*/ 1448054 w 6530564"/>
              <a:gd name="connsiteY4052" fmla="*/ 3312312 h 6858000"/>
              <a:gd name="connsiteX4053" fmla="*/ 1449053 w 6530564"/>
              <a:gd name="connsiteY4053" fmla="*/ 3316984 h 6858000"/>
              <a:gd name="connsiteX4054" fmla="*/ 1455040 w 6530564"/>
              <a:gd name="connsiteY4054" fmla="*/ 3345009 h 6858000"/>
              <a:gd name="connsiteX4055" fmla="*/ 1451367 w 6530564"/>
              <a:gd name="connsiteY4055" fmla="*/ 3350678 h 6858000"/>
              <a:gd name="connsiteX4056" fmla="*/ 1452366 w 6530564"/>
              <a:gd name="connsiteY4056" fmla="*/ 3355351 h 6858000"/>
              <a:gd name="connsiteX4057" fmla="*/ 1450688 w 6530564"/>
              <a:gd name="connsiteY4057" fmla="*/ 3370360 h 6858000"/>
              <a:gd name="connsiteX4058" fmla="*/ 1451686 w 6530564"/>
              <a:gd name="connsiteY4058" fmla="*/ 3375030 h 6858000"/>
              <a:gd name="connsiteX4059" fmla="*/ 1445656 w 6530564"/>
              <a:gd name="connsiteY4059" fmla="*/ 3415393 h 6858000"/>
              <a:gd name="connsiteX4060" fmla="*/ 1446653 w 6530564"/>
              <a:gd name="connsiteY4060" fmla="*/ 3420063 h 6858000"/>
              <a:gd name="connsiteX4061" fmla="*/ 1441983 w 6530564"/>
              <a:gd name="connsiteY4061" fmla="*/ 3421062 h 6858000"/>
              <a:gd name="connsiteX4062" fmla="*/ 1442981 w 6530564"/>
              <a:gd name="connsiteY4062" fmla="*/ 3425733 h 6858000"/>
              <a:gd name="connsiteX4063" fmla="*/ 1443979 w 6530564"/>
              <a:gd name="connsiteY4063" fmla="*/ 3430404 h 6858000"/>
              <a:gd name="connsiteX4064" fmla="*/ 1448650 w 6530564"/>
              <a:gd name="connsiteY4064" fmla="*/ 3429407 h 6858000"/>
              <a:gd name="connsiteX4065" fmla="*/ 1446973 w 6530564"/>
              <a:gd name="connsiteY4065" fmla="*/ 3444417 h 6858000"/>
              <a:gd name="connsiteX4066" fmla="*/ 1445976 w 6530564"/>
              <a:gd name="connsiteY4066" fmla="*/ 3439745 h 6858000"/>
              <a:gd name="connsiteX4067" fmla="*/ 1445295 w 6530564"/>
              <a:gd name="connsiteY4067" fmla="*/ 3459428 h 6858000"/>
              <a:gd name="connsiteX4068" fmla="*/ 1448290 w 6530564"/>
              <a:gd name="connsiteY4068" fmla="*/ 3473441 h 6858000"/>
              <a:gd name="connsiteX4069" fmla="*/ 1444616 w 6530564"/>
              <a:gd name="connsiteY4069" fmla="*/ 3479111 h 6858000"/>
              <a:gd name="connsiteX4070" fmla="*/ 1445615 w 6530564"/>
              <a:gd name="connsiteY4070" fmla="*/ 3483781 h 6858000"/>
              <a:gd name="connsiteX4071" fmla="*/ 1441943 w 6530564"/>
              <a:gd name="connsiteY4071" fmla="*/ 3489449 h 6858000"/>
              <a:gd name="connsiteX4072" fmla="*/ 1442939 w 6530564"/>
              <a:gd name="connsiteY4072" fmla="*/ 3494121 h 6858000"/>
              <a:gd name="connsiteX4073" fmla="*/ 1447611 w 6530564"/>
              <a:gd name="connsiteY4073" fmla="*/ 3493123 h 6858000"/>
              <a:gd name="connsiteX4074" fmla="*/ 1456592 w 6530564"/>
              <a:gd name="connsiteY4074" fmla="*/ 3535162 h 6858000"/>
              <a:gd name="connsiteX4075" fmla="*/ 1450922 w 6530564"/>
              <a:gd name="connsiteY4075" fmla="*/ 3531488 h 6858000"/>
              <a:gd name="connsiteX4076" fmla="*/ 1446252 w 6530564"/>
              <a:gd name="connsiteY4076" fmla="*/ 3532487 h 6858000"/>
              <a:gd name="connsiteX4077" fmla="*/ 1448249 w 6530564"/>
              <a:gd name="connsiteY4077" fmla="*/ 3541828 h 6858000"/>
              <a:gd name="connsiteX4078" fmla="*/ 1449247 w 6530564"/>
              <a:gd name="connsiteY4078" fmla="*/ 3546500 h 6858000"/>
              <a:gd name="connsiteX4079" fmla="*/ 1449883 w 6530564"/>
              <a:gd name="connsiteY4079" fmla="*/ 3595205 h 6858000"/>
              <a:gd name="connsiteX4080" fmla="*/ 1454554 w 6530564"/>
              <a:gd name="connsiteY4080" fmla="*/ 3594207 h 6858000"/>
              <a:gd name="connsiteX4081" fmla="*/ 1450880 w 6530564"/>
              <a:gd name="connsiteY4081" fmla="*/ 3599876 h 6858000"/>
              <a:gd name="connsiteX4082" fmla="*/ 1451878 w 6530564"/>
              <a:gd name="connsiteY4082" fmla="*/ 3604549 h 6858000"/>
              <a:gd name="connsiteX4083" fmla="*/ 1457866 w 6530564"/>
              <a:gd name="connsiteY4083" fmla="*/ 3632574 h 6858000"/>
              <a:gd name="connsiteX4084" fmla="*/ 1461993 w 6530564"/>
              <a:gd name="connsiteY4084" fmla="*/ 3635813 h 6858000"/>
              <a:gd name="connsiteX4085" fmla="*/ 1465432 w 6530564"/>
              <a:gd name="connsiteY4085" fmla="*/ 3645315 h 6858000"/>
              <a:gd name="connsiteX4086" fmla="*/ 1464828 w 6530564"/>
              <a:gd name="connsiteY4086" fmla="*/ 3645610 h 6858000"/>
              <a:gd name="connsiteX4087" fmla="*/ 1458859 w 6530564"/>
              <a:gd name="connsiteY4087" fmla="*/ 3645794 h 6858000"/>
              <a:gd name="connsiteX4088" fmla="*/ 1457188 w 6530564"/>
              <a:gd name="connsiteY4088" fmla="*/ 3652257 h 6858000"/>
              <a:gd name="connsiteX4089" fmla="*/ 1464365 w 6530564"/>
              <a:gd name="connsiteY4089" fmla="*/ 3645838 h 6858000"/>
              <a:gd name="connsiteX4090" fmla="*/ 1464828 w 6530564"/>
              <a:gd name="connsiteY4090" fmla="*/ 3645610 h 6858000"/>
              <a:gd name="connsiteX4091" fmla="*/ 1465530 w 6530564"/>
              <a:gd name="connsiteY4091" fmla="*/ 3645589 h 6858000"/>
              <a:gd name="connsiteX4092" fmla="*/ 1465432 w 6530564"/>
              <a:gd name="connsiteY4092" fmla="*/ 3645315 h 6858000"/>
              <a:gd name="connsiteX4093" fmla="*/ 1466575 w 6530564"/>
              <a:gd name="connsiteY4093" fmla="*/ 3644755 h 6858000"/>
              <a:gd name="connsiteX4094" fmla="*/ 1467526 w 6530564"/>
              <a:gd name="connsiteY4094" fmla="*/ 3654930 h 6858000"/>
              <a:gd name="connsiteX4095" fmla="*/ 1463852 w 6530564"/>
              <a:gd name="connsiteY4095" fmla="*/ 3660600 h 6858000"/>
              <a:gd name="connsiteX4096" fmla="*/ 1464851 w 6530564"/>
              <a:gd name="connsiteY4096" fmla="*/ 3665270 h 6858000"/>
              <a:gd name="connsiteX4097" fmla="*/ 1461179 w 6530564"/>
              <a:gd name="connsiteY4097" fmla="*/ 3670939 h 6858000"/>
              <a:gd name="connsiteX4098" fmla="*/ 1462178 w 6530564"/>
              <a:gd name="connsiteY4098" fmla="*/ 3675610 h 6858000"/>
              <a:gd name="connsiteX4099" fmla="*/ 1464173 w 6530564"/>
              <a:gd name="connsiteY4099" fmla="*/ 3684953 h 6858000"/>
              <a:gd name="connsiteX4100" fmla="*/ 1466168 w 6530564"/>
              <a:gd name="connsiteY4100" fmla="*/ 3694296 h 6858000"/>
              <a:gd name="connsiteX4101" fmla="*/ 1463494 w 6530564"/>
              <a:gd name="connsiteY4101" fmla="*/ 3704634 h 6858000"/>
              <a:gd name="connsiteX4102" fmla="*/ 1460818 w 6530564"/>
              <a:gd name="connsiteY4102" fmla="*/ 3714976 h 6858000"/>
              <a:gd name="connsiteX4103" fmla="*/ 1461815 w 6530564"/>
              <a:gd name="connsiteY4103" fmla="*/ 3719645 h 6858000"/>
              <a:gd name="connsiteX4104" fmla="*/ 1462814 w 6530564"/>
              <a:gd name="connsiteY4104" fmla="*/ 3724317 h 6858000"/>
              <a:gd name="connsiteX4105" fmla="*/ 1458143 w 6530564"/>
              <a:gd name="connsiteY4105" fmla="*/ 3725314 h 6858000"/>
              <a:gd name="connsiteX4106" fmla="*/ 1454470 w 6530564"/>
              <a:gd name="connsiteY4106" fmla="*/ 3730983 h 6858000"/>
              <a:gd name="connsiteX4107" fmla="*/ 1455467 w 6530564"/>
              <a:gd name="connsiteY4107" fmla="*/ 3735654 h 6858000"/>
              <a:gd name="connsiteX4108" fmla="*/ 1461137 w 6530564"/>
              <a:gd name="connsiteY4108" fmla="*/ 3739328 h 6858000"/>
              <a:gd name="connsiteX4109" fmla="*/ 1462135 w 6530564"/>
              <a:gd name="connsiteY4109" fmla="*/ 3743998 h 6858000"/>
              <a:gd name="connsiteX4110" fmla="*/ 1463132 w 6530564"/>
              <a:gd name="connsiteY4110" fmla="*/ 3748671 h 6858000"/>
              <a:gd name="connsiteX4111" fmla="*/ 1466126 w 6530564"/>
              <a:gd name="connsiteY4111" fmla="*/ 3762683 h 6858000"/>
              <a:gd name="connsiteX4112" fmla="*/ 1464449 w 6530564"/>
              <a:gd name="connsiteY4112" fmla="*/ 3777695 h 6858000"/>
              <a:gd name="connsiteX4113" fmla="*/ 1465447 w 6530564"/>
              <a:gd name="connsiteY4113" fmla="*/ 3782365 h 6858000"/>
              <a:gd name="connsiteX4114" fmla="*/ 1467443 w 6530564"/>
              <a:gd name="connsiteY4114" fmla="*/ 3791707 h 6858000"/>
              <a:gd name="connsiteX4115" fmla="*/ 1472113 w 6530564"/>
              <a:gd name="connsiteY4115" fmla="*/ 3790710 h 6858000"/>
              <a:gd name="connsiteX4116" fmla="*/ 1468442 w 6530564"/>
              <a:gd name="connsiteY4116" fmla="*/ 3796379 h 6858000"/>
              <a:gd name="connsiteX4117" fmla="*/ 1470437 w 6530564"/>
              <a:gd name="connsiteY4117" fmla="*/ 3805720 h 6858000"/>
              <a:gd name="connsiteX4118" fmla="*/ 1479418 w 6530564"/>
              <a:gd name="connsiteY4118" fmla="*/ 3847759 h 6858000"/>
              <a:gd name="connsiteX4119" fmla="*/ 1475745 w 6530564"/>
              <a:gd name="connsiteY4119" fmla="*/ 3853428 h 6858000"/>
              <a:gd name="connsiteX4120" fmla="*/ 1476743 w 6530564"/>
              <a:gd name="connsiteY4120" fmla="*/ 3858097 h 6858000"/>
              <a:gd name="connsiteX4121" fmla="*/ 1481415 w 6530564"/>
              <a:gd name="connsiteY4121" fmla="*/ 3857100 h 6858000"/>
              <a:gd name="connsiteX4122" fmla="*/ 1481734 w 6530564"/>
              <a:gd name="connsiteY4122" fmla="*/ 3881454 h 6858000"/>
              <a:gd name="connsiteX4123" fmla="*/ 1482731 w 6530564"/>
              <a:gd name="connsiteY4123" fmla="*/ 3886125 h 6858000"/>
              <a:gd name="connsiteX4124" fmla="*/ 1488400 w 6530564"/>
              <a:gd name="connsiteY4124" fmla="*/ 3889796 h 6858000"/>
              <a:gd name="connsiteX4125" fmla="*/ 1490714 w 6530564"/>
              <a:gd name="connsiteY4125" fmla="*/ 3923492 h 6858000"/>
              <a:gd name="connsiteX4126" fmla="*/ 1495385 w 6530564"/>
              <a:gd name="connsiteY4126" fmla="*/ 3922494 h 6858000"/>
              <a:gd name="connsiteX4127" fmla="*/ 1499376 w 6530564"/>
              <a:gd name="connsiteY4127" fmla="*/ 3941178 h 6858000"/>
              <a:gd name="connsiteX4128" fmla="*/ 1495705 w 6530564"/>
              <a:gd name="connsiteY4128" fmla="*/ 3946848 h 6858000"/>
              <a:gd name="connsiteX4129" fmla="*/ 1485365 w 6530564"/>
              <a:gd name="connsiteY4129" fmla="*/ 3944173 h 6858000"/>
              <a:gd name="connsiteX4130" fmla="*/ 1498697 w 6530564"/>
              <a:gd name="connsiteY4130" fmla="*/ 3960861 h 6858000"/>
              <a:gd name="connsiteX4131" fmla="*/ 1519336 w 6530564"/>
              <a:gd name="connsiteY4131" fmla="*/ 4034599 h 6858000"/>
              <a:gd name="connsiteX4132" fmla="*/ 1514664 w 6530564"/>
              <a:gd name="connsiteY4132" fmla="*/ 4035598 h 6858000"/>
              <a:gd name="connsiteX4133" fmla="*/ 1516661 w 6530564"/>
              <a:gd name="connsiteY4133" fmla="*/ 4044938 h 6858000"/>
              <a:gd name="connsiteX4134" fmla="*/ 1528636 w 6530564"/>
              <a:gd name="connsiteY4134" fmla="*/ 4100992 h 6858000"/>
              <a:gd name="connsiteX4135" fmla="*/ 1529635 w 6530564"/>
              <a:gd name="connsiteY4135" fmla="*/ 4105662 h 6858000"/>
              <a:gd name="connsiteX4136" fmla="*/ 1530632 w 6530564"/>
              <a:gd name="connsiteY4136" fmla="*/ 4110333 h 6858000"/>
              <a:gd name="connsiteX4137" fmla="*/ 1543966 w 6530564"/>
              <a:gd name="connsiteY4137" fmla="*/ 4127021 h 6858000"/>
              <a:gd name="connsiteX4138" fmla="*/ 1541290 w 6530564"/>
              <a:gd name="connsiteY4138" fmla="*/ 4137361 h 6858000"/>
              <a:gd name="connsiteX4139" fmla="*/ 1542289 w 6530564"/>
              <a:gd name="connsiteY4139" fmla="*/ 4142032 h 6858000"/>
              <a:gd name="connsiteX4140" fmla="*/ 1543286 w 6530564"/>
              <a:gd name="connsiteY4140" fmla="*/ 4146702 h 6858000"/>
              <a:gd name="connsiteX4141" fmla="*/ 1544284 w 6530564"/>
              <a:gd name="connsiteY4141" fmla="*/ 4151374 h 6858000"/>
              <a:gd name="connsiteX4142" fmla="*/ 1538933 w 6530564"/>
              <a:gd name="connsiteY4142" fmla="*/ 4172054 h 6858000"/>
              <a:gd name="connsiteX4143" fmla="*/ 1550590 w 6530564"/>
              <a:gd name="connsiteY4143" fmla="*/ 4203753 h 6858000"/>
              <a:gd name="connsiteX4144" fmla="*/ 1569592 w 6530564"/>
              <a:gd name="connsiteY4144" fmla="*/ 4224113 h 6858000"/>
              <a:gd name="connsiteX4145" fmla="*/ 1565241 w 6530564"/>
              <a:gd name="connsiteY4145" fmla="*/ 4249466 h 6858000"/>
              <a:gd name="connsiteX4146" fmla="*/ 1574902 w 6530564"/>
              <a:gd name="connsiteY4146" fmla="*/ 4271822 h 6858000"/>
              <a:gd name="connsiteX4147" fmla="*/ 1587238 w 6530564"/>
              <a:gd name="connsiteY4147" fmla="*/ 4283840 h 6858000"/>
              <a:gd name="connsiteX4148" fmla="*/ 1604882 w 6530564"/>
              <a:gd name="connsiteY4148" fmla="*/ 4343564 h 6858000"/>
              <a:gd name="connsiteX4149" fmla="*/ 1595539 w 6530564"/>
              <a:gd name="connsiteY4149" fmla="*/ 4345560 h 6858000"/>
              <a:gd name="connsiteX4150" fmla="*/ 1607875 w 6530564"/>
              <a:gd name="connsiteY4150" fmla="*/ 4357577 h 6858000"/>
              <a:gd name="connsiteX4151" fmla="*/ 1607196 w 6530564"/>
              <a:gd name="connsiteY4151" fmla="*/ 4377259 h 6858000"/>
              <a:gd name="connsiteX4152" fmla="*/ 1622525 w 6530564"/>
              <a:gd name="connsiteY4152" fmla="*/ 4403290 h 6858000"/>
              <a:gd name="connsiteX4153" fmla="*/ 1618736 w 6530564"/>
              <a:gd name="connsiteY4153" fmla="*/ 4400103 h 6858000"/>
              <a:gd name="connsiteX4154" fmla="*/ 1614862 w 6530564"/>
              <a:gd name="connsiteY4154" fmla="*/ 4390275 h 6858000"/>
              <a:gd name="connsiteX4155" fmla="*/ 1617316 w 6530564"/>
              <a:gd name="connsiteY4155" fmla="*/ 4398908 h 6858000"/>
              <a:gd name="connsiteX4156" fmla="*/ 1618736 w 6530564"/>
              <a:gd name="connsiteY4156" fmla="*/ 4400103 h 6858000"/>
              <a:gd name="connsiteX4157" fmla="*/ 1625519 w 6530564"/>
              <a:gd name="connsiteY4157" fmla="*/ 4417302 h 6858000"/>
              <a:gd name="connsiteX4158" fmla="*/ 1611506 w 6530564"/>
              <a:gd name="connsiteY4158" fmla="*/ 4420296 h 6858000"/>
              <a:gd name="connsiteX4159" fmla="*/ 1580528 w 6530564"/>
              <a:gd name="connsiteY4159" fmla="*/ 4343884 h 6858000"/>
              <a:gd name="connsiteX4160" fmla="*/ 1553861 w 6530564"/>
              <a:gd name="connsiteY4160" fmla="*/ 4310507 h 6858000"/>
              <a:gd name="connsiteX4161" fmla="*/ 1544200 w 6530564"/>
              <a:gd name="connsiteY4161" fmla="*/ 4288151 h 6858000"/>
              <a:gd name="connsiteX4162" fmla="*/ 1540208 w 6530564"/>
              <a:gd name="connsiteY4162" fmla="*/ 4269467 h 6858000"/>
              <a:gd name="connsiteX4163" fmla="*/ 1526874 w 6530564"/>
              <a:gd name="connsiteY4163" fmla="*/ 4252779 h 6858000"/>
              <a:gd name="connsiteX4164" fmla="*/ 1519888 w 6530564"/>
              <a:gd name="connsiteY4164" fmla="*/ 4220081 h 6858000"/>
              <a:gd name="connsiteX4165" fmla="*/ 1521566 w 6530564"/>
              <a:gd name="connsiteY4165" fmla="*/ 4205070 h 6858000"/>
              <a:gd name="connsiteX4166" fmla="*/ 1518573 w 6530564"/>
              <a:gd name="connsiteY4166" fmla="*/ 4191057 h 6858000"/>
              <a:gd name="connsiteX4167" fmla="*/ 1517576 w 6530564"/>
              <a:gd name="connsiteY4167" fmla="*/ 4186384 h 6858000"/>
              <a:gd name="connsiteX4168" fmla="*/ 1516577 w 6530564"/>
              <a:gd name="connsiteY4168" fmla="*/ 4181714 h 6858000"/>
              <a:gd name="connsiteX4169" fmla="*/ 1522245 w 6530564"/>
              <a:gd name="connsiteY4169" fmla="*/ 4185387 h 6858000"/>
              <a:gd name="connsiteX4170" fmla="*/ 1513583 w 6530564"/>
              <a:gd name="connsiteY4170" fmla="*/ 4167702 h 6858000"/>
              <a:gd name="connsiteX4171" fmla="*/ 1517256 w 6530564"/>
              <a:gd name="connsiteY4171" fmla="*/ 4162033 h 6858000"/>
              <a:gd name="connsiteX4172" fmla="*/ 1516257 w 6530564"/>
              <a:gd name="connsiteY4172" fmla="*/ 4157362 h 6858000"/>
              <a:gd name="connsiteX4173" fmla="*/ 1515260 w 6530564"/>
              <a:gd name="connsiteY4173" fmla="*/ 4152691 h 6858000"/>
              <a:gd name="connsiteX4174" fmla="*/ 1509591 w 6530564"/>
              <a:gd name="connsiteY4174" fmla="*/ 4149018 h 6858000"/>
              <a:gd name="connsiteX4175" fmla="*/ 1503605 w 6530564"/>
              <a:gd name="connsiteY4175" fmla="*/ 4120992 h 6858000"/>
              <a:gd name="connsiteX4176" fmla="*/ 1497934 w 6530564"/>
              <a:gd name="connsiteY4176" fmla="*/ 4117319 h 6858000"/>
              <a:gd name="connsiteX4177" fmla="*/ 1491948 w 6530564"/>
              <a:gd name="connsiteY4177" fmla="*/ 4089292 h 6858000"/>
              <a:gd name="connsiteX4178" fmla="*/ 1490948 w 6530564"/>
              <a:gd name="connsiteY4178" fmla="*/ 4084621 h 6858000"/>
              <a:gd name="connsiteX4179" fmla="*/ 1489951 w 6530564"/>
              <a:gd name="connsiteY4179" fmla="*/ 4079950 h 6858000"/>
              <a:gd name="connsiteX4180" fmla="*/ 1486277 w 6530564"/>
              <a:gd name="connsiteY4180" fmla="*/ 4085620 h 6858000"/>
              <a:gd name="connsiteX4181" fmla="*/ 1475301 w 6530564"/>
              <a:gd name="connsiteY4181" fmla="*/ 4034238 h 6858000"/>
              <a:gd name="connsiteX4182" fmla="*/ 1478294 w 6530564"/>
              <a:gd name="connsiteY4182" fmla="*/ 4048252 h 6858000"/>
              <a:gd name="connsiteX4183" fmla="*/ 1470629 w 6530564"/>
              <a:gd name="connsiteY4183" fmla="*/ 4035237 h 6858000"/>
              <a:gd name="connsiteX4184" fmla="*/ 1473623 w 6530564"/>
              <a:gd name="connsiteY4184" fmla="*/ 4049251 h 6858000"/>
              <a:gd name="connsiteX4185" fmla="*/ 1467954 w 6530564"/>
              <a:gd name="connsiteY4185" fmla="*/ 4045576 h 6858000"/>
              <a:gd name="connsiteX4186" fmla="*/ 1469951 w 6530564"/>
              <a:gd name="connsiteY4186" fmla="*/ 4054918 h 6858000"/>
              <a:gd name="connsiteX4187" fmla="*/ 1470949 w 6530564"/>
              <a:gd name="connsiteY4187" fmla="*/ 4059589 h 6858000"/>
              <a:gd name="connsiteX4188" fmla="*/ 1463242 w 6530564"/>
              <a:gd name="connsiteY4188" fmla="*/ 4114962 h 6858000"/>
              <a:gd name="connsiteX4189" fmla="*/ 1465238 w 6530564"/>
              <a:gd name="connsiteY4189" fmla="*/ 4124305 h 6858000"/>
              <a:gd name="connsiteX4190" fmla="*/ 1454896 w 6530564"/>
              <a:gd name="connsiteY4190" fmla="*/ 4121629 h 6858000"/>
              <a:gd name="connsiteX4191" fmla="*/ 1452901 w 6530564"/>
              <a:gd name="connsiteY4191" fmla="*/ 4112288 h 6858000"/>
              <a:gd name="connsiteX4192" fmla="*/ 1448230 w 6530564"/>
              <a:gd name="connsiteY4192" fmla="*/ 4113286 h 6858000"/>
              <a:gd name="connsiteX4193" fmla="*/ 1449228 w 6530564"/>
              <a:gd name="connsiteY4193" fmla="*/ 4117957 h 6858000"/>
              <a:gd name="connsiteX4194" fmla="*/ 1426595 w 6530564"/>
              <a:gd name="connsiteY4194" fmla="*/ 4034876 h 6858000"/>
              <a:gd name="connsiteX4195" fmla="*/ 1432264 w 6530564"/>
              <a:gd name="connsiteY4195" fmla="*/ 4038549 h 6858000"/>
              <a:gd name="connsiteX4196" fmla="*/ 1435937 w 6530564"/>
              <a:gd name="connsiteY4196" fmla="*/ 4032880 h 6858000"/>
              <a:gd name="connsiteX4197" fmla="*/ 1437931 w 6530564"/>
              <a:gd name="connsiteY4197" fmla="*/ 4042221 h 6858000"/>
              <a:gd name="connsiteX4198" fmla="*/ 1426954 w 6530564"/>
              <a:gd name="connsiteY4198" fmla="*/ 3990842 h 6858000"/>
              <a:gd name="connsiteX4199" fmla="*/ 1431626 w 6530564"/>
              <a:gd name="connsiteY4199" fmla="*/ 3989844 h 6858000"/>
              <a:gd name="connsiteX4200" fmla="*/ 1430629 w 6530564"/>
              <a:gd name="connsiteY4200" fmla="*/ 3985172 h 6858000"/>
              <a:gd name="connsiteX4201" fmla="*/ 1428631 w 6530564"/>
              <a:gd name="connsiteY4201" fmla="*/ 3975830 h 6858000"/>
              <a:gd name="connsiteX4202" fmla="*/ 1421646 w 6530564"/>
              <a:gd name="connsiteY4202" fmla="*/ 3943133 h 6858000"/>
              <a:gd name="connsiteX4203" fmla="*/ 1420648 w 6530564"/>
              <a:gd name="connsiteY4203" fmla="*/ 3938462 h 6858000"/>
              <a:gd name="connsiteX4204" fmla="*/ 1419652 w 6530564"/>
              <a:gd name="connsiteY4204" fmla="*/ 3933790 h 6858000"/>
              <a:gd name="connsiteX4205" fmla="*/ 1405000 w 6530564"/>
              <a:gd name="connsiteY4205" fmla="*/ 3888080 h 6858000"/>
              <a:gd name="connsiteX4206" fmla="*/ 1404002 w 6530564"/>
              <a:gd name="connsiteY4206" fmla="*/ 3883408 h 6858000"/>
              <a:gd name="connsiteX4207" fmla="*/ 1403004 w 6530564"/>
              <a:gd name="connsiteY4207" fmla="*/ 3878736 h 6858000"/>
              <a:gd name="connsiteX4208" fmla="*/ 1401007 w 6530564"/>
              <a:gd name="connsiteY4208" fmla="*/ 3869395 h 6858000"/>
              <a:gd name="connsiteX4209" fmla="*/ 1398335 w 6530564"/>
              <a:gd name="connsiteY4209" fmla="*/ 3879735 h 6858000"/>
              <a:gd name="connsiteX4210" fmla="*/ 1394660 w 6530564"/>
              <a:gd name="connsiteY4210" fmla="*/ 3885404 h 6858000"/>
              <a:gd name="connsiteX4211" fmla="*/ 1390668 w 6530564"/>
              <a:gd name="connsiteY4211" fmla="*/ 3866720 h 6858000"/>
              <a:gd name="connsiteX4212" fmla="*/ 1395340 w 6530564"/>
              <a:gd name="connsiteY4212" fmla="*/ 3865721 h 6858000"/>
              <a:gd name="connsiteX4213" fmla="*/ 1394342 w 6530564"/>
              <a:gd name="connsiteY4213" fmla="*/ 3861051 h 6858000"/>
              <a:gd name="connsiteX4214" fmla="*/ 1393344 w 6530564"/>
              <a:gd name="connsiteY4214" fmla="*/ 3856381 h 6858000"/>
              <a:gd name="connsiteX4215" fmla="*/ 1388672 w 6530564"/>
              <a:gd name="connsiteY4215" fmla="*/ 3857379 h 6858000"/>
              <a:gd name="connsiteX4216" fmla="*/ 1393024 w 6530564"/>
              <a:gd name="connsiteY4216" fmla="*/ 3832027 h 6858000"/>
              <a:gd name="connsiteX4217" fmla="*/ 1380689 w 6530564"/>
              <a:gd name="connsiteY4217" fmla="*/ 3820009 h 6858000"/>
              <a:gd name="connsiteX4218" fmla="*/ 1383004 w 6530564"/>
              <a:gd name="connsiteY4218" fmla="*/ 3853705 h 6858000"/>
              <a:gd name="connsiteX4219" fmla="*/ 1388672 w 6530564"/>
              <a:gd name="connsiteY4219" fmla="*/ 3857379 h 6858000"/>
              <a:gd name="connsiteX4220" fmla="*/ 1384002 w 6530564"/>
              <a:gd name="connsiteY4220" fmla="*/ 3858376 h 6858000"/>
              <a:gd name="connsiteX4221" fmla="*/ 1385000 w 6530564"/>
              <a:gd name="connsiteY4221" fmla="*/ 3863047 h 6858000"/>
              <a:gd name="connsiteX4222" fmla="*/ 1385998 w 6530564"/>
              <a:gd name="connsiteY4222" fmla="*/ 3867719 h 6858000"/>
              <a:gd name="connsiteX4223" fmla="*/ 1390668 w 6530564"/>
              <a:gd name="connsiteY4223" fmla="*/ 3866720 h 6858000"/>
              <a:gd name="connsiteX4224" fmla="*/ 1393163 w 6530564"/>
              <a:gd name="connsiteY4224" fmla="*/ 3878397 h 6858000"/>
              <a:gd name="connsiteX4225" fmla="*/ 1394660 w 6530564"/>
              <a:gd name="connsiteY4225" fmla="*/ 3885404 h 6858000"/>
              <a:gd name="connsiteX4226" fmla="*/ 1395658 w 6530564"/>
              <a:gd name="connsiteY4226" fmla="*/ 3890075 h 6858000"/>
              <a:gd name="connsiteX4227" fmla="*/ 1390987 w 6530564"/>
              <a:gd name="connsiteY4227" fmla="*/ 3891074 h 6858000"/>
              <a:gd name="connsiteX4228" fmla="*/ 1391984 w 6530564"/>
              <a:gd name="connsiteY4228" fmla="*/ 3895744 h 6858000"/>
              <a:gd name="connsiteX4229" fmla="*/ 1392983 w 6530564"/>
              <a:gd name="connsiteY4229" fmla="*/ 3900415 h 6858000"/>
              <a:gd name="connsiteX4230" fmla="*/ 1420606 w 6530564"/>
              <a:gd name="connsiteY4230" fmla="*/ 4006850 h 6858000"/>
              <a:gd name="connsiteX4231" fmla="*/ 1415936 w 6530564"/>
              <a:gd name="connsiteY4231" fmla="*/ 4007847 h 6858000"/>
              <a:gd name="connsiteX4232" fmla="*/ 1417931 w 6530564"/>
              <a:gd name="connsiteY4232" fmla="*/ 4017190 h 6858000"/>
              <a:gd name="connsiteX4233" fmla="*/ 1421923 w 6530564"/>
              <a:gd name="connsiteY4233" fmla="*/ 4035875 h 6858000"/>
              <a:gd name="connsiteX4234" fmla="*/ 1437890 w 6530564"/>
              <a:gd name="connsiteY4234" fmla="*/ 4110609 h 6858000"/>
              <a:gd name="connsiteX4235" fmla="*/ 1458528 w 6530564"/>
              <a:gd name="connsiteY4235" fmla="*/ 4184349 h 6858000"/>
              <a:gd name="connsiteX4236" fmla="*/ 1462839 w 6530564"/>
              <a:gd name="connsiteY4236" fmla="*/ 4227385 h 6858000"/>
              <a:gd name="connsiteX4237" fmla="*/ 1456490 w 6530564"/>
              <a:gd name="connsiteY4237" fmla="*/ 4243395 h 6858000"/>
              <a:gd name="connsiteX4238" fmla="*/ 1468105 w 6530564"/>
              <a:gd name="connsiteY4238" fmla="*/ 4343482 h 6858000"/>
              <a:gd name="connsiteX4239" fmla="*/ 1461439 w 6530564"/>
              <a:gd name="connsiteY4239" fmla="*/ 4335137 h 6858000"/>
              <a:gd name="connsiteX4240" fmla="*/ 1454730 w 6530564"/>
              <a:gd name="connsiteY4240" fmla="*/ 4395182 h 6858000"/>
              <a:gd name="connsiteX4241" fmla="*/ 1448063 w 6530564"/>
              <a:gd name="connsiteY4241" fmla="*/ 4386836 h 6858000"/>
              <a:gd name="connsiteX4242" fmla="*/ 1450058 w 6530564"/>
              <a:gd name="connsiteY4242" fmla="*/ 4396179 h 6858000"/>
              <a:gd name="connsiteX4243" fmla="*/ 1422075 w 6530564"/>
              <a:gd name="connsiteY4243" fmla="*/ 4333778 h 6858000"/>
              <a:gd name="connsiteX4244" fmla="*/ 1413412 w 6530564"/>
              <a:gd name="connsiteY4244" fmla="*/ 4316093 h 6858000"/>
              <a:gd name="connsiteX4245" fmla="*/ 1412414 w 6530564"/>
              <a:gd name="connsiteY4245" fmla="*/ 4311422 h 6858000"/>
              <a:gd name="connsiteX4246" fmla="*/ 1407741 w 6530564"/>
              <a:gd name="connsiteY4246" fmla="*/ 4312421 h 6858000"/>
              <a:gd name="connsiteX4247" fmla="*/ 1402752 w 6530564"/>
              <a:gd name="connsiteY4247" fmla="*/ 4289064 h 6858000"/>
              <a:gd name="connsiteX4248" fmla="*/ 1393410 w 6530564"/>
              <a:gd name="connsiteY4248" fmla="*/ 4291060 h 6858000"/>
              <a:gd name="connsiteX4249" fmla="*/ 1396404 w 6530564"/>
              <a:gd name="connsiteY4249" fmla="*/ 4305073 h 6858000"/>
              <a:gd name="connsiteX4250" fmla="*/ 1407063 w 6530564"/>
              <a:gd name="connsiteY4250" fmla="*/ 4332102 h 6858000"/>
              <a:gd name="connsiteX4251" fmla="*/ 1419993 w 6530564"/>
              <a:gd name="connsiteY4251" fmla="*/ 4461213 h 6858000"/>
              <a:gd name="connsiteX4252" fmla="*/ 1412648 w 6530564"/>
              <a:gd name="connsiteY4252" fmla="*/ 4472550 h 6858000"/>
              <a:gd name="connsiteX4253" fmla="*/ 1404983 w 6530564"/>
              <a:gd name="connsiteY4253" fmla="*/ 4459535 h 6858000"/>
              <a:gd name="connsiteX4254" fmla="*/ 1403985 w 6530564"/>
              <a:gd name="connsiteY4254" fmla="*/ 4454865 h 6858000"/>
              <a:gd name="connsiteX4255" fmla="*/ 1398316 w 6530564"/>
              <a:gd name="connsiteY4255" fmla="*/ 4451189 h 6858000"/>
              <a:gd name="connsiteX4256" fmla="*/ 1399315 w 6530564"/>
              <a:gd name="connsiteY4256" fmla="*/ 4455862 h 6858000"/>
              <a:gd name="connsiteX4257" fmla="*/ 1400312 w 6530564"/>
              <a:gd name="connsiteY4257" fmla="*/ 4460533 h 6858000"/>
              <a:gd name="connsiteX4258" fmla="*/ 1393645 w 6530564"/>
              <a:gd name="connsiteY4258" fmla="*/ 4452188 h 6858000"/>
              <a:gd name="connsiteX4259" fmla="*/ 1388655 w 6530564"/>
              <a:gd name="connsiteY4259" fmla="*/ 4428834 h 6858000"/>
              <a:gd name="connsiteX4260" fmla="*/ 1396421 w 6530564"/>
              <a:gd name="connsiteY4260" fmla="*/ 4442316 h 6858000"/>
              <a:gd name="connsiteX4261" fmla="*/ 1397319 w 6530564"/>
              <a:gd name="connsiteY4261" fmla="*/ 4446519 h 6858000"/>
              <a:gd name="connsiteX4262" fmla="*/ 1398362 w 6530564"/>
              <a:gd name="connsiteY4262" fmla="*/ 4445687 h 6858000"/>
              <a:gd name="connsiteX4263" fmla="*/ 1396421 w 6530564"/>
              <a:gd name="connsiteY4263" fmla="*/ 4442316 h 6858000"/>
              <a:gd name="connsiteX4264" fmla="*/ 1394700 w 6530564"/>
              <a:gd name="connsiteY4264" fmla="*/ 4434259 h 6858000"/>
              <a:gd name="connsiteX4265" fmla="*/ 1394325 w 6530564"/>
              <a:gd name="connsiteY4265" fmla="*/ 4432507 h 6858000"/>
              <a:gd name="connsiteX4266" fmla="*/ 1398995 w 6530564"/>
              <a:gd name="connsiteY4266" fmla="*/ 4431508 h 6858000"/>
              <a:gd name="connsiteX4267" fmla="*/ 1397996 w 6530564"/>
              <a:gd name="connsiteY4267" fmla="*/ 4426838 h 6858000"/>
              <a:gd name="connsiteX4268" fmla="*/ 1397000 w 6530564"/>
              <a:gd name="connsiteY4268" fmla="*/ 4422167 h 6858000"/>
              <a:gd name="connsiteX4269" fmla="*/ 1392329 w 6530564"/>
              <a:gd name="connsiteY4269" fmla="*/ 4423164 h 6858000"/>
              <a:gd name="connsiteX4270" fmla="*/ 1385662 w 6530564"/>
              <a:gd name="connsiteY4270" fmla="*/ 4414822 h 6858000"/>
              <a:gd name="connsiteX4271" fmla="*/ 1384664 w 6530564"/>
              <a:gd name="connsiteY4271" fmla="*/ 4410150 h 6858000"/>
              <a:gd name="connsiteX4272" fmla="*/ 1383666 w 6530564"/>
              <a:gd name="connsiteY4272" fmla="*/ 4405478 h 6858000"/>
              <a:gd name="connsiteX4273" fmla="*/ 1378801 w 6530564"/>
              <a:gd name="connsiteY4273" fmla="*/ 4382708 h 6858000"/>
              <a:gd name="connsiteX4274" fmla="*/ 1377677 w 6530564"/>
              <a:gd name="connsiteY4274" fmla="*/ 4377453 h 6858000"/>
              <a:gd name="connsiteX4275" fmla="*/ 1377996 w 6530564"/>
              <a:gd name="connsiteY4275" fmla="*/ 4401807 h 6858000"/>
              <a:gd name="connsiteX4276" fmla="*/ 1364344 w 6530564"/>
              <a:gd name="connsiteY4276" fmla="*/ 4360763 h 6858000"/>
              <a:gd name="connsiteX4277" fmla="*/ 1349899 w 6530564"/>
              <a:gd name="connsiteY4277" fmla="*/ 4354235 h 6858000"/>
              <a:gd name="connsiteX4278" fmla="*/ 1345078 w 6530564"/>
              <a:gd name="connsiteY4278" fmla="*/ 4351907 h 6858000"/>
              <a:gd name="connsiteX4279" fmla="*/ 1348800 w 6530564"/>
              <a:gd name="connsiteY4279" fmla="*/ 4372250 h 6858000"/>
              <a:gd name="connsiteX4280" fmla="*/ 1379072 w 6530564"/>
              <a:gd name="connsiteY4280" fmla="*/ 4419338 h 6858000"/>
              <a:gd name="connsiteX4281" fmla="*/ 1389836 w 6530564"/>
              <a:gd name="connsiteY4281" fmla="*/ 4454318 h 6858000"/>
              <a:gd name="connsiteX4282" fmla="*/ 1411363 w 6530564"/>
              <a:gd name="connsiteY4282" fmla="*/ 4524275 h 6858000"/>
              <a:gd name="connsiteX4283" fmla="*/ 1509583 w 6530564"/>
              <a:gd name="connsiteY4283" fmla="*/ 4667558 h 6858000"/>
              <a:gd name="connsiteX4284" fmla="*/ 1577273 w 6530564"/>
              <a:gd name="connsiteY4284" fmla="*/ 4795718 h 6858000"/>
              <a:gd name="connsiteX4285" fmla="*/ 1579917 w 6530564"/>
              <a:gd name="connsiteY4285" fmla="*/ 4798245 h 6858000"/>
              <a:gd name="connsiteX4286" fmla="*/ 1576604 w 6530564"/>
              <a:gd name="connsiteY4286" fmla="*/ 4759879 h 6858000"/>
              <a:gd name="connsiteX4287" fmla="*/ 1731897 w 6530564"/>
              <a:gd name="connsiteY4287" fmla="*/ 5029523 h 6858000"/>
              <a:gd name="connsiteX4288" fmla="*/ 1728521 w 6530564"/>
              <a:gd name="connsiteY4288" fmla="*/ 5034733 h 6858000"/>
              <a:gd name="connsiteX4289" fmla="*/ 1864742 w 6530564"/>
              <a:gd name="connsiteY4289" fmla="*/ 5210497 h 6858000"/>
              <a:gd name="connsiteX4290" fmla="*/ 1960966 w 6530564"/>
              <a:gd name="connsiteY4290" fmla="*/ 5314141 h 6858000"/>
              <a:gd name="connsiteX4291" fmla="*/ 1964240 w 6530564"/>
              <a:gd name="connsiteY4291" fmla="*/ 5316895 h 6858000"/>
              <a:gd name="connsiteX4292" fmla="*/ 1966833 w 6530564"/>
              <a:gd name="connsiteY4292" fmla="*/ 5320459 h 6858000"/>
              <a:gd name="connsiteX4293" fmla="*/ 2003292 w 6530564"/>
              <a:gd name="connsiteY4293" fmla="*/ 5359731 h 6858000"/>
              <a:gd name="connsiteX4294" fmla="*/ 2005134 w 6530564"/>
              <a:gd name="connsiteY4294" fmla="*/ 5358985 h 6858000"/>
              <a:gd name="connsiteX4295" fmla="*/ 2013584 w 6530564"/>
              <a:gd name="connsiteY4295" fmla="*/ 5364962 h 6858000"/>
              <a:gd name="connsiteX4296" fmla="*/ 2011996 w 6530564"/>
              <a:gd name="connsiteY4296" fmla="*/ 5368965 h 6858000"/>
              <a:gd name="connsiteX4297" fmla="*/ 2012621 w 6530564"/>
              <a:gd name="connsiteY4297" fmla="*/ 5369779 h 6858000"/>
              <a:gd name="connsiteX4298" fmla="*/ 2021956 w 6530564"/>
              <a:gd name="connsiteY4298" fmla="*/ 5379834 h 6858000"/>
              <a:gd name="connsiteX4299" fmla="*/ 2059336 w 6530564"/>
              <a:gd name="connsiteY4299" fmla="*/ 5413704 h 6858000"/>
              <a:gd name="connsiteX4300" fmla="*/ 2059384 w 6530564"/>
              <a:gd name="connsiteY4300" fmla="*/ 5410736 h 6858000"/>
              <a:gd name="connsiteX4301" fmla="*/ 2055262 w 6530564"/>
              <a:gd name="connsiteY4301" fmla="*/ 5400017 h 6858000"/>
              <a:gd name="connsiteX4302" fmla="*/ 2068636 w 6530564"/>
              <a:gd name="connsiteY4302" fmla="*/ 5419749 h 6858000"/>
              <a:gd name="connsiteX4303" fmla="*/ 2074568 w 6530564"/>
              <a:gd name="connsiteY4303" fmla="*/ 5427506 h 6858000"/>
              <a:gd name="connsiteX4304" fmla="*/ 2093075 w 6530564"/>
              <a:gd name="connsiteY4304" fmla="*/ 5444275 h 6858000"/>
              <a:gd name="connsiteX4305" fmla="*/ 2096976 w 6530564"/>
              <a:gd name="connsiteY4305" fmla="*/ 5446663 h 6858000"/>
              <a:gd name="connsiteX4306" fmla="*/ 2101272 w 6530564"/>
              <a:gd name="connsiteY4306" fmla="*/ 5451702 h 6858000"/>
              <a:gd name="connsiteX4307" fmla="*/ 2190614 w 6530564"/>
              <a:gd name="connsiteY4307" fmla="*/ 5532655 h 6858000"/>
              <a:gd name="connsiteX4308" fmla="*/ 2190957 w 6530564"/>
              <a:gd name="connsiteY4308" fmla="*/ 5532205 h 6858000"/>
              <a:gd name="connsiteX4309" fmla="*/ 2192913 w 6530564"/>
              <a:gd name="connsiteY4309" fmla="*/ 5534621 h 6858000"/>
              <a:gd name="connsiteX4310" fmla="*/ 2345065 w 6530564"/>
              <a:gd name="connsiteY4310" fmla="*/ 5651238 h 6858000"/>
              <a:gd name="connsiteX4311" fmla="*/ 2345801 w 6530564"/>
              <a:gd name="connsiteY4311" fmla="*/ 5651144 h 6858000"/>
              <a:gd name="connsiteX4312" fmla="*/ 2353680 w 6530564"/>
              <a:gd name="connsiteY4312" fmla="*/ 5653734 h 6858000"/>
              <a:gd name="connsiteX4313" fmla="*/ 2354677 w 6530564"/>
              <a:gd name="connsiteY4313" fmla="*/ 5658406 h 6858000"/>
              <a:gd name="connsiteX4314" fmla="*/ 2354729 w 6530564"/>
              <a:gd name="connsiteY4314" fmla="*/ 5658644 h 6858000"/>
              <a:gd name="connsiteX4315" fmla="*/ 2365695 w 6530564"/>
              <a:gd name="connsiteY4315" fmla="*/ 5667049 h 6858000"/>
              <a:gd name="connsiteX4316" fmla="*/ 2371685 w 6530564"/>
              <a:gd name="connsiteY4316" fmla="*/ 5669425 h 6858000"/>
              <a:gd name="connsiteX4317" fmla="*/ 2370688 w 6530564"/>
              <a:gd name="connsiteY4317" fmla="*/ 5664753 h 6858000"/>
              <a:gd name="connsiteX4318" fmla="*/ 2369689 w 6530564"/>
              <a:gd name="connsiteY4318" fmla="*/ 5660084 h 6858000"/>
              <a:gd name="connsiteX4319" fmla="*/ 2387695 w 6530564"/>
              <a:gd name="connsiteY4319" fmla="*/ 5675773 h 6858000"/>
              <a:gd name="connsiteX4320" fmla="*/ 2388692 w 6530564"/>
              <a:gd name="connsiteY4320" fmla="*/ 5680444 h 6858000"/>
              <a:gd name="connsiteX4321" fmla="*/ 2394361 w 6530564"/>
              <a:gd name="connsiteY4321" fmla="*/ 5684116 h 6858000"/>
              <a:gd name="connsiteX4322" fmla="*/ 2400030 w 6530564"/>
              <a:gd name="connsiteY4322" fmla="*/ 5687790 h 6858000"/>
              <a:gd name="connsiteX4323" fmla="*/ 2405825 w 6530564"/>
              <a:gd name="connsiteY4323" fmla="*/ 5692047 h 6858000"/>
              <a:gd name="connsiteX4324" fmla="*/ 2409797 w 6530564"/>
              <a:gd name="connsiteY4324" fmla="*/ 5696759 h 6858000"/>
              <a:gd name="connsiteX4325" fmla="*/ 2414794 w 6530564"/>
              <a:gd name="connsiteY4325" fmla="*/ 5700011 h 6858000"/>
              <a:gd name="connsiteX4326" fmla="*/ 2432881 w 6530564"/>
              <a:gd name="connsiteY4326" fmla="*/ 5701530 h 6858000"/>
              <a:gd name="connsiteX4327" fmla="*/ 2441390 w 6530564"/>
              <a:gd name="connsiteY4327" fmla="*/ 5698491 h 6858000"/>
              <a:gd name="connsiteX4328" fmla="*/ 2430801 w 6530564"/>
              <a:gd name="connsiteY4328" fmla="*/ 5694648 h 6858000"/>
              <a:gd name="connsiteX4329" fmla="*/ 2423109 w 6530564"/>
              <a:gd name="connsiteY4329" fmla="*/ 5687744 h 6858000"/>
              <a:gd name="connsiteX4330" fmla="*/ 2429054 w 6530564"/>
              <a:gd name="connsiteY4330" fmla="*/ 5686473 h 6858000"/>
              <a:gd name="connsiteX4331" fmla="*/ 2503749 w 6530564"/>
              <a:gd name="connsiteY4331" fmla="*/ 5738894 h 6858000"/>
              <a:gd name="connsiteX4332" fmla="*/ 2509419 w 6530564"/>
              <a:gd name="connsiteY4332" fmla="*/ 5742568 h 6858000"/>
              <a:gd name="connsiteX4333" fmla="*/ 2500075 w 6530564"/>
              <a:gd name="connsiteY4333" fmla="*/ 5744562 h 6858000"/>
              <a:gd name="connsiteX4334" fmla="*/ 2519077 w 6530564"/>
              <a:gd name="connsiteY4334" fmla="*/ 5764924 h 6858000"/>
              <a:gd name="connsiteX4335" fmla="*/ 2540756 w 6530564"/>
              <a:gd name="connsiteY4335" fmla="*/ 5774946 h 6858000"/>
              <a:gd name="connsiteX4336" fmla="*/ 2545427 w 6530564"/>
              <a:gd name="connsiteY4336" fmla="*/ 5773948 h 6858000"/>
              <a:gd name="connsiteX4337" fmla="*/ 2550097 w 6530564"/>
              <a:gd name="connsiteY4337" fmla="*/ 5772950 h 6858000"/>
              <a:gd name="connsiteX4338" fmla="*/ 2572773 w 6530564"/>
              <a:gd name="connsiteY4338" fmla="*/ 5787641 h 6858000"/>
              <a:gd name="connsiteX4339" fmla="*/ 2582118 w 6530564"/>
              <a:gd name="connsiteY4339" fmla="*/ 5785645 h 6858000"/>
              <a:gd name="connsiteX4340" fmla="*/ 2650143 w 6530564"/>
              <a:gd name="connsiteY4340" fmla="*/ 5829723 h 6858000"/>
              <a:gd name="connsiteX4341" fmla="*/ 2670824 w 6530564"/>
              <a:gd name="connsiteY4341" fmla="*/ 5835072 h 6858000"/>
              <a:gd name="connsiteX4342" fmla="*/ 2684158 w 6530564"/>
              <a:gd name="connsiteY4342" fmla="*/ 5851761 h 6858000"/>
              <a:gd name="connsiteX4343" fmla="*/ 2874588 w 6530564"/>
              <a:gd name="connsiteY4343" fmla="*/ 5942950 h 6858000"/>
              <a:gd name="connsiteX4344" fmla="*/ 2956629 w 6530564"/>
              <a:gd name="connsiteY4344" fmla="*/ 5984033 h 6858000"/>
              <a:gd name="connsiteX4345" fmla="*/ 3003657 w 6530564"/>
              <a:gd name="connsiteY4345" fmla="*/ 5998405 h 6858000"/>
              <a:gd name="connsiteX4346" fmla="*/ 3010325 w 6530564"/>
              <a:gd name="connsiteY4346" fmla="*/ 6006750 h 6858000"/>
              <a:gd name="connsiteX4347" fmla="*/ 3052682 w 6530564"/>
              <a:gd name="connsiteY4347" fmla="*/ 6022121 h 6858000"/>
              <a:gd name="connsiteX4348" fmla="*/ 3132727 w 6530564"/>
              <a:gd name="connsiteY4348" fmla="*/ 6053863 h 6858000"/>
              <a:gd name="connsiteX4349" fmla="*/ 3306831 w 6530564"/>
              <a:gd name="connsiteY4349" fmla="*/ 6114351 h 6858000"/>
              <a:gd name="connsiteX4350" fmla="*/ 3409233 w 6530564"/>
              <a:gd name="connsiteY4350" fmla="*/ 6136431 h 6858000"/>
              <a:gd name="connsiteX4351" fmla="*/ 3520977 w 6530564"/>
              <a:gd name="connsiteY4351" fmla="*/ 6156515 h 6858000"/>
              <a:gd name="connsiteX4352" fmla="*/ 3704103 w 6530564"/>
              <a:gd name="connsiteY4352" fmla="*/ 6190654 h 6858000"/>
              <a:gd name="connsiteX4353" fmla="*/ 3841878 w 6530564"/>
              <a:gd name="connsiteY4353" fmla="*/ 6195409 h 6858000"/>
              <a:gd name="connsiteX4354" fmla="*/ 3935617 w 6530564"/>
              <a:gd name="connsiteY4354" fmla="*/ 6199803 h 6858000"/>
              <a:gd name="connsiteX4355" fmla="*/ 4050037 w 6530564"/>
              <a:gd name="connsiteY4355" fmla="*/ 6209548 h 6858000"/>
              <a:gd name="connsiteX4356" fmla="*/ 4164456 w 6530564"/>
              <a:gd name="connsiteY4356" fmla="*/ 6219291 h 6858000"/>
              <a:gd name="connsiteX4357" fmla="*/ 4208491 w 6530564"/>
              <a:gd name="connsiteY4357" fmla="*/ 6219652 h 6858000"/>
              <a:gd name="connsiteX4358" fmla="*/ 4280553 w 6530564"/>
              <a:gd name="connsiteY4358" fmla="*/ 6214026 h 6858000"/>
              <a:gd name="connsiteX4359" fmla="*/ 4299237 w 6530564"/>
              <a:gd name="connsiteY4359" fmla="*/ 6210033 h 6858000"/>
              <a:gd name="connsiteX4360" fmla="*/ 4376966 w 6530564"/>
              <a:gd name="connsiteY4360" fmla="*/ 6208079 h 6858000"/>
              <a:gd name="connsiteX4361" fmla="*/ 4381639 w 6530564"/>
              <a:gd name="connsiteY4361" fmla="*/ 6207082 h 6858000"/>
              <a:gd name="connsiteX4362" fmla="*/ 4382636 w 6530564"/>
              <a:gd name="connsiteY4362" fmla="*/ 6211752 h 6858000"/>
              <a:gd name="connsiteX4363" fmla="*/ 4391979 w 6530564"/>
              <a:gd name="connsiteY4363" fmla="*/ 6209755 h 6858000"/>
              <a:gd name="connsiteX4364" fmla="*/ 4390980 w 6530564"/>
              <a:gd name="connsiteY4364" fmla="*/ 6205086 h 6858000"/>
              <a:gd name="connsiteX4365" fmla="*/ 4386310 w 6530564"/>
              <a:gd name="connsiteY4365" fmla="*/ 6206084 h 6858000"/>
              <a:gd name="connsiteX4366" fmla="*/ 4408667 w 6530564"/>
              <a:gd name="connsiteY4366" fmla="*/ 6196422 h 6858000"/>
              <a:gd name="connsiteX4367" fmla="*/ 4653556 w 6530564"/>
              <a:gd name="connsiteY4367" fmla="*/ 6153870 h 6858000"/>
              <a:gd name="connsiteX4368" fmla="*/ 4745978 w 6530564"/>
              <a:gd name="connsiteY4368" fmla="*/ 6129242 h 6858000"/>
              <a:gd name="connsiteX4369" fmla="*/ 4900802 w 6530564"/>
              <a:gd name="connsiteY4369" fmla="*/ 6076627 h 6858000"/>
              <a:gd name="connsiteX4370" fmla="*/ 5058301 w 6530564"/>
              <a:gd name="connsiteY4370" fmla="*/ 6013674 h 6858000"/>
              <a:gd name="connsiteX4371" fmla="*/ 5152401 w 6530564"/>
              <a:gd name="connsiteY4371" fmla="*/ 5974033 h 6858000"/>
              <a:gd name="connsiteX4372" fmla="*/ 5184101 w 6530564"/>
              <a:gd name="connsiteY4372" fmla="*/ 5962374 h 6858000"/>
              <a:gd name="connsiteX4373" fmla="*/ 5245504 w 6530564"/>
              <a:gd name="connsiteY4373" fmla="*/ 5929720 h 6858000"/>
              <a:gd name="connsiteX4374" fmla="*/ 5246501 w 6530564"/>
              <a:gd name="connsiteY4374" fmla="*/ 5934392 h 6858000"/>
              <a:gd name="connsiteX4375" fmla="*/ 5251173 w 6530564"/>
              <a:gd name="connsiteY4375" fmla="*/ 5933393 h 6858000"/>
              <a:gd name="connsiteX4376" fmla="*/ 5260514 w 6530564"/>
              <a:gd name="connsiteY4376" fmla="*/ 5931398 h 6858000"/>
              <a:gd name="connsiteX4377" fmla="*/ 5264188 w 6530564"/>
              <a:gd name="connsiteY4377" fmla="*/ 5925730 h 6858000"/>
              <a:gd name="connsiteX4378" fmla="*/ 5274527 w 6530564"/>
              <a:gd name="connsiteY4378" fmla="*/ 5928403 h 6858000"/>
              <a:gd name="connsiteX4379" fmla="*/ 5272531 w 6530564"/>
              <a:gd name="connsiteY4379" fmla="*/ 5919062 h 6858000"/>
              <a:gd name="connsiteX4380" fmla="*/ 5277203 w 6530564"/>
              <a:gd name="connsiteY4380" fmla="*/ 5918063 h 6858000"/>
              <a:gd name="connsiteX4381" fmla="*/ 5285546 w 6530564"/>
              <a:gd name="connsiteY4381" fmla="*/ 5911397 h 6858000"/>
              <a:gd name="connsiteX4382" fmla="*/ 5275207 w 6530564"/>
              <a:gd name="connsiteY4382" fmla="*/ 5908722 h 6858000"/>
              <a:gd name="connsiteX4383" fmla="*/ 5276205 w 6530564"/>
              <a:gd name="connsiteY4383" fmla="*/ 5913393 h 6858000"/>
              <a:gd name="connsiteX4384" fmla="*/ 5270536 w 6530564"/>
              <a:gd name="connsiteY4384" fmla="*/ 5909721 h 6858000"/>
              <a:gd name="connsiteX4385" fmla="*/ 5379329 w 6530564"/>
              <a:gd name="connsiteY4385" fmla="*/ 5847404 h 6858000"/>
              <a:gd name="connsiteX4386" fmla="*/ 5542857 w 6530564"/>
              <a:gd name="connsiteY4386" fmla="*/ 5744086 h 6858000"/>
              <a:gd name="connsiteX4387" fmla="*/ 5543855 w 6530564"/>
              <a:gd name="connsiteY4387" fmla="*/ 5748759 h 6858000"/>
              <a:gd name="connsiteX4388" fmla="*/ 5539183 w 6530564"/>
              <a:gd name="connsiteY4388" fmla="*/ 5749756 h 6858000"/>
              <a:gd name="connsiteX4389" fmla="*/ 5536507 w 6530564"/>
              <a:gd name="connsiteY4389" fmla="*/ 5760095 h 6858000"/>
              <a:gd name="connsiteX4390" fmla="*/ 5544853 w 6530564"/>
              <a:gd name="connsiteY4390" fmla="*/ 5753429 h 6858000"/>
              <a:gd name="connsiteX4391" fmla="*/ 5553195 w 6530564"/>
              <a:gd name="connsiteY4391" fmla="*/ 5746762 h 6858000"/>
              <a:gd name="connsiteX4392" fmla="*/ 5568208 w 6530564"/>
              <a:gd name="connsiteY4392" fmla="*/ 5748439 h 6858000"/>
              <a:gd name="connsiteX4393" fmla="*/ 5565793 w 6530564"/>
              <a:gd name="connsiteY4393" fmla="*/ 5742849 h 6858000"/>
              <a:gd name="connsiteX4394" fmla="*/ 5563150 w 6530564"/>
              <a:gd name="connsiteY4394" fmla="*/ 5743821 h 6858000"/>
              <a:gd name="connsiteX4395" fmla="*/ 5569884 w 6530564"/>
              <a:gd name="connsiteY4395" fmla="*/ 5733428 h 6858000"/>
              <a:gd name="connsiteX4396" fmla="*/ 5555871 w 6530564"/>
              <a:gd name="connsiteY4396" fmla="*/ 5736423 h 6858000"/>
              <a:gd name="connsiteX4397" fmla="*/ 5595597 w 6530564"/>
              <a:gd name="connsiteY4397" fmla="*/ 5693746 h 6858000"/>
              <a:gd name="connsiteX4398" fmla="*/ 5601265 w 6530564"/>
              <a:gd name="connsiteY4398" fmla="*/ 5697419 h 6858000"/>
              <a:gd name="connsiteX4399" fmla="*/ 5654005 w 6530564"/>
              <a:gd name="connsiteY4399" fmla="*/ 5647078 h 6858000"/>
              <a:gd name="connsiteX4400" fmla="*/ 5650333 w 6530564"/>
              <a:gd name="connsiteY4400" fmla="*/ 5652747 h 6858000"/>
              <a:gd name="connsiteX4401" fmla="*/ 5713411 w 6530564"/>
              <a:gd name="connsiteY4401" fmla="*/ 5605080 h 6858000"/>
              <a:gd name="connsiteX4402" fmla="*/ 5717085 w 6530564"/>
              <a:gd name="connsiteY4402" fmla="*/ 5599412 h 6858000"/>
              <a:gd name="connsiteX4403" fmla="*/ 5698401 w 6530564"/>
              <a:gd name="connsiteY4403" fmla="*/ 5603403 h 6858000"/>
              <a:gd name="connsiteX4404" fmla="*/ 5739123 w 6530564"/>
              <a:gd name="connsiteY4404" fmla="*/ 5565397 h 6858000"/>
              <a:gd name="connsiteX4405" fmla="*/ 5749465 w 6530564"/>
              <a:gd name="connsiteY4405" fmla="*/ 5568074 h 6858000"/>
              <a:gd name="connsiteX4406" fmla="*/ 5755813 w 6530564"/>
              <a:gd name="connsiteY4406" fmla="*/ 5552065 h 6858000"/>
              <a:gd name="connsiteX4407" fmla="*/ 5759485 w 6530564"/>
              <a:gd name="connsiteY4407" fmla="*/ 5546395 h 6858000"/>
              <a:gd name="connsiteX4408" fmla="*/ 5766831 w 6530564"/>
              <a:gd name="connsiteY4408" fmla="*/ 5535057 h 6858000"/>
              <a:gd name="connsiteX4409" fmla="*/ 5757489 w 6530564"/>
              <a:gd name="connsiteY4409" fmla="*/ 5537052 h 6858000"/>
              <a:gd name="connsiteX4410" fmla="*/ 5752817 w 6530564"/>
              <a:gd name="connsiteY4410" fmla="*/ 5538051 h 6858000"/>
              <a:gd name="connsiteX4411" fmla="*/ 5840612 w 6530564"/>
              <a:gd name="connsiteY4411" fmla="*/ 5446031 h 6858000"/>
              <a:gd name="connsiteX4412" fmla="*/ 5875984 w 6530564"/>
              <a:gd name="connsiteY4412" fmla="*/ 5428705 h 6858000"/>
              <a:gd name="connsiteX4413" fmla="*/ 5876981 w 6530564"/>
              <a:gd name="connsiteY4413" fmla="*/ 5433377 h 6858000"/>
              <a:gd name="connsiteX4414" fmla="*/ 5881654 w 6530564"/>
              <a:gd name="connsiteY4414" fmla="*/ 5432378 h 6858000"/>
              <a:gd name="connsiteX4415" fmla="*/ 5888999 w 6530564"/>
              <a:gd name="connsiteY4415" fmla="*/ 5421040 h 6858000"/>
              <a:gd name="connsiteX4416" fmla="*/ 5892673 w 6530564"/>
              <a:gd name="connsiteY4416" fmla="*/ 5415372 h 6858000"/>
              <a:gd name="connsiteX4417" fmla="*/ 5894349 w 6530564"/>
              <a:gd name="connsiteY4417" fmla="*/ 5400360 h 6858000"/>
              <a:gd name="connsiteX4418" fmla="*/ 5910040 w 6530564"/>
              <a:gd name="connsiteY4418" fmla="*/ 5382356 h 6858000"/>
              <a:gd name="connsiteX4419" fmla="*/ 5885009 w 6530564"/>
              <a:gd name="connsiteY4419" fmla="*/ 5402357 h 6858000"/>
              <a:gd name="connsiteX4420" fmla="*/ 5887003 w 6530564"/>
              <a:gd name="connsiteY4420" fmla="*/ 5411699 h 6858000"/>
              <a:gd name="connsiteX4421" fmla="*/ 5883331 w 6530564"/>
              <a:gd name="connsiteY4421" fmla="*/ 5417368 h 6858000"/>
              <a:gd name="connsiteX4422" fmla="*/ 5878661 w 6530564"/>
              <a:gd name="connsiteY4422" fmla="*/ 5418365 h 6858000"/>
              <a:gd name="connsiteX4423" fmla="*/ 5875984 w 6530564"/>
              <a:gd name="connsiteY4423" fmla="*/ 5428705 h 6858000"/>
              <a:gd name="connsiteX4424" fmla="*/ 5797893 w 6530564"/>
              <a:gd name="connsiteY4424" fmla="*/ 5474694 h 6858000"/>
              <a:gd name="connsiteX4425" fmla="*/ 5788553 w 6530564"/>
              <a:gd name="connsiteY4425" fmla="*/ 5476691 h 6858000"/>
              <a:gd name="connsiteX4426" fmla="*/ 5787554 w 6530564"/>
              <a:gd name="connsiteY4426" fmla="*/ 5472019 h 6858000"/>
              <a:gd name="connsiteX4427" fmla="*/ 5783880 w 6530564"/>
              <a:gd name="connsiteY4427" fmla="*/ 5477689 h 6858000"/>
              <a:gd name="connsiteX4428" fmla="*/ 5779209 w 6530564"/>
              <a:gd name="connsiteY4428" fmla="*/ 5478686 h 6858000"/>
              <a:gd name="connsiteX4429" fmla="*/ 5809467 w 6530564"/>
              <a:gd name="connsiteY4429" fmla="*/ 5437421 h 6858000"/>
              <a:gd name="connsiteX4430" fmla="*/ 5851753 w 6530564"/>
              <a:gd name="connsiteY4430" fmla="*/ 5406742 h 6858000"/>
              <a:gd name="connsiteX4431" fmla="*/ 5852311 w 6530564"/>
              <a:gd name="connsiteY4431" fmla="*/ 5409342 h 6858000"/>
              <a:gd name="connsiteX4432" fmla="*/ 5855983 w 6530564"/>
              <a:gd name="connsiteY4432" fmla="*/ 5403674 h 6858000"/>
              <a:gd name="connsiteX4433" fmla="*/ 5872672 w 6530564"/>
              <a:gd name="connsiteY4433" fmla="*/ 5390339 h 6858000"/>
              <a:gd name="connsiteX4434" fmla="*/ 5868998 w 6530564"/>
              <a:gd name="connsiteY4434" fmla="*/ 5396009 h 6858000"/>
              <a:gd name="connsiteX4435" fmla="*/ 5873671 w 6530564"/>
              <a:gd name="connsiteY4435" fmla="*/ 5395010 h 6858000"/>
              <a:gd name="connsiteX4436" fmla="*/ 5877343 w 6530564"/>
              <a:gd name="connsiteY4436" fmla="*/ 5389341 h 6858000"/>
              <a:gd name="connsiteX4437" fmla="*/ 5944096 w 6530564"/>
              <a:gd name="connsiteY4437" fmla="*/ 5336008 h 6858000"/>
              <a:gd name="connsiteX4438" fmla="*/ 5954436 w 6530564"/>
              <a:gd name="connsiteY4438" fmla="*/ 5338681 h 6858000"/>
              <a:gd name="connsiteX4439" fmla="*/ 5936071 w 6530564"/>
              <a:gd name="connsiteY4439" fmla="*/ 5367026 h 6858000"/>
              <a:gd name="connsiteX4440" fmla="*/ 6011847 w 6530564"/>
              <a:gd name="connsiteY4440" fmla="*/ 5287342 h 6858000"/>
              <a:gd name="connsiteX4441" fmla="*/ 6021190 w 6530564"/>
              <a:gd name="connsiteY4441" fmla="*/ 5285346 h 6858000"/>
              <a:gd name="connsiteX4442" fmla="*/ 6023863 w 6530564"/>
              <a:gd name="connsiteY4442" fmla="*/ 5275006 h 6858000"/>
              <a:gd name="connsiteX4443" fmla="*/ 6041233 w 6530564"/>
              <a:gd name="connsiteY4443" fmla="*/ 5241991 h 6858000"/>
              <a:gd name="connsiteX4444" fmla="*/ 6047899 w 6530564"/>
              <a:gd name="connsiteY4444" fmla="*/ 5250335 h 6858000"/>
              <a:gd name="connsiteX4445" fmla="*/ 6054247 w 6530564"/>
              <a:gd name="connsiteY4445" fmla="*/ 5234325 h 6858000"/>
              <a:gd name="connsiteX4446" fmla="*/ 6057920 w 6530564"/>
              <a:gd name="connsiteY4446" fmla="*/ 5228658 h 6858000"/>
              <a:gd name="connsiteX4447" fmla="*/ 6062591 w 6530564"/>
              <a:gd name="connsiteY4447" fmla="*/ 5227659 h 6858000"/>
              <a:gd name="connsiteX4448" fmla="*/ 6061593 w 6530564"/>
              <a:gd name="connsiteY4448" fmla="*/ 5222988 h 6858000"/>
              <a:gd name="connsiteX4449" fmla="*/ 6057920 w 6530564"/>
              <a:gd name="connsiteY4449" fmla="*/ 5228658 h 6858000"/>
              <a:gd name="connsiteX4450" fmla="*/ 6053250 w 6530564"/>
              <a:gd name="connsiteY4450" fmla="*/ 5229655 h 6858000"/>
              <a:gd name="connsiteX4451" fmla="*/ 6068941 w 6530564"/>
              <a:gd name="connsiteY4451" fmla="*/ 5211651 h 6858000"/>
              <a:gd name="connsiteX4452" fmla="*/ 6069937 w 6530564"/>
              <a:gd name="connsiteY4452" fmla="*/ 5216321 h 6858000"/>
              <a:gd name="connsiteX4453" fmla="*/ 6153103 w 6530564"/>
              <a:gd name="connsiteY4453" fmla="*/ 5056910 h 6858000"/>
              <a:gd name="connsiteX4454" fmla="*/ 6220259 w 6530564"/>
              <a:gd name="connsiteY4454" fmla="*/ 4891153 h 6858000"/>
              <a:gd name="connsiteX4455" fmla="*/ 6232593 w 6530564"/>
              <a:gd name="connsiteY4455" fmla="*/ 4903170 h 6858000"/>
              <a:gd name="connsiteX4456" fmla="*/ 6266691 w 6530564"/>
              <a:gd name="connsiteY4456" fmla="*/ 4788433 h 6858000"/>
              <a:gd name="connsiteX4457" fmla="*/ 6282822 w 6530564"/>
              <a:gd name="connsiteY4457" fmla="*/ 4732481 h 6858000"/>
              <a:gd name="connsiteX4458" fmla="*/ 6302855 w 6530564"/>
              <a:gd name="connsiteY4458" fmla="*/ 4672815 h 6858000"/>
              <a:gd name="connsiteX4459" fmla="*/ 6305460 w 6530564"/>
              <a:gd name="connsiteY4459" fmla="*/ 4672697 h 6858000"/>
              <a:gd name="connsiteX4460" fmla="*/ 6313804 w 6530564"/>
              <a:gd name="connsiteY4460" fmla="*/ 4666031 h 6858000"/>
              <a:gd name="connsiteX4461" fmla="*/ 6318475 w 6530564"/>
              <a:gd name="connsiteY4461" fmla="*/ 4665033 h 6858000"/>
              <a:gd name="connsiteX4462" fmla="*/ 6322827 w 6530564"/>
              <a:gd name="connsiteY4462" fmla="*/ 4639682 h 6858000"/>
              <a:gd name="connsiteX4463" fmla="*/ 6330175 w 6530564"/>
              <a:gd name="connsiteY4463" fmla="*/ 4628345 h 6858000"/>
              <a:gd name="connsiteX4464" fmla="*/ 6329177 w 6530564"/>
              <a:gd name="connsiteY4464" fmla="*/ 4623672 h 6858000"/>
              <a:gd name="connsiteX4465" fmla="*/ 6324505 w 6530564"/>
              <a:gd name="connsiteY4465" fmla="*/ 4624671 h 6858000"/>
              <a:gd name="connsiteX4466" fmla="*/ 6348900 w 6530564"/>
              <a:gd name="connsiteY4466" fmla="*/ 4555965 h 6858000"/>
              <a:gd name="connsiteX4467" fmla="*/ 6345907 w 6530564"/>
              <a:gd name="connsiteY4467" fmla="*/ 4541951 h 6858000"/>
              <a:gd name="connsiteX4468" fmla="*/ 6330216 w 6530564"/>
              <a:gd name="connsiteY4468" fmla="*/ 4559955 h 6858000"/>
              <a:gd name="connsiteX4469" fmla="*/ 6336883 w 6530564"/>
              <a:gd name="connsiteY4469" fmla="*/ 4568299 h 6858000"/>
              <a:gd name="connsiteX4470" fmla="*/ 6314844 w 6530564"/>
              <a:gd name="connsiteY4470" fmla="*/ 4602314 h 6858000"/>
              <a:gd name="connsiteX4471" fmla="*/ 6321192 w 6530564"/>
              <a:gd name="connsiteY4471" fmla="*/ 4586304 h 6858000"/>
              <a:gd name="connsiteX4472" fmla="*/ 6273761 w 6530564"/>
              <a:gd name="connsiteY4472" fmla="*/ 4684354 h 6858000"/>
              <a:gd name="connsiteX4473" fmla="*/ 6228327 w 6530564"/>
              <a:gd name="connsiteY4473" fmla="*/ 4791746 h 6858000"/>
              <a:gd name="connsiteX4474" fmla="*/ 6218983 w 6530564"/>
              <a:gd name="connsiteY4474" fmla="*/ 4793740 h 6858000"/>
              <a:gd name="connsiteX4475" fmla="*/ 6164885 w 6530564"/>
              <a:gd name="connsiteY4475" fmla="*/ 4883446 h 6858000"/>
              <a:gd name="connsiteX4476" fmla="*/ 6142846 w 6530564"/>
              <a:gd name="connsiteY4476" fmla="*/ 4917459 h 6858000"/>
              <a:gd name="connsiteX4477" fmla="*/ 6136497 w 6530564"/>
              <a:gd name="connsiteY4477" fmla="*/ 4933470 h 6858000"/>
              <a:gd name="connsiteX4478" fmla="*/ 6117135 w 6530564"/>
              <a:gd name="connsiteY4478" fmla="*/ 4957143 h 6858000"/>
              <a:gd name="connsiteX4479" fmla="*/ 6085074 w 6530564"/>
              <a:gd name="connsiteY4479" fmla="*/ 5012834 h 6858000"/>
              <a:gd name="connsiteX4480" fmla="*/ 6052017 w 6530564"/>
              <a:gd name="connsiteY4480" fmla="*/ 5063855 h 6858000"/>
              <a:gd name="connsiteX4481" fmla="*/ 5949849 w 6530564"/>
              <a:gd name="connsiteY4481" fmla="*/ 5202903 h 6858000"/>
              <a:gd name="connsiteX4482" fmla="*/ 5919467 w 6530564"/>
              <a:gd name="connsiteY4482" fmla="*/ 5243586 h 6858000"/>
              <a:gd name="connsiteX4483" fmla="*/ 5913797 w 6530564"/>
              <a:gd name="connsiteY4483" fmla="*/ 5239912 h 6858000"/>
              <a:gd name="connsiteX4484" fmla="*/ 5798296 w 6530564"/>
              <a:gd name="connsiteY4484" fmla="*/ 5362272 h 6858000"/>
              <a:gd name="connsiteX4485" fmla="*/ 5770589 w 6530564"/>
              <a:gd name="connsiteY4485" fmla="*/ 5392612 h 6858000"/>
              <a:gd name="connsiteX4486" fmla="*/ 5726193 w 6530564"/>
              <a:gd name="connsiteY4486" fmla="*/ 5436286 h 6858000"/>
              <a:gd name="connsiteX4487" fmla="*/ 5560309 w 6530564"/>
              <a:gd name="connsiteY4487" fmla="*/ 5574296 h 6858000"/>
              <a:gd name="connsiteX4488" fmla="*/ 5511241 w 6530564"/>
              <a:gd name="connsiteY4488" fmla="*/ 5618968 h 6858000"/>
              <a:gd name="connsiteX4489" fmla="*/ 5501899 w 6530564"/>
              <a:gd name="connsiteY4489" fmla="*/ 5620964 h 6858000"/>
              <a:gd name="connsiteX4490" fmla="*/ 5462853 w 6530564"/>
              <a:gd name="connsiteY4490" fmla="*/ 5643958 h 6858000"/>
              <a:gd name="connsiteX4491" fmla="*/ 5434147 w 6530564"/>
              <a:gd name="connsiteY4491" fmla="*/ 5669628 h 6858000"/>
              <a:gd name="connsiteX4492" fmla="*/ 5335695 w 6530564"/>
              <a:gd name="connsiteY4492" fmla="*/ 5734620 h 6858000"/>
              <a:gd name="connsiteX4493" fmla="*/ 5279961 w 6530564"/>
              <a:gd name="connsiteY4493" fmla="*/ 5770948 h 6858000"/>
              <a:gd name="connsiteX4494" fmla="*/ 5196201 w 6530564"/>
              <a:gd name="connsiteY4494" fmla="*/ 5813264 h 6858000"/>
              <a:gd name="connsiteX4495" fmla="*/ 5184185 w 6530564"/>
              <a:gd name="connsiteY4495" fmla="*/ 5825600 h 6858000"/>
              <a:gd name="connsiteX4496" fmla="*/ 5148811 w 6530564"/>
              <a:gd name="connsiteY4496" fmla="*/ 5842926 h 6858000"/>
              <a:gd name="connsiteX4497" fmla="*/ 5098429 w 6530564"/>
              <a:gd name="connsiteY4497" fmla="*/ 5858574 h 6858000"/>
              <a:gd name="connsiteX4498" fmla="*/ 5093078 w 6530564"/>
              <a:gd name="connsiteY4498" fmla="*/ 5879254 h 6858000"/>
              <a:gd name="connsiteX4499" fmla="*/ 5071717 w 6530564"/>
              <a:gd name="connsiteY4499" fmla="*/ 5893584 h 6858000"/>
              <a:gd name="connsiteX4500" fmla="*/ 4963607 w 6530564"/>
              <a:gd name="connsiteY4500" fmla="*/ 5936220 h 6858000"/>
              <a:gd name="connsiteX4501" fmla="*/ 4943924 w 6530564"/>
              <a:gd name="connsiteY4501" fmla="*/ 5935541 h 6858000"/>
              <a:gd name="connsiteX4502" fmla="*/ 4931907 w 6530564"/>
              <a:gd name="connsiteY4502" fmla="*/ 5947877 h 6858000"/>
              <a:gd name="connsiteX4503" fmla="*/ 4927236 w 6530564"/>
              <a:gd name="connsiteY4503" fmla="*/ 5948876 h 6858000"/>
              <a:gd name="connsiteX4504" fmla="*/ 4813453 w 6530564"/>
              <a:gd name="connsiteY4504" fmla="*/ 5987836 h 6858000"/>
              <a:gd name="connsiteX4505" fmla="*/ 4812455 w 6530564"/>
              <a:gd name="connsiteY4505" fmla="*/ 5983165 h 6858000"/>
              <a:gd name="connsiteX4506" fmla="*/ 4789099 w 6530564"/>
              <a:gd name="connsiteY4506" fmla="*/ 5988156 h 6858000"/>
              <a:gd name="connsiteX4507" fmla="*/ 4763071 w 6530564"/>
              <a:gd name="connsiteY4507" fmla="*/ 6003484 h 6858000"/>
              <a:gd name="connsiteX4508" fmla="*/ 4747061 w 6530564"/>
              <a:gd name="connsiteY4508" fmla="*/ 5997136 h 6858000"/>
              <a:gd name="connsiteX4509" fmla="*/ 4687335 w 6530564"/>
              <a:gd name="connsiteY4509" fmla="*/ 6014782 h 6858000"/>
              <a:gd name="connsiteX4510" fmla="*/ 4642621 w 6530564"/>
              <a:gd name="connsiteY4510" fmla="*/ 6034102 h 6858000"/>
              <a:gd name="connsiteX4511" fmla="*/ 4636952 w 6530564"/>
              <a:gd name="connsiteY4511" fmla="*/ 6030429 h 6858000"/>
              <a:gd name="connsiteX4512" fmla="*/ 4563214 w 6530564"/>
              <a:gd name="connsiteY4512" fmla="*/ 6051067 h 6858000"/>
              <a:gd name="connsiteX4513" fmla="*/ 4553871 w 6530564"/>
              <a:gd name="connsiteY4513" fmla="*/ 6053063 h 6858000"/>
              <a:gd name="connsiteX4514" fmla="*/ 4552873 w 6530564"/>
              <a:gd name="connsiteY4514" fmla="*/ 6048393 h 6858000"/>
              <a:gd name="connsiteX4515" fmla="*/ 4547205 w 6530564"/>
              <a:gd name="connsiteY4515" fmla="*/ 6044719 h 6858000"/>
              <a:gd name="connsiteX4516" fmla="*/ 4543531 w 6530564"/>
              <a:gd name="connsiteY4516" fmla="*/ 6050388 h 6858000"/>
              <a:gd name="connsiteX4517" fmla="*/ 4494145 w 6530564"/>
              <a:gd name="connsiteY4517" fmla="*/ 6070708 h 6858000"/>
              <a:gd name="connsiteX4518" fmla="*/ 4478137 w 6530564"/>
              <a:gd name="connsiteY4518" fmla="*/ 6064359 h 6858000"/>
              <a:gd name="connsiteX4519" fmla="*/ 4479134 w 6530564"/>
              <a:gd name="connsiteY4519" fmla="*/ 6069030 h 6858000"/>
              <a:gd name="connsiteX4520" fmla="*/ 4459453 w 6530564"/>
              <a:gd name="connsiteY4520" fmla="*/ 6068351 h 6858000"/>
              <a:gd name="connsiteX4521" fmla="*/ 4432425 w 6530564"/>
              <a:gd name="connsiteY4521" fmla="*/ 6079010 h 6858000"/>
              <a:gd name="connsiteX4522" fmla="*/ 4404399 w 6530564"/>
              <a:gd name="connsiteY4522" fmla="*/ 6084998 h 6858000"/>
              <a:gd name="connsiteX4523" fmla="*/ 4394059 w 6530564"/>
              <a:gd name="connsiteY4523" fmla="*/ 6082323 h 6858000"/>
              <a:gd name="connsiteX4524" fmla="*/ 4379047 w 6530564"/>
              <a:gd name="connsiteY4524" fmla="*/ 6080645 h 6858000"/>
              <a:gd name="connsiteX4525" fmla="*/ 4374376 w 6530564"/>
              <a:gd name="connsiteY4525" fmla="*/ 6081644 h 6858000"/>
              <a:gd name="connsiteX4526" fmla="*/ 4292971 w 6530564"/>
              <a:gd name="connsiteY4526" fmla="*/ 6089266 h 6858000"/>
              <a:gd name="connsiteX4527" fmla="*/ 4193882 w 6530564"/>
              <a:gd name="connsiteY4527" fmla="*/ 6105553 h 6858000"/>
              <a:gd name="connsiteX4528" fmla="*/ 4184541 w 6530564"/>
              <a:gd name="connsiteY4528" fmla="*/ 6107549 h 6858000"/>
              <a:gd name="connsiteX4529" fmla="*/ 4178872 w 6530564"/>
              <a:gd name="connsiteY4529" fmla="*/ 6103875 h 6858000"/>
              <a:gd name="connsiteX4530" fmla="*/ 4174201 w 6530564"/>
              <a:gd name="connsiteY4530" fmla="*/ 6104874 h 6858000"/>
              <a:gd name="connsiteX4531" fmla="*/ 4146175 w 6530564"/>
              <a:gd name="connsiteY4531" fmla="*/ 6110861 h 6858000"/>
              <a:gd name="connsiteX4532" fmla="*/ 4141503 w 6530564"/>
              <a:gd name="connsiteY4532" fmla="*/ 6111859 h 6858000"/>
              <a:gd name="connsiteX4533" fmla="*/ 4135835 w 6530564"/>
              <a:gd name="connsiteY4533" fmla="*/ 6108185 h 6858000"/>
              <a:gd name="connsiteX4534" fmla="*/ 4131163 w 6530564"/>
              <a:gd name="connsiteY4534" fmla="*/ 6109183 h 6858000"/>
              <a:gd name="connsiteX4535" fmla="*/ 4092798 w 6530564"/>
              <a:gd name="connsiteY4535" fmla="*/ 6112497 h 6858000"/>
              <a:gd name="connsiteX4536" fmla="*/ 4082458 w 6530564"/>
              <a:gd name="connsiteY4536" fmla="*/ 6109821 h 6858000"/>
              <a:gd name="connsiteX4537" fmla="*/ 4052435 w 6530564"/>
              <a:gd name="connsiteY4537" fmla="*/ 6106468 h 6858000"/>
              <a:gd name="connsiteX4538" fmla="*/ 4053433 w 6530564"/>
              <a:gd name="connsiteY4538" fmla="*/ 6111138 h 6858000"/>
              <a:gd name="connsiteX4539" fmla="*/ 4043093 w 6530564"/>
              <a:gd name="connsiteY4539" fmla="*/ 6108462 h 6858000"/>
              <a:gd name="connsiteX4540" fmla="*/ 4049935 w 6530564"/>
              <a:gd name="connsiteY4540" fmla="*/ 6103338 h 6858000"/>
              <a:gd name="connsiteX4541" fmla="*/ 4045742 w 6530564"/>
              <a:gd name="connsiteY4541" fmla="*/ 6095312 h 6858000"/>
              <a:gd name="connsiteX4542" fmla="*/ 4059782 w 6530564"/>
              <a:gd name="connsiteY4542" fmla="*/ 6095129 h 6858000"/>
              <a:gd name="connsiteX4543" fmla="*/ 4208575 w 6530564"/>
              <a:gd name="connsiteY4543" fmla="*/ 6082877 h 6858000"/>
              <a:gd name="connsiteX4544" fmla="*/ 4574233 w 6530564"/>
              <a:gd name="connsiteY4544" fmla="*/ 6034059 h 6858000"/>
              <a:gd name="connsiteX4545" fmla="*/ 4653639 w 6530564"/>
              <a:gd name="connsiteY4545" fmla="*/ 6017096 h 6858000"/>
              <a:gd name="connsiteX4546" fmla="*/ 4666657 w 6530564"/>
              <a:gd name="connsiteY4546" fmla="*/ 6009430 h 6858000"/>
              <a:gd name="connsiteX4547" fmla="*/ 4671326 w 6530564"/>
              <a:gd name="connsiteY4547" fmla="*/ 6008432 h 6858000"/>
              <a:gd name="connsiteX4548" fmla="*/ 4680669 w 6530564"/>
              <a:gd name="connsiteY4548" fmla="*/ 6006436 h 6858000"/>
              <a:gd name="connsiteX4549" fmla="*/ 4777762 w 6530564"/>
              <a:gd name="connsiteY4549" fmla="*/ 5980809 h 6858000"/>
              <a:gd name="connsiteX4550" fmla="*/ 4917575 w 6530564"/>
              <a:gd name="connsiteY4550" fmla="*/ 5926517 h 6858000"/>
              <a:gd name="connsiteX4551" fmla="*/ 5024691 w 6530564"/>
              <a:gd name="connsiteY4551" fmla="*/ 5879212 h 6858000"/>
              <a:gd name="connsiteX4552" fmla="*/ 5063735 w 6530564"/>
              <a:gd name="connsiteY4552" fmla="*/ 5856218 h 6858000"/>
              <a:gd name="connsiteX4553" fmla="*/ 5078746 w 6530564"/>
              <a:gd name="connsiteY4553" fmla="*/ 5857895 h 6858000"/>
              <a:gd name="connsiteX4554" fmla="*/ 5094437 w 6530564"/>
              <a:gd name="connsiteY4554" fmla="*/ 5839890 h 6858000"/>
              <a:gd name="connsiteX4555" fmla="*/ 5130807 w 6530564"/>
              <a:gd name="connsiteY4555" fmla="*/ 5827235 h 6858000"/>
              <a:gd name="connsiteX4556" fmla="*/ 5253613 w 6530564"/>
              <a:gd name="connsiteY4556" fmla="*/ 5761925 h 6858000"/>
              <a:gd name="connsiteX4557" fmla="*/ 5273974 w 6530564"/>
              <a:gd name="connsiteY4557" fmla="*/ 5742921 h 6858000"/>
              <a:gd name="connsiteX4558" fmla="*/ 5398457 w 6530564"/>
              <a:gd name="connsiteY4558" fmla="*/ 5662600 h 6858000"/>
              <a:gd name="connsiteX4559" fmla="*/ 5508927 w 6530564"/>
              <a:gd name="connsiteY4559" fmla="*/ 5585273 h 6858000"/>
              <a:gd name="connsiteX4560" fmla="*/ 5516272 w 6530564"/>
              <a:gd name="connsiteY4560" fmla="*/ 5573935 h 6858000"/>
              <a:gd name="connsiteX4561" fmla="*/ 5517271 w 6530564"/>
              <a:gd name="connsiteY4561" fmla="*/ 5578605 h 6858000"/>
              <a:gd name="connsiteX4562" fmla="*/ 5566338 w 6530564"/>
              <a:gd name="connsiteY4562" fmla="*/ 5533934 h 6858000"/>
              <a:gd name="connsiteX4563" fmla="*/ 5597039 w 6530564"/>
              <a:gd name="connsiteY4563" fmla="*/ 5517607 h 6858000"/>
              <a:gd name="connsiteX4564" fmla="*/ 5590371 w 6530564"/>
              <a:gd name="connsiteY4564" fmla="*/ 5509261 h 6858000"/>
              <a:gd name="connsiteX4565" fmla="*/ 5610733 w 6530564"/>
              <a:gd name="connsiteY4565" fmla="*/ 5490259 h 6858000"/>
              <a:gd name="connsiteX4566" fmla="*/ 5625744 w 6530564"/>
              <a:gd name="connsiteY4566" fmla="*/ 5491937 h 6858000"/>
              <a:gd name="connsiteX4567" fmla="*/ 5718210 w 6530564"/>
              <a:gd name="connsiteY4567" fmla="*/ 5398918 h 6858000"/>
              <a:gd name="connsiteX4568" fmla="*/ 5726553 w 6530564"/>
              <a:gd name="connsiteY4568" fmla="*/ 5392252 h 6858000"/>
              <a:gd name="connsiteX4569" fmla="*/ 5730227 w 6530564"/>
              <a:gd name="connsiteY4569" fmla="*/ 5386582 h 6858000"/>
              <a:gd name="connsiteX4570" fmla="*/ 5725555 w 6530564"/>
              <a:gd name="connsiteY4570" fmla="*/ 5387581 h 6858000"/>
              <a:gd name="connsiteX4571" fmla="*/ 5720884 w 6530564"/>
              <a:gd name="connsiteY4571" fmla="*/ 5388578 h 6858000"/>
              <a:gd name="connsiteX4572" fmla="*/ 5821693 w 6530564"/>
              <a:gd name="connsiteY4572" fmla="*/ 5288895 h 6858000"/>
              <a:gd name="connsiteX4573" fmla="*/ 5836704 w 6530564"/>
              <a:gd name="connsiteY4573" fmla="*/ 5290572 h 6858000"/>
              <a:gd name="connsiteX4574" fmla="*/ 5981591 w 6530564"/>
              <a:gd name="connsiteY4574" fmla="*/ 5122858 h 6858000"/>
              <a:gd name="connsiteX4575" fmla="*/ 6118812 w 6530564"/>
              <a:gd name="connsiteY4575" fmla="*/ 4942132 h 6858000"/>
              <a:gd name="connsiteX4576" fmla="*/ 6076412 w 6530564"/>
              <a:gd name="connsiteY4576" fmla="*/ 4995149 h 6858000"/>
              <a:gd name="connsiteX4577" fmla="*/ 6063397 w 6530564"/>
              <a:gd name="connsiteY4577" fmla="*/ 5002813 h 6858000"/>
              <a:gd name="connsiteX4578" fmla="*/ 5966579 w 6530564"/>
              <a:gd name="connsiteY4578" fmla="*/ 5121182 h 6858000"/>
              <a:gd name="connsiteX4579" fmla="*/ 5844729 w 6530564"/>
              <a:gd name="connsiteY4579" fmla="*/ 5259552 h 6858000"/>
              <a:gd name="connsiteX4580" fmla="*/ 5827043 w 6530564"/>
              <a:gd name="connsiteY4580" fmla="*/ 5268214 h 6858000"/>
              <a:gd name="connsiteX4581" fmla="*/ 5759611 w 6530564"/>
              <a:gd name="connsiteY4581" fmla="*/ 5341232 h 6858000"/>
              <a:gd name="connsiteX4582" fmla="*/ 5750269 w 6530564"/>
              <a:gd name="connsiteY4582" fmla="*/ 5343228 h 6858000"/>
              <a:gd name="connsiteX4583" fmla="*/ 5752265 w 6530564"/>
              <a:gd name="connsiteY4583" fmla="*/ 5352569 h 6858000"/>
              <a:gd name="connsiteX4584" fmla="*/ 5656807 w 6530564"/>
              <a:gd name="connsiteY4584" fmla="*/ 5431574 h 6858000"/>
              <a:gd name="connsiteX4585" fmla="*/ 5668823 w 6530564"/>
              <a:gd name="connsiteY4585" fmla="*/ 5419239 h 6858000"/>
              <a:gd name="connsiteX4586" fmla="*/ 5700204 w 6530564"/>
              <a:gd name="connsiteY4586" fmla="*/ 5383229 h 6858000"/>
              <a:gd name="connsiteX4587" fmla="*/ 5759291 w 6530564"/>
              <a:gd name="connsiteY4587" fmla="*/ 5316879 h 6858000"/>
              <a:gd name="connsiteX4588" fmla="*/ 5767637 w 6530564"/>
              <a:gd name="connsiteY4588" fmla="*/ 5310212 h 6858000"/>
              <a:gd name="connsiteX4589" fmla="*/ 5776978 w 6530564"/>
              <a:gd name="connsiteY4589" fmla="*/ 5308215 h 6858000"/>
              <a:gd name="connsiteX4590" fmla="*/ 5795344 w 6530564"/>
              <a:gd name="connsiteY4590" fmla="*/ 5279871 h 6858000"/>
              <a:gd name="connsiteX4591" fmla="*/ 5823052 w 6530564"/>
              <a:gd name="connsiteY4591" fmla="*/ 5249530 h 6858000"/>
              <a:gd name="connsiteX4592" fmla="*/ 5876789 w 6530564"/>
              <a:gd name="connsiteY4592" fmla="*/ 5203859 h 6858000"/>
              <a:gd name="connsiteX4593" fmla="*/ 5875791 w 6530564"/>
              <a:gd name="connsiteY4593" fmla="*/ 5199189 h 6858000"/>
              <a:gd name="connsiteX4594" fmla="*/ 5891483 w 6530564"/>
              <a:gd name="connsiteY4594" fmla="*/ 5181185 h 6858000"/>
              <a:gd name="connsiteX4595" fmla="*/ 5895155 w 6530564"/>
              <a:gd name="connsiteY4595" fmla="*/ 5175515 h 6858000"/>
              <a:gd name="connsiteX4596" fmla="*/ 5926536 w 6530564"/>
              <a:gd name="connsiteY4596" fmla="*/ 5139505 h 6858000"/>
              <a:gd name="connsiteX4597" fmla="*/ 5942227 w 6530564"/>
              <a:gd name="connsiteY4597" fmla="*/ 5121500 h 6858000"/>
              <a:gd name="connsiteX4598" fmla="*/ 5989296 w 6530564"/>
              <a:gd name="connsiteY4598" fmla="*/ 5067486 h 6858000"/>
              <a:gd name="connsiteX4599" fmla="*/ 6008661 w 6530564"/>
              <a:gd name="connsiteY4599" fmla="*/ 5043813 h 6858000"/>
              <a:gd name="connsiteX4600" fmla="*/ 6013332 w 6530564"/>
              <a:gd name="connsiteY4600" fmla="*/ 5042815 h 6858000"/>
              <a:gd name="connsiteX4601" fmla="*/ 6017005 w 6530564"/>
              <a:gd name="connsiteY4601" fmla="*/ 5037145 h 6858000"/>
              <a:gd name="connsiteX4602" fmla="*/ 6016007 w 6530564"/>
              <a:gd name="connsiteY4602" fmla="*/ 5032475 h 6858000"/>
              <a:gd name="connsiteX4603" fmla="*/ 6020679 w 6530564"/>
              <a:gd name="connsiteY4603" fmla="*/ 5031478 h 6858000"/>
              <a:gd name="connsiteX4604" fmla="*/ 6092463 w 6530564"/>
              <a:gd name="connsiteY4604" fmla="*/ 4933109 h 6858000"/>
              <a:gd name="connsiteX4605" fmla="*/ 6100805 w 6530564"/>
              <a:gd name="connsiteY4605" fmla="*/ 4926443 h 6858000"/>
              <a:gd name="connsiteX4606" fmla="*/ 6105477 w 6530564"/>
              <a:gd name="connsiteY4606" fmla="*/ 4925444 h 6858000"/>
              <a:gd name="connsiteX4607" fmla="*/ 6109151 w 6530564"/>
              <a:gd name="connsiteY4607" fmla="*/ 4919775 h 6858000"/>
              <a:gd name="connsiteX4608" fmla="*/ 6108152 w 6530564"/>
              <a:gd name="connsiteY4608" fmla="*/ 4915104 h 6858000"/>
              <a:gd name="connsiteX4609" fmla="*/ 6132867 w 6530564"/>
              <a:gd name="connsiteY4609" fmla="*/ 4870749 h 6858000"/>
              <a:gd name="connsiteX4610" fmla="*/ 6136541 w 6530564"/>
              <a:gd name="connsiteY4610" fmla="*/ 4865082 h 6858000"/>
              <a:gd name="connsiteX4611" fmla="*/ 6139215 w 6530564"/>
              <a:gd name="connsiteY4611" fmla="*/ 4854742 h 6858000"/>
              <a:gd name="connsiteX4612" fmla="*/ 6130068 w 6530564"/>
              <a:gd name="connsiteY4612" fmla="*/ 4856695 h 6858000"/>
              <a:gd name="connsiteX4613" fmla="*/ 6137803 w 6530564"/>
              <a:gd name="connsiteY4613" fmla="*/ 4845276 h 6858000"/>
              <a:gd name="connsiteX4614" fmla="*/ 6138892 w 6530564"/>
              <a:gd name="connsiteY4614" fmla="*/ 4830440 h 6858000"/>
              <a:gd name="connsiteX4615" fmla="*/ 6138972 w 6530564"/>
              <a:gd name="connsiteY4615" fmla="*/ 4830325 h 6858000"/>
              <a:gd name="connsiteX4616" fmla="*/ 6153373 w 6530564"/>
              <a:gd name="connsiteY4616" fmla="*/ 4818137 h 6858000"/>
              <a:gd name="connsiteX4617" fmla="*/ 6165606 w 6530564"/>
              <a:gd name="connsiteY4617" fmla="*/ 4795377 h 6858000"/>
              <a:gd name="connsiteX4618" fmla="*/ 6170277 w 6530564"/>
              <a:gd name="connsiteY4618" fmla="*/ 4794378 h 6858000"/>
              <a:gd name="connsiteX4619" fmla="*/ 6169280 w 6530564"/>
              <a:gd name="connsiteY4619" fmla="*/ 4789708 h 6858000"/>
              <a:gd name="connsiteX4620" fmla="*/ 6168281 w 6530564"/>
              <a:gd name="connsiteY4620" fmla="*/ 4785037 h 6858000"/>
              <a:gd name="connsiteX4621" fmla="*/ 6181297 w 6530564"/>
              <a:gd name="connsiteY4621" fmla="*/ 4777372 h 6858000"/>
              <a:gd name="connsiteX4622" fmla="*/ 6177623 w 6530564"/>
              <a:gd name="connsiteY4622" fmla="*/ 4783041 h 6858000"/>
              <a:gd name="connsiteX4623" fmla="*/ 6174949 w 6530564"/>
              <a:gd name="connsiteY4623" fmla="*/ 4793381 h 6858000"/>
              <a:gd name="connsiteX4624" fmla="*/ 6183293 w 6530564"/>
              <a:gd name="connsiteY4624" fmla="*/ 4786714 h 6858000"/>
              <a:gd name="connsiteX4625" fmla="*/ 6187964 w 6530564"/>
              <a:gd name="connsiteY4625" fmla="*/ 4785716 h 6858000"/>
              <a:gd name="connsiteX4626" fmla="*/ 6174269 w 6530564"/>
              <a:gd name="connsiteY4626" fmla="*/ 4813062 h 6858000"/>
              <a:gd name="connsiteX4627" fmla="*/ 6287136 w 6530564"/>
              <a:gd name="connsiteY4627" fmla="*/ 4632654 h 6858000"/>
              <a:gd name="connsiteX4628" fmla="*/ 6297159 w 6530564"/>
              <a:gd name="connsiteY4628" fmla="*/ 4610975 h 6858000"/>
              <a:gd name="connsiteX4629" fmla="*/ 6300830 w 6530564"/>
              <a:gd name="connsiteY4629" fmla="*/ 4605308 h 6858000"/>
              <a:gd name="connsiteX4630" fmla="*/ 6383677 w 6530564"/>
              <a:gd name="connsiteY4630" fmla="*/ 4421545 h 6858000"/>
              <a:gd name="connsiteX4631" fmla="*/ 6391023 w 6530564"/>
              <a:gd name="connsiteY4631" fmla="*/ 4410207 h 6858000"/>
              <a:gd name="connsiteX4632" fmla="*/ 6384674 w 6530564"/>
              <a:gd name="connsiteY4632" fmla="*/ 4426216 h 6858000"/>
              <a:gd name="connsiteX4633" fmla="*/ 6386671 w 6530564"/>
              <a:gd name="connsiteY4633" fmla="*/ 4435557 h 6858000"/>
              <a:gd name="connsiteX4634" fmla="*/ 6381321 w 6530564"/>
              <a:gd name="connsiteY4634" fmla="*/ 4456237 h 6858000"/>
              <a:gd name="connsiteX4635" fmla="*/ 6377647 w 6530564"/>
              <a:gd name="connsiteY4635" fmla="*/ 4461907 h 6858000"/>
              <a:gd name="connsiteX4636" fmla="*/ 6378645 w 6530564"/>
              <a:gd name="connsiteY4636" fmla="*/ 4466577 h 6858000"/>
              <a:gd name="connsiteX4637" fmla="*/ 6368942 w 6530564"/>
              <a:gd name="connsiteY4637" fmla="*/ 4512608 h 6858000"/>
              <a:gd name="connsiteX4638" fmla="*/ 6371617 w 6530564"/>
              <a:gd name="connsiteY4638" fmla="*/ 4502267 h 6858000"/>
              <a:gd name="connsiteX4639" fmla="*/ 6373613 w 6530564"/>
              <a:gd name="connsiteY4639" fmla="*/ 4511611 h 6858000"/>
              <a:gd name="connsiteX4640" fmla="*/ 6381957 w 6530564"/>
              <a:gd name="connsiteY4640" fmla="*/ 4504944 h 6858000"/>
              <a:gd name="connsiteX4641" fmla="*/ 6382956 w 6530564"/>
              <a:gd name="connsiteY4641" fmla="*/ 4509615 h 6858000"/>
              <a:gd name="connsiteX4642" fmla="*/ 6379282 w 6530564"/>
              <a:gd name="connsiteY4642" fmla="*/ 4515282 h 6858000"/>
              <a:gd name="connsiteX4643" fmla="*/ 6380281 w 6530564"/>
              <a:gd name="connsiteY4643" fmla="*/ 4519954 h 6858000"/>
              <a:gd name="connsiteX4644" fmla="*/ 6372255 w 6530564"/>
              <a:gd name="connsiteY4644" fmla="*/ 4550974 h 6858000"/>
              <a:gd name="connsiteX4645" fmla="*/ 6373253 w 6530564"/>
              <a:gd name="connsiteY4645" fmla="*/ 4555646 h 6858000"/>
              <a:gd name="connsiteX4646" fmla="*/ 6376927 w 6530564"/>
              <a:gd name="connsiteY4646" fmla="*/ 4549976 h 6858000"/>
              <a:gd name="connsiteX4647" fmla="*/ 6381598 w 6530564"/>
              <a:gd name="connsiteY4647" fmla="*/ 4548979 h 6858000"/>
              <a:gd name="connsiteX4648" fmla="*/ 6352849 w 6530564"/>
              <a:gd name="connsiteY4648" fmla="*/ 4643036 h 6858000"/>
              <a:gd name="connsiteX4649" fmla="*/ 6318434 w 6530564"/>
              <a:gd name="connsiteY4649" fmla="*/ 4733420 h 6858000"/>
              <a:gd name="connsiteX4650" fmla="*/ 6319431 w 6530564"/>
              <a:gd name="connsiteY4650" fmla="*/ 4738091 h 6858000"/>
              <a:gd name="connsiteX4651" fmla="*/ 6314760 w 6530564"/>
              <a:gd name="connsiteY4651" fmla="*/ 4739090 h 6858000"/>
              <a:gd name="connsiteX4652" fmla="*/ 6315757 w 6530564"/>
              <a:gd name="connsiteY4652" fmla="*/ 4743761 h 6858000"/>
              <a:gd name="connsiteX4653" fmla="*/ 6312085 w 6530564"/>
              <a:gd name="connsiteY4653" fmla="*/ 4749430 h 6858000"/>
              <a:gd name="connsiteX4654" fmla="*/ 6305737 w 6530564"/>
              <a:gd name="connsiteY4654" fmla="*/ 4765438 h 6858000"/>
              <a:gd name="connsiteX4655" fmla="*/ 6307733 w 6530564"/>
              <a:gd name="connsiteY4655" fmla="*/ 4774781 h 6858000"/>
              <a:gd name="connsiteX4656" fmla="*/ 6313083 w 6530564"/>
              <a:gd name="connsiteY4656" fmla="*/ 4754099 h 6858000"/>
              <a:gd name="connsiteX4657" fmla="*/ 6317755 w 6530564"/>
              <a:gd name="connsiteY4657" fmla="*/ 4753102 h 6858000"/>
              <a:gd name="connsiteX4658" fmla="*/ 6318753 w 6530564"/>
              <a:gd name="connsiteY4658" fmla="*/ 4757773 h 6858000"/>
              <a:gd name="connsiteX4659" fmla="*/ 6322425 w 6530564"/>
              <a:gd name="connsiteY4659" fmla="*/ 4752103 h 6858000"/>
              <a:gd name="connsiteX4660" fmla="*/ 6321427 w 6530564"/>
              <a:gd name="connsiteY4660" fmla="*/ 4747433 h 6858000"/>
              <a:gd name="connsiteX4661" fmla="*/ 6325101 w 6530564"/>
              <a:gd name="connsiteY4661" fmla="*/ 4741765 h 6858000"/>
              <a:gd name="connsiteX4662" fmla="*/ 6331449 w 6530564"/>
              <a:gd name="connsiteY4662" fmla="*/ 4725756 h 6858000"/>
              <a:gd name="connsiteX4663" fmla="*/ 6329453 w 6530564"/>
              <a:gd name="connsiteY4663" fmla="*/ 4716413 h 6858000"/>
              <a:gd name="connsiteX4664" fmla="*/ 6338795 w 6530564"/>
              <a:gd name="connsiteY4664" fmla="*/ 4714417 h 6858000"/>
              <a:gd name="connsiteX4665" fmla="*/ 6345823 w 6530564"/>
              <a:gd name="connsiteY4665" fmla="*/ 4678727 h 6858000"/>
              <a:gd name="connsiteX4666" fmla="*/ 6371215 w 6530564"/>
              <a:gd name="connsiteY4666" fmla="*/ 4614691 h 6858000"/>
              <a:gd name="connsiteX4667" fmla="*/ 6366544 w 6530564"/>
              <a:gd name="connsiteY4667" fmla="*/ 4615689 h 6858000"/>
              <a:gd name="connsiteX4668" fmla="*/ 6373891 w 6530564"/>
              <a:gd name="connsiteY4668" fmla="*/ 4604351 h 6858000"/>
              <a:gd name="connsiteX4669" fmla="*/ 6371895 w 6530564"/>
              <a:gd name="connsiteY4669" fmla="*/ 4595009 h 6858000"/>
              <a:gd name="connsiteX4670" fmla="*/ 6376566 w 6530564"/>
              <a:gd name="connsiteY4670" fmla="*/ 4594011 h 6858000"/>
              <a:gd name="connsiteX4671" fmla="*/ 6383911 w 6530564"/>
              <a:gd name="connsiteY4671" fmla="*/ 4582674 h 6858000"/>
              <a:gd name="connsiteX4672" fmla="*/ 6402637 w 6530564"/>
              <a:gd name="connsiteY4672" fmla="*/ 4510294 h 6858000"/>
              <a:gd name="connsiteX4673" fmla="*/ 6393296 w 6530564"/>
              <a:gd name="connsiteY4673" fmla="*/ 4512289 h 6858000"/>
              <a:gd name="connsiteX4674" fmla="*/ 6427395 w 6530564"/>
              <a:gd name="connsiteY4674" fmla="*/ 4397552 h 6858000"/>
              <a:gd name="connsiteX4675" fmla="*/ 6451471 w 6530564"/>
              <a:gd name="connsiteY4675" fmla="*/ 4304493 h 6858000"/>
              <a:gd name="connsiteX4676" fmla="*/ 6456141 w 6530564"/>
              <a:gd name="connsiteY4676" fmla="*/ 4303494 h 6858000"/>
              <a:gd name="connsiteX4677" fmla="*/ 6472191 w 6530564"/>
              <a:gd name="connsiteY4677" fmla="*/ 4241454 h 6858000"/>
              <a:gd name="connsiteX4678" fmla="*/ 6475185 w 6530564"/>
              <a:gd name="connsiteY4678" fmla="*/ 4255467 h 6858000"/>
              <a:gd name="connsiteX4679" fmla="*/ 6466523 w 6530564"/>
              <a:gd name="connsiteY4679" fmla="*/ 4237782 h 6858000"/>
              <a:gd name="connsiteX4680" fmla="*/ 6490918 w 6530564"/>
              <a:gd name="connsiteY4680" fmla="*/ 4169076 h 6858000"/>
              <a:gd name="connsiteX4681" fmla="*/ 6494591 w 6530564"/>
              <a:gd name="connsiteY4681" fmla="*/ 4163407 h 6858000"/>
              <a:gd name="connsiteX4682" fmla="*/ 6493593 w 6530564"/>
              <a:gd name="connsiteY4682" fmla="*/ 4158734 h 6858000"/>
              <a:gd name="connsiteX4683" fmla="*/ 6488922 w 6530564"/>
              <a:gd name="connsiteY4683" fmla="*/ 4159733 h 6858000"/>
              <a:gd name="connsiteX4684" fmla="*/ 6491597 w 6530564"/>
              <a:gd name="connsiteY4684" fmla="*/ 4149395 h 6858000"/>
              <a:gd name="connsiteX4685" fmla="*/ 6492596 w 6530564"/>
              <a:gd name="connsiteY4685" fmla="*/ 4154064 h 6858000"/>
              <a:gd name="connsiteX4686" fmla="*/ 6497267 w 6530564"/>
              <a:gd name="connsiteY4686" fmla="*/ 4153066 h 6858000"/>
              <a:gd name="connsiteX4687" fmla="*/ 6495271 w 6530564"/>
              <a:gd name="connsiteY4687" fmla="*/ 4143724 h 6858000"/>
              <a:gd name="connsiteX4688" fmla="*/ 6498943 w 6530564"/>
              <a:gd name="connsiteY4688" fmla="*/ 4138054 h 6858000"/>
              <a:gd name="connsiteX4689" fmla="*/ 6495950 w 6530564"/>
              <a:gd name="connsiteY4689" fmla="*/ 4124042 h 6858000"/>
              <a:gd name="connsiteX4690" fmla="*/ 6498625 w 6530564"/>
              <a:gd name="connsiteY4690" fmla="*/ 4113702 h 6858000"/>
              <a:gd name="connsiteX4691" fmla="*/ 6494951 w 6530564"/>
              <a:gd name="connsiteY4691" fmla="*/ 4119372 h 6858000"/>
              <a:gd name="connsiteX4692" fmla="*/ 6491279 w 6530564"/>
              <a:gd name="connsiteY4692" fmla="*/ 4125039 h 6858000"/>
              <a:gd name="connsiteX4693" fmla="*/ 6489284 w 6530564"/>
              <a:gd name="connsiteY4693" fmla="*/ 4115698 h 6858000"/>
              <a:gd name="connsiteX4694" fmla="*/ 6497309 w 6530564"/>
              <a:gd name="connsiteY4694" fmla="*/ 4084679 h 6858000"/>
              <a:gd name="connsiteX4695" fmla="*/ 6509686 w 6530564"/>
              <a:gd name="connsiteY4695" fmla="*/ 4028308 h 6858000"/>
              <a:gd name="connsiteX4696" fmla="*/ 6513359 w 6530564"/>
              <a:gd name="connsiteY4696" fmla="*/ 4022638 h 6858000"/>
              <a:gd name="connsiteX4697" fmla="*/ 6512361 w 6530564"/>
              <a:gd name="connsiteY4697" fmla="*/ 4017968 h 6858000"/>
              <a:gd name="connsiteX4698" fmla="*/ 6516714 w 6530564"/>
              <a:gd name="connsiteY4698" fmla="*/ 3992617 h 6858000"/>
              <a:gd name="connsiteX4699" fmla="*/ 6517393 w 6530564"/>
              <a:gd name="connsiteY4699" fmla="*/ 3972936 h 6858000"/>
              <a:gd name="connsiteX4700" fmla="*/ 6529091 w 6530564"/>
              <a:gd name="connsiteY4700" fmla="*/ 3936247 h 6858000"/>
              <a:gd name="connsiteX4701" fmla="*/ 6530564 w 6530564"/>
              <a:gd name="connsiteY4701" fmla="*/ 3935932 h 6858000"/>
              <a:gd name="connsiteX4702" fmla="*/ 6530564 w 6530564"/>
              <a:gd name="connsiteY4702" fmla="*/ 4704434 h 6858000"/>
              <a:gd name="connsiteX4703" fmla="*/ 6484646 w 6530564"/>
              <a:gd name="connsiteY4703" fmla="*/ 4808415 h 6858000"/>
              <a:gd name="connsiteX4704" fmla="*/ 5551795 w 6530564"/>
              <a:gd name="connsiteY4704" fmla="*/ 5854513 h 6858000"/>
              <a:gd name="connsiteX4705" fmla="*/ 5547125 w 6530564"/>
              <a:gd name="connsiteY4705" fmla="*/ 5855512 h 6858000"/>
              <a:gd name="connsiteX4706" fmla="*/ 5542455 w 6530564"/>
              <a:gd name="connsiteY4706" fmla="*/ 5856509 h 6858000"/>
              <a:gd name="connsiteX4707" fmla="*/ 5536785 w 6530564"/>
              <a:gd name="connsiteY4707" fmla="*/ 5852838 h 6858000"/>
              <a:gd name="connsiteX4708" fmla="*/ 5545129 w 6530564"/>
              <a:gd name="connsiteY4708" fmla="*/ 5846171 h 6858000"/>
              <a:gd name="connsiteX4709" fmla="*/ 5543133 w 6530564"/>
              <a:gd name="connsiteY4709" fmla="*/ 5836827 h 6858000"/>
              <a:gd name="connsiteX4710" fmla="*/ 5534788 w 6530564"/>
              <a:gd name="connsiteY4710" fmla="*/ 5843494 h 6858000"/>
              <a:gd name="connsiteX4711" fmla="*/ 5531117 w 6530564"/>
              <a:gd name="connsiteY4711" fmla="*/ 5849164 h 6858000"/>
              <a:gd name="connsiteX4712" fmla="*/ 5526445 w 6530564"/>
              <a:gd name="connsiteY4712" fmla="*/ 5850162 h 6858000"/>
              <a:gd name="connsiteX4713" fmla="*/ 5511435 w 6530564"/>
              <a:gd name="connsiteY4713" fmla="*/ 5848485 h 6858000"/>
              <a:gd name="connsiteX4714" fmla="*/ 5509757 w 6530564"/>
              <a:gd name="connsiteY4714" fmla="*/ 5863495 h 6858000"/>
              <a:gd name="connsiteX4715" fmla="*/ 5518102 w 6530564"/>
              <a:gd name="connsiteY4715" fmla="*/ 5856829 h 6858000"/>
              <a:gd name="connsiteX4716" fmla="*/ 5515425 w 6530564"/>
              <a:gd name="connsiteY4716" fmla="*/ 5867169 h 6858000"/>
              <a:gd name="connsiteX4717" fmla="*/ 5528441 w 6530564"/>
              <a:gd name="connsiteY4717" fmla="*/ 5859504 h 6858000"/>
              <a:gd name="connsiteX4718" fmla="*/ 5532115 w 6530564"/>
              <a:gd name="connsiteY4718" fmla="*/ 5853836 h 6858000"/>
              <a:gd name="connsiteX4719" fmla="*/ 5529439 w 6530564"/>
              <a:gd name="connsiteY4719" fmla="*/ 5864176 h 6858000"/>
              <a:gd name="connsiteX4720" fmla="*/ 5524768 w 6530564"/>
              <a:gd name="connsiteY4720" fmla="*/ 5865173 h 6858000"/>
              <a:gd name="connsiteX4721" fmla="*/ 5521095 w 6530564"/>
              <a:gd name="connsiteY4721" fmla="*/ 5870842 h 6858000"/>
              <a:gd name="connsiteX4722" fmla="*/ 5522093 w 6530564"/>
              <a:gd name="connsiteY4722" fmla="*/ 5875511 h 6858000"/>
              <a:gd name="connsiteX4723" fmla="*/ 5336527 w 6530564"/>
              <a:gd name="connsiteY4723" fmla="*/ 5986393 h 6858000"/>
              <a:gd name="connsiteX4724" fmla="*/ 5474406 w 6530564"/>
              <a:gd name="connsiteY4724" fmla="*/ 5921652 h 6858000"/>
              <a:gd name="connsiteX4725" fmla="*/ 5743583 w 6530564"/>
              <a:gd name="connsiteY4725" fmla="*/ 5764408 h 6858000"/>
              <a:gd name="connsiteX4726" fmla="*/ 5973095 w 6530564"/>
              <a:gd name="connsiteY4726" fmla="*/ 5598350 h 6858000"/>
              <a:gd name="connsiteX4727" fmla="*/ 5987645 w 6530564"/>
              <a:gd name="connsiteY4727" fmla="*/ 5585565 h 6858000"/>
              <a:gd name="connsiteX4728" fmla="*/ 6396010 w 6530564"/>
              <a:gd name="connsiteY4728" fmla="*/ 5084383 h 6858000"/>
              <a:gd name="connsiteX4729" fmla="*/ 6530564 w 6530564"/>
              <a:gd name="connsiteY4729" fmla="*/ 4845456 h 6858000"/>
              <a:gd name="connsiteX4730" fmla="*/ 6530564 w 6530564"/>
              <a:gd name="connsiteY4730" fmla="*/ 6858000 h 6858000"/>
              <a:gd name="connsiteX4731" fmla="*/ 1733020 w 6530564"/>
              <a:gd name="connsiteY4731" fmla="*/ 6858000 h 6858000"/>
              <a:gd name="connsiteX4732" fmla="*/ 1622264 w 6530564"/>
              <a:gd name="connsiteY4732" fmla="*/ 6769480 h 6858000"/>
              <a:gd name="connsiteX4733" fmla="*/ 1446345 w 6530564"/>
              <a:gd name="connsiteY4733" fmla="*/ 6620355 h 6858000"/>
              <a:gd name="connsiteX4734" fmla="*/ 1021180 w 6530564"/>
              <a:gd name="connsiteY4734" fmla="*/ 6222127 h 6858000"/>
              <a:gd name="connsiteX4735" fmla="*/ 994270 w 6530564"/>
              <a:gd name="connsiteY4735" fmla="*/ 6189838 h 6858000"/>
              <a:gd name="connsiteX4736" fmla="*/ 1002343 w 6530564"/>
              <a:gd name="connsiteY4736" fmla="*/ 6138714 h 6858000"/>
              <a:gd name="connsiteX4737" fmla="*/ 1040015 w 6530564"/>
              <a:gd name="connsiteY4737" fmla="*/ 6154859 h 6858000"/>
              <a:gd name="connsiteX4738" fmla="*/ 1255290 w 6530564"/>
              <a:gd name="connsiteY4738" fmla="*/ 6372807 h 6858000"/>
              <a:gd name="connsiteX4739" fmla="*/ 1301035 w 6530564"/>
              <a:gd name="connsiteY4739" fmla="*/ 6399714 h 6858000"/>
              <a:gd name="connsiteX4740" fmla="*/ 1311799 w 6530564"/>
              <a:gd name="connsiteY4740" fmla="*/ 6399714 h 6858000"/>
              <a:gd name="connsiteX4741" fmla="*/ 1306417 w 6530564"/>
              <a:gd name="connsiteY4741" fmla="*/ 6391643 h 6858000"/>
              <a:gd name="connsiteX4742" fmla="*/ 924306 w 6530564"/>
              <a:gd name="connsiteY4742" fmla="*/ 5969198 h 6858000"/>
              <a:gd name="connsiteX4743" fmla="*/ 811288 w 6530564"/>
              <a:gd name="connsiteY4743" fmla="*/ 5831971 h 6858000"/>
              <a:gd name="connsiteX4744" fmla="*/ 770924 w 6530564"/>
              <a:gd name="connsiteY4744" fmla="*/ 5805064 h 6858000"/>
              <a:gd name="connsiteX4745" fmla="*/ 894705 w 6530564"/>
              <a:gd name="connsiteY4745" fmla="*/ 6068755 h 6858000"/>
              <a:gd name="connsiteX4746" fmla="*/ 267721 w 6530564"/>
              <a:gd name="connsiteY4746" fmla="*/ 5019370 h 6858000"/>
              <a:gd name="connsiteX4747" fmla="*/ 326921 w 6530564"/>
              <a:gd name="connsiteY4747" fmla="*/ 5086639 h 6858000"/>
              <a:gd name="connsiteX4748" fmla="*/ 375357 w 6530564"/>
              <a:gd name="connsiteY4748" fmla="*/ 5167361 h 6858000"/>
              <a:gd name="connsiteX4749" fmla="*/ 493757 w 6530564"/>
              <a:gd name="connsiteY4749" fmla="*/ 5385309 h 6858000"/>
              <a:gd name="connsiteX4750" fmla="*/ 509903 w 6530564"/>
              <a:gd name="connsiteY4750" fmla="*/ 5377237 h 6858000"/>
              <a:gd name="connsiteX4751" fmla="*/ 386121 w 6530564"/>
              <a:gd name="connsiteY4751" fmla="*/ 5159289 h 6858000"/>
              <a:gd name="connsiteX4752" fmla="*/ 87429 w 6530564"/>
              <a:gd name="connsiteY4752" fmla="*/ 4255203 h 6858000"/>
              <a:gd name="connsiteX4753" fmla="*/ 146628 w 6530564"/>
              <a:gd name="connsiteY4753" fmla="*/ 2328641 h 6858000"/>
              <a:gd name="connsiteX4754" fmla="*/ 251574 w 6530564"/>
              <a:gd name="connsiteY4754" fmla="*/ 1973465 h 6858000"/>
              <a:gd name="connsiteX4755" fmla="*/ 273102 w 6530564"/>
              <a:gd name="connsiteY4755" fmla="*/ 1946557 h 6858000"/>
              <a:gd name="connsiteX4756" fmla="*/ 281175 w 6530564"/>
              <a:gd name="connsiteY4756" fmla="*/ 1965393 h 6858000"/>
              <a:gd name="connsiteX4757" fmla="*/ 65900 w 6530564"/>
              <a:gd name="connsiteY4757" fmla="*/ 3133169 h 6858000"/>
              <a:gd name="connsiteX4758" fmla="*/ 76665 w 6530564"/>
              <a:gd name="connsiteY4758" fmla="*/ 3754727 h 6858000"/>
              <a:gd name="connsiteX4759" fmla="*/ 79356 w 6530564"/>
              <a:gd name="connsiteY4759" fmla="*/ 3830068 h 6858000"/>
              <a:gd name="connsiteX4760" fmla="*/ 95501 w 6530564"/>
              <a:gd name="connsiteY4760" fmla="*/ 3862357 h 6858000"/>
              <a:gd name="connsiteX4761" fmla="*/ 117029 w 6530564"/>
              <a:gd name="connsiteY4761" fmla="*/ 3827377 h 6858000"/>
              <a:gd name="connsiteX4762" fmla="*/ 95501 w 6530564"/>
              <a:gd name="connsiteY4762" fmla="*/ 3534088 h 6858000"/>
              <a:gd name="connsiteX4763" fmla="*/ 711722 w 6530564"/>
              <a:gd name="connsiteY4763" fmla="*/ 1290020 h 6858000"/>
              <a:gd name="connsiteX4764" fmla="*/ 722486 w 6530564"/>
              <a:gd name="connsiteY4764" fmla="*/ 1273875 h 6858000"/>
              <a:gd name="connsiteX4765" fmla="*/ 741323 w 6530564"/>
              <a:gd name="connsiteY4765" fmla="*/ 1268493 h 6858000"/>
              <a:gd name="connsiteX4766" fmla="*/ 671359 w 6530564"/>
              <a:gd name="connsiteY4766" fmla="*/ 1411102 h 6858000"/>
              <a:gd name="connsiteX4767" fmla="*/ 238121 w 6530564"/>
              <a:gd name="connsiteY4767" fmla="*/ 2506229 h 6858000"/>
              <a:gd name="connsiteX4768" fmla="*/ 219284 w 6530564"/>
              <a:gd name="connsiteY4768" fmla="*/ 2638075 h 6858000"/>
              <a:gd name="connsiteX4769" fmla="*/ 230049 w 6530564"/>
              <a:gd name="connsiteY4769" fmla="*/ 2667673 h 6858000"/>
              <a:gd name="connsiteX4770" fmla="*/ 259647 w 6530564"/>
              <a:gd name="connsiteY4770" fmla="*/ 2648838 h 6858000"/>
              <a:gd name="connsiteX4771" fmla="*/ 289247 w 6530564"/>
              <a:gd name="connsiteY4771" fmla="*/ 2608477 h 6858000"/>
              <a:gd name="connsiteX4772" fmla="*/ 240811 w 6530564"/>
              <a:gd name="connsiteY4772" fmla="*/ 3528707 h 6858000"/>
              <a:gd name="connsiteX4773" fmla="*/ 256956 w 6530564"/>
              <a:gd name="connsiteY4773" fmla="*/ 3674006 h 6858000"/>
              <a:gd name="connsiteX4774" fmla="*/ 251574 w 6530564"/>
              <a:gd name="connsiteY4774" fmla="*/ 3528707 h 6858000"/>
              <a:gd name="connsiteX4775" fmla="*/ 302703 w 6530564"/>
              <a:gd name="connsiteY4775" fmla="*/ 2764539 h 6858000"/>
              <a:gd name="connsiteX4776" fmla="*/ 789760 w 6530564"/>
              <a:gd name="connsiteY4776" fmla="*/ 1427247 h 6858000"/>
              <a:gd name="connsiteX4777" fmla="*/ 811288 w 6530564"/>
              <a:gd name="connsiteY4777" fmla="*/ 1411102 h 6858000"/>
              <a:gd name="connsiteX4778" fmla="*/ 329611 w 6530564"/>
              <a:gd name="connsiteY4778" fmla="*/ 3267706 h 6858000"/>
              <a:gd name="connsiteX4779" fmla="*/ 353829 w 6530564"/>
              <a:gd name="connsiteY4779" fmla="*/ 3017468 h 6858000"/>
              <a:gd name="connsiteX4780" fmla="*/ 480303 w 6530564"/>
              <a:gd name="connsiteY4780" fmla="*/ 2377074 h 6858000"/>
              <a:gd name="connsiteX4781" fmla="*/ 536812 w 6530564"/>
              <a:gd name="connsiteY4781" fmla="*/ 2148363 h 6858000"/>
              <a:gd name="connsiteX4782" fmla="*/ 579867 w 6530564"/>
              <a:gd name="connsiteY4782" fmla="*/ 2126836 h 6858000"/>
              <a:gd name="connsiteX4783" fmla="*/ 604086 w 6530564"/>
              <a:gd name="connsiteY4783" fmla="*/ 2108002 h 6858000"/>
              <a:gd name="connsiteX4784" fmla="*/ 878561 w 6530564"/>
              <a:gd name="connsiteY4784" fmla="*/ 1516040 h 6858000"/>
              <a:gd name="connsiteX4785" fmla="*/ 916234 w 6530564"/>
              <a:gd name="connsiteY4785" fmla="*/ 1486443 h 6858000"/>
              <a:gd name="connsiteX4786" fmla="*/ 921615 w 6530564"/>
              <a:gd name="connsiteY4786" fmla="*/ 1537567 h 6858000"/>
              <a:gd name="connsiteX4787" fmla="*/ 813979 w 6530564"/>
              <a:gd name="connsiteY4787" fmla="*/ 1747443 h 6858000"/>
              <a:gd name="connsiteX4788" fmla="*/ 811288 w 6530564"/>
              <a:gd name="connsiteY4788" fmla="*/ 1763588 h 6858000"/>
              <a:gd name="connsiteX4789" fmla="*/ 822051 w 6530564"/>
              <a:gd name="connsiteY4789" fmla="*/ 1755515 h 6858000"/>
              <a:gd name="connsiteX4790" fmla="*/ 916234 w 6530564"/>
              <a:gd name="connsiteY4790" fmla="*/ 1664031 h 6858000"/>
              <a:gd name="connsiteX4791" fmla="*/ 1408672 w 6530564"/>
              <a:gd name="connsiteY4791" fmla="*/ 961751 h 6858000"/>
              <a:gd name="connsiteX4792" fmla="*/ 1849984 w 6530564"/>
              <a:gd name="connsiteY4792" fmla="*/ 576976 h 6858000"/>
              <a:gd name="connsiteX4793" fmla="*/ 1876892 w 6530564"/>
              <a:gd name="connsiteY4793" fmla="*/ 560831 h 6858000"/>
              <a:gd name="connsiteX4794" fmla="*/ 3989439 w 6530564"/>
              <a:gd name="connsiteY4794" fmla="*/ 394434 h 6858000"/>
              <a:gd name="connsiteX4795" fmla="*/ 4081738 w 6530564"/>
              <a:gd name="connsiteY4795" fmla="*/ 396538 h 6858000"/>
              <a:gd name="connsiteX4796" fmla="*/ 4080500 w 6530564"/>
              <a:gd name="connsiteY4796" fmla="*/ 396329 h 6858000"/>
              <a:gd name="connsiteX4797" fmla="*/ 4071877 w 6530564"/>
              <a:gd name="connsiteY4797" fmla="*/ 395619 h 6858000"/>
              <a:gd name="connsiteX4798" fmla="*/ 3502109 w 6530564"/>
              <a:gd name="connsiteY4798" fmla="*/ 0 h 6858000"/>
              <a:gd name="connsiteX4799" fmla="*/ 4589616 w 6530564"/>
              <a:gd name="connsiteY4799" fmla="*/ 0 h 6858000"/>
              <a:gd name="connsiteX4800" fmla="*/ 4634080 w 6530564"/>
              <a:gd name="connsiteY4800" fmla="*/ 6163 h 6858000"/>
              <a:gd name="connsiteX4801" fmla="*/ 5022582 w 6530564"/>
              <a:gd name="connsiteY4801" fmla="*/ 89954 h 6858000"/>
              <a:gd name="connsiteX4802" fmla="*/ 5418149 w 6530564"/>
              <a:gd name="connsiteY4802" fmla="*/ 216418 h 6858000"/>
              <a:gd name="connsiteX4803" fmla="*/ 5515022 w 6530564"/>
              <a:gd name="connsiteY4803" fmla="*/ 278306 h 6858000"/>
              <a:gd name="connsiteX4804" fmla="*/ 5679169 w 6530564"/>
              <a:gd name="connsiteY4804" fmla="*/ 353645 h 6858000"/>
              <a:gd name="connsiteX4805" fmla="*/ 5910587 w 6530564"/>
              <a:gd name="connsiteY4805" fmla="*/ 496254 h 6858000"/>
              <a:gd name="connsiteX4806" fmla="*/ 5940187 w 6530564"/>
              <a:gd name="connsiteY4806" fmla="*/ 531233 h 6858000"/>
              <a:gd name="connsiteX4807" fmla="*/ 6314226 w 6530564"/>
              <a:gd name="connsiteY4807" fmla="*/ 835286 h 6858000"/>
              <a:gd name="connsiteX4808" fmla="*/ 6400336 w 6530564"/>
              <a:gd name="connsiteY4808" fmla="*/ 878338 h 6858000"/>
              <a:gd name="connsiteX4809" fmla="*/ 6330373 w 6530564"/>
              <a:gd name="connsiteY4809" fmla="*/ 786854 h 6858000"/>
              <a:gd name="connsiteX4810" fmla="*/ 6136625 w 6530564"/>
              <a:gd name="connsiteY4810" fmla="*/ 638863 h 6858000"/>
              <a:gd name="connsiteX4811" fmla="*/ 6096262 w 6530564"/>
              <a:gd name="connsiteY4811" fmla="*/ 593120 h 6858000"/>
              <a:gd name="connsiteX4812" fmla="*/ 6077425 w 6530564"/>
              <a:gd name="connsiteY4812" fmla="*/ 555450 h 6858000"/>
              <a:gd name="connsiteX4813" fmla="*/ 5800259 w 6530564"/>
              <a:gd name="connsiteY4813" fmla="*/ 321356 h 6858000"/>
              <a:gd name="connsiteX4814" fmla="*/ 5560767 w 6530564"/>
              <a:gd name="connsiteY4814" fmla="*/ 197583 h 6858000"/>
              <a:gd name="connsiteX4815" fmla="*/ 4990292 w 6530564"/>
              <a:gd name="connsiteY4815" fmla="*/ 25376 h 6858000"/>
              <a:gd name="connsiteX4816" fmla="*/ 4858639 w 6530564"/>
              <a:gd name="connsiteY4816" fmla="*/ 0 h 6858000"/>
              <a:gd name="connsiteX4817" fmla="*/ 5574004 w 6530564"/>
              <a:gd name="connsiteY4817" fmla="*/ 0 h 6858000"/>
              <a:gd name="connsiteX4818" fmla="*/ 5574348 w 6530564"/>
              <a:gd name="connsiteY4818" fmla="*/ 150 h 6858000"/>
              <a:gd name="connsiteX4819" fmla="*/ 5641495 w 6530564"/>
              <a:gd name="connsiteY4819" fmla="*/ 17304 h 6858000"/>
              <a:gd name="connsiteX4820" fmla="*/ 5693716 w 6530564"/>
              <a:gd name="connsiteY4820" fmla="*/ 15413 h 6858000"/>
              <a:gd name="connsiteX4821" fmla="*/ 5701308 w 6530564"/>
              <a:gd name="connsiteY4821" fmla="*/ 0 h 6858000"/>
              <a:gd name="connsiteX4822" fmla="*/ 5893094 w 6530564"/>
              <a:gd name="connsiteY4822" fmla="*/ 0 h 6858000"/>
              <a:gd name="connsiteX4823" fmla="*/ 5928120 w 6530564"/>
              <a:gd name="connsiteY4823" fmla="*/ 15497 h 6858000"/>
              <a:gd name="connsiteX4824" fmla="*/ 6037061 w 6530564"/>
              <a:gd name="connsiteY4824" fmla="*/ 65738 h 6858000"/>
              <a:gd name="connsiteX4825" fmla="*/ 6287317 w 6530564"/>
              <a:gd name="connsiteY4825" fmla="*/ 211037 h 6858000"/>
              <a:gd name="connsiteX4826" fmla="*/ 6050517 w 6530564"/>
              <a:gd name="connsiteY4826" fmla="*/ 54974 h 6858000"/>
              <a:gd name="connsiteX4827" fmla="*/ 5964995 w 6530564"/>
              <a:gd name="connsiteY4827" fmla="*/ 3094 h 6858000"/>
              <a:gd name="connsiteX4828" fmla="*/ 5958708 w 6530564"/>
              <a:gd name="connsiteY4828" fmla="*/ 0 h 6858000"/>
              <a:gd name="connsiteX4829" fmla="*/ 6034737 w 6530564"/>
              <a:gd name="connsiteY4829" fmla="*/ 0 h 6858000"/>
              <a:gd name="connsiteX4830" fmla="*/ 6100298 w 6530564"/>
              <a:gd name="connsiteY4830" fmla="*/ 33785 h 6858000"/>
              <a:gd name="connsiteX4831" fmla="*/ 6333063 w 6530564"/>
              <a:gd name="connsiteY4831" fmla="*/ 176056 h 6858000"/>
              <a:gd name="connsiteX4832" fmla="*/ 6349209 w 6530564"/>
              <a:gd name="connsiteY4832" fmla="*/ 178747 h 6858000"/>
              <a:gd name="connsiteX4833" fmla="*/ 6319607 w 6530564"/>
              <a:gd name="connsiteY4833" fmla="*/ 100717 h 6858000"/>
              <a:gd name="connsiteX4834" fmla="*/ 6159296 w 6530564"/>
              <a:gd name="connsiteY4834" fmla="*/ 0 h 6858000"/>
              <a:gd name="connsiteX4835" fmla="*/ 6494412 w 6530564"/>
              <a:gd name="connsiteY4835" fmla="*/ 0 h 6858000"/>
              <a:gd name="connsiteX4836" fmla="*/ 6530564 w 6530564"/>
              <a:gd name="connsiteY4836" fmla="*/ 24963 h 6858000"/>
              <a:gd name="connsiteX4837" fmla="*/ 6530564 w 6530564"/>
              <a:gd name="connsiteY4837" fmla="*/ 2283869 h 6858000"/>
              <a:gd name="connsiteX4838" fmla="*/ 6452592 w 6530564"/>
              <a:gd name="connsiteY4838" fmla="*/ 2135053 h 6858000"/>
              <a:gd name="connsiteX4839" fmla="*/ 6165817 w 6530564"/>
              <a:gd name="connsiteY4839" fmla="*/ 1732932 h 6858000"/>
              <a:gd name="connsiteX4840" fmla="*/ 5773745 w 6530564"/>
              <a:gd name="connsiteY4840" fmla="*/ 1338044 h 6858000"/>
              <a:gd name="connsiteX4841" fmla="*/ 5784085 w 6530564"/>
              <a:gd name="connsiteY4841" fmla="*/ 1340719 h 6858000"/>
              <a:gd name="connsiteX4842" fmla="*/ 5718731 w 6530564"/>
              <a:gd name="connsiteY4842" fmla="*/ 1286303 h 6858000"/>
              <a:gd name="connsiteX4843" fmla="*/ 5679049 w 6530564"/>
              <a:gd name="connsiteY4843" fmla="*/ 1260591 h 6858000"/>
              <a:gd name="connsiteX4844" fmla="*/ 5559003 w 6530564"/>
              <a:gd name="connsiteY4844" fmla="*/ 1178786 h 6858000"/>
              <a:gd name="connsiteX4845" fmla="*/ 5513651 w 6530564"/>
              <a:gd name="connsiteY4845" fmla="*/ 1149403 h 6858000"/>
              <a:gd name="connsiteX4846" fmla="*/ 5089115 w 6530564"/>
              <a:gd name="connsiteY4846" fmla="*/ 922629 h 6858000"/>
              <a:gd name="connsiteX4847" fmla="*/ 5219861 w 6530564"/>
              <a:gd name="connsiteY4847" fmla="*/ 963072 h 6858000"/>
              <a:gd name="connsiteX4848" fmla="*/ 5243535 w 6530564"/>
              <a:gd name="connsiteY4848" fmla="*/ 982437 h 6858000"/>
              <a:gd name="connsiteX4849" fmla="*/ 5376279 w 6530564"/>
              <a:gd name="connsiteY4849" fmla="*/ 1032223 h 6858000"/>
              <a:gd name="connsiteX4850" fmla="*/ 5339271 w 6530564"/>
              <a:gd name="connsiteY4850" fmla="*/ 996174 h 6858000"/>
              <a:gd name="connsiteX4851" fmla="*/ 5227209 w 6530564"/>
              <a:gd name="connsiteY4851" fmla="*/ 951735 h 6858000"/>
              <a:gd name="connsiteX4852" fmla="*/ 5203535 w 6530564"/>
              <a:gd name="connsiteY4852" fmla="*/ 932372 h 6858000"/>
              <a:gd name="connsiteX4853" fmla="*/ 5115146 w 6530564"/>
              <a:gd name="connsiteY4853" fmla="*/ 907298 h 6858000"/>
              <a:gd name="connsiteX4854" fmla="*/ 5028434 w 6530564"/>
              <a:gd name="connsiteY4854" fmla="*/ 867212 h 6858000"/>
              <a:gd name="connsiteX4855" fmla="*/ 5004080 w 6530564"/>
              <a:gd name="connsiteY4855" fmla="*/ 867531 h 6858000"/>
              <a:gd name="connsiteX4856" fmla="*/ 4965395 w 6530564"/>
              <a:gd name="connsiteY4856" fmla="*/ 846491 h 6858000"/>
              <a:gd name="connsiteX4857" fmla="*/ 4917369 w 6530564"/>
              <a:gd name="connsiteY4857" fmla="*/ 827446 h 6858000"/>
              <a:gd name="connsiteX4858" fmla="*/ 4859320 w 6530564"/>
              <a:gd name="connsiteY4858" fmla="*/ 830080 h 6858000"/>
              <a:gd name="connsiteX4859" fmla="*/ 4876327 w 6530564"/>
              <a:gd name="connsiteY4859" fmla="*/ 841099 h 6858000"/>
              <a:gd name="connsiteX4860" fmla="*/ 3393185 w 6530564"/>
              <a:gd name="connsiteY4860" fmla="*/ 757460 h 6858000"/>
              <a:gd name="connsiteX4861" fmla="*/ 3342975 w 6530564"/>
              <a:gd name="connsiteY4861" fmla="*/ 770687 h 6858000"/>
              <a:gd name="connsiteX4862" fmla="*/ 3291917 w 6530564"/>
              <a:gd name="connsiteY4862" fmla="*/ 780409 h 6858000"/>
              <a:gd name="connsiteX4863" fmla="*/ 2400079 w 6530564"/>
              <a:gd name="connsiteY4863" fmla="*/ 1173988 h 6858000"/>
              <a:gd name="connsiteX4864" fmla="*/ 2269683 w 6530564"/>
              <a:gd name="connsiteY4864" fmla="*/ 1256599 h 6858000"/>
              <a:gd name="connsiteX4865" fmla="*/ 2246824 w 6530564"/>
              <a:gd name="connsiteY4865" fmla="*/ 1263510 h 6858000"/>
              <a:gd name="connsiteX4866" fmla="*/ 2244901 w 6530564"/>
              <a:gd name="connsiteY4866" fmla="*/ 1235531 h 6858000"/>
              <a:gd name="connsiteX4867" fmla="*/ 2297569 w 6530564"/>
              <a:gd name="connsiteY4867" fmla="*/ 1187778 h 6858000"/>
              <a:gd name="connsiteX4868" fmla="*/ 2654790 w 6530564"/>
              <a:gd name="connsiteY4868" fmla="*/ 989786 h 6858000"/>
              <a:gd name="connsiteX4869" fmla="*/ 2604795 w 6530564"/>
              <a:gd name="connsiteY4869" fmla="*/ 974104 h 6858000"/>
              <a:gd name="connsiteX4870" fmla="*/ 2728393 w 6530564"/>
              <a:gd name="connsiteY4870" fmla="*/ 907142 h 6858000"/>
              <a:gd name="connsiteX4871" fmla="*/ 3647056 w 6530564"/>
              <a:gd name="connsiteY4871" fmla="*/ 660175 h 6858000"/>
              <a:gd name="connsiteX4872" fmla="*/ 4318016 w 6530564"/>
              <a:gd name="connsiteY4872" fmla="*/ 687170 h 6858000"/>
              <a:gd name="connsiteX4873" fmla="*/ 4516487 w 6530564"/>
              <a:gd name="connsiteY4873" fmla="*/ 723856 h 6858000"/>
              <a:gd name="connsiteX4874" fmla="*/ 4557781 w 6530564"/>
              <a:gd name="connsiteY4874" fmla="*/ 698810 h 6858000"/>
              <a:gd name="connsiteX4875" fmla="*/ 4518180 w 6530564"/>
              <a:gd name="connsiteY4875" fmla="*/ 674824 h 6858000"/>
              <a:gd name="connsiteX4876" fmla="*/ 4454063 w 6530564"/>
              <a:gd name="connsiteY4876" fmla="*/ 649993 h 6858000"/>
              <a:gd name="connsiteX4877" fmla="*/ 4809052 w 6530564"/>
              <a:gd name="connsiteY4877" fmla="*/ 697851 h 6858000"/>
              <a:gd name="connsiteX4878" fmla="*/ 5011799 w 6530564"/>
              <a:gd name="connsiteY4878" fmla="*/ 764041 h 6858000"/>
              <a:gd name="connsiteX4879" fmla="*/ 4817092 w 6530564"/>
              <a:gd name="connsiteY4879" fmla="*/ 688021 h 6858000"/>
              <a:gd name="connsiteX4880" fmla="*/ 4528741 w 6530564"/>
              <a:gd name="connsiteY4880" fmla="*/ 619842 h 6858000"/>
              <a:gd name="connsiteX4881" fmla="*/ 3716648 w 6530564"/>
              <a:gd name="connsiteY4881" fmla="*/ 568249 h 6858000"/>
              <a:gd name="connsiteX4882" fmla="*/ 3612199 w 6530564"/>
              <a:gd name="connsiteY4882" fmla="*/ 582452 h 6858000"/>
              <a:gd name="connsiteX4883" fmla="*/ 3645435 w 6530564"/>
              <a:gd name="connsiteY4883" fmla="*/ 595629 h 6858000"/>
              <a:gd name="connsiteX4884" fmla="*/ 4335789 w 6530564"/>
              <a:gd name="connsiteY4884" fmla="*/ 618481 h 6858000"/>
              <a:gd name="connsiteX4885" fmla="*/ 4369439 w 6530564"/>
              <a:gd name="connsiteY4885" fmla="*/ 633599 h 6858000"/>
              <a:gd name="connsiteX4886" fmla="*/ 4330367 w 6530564"/>
              <a:gd name="connsiteY4886" fmla="*/ 650057 h 6858000"/>
              <a:gd name="connsiteX4887" fmla="*/ 4109450 w 6530564"/>
              <a:gd name="connsiteY4887" fmla="*/ 622223 h 6858000"/>
              <a:gd name="connsiteX4888" fmla="*/ 3144894 w 6530564"/>
              <a:gd name="connsiteY4888" fmla="*/ 720819 h 6858000"/>
              <a:gd name="connsiteX4889" fmla="*/ 2449900 w 6530564"/>
              <a:gd name="connsiteY4889" fmla="*/ 1027476 h 6858000"/>
              <a:gd name="connsiteX4890" fmla="*/ 2308845 w 6530564"/>
              <a:gd name="connsiteY4890" fmla="*/ 1098169 h 6858000"/>
              <a:gd name="connsiteX4891" fmla="*/ 3399136 w 6530564"/>
              <a:gd name="connsiteY4891" fmla="*/ 619861 h 6858000"/>
              <a:gd name="connsiteX4892" fmla="*/ 3330855 w 6530564"/>
              <a:gd name="connsiteY4892" fmla="*/ 604030 h 6858000"/>
              <a:gd name="connsiteX4893" fmla="*/ 3520230 w 6530564"/>
              <a:gd name="connsiteY4893" fmla="*/ 569654 h 6858000"/>
              <a:gd name="connsiteX4894" fmla="*/ 3790217 w 6530564"/>
              <a:gd name="connsiteY4894" fmla="*/ 542392 h 6858000"/>
              <a:gd name="connsiteX4895" fmla="*/ 3810723 w 6530564"/>
              <a:gd name="connsiteY4895" fmla="*/ 533954 h 6858000"/>
              <a:gd name="connsiteX4896" fmla="*/ 3790368 w 6530564"/>
              <a:gd name="connsiteY4896" fmla="*/ 524109 h 6858000"/>
              <a:gd name="connsiteX4897" fmla="*/ 3455830 w 6530564"/>
              <a:gd name="connsiteY4897" fmla="*/ 552995 h 6858000"/>
              <a:gd name="connsiteX4898" fmla="*/ 3373410 w 6530564"/>
              <a:gd name="connsiteY4898" fmla="*/ 556409 h 6858000"/>
              <a:gd name="connsiteX4899" fmla="*/ 3041191 w 6530564"/>
              <a:gd name="connsiteY4899" fmla="*/ 643608 h 6858000"/>
              <a:gd name="connsiteX4900" fmla="*/ 2341622 w 6530564"/>
              <a:gd name="connsiteY4900" fmla="*/ 957326 h 6858000"/>
              <a:gd name="connsiteX4901" fmla="*/ 1953599 w 6530564"/>
              <a:gd name="connsiteY4901" fmla="*/ 1238958 h 6858000"/>
              <a:gd name="connsiteX4902" fmla="*/ 1914658 w 6530564"/>
              <a:gd name="connsiteY4902" fmla="*/ 1265528 h 6858000"/>
              <a:gd name="connsiteX4903" fmla="*/ 1953768 w 6530564"/>
              <a:gd name="connsiteY4903" fmla="*/ 1192281 h 6858000"/>
              <a:gd name="connsiteX4904" fmla="*/ 2273195 w 6530564"/>
              <a:gd name="connsiteY4904" fmla="*/ 959778 h 6858000"/>
              <a:gd name="connsiteX4905" fmla="*/ 3429259 w 6530564"/>
              <a:gd name="connsiteY4905" fmla="*/ 514058 h 6858000"/>
              <a:gd name="connsiteX4906" fmla="*/ 3947467 w 6530564"/>
              <a:gd name="connsiteY4906" fmla="*/ 490544 h 6858000"/>
              <a:gd name="connsiteX4907" fmla="*/ 4596509 w 6530564"/>
              <a:gd name="connsiteY4907" fmla="*/ 566835 h 6858000"/>
              <a:gd name="connsiteX4908" fmla="*/ 4640121 w 6530564"/>
              <a:gd name="connsiteY4908" fmla="*/ 600103 h 6858000"/>
              <a:gd name="connsiteX4909" fmla="*/ 4657014 w 6530564"/>
              <a:gd name="connsiteY4909" fmla="*/ 612717 h 6858000"/>
              <a:gd name="connsiteX4910" fmla="*/ 5039385 w 6530564"/>
              <a:gd name="connsiteY4910" fmla="*/ 731785 h 6858000"/>
              <a:gd name="connsiteX4911" fmla="*/ 5051435 w 6530564"/>
              <a:gd name="connsiteY4911" fmla="*/ 731238 h 6858000"/>
              <a:gd name="connsiteX4912" fmla="*/ 5018085 w 6530564"/>
              <a:gd name="connsiteY4912" fmla="*/ 679555 h 6858000"/>
              <a:gd name="connsiteX4913" fmla="*/ 4427845 w 6530564"/>
              <a:gd name="connsiteY4913" fmla="*/ 489308 h 6858000"/>
              <a:gd name="connsiteX4914" fmla="*/ 4310509 w 6530564"/>
              <a:gd name="connsiteY4914" fmla="*/ 471335 h 6858000"/>
              <a:gd name="connsiteX4915" fmla="*/ 4176892 w 6530564"/>
              <a:gd name="connsiteY4915" fmla="*/ 462604 h 6858000"/>
              <a:gd name="connsiteX4916" fmla="*/ 3954287 w 6530564"/>
              <a:gd name="connsiteY4916" fmla="*/ 461274 h 6858000"/>
              <a:gd name="connsiteX4917" fmla="*/ 3706721 w 6530564"/>
              <a:gd name="connsiteY4917" fmla="*/ 469347 h 6858000"/>
              <a:gd name="connsiteX4918" fmla="*/ 3819638 w 6530564"/>
              <a:gd name="connsiteY4918" fmla="*/ 441228 h 6858000"/>
              <a:gd name="connsiteX4919" fmla="*/ 3678438 w 6530564"/>
              <a:gd name="connsiteY4919" fmla="*/ 446944 h 6858000"/>
              <a:gd name="connsiteX4920" fmla="*/ 3428450 w 6530564"/>
              <a:gd name="connsiteY4920" fmla="*/ 481785 h 6858000"/>
              <a:gd name="connsiteX4921" fmla="*/ 2876370 w 6530564"/>
              <a:gd name="connsiteY4921" fmla="*/ 622042 h 6858000"/>
              <a:gd name="connsiteX4922" fmla="*/ 2659974 w 6530564"/>
              <a:gd name="connsiteY4922" fmla="*/ 672328 h 6858000"/>
              <a:gd name="connsiteX4923" fmla="*/ 3002779 w 6530564"/>
              <a:gd name="connsiteY4923" fmla="*/ 546873 h 6858000"/>
              <a:gd name="connsiteX4924" fmla="*/ 3243522 w 6530564"/>
              <a:gd name="connsiteY4924" fmla="*/ 482631 h 6858000"/>
              <a:gd name="connsiteX4925" fmla="*/ 3245900 w 6530564"/>
              <a:gd name="connsiteY4925" fmla="*/ 478428 h 6858000"/>
              <a:gd name="connsiteX4926" fmla="*/ 3260028 w 6530564"/>
              <a:gd name="connsiteY4926" fmla="*/ 466656 h 6858000"/>
              <a:gd name="connsiteX4927" fmla="*/ 3251955 w 6530564"/>
              <a:gd name="connsiteY4927" fmla="*/ 461274 h 6858000"/>
              <a:gd name="connsiteX4928" fmla="*/ 3098571 w 6530564"/>
              <a:gd name="connsiteY4928" fmla="*/ 490872 h 6858000"/>
              <a:gd name="connsiteX4929" fmla="*/ 2651879 w 6530564"/>
              <a:gd name="connsiteY4929" fmla="*/ 673842 h 6858000"/>
              <a:gd name="connsiteX4930" fmla="*/ 2549624 w 6530564"/>
              <a:gd name="connsiteY4930" fmla="*/ 692677 h 6858000"/>
              <a:gd name="connsiteX4931" fmla="*/ 2455442 w 6530564"/>
              <a:gd name="connsiteY4931" fmla="*/ 727656 h 6858000"/>
              <a:gd name="connsiteX4932" fmla="*/ 2291295 w 6530564"/>
              <a:gd name="connsiteY4932" fmla="*/ 751874 h 6858000"/>
              <a:gd name="connsiteX4933" fmla="*/ 3763231 w 6530564"/>
              <a:gd name="connsiteY4933" fmla="*/ 200274 h 6858000"/>
              <a:gd name="connsiteX4934" fmla="*/ 2579224 w 6530564"/>
              <a:gd name="connsiteY4934" fmla="*/ 507017 h 6858000"/>
              <a:gd name="connsiteX4935" fmla="*/ 3604465 w 6530564"/>
              <a:gd name="connsiteY4935" fmla="*/ 146459 h 6858000"/>
              <a:gd name="connsiteX4936" fmla="*/ 4702363 w 6530564"/>
              <a:gd name="connsiteY4936" fmla="*/ 165295 h 6858000"/>
              <a:gd name="connsiteX4937" fmla="*/ 4632399 w 6530564"/>
              <a:gd name="connsiteY4937" fmla="*/ 133006 h 6858000"/>
              <a:gd name="connsiteX4938" fmla="*/ 3854723 w 6530564"/>
              <a:gd name="connsiteY4938" fmla="*/ 89954 h 6858000"/>
              <a:gd name="connsiteX4939" fmla="*/ 3763231 w 6530564"/>
              <a:gd name="connsiteY4939" fmla="*/ 76501 h 6858000"/>
              <a:gd name="connsiteX4940" fmla="*/ 3728249 w 6530564"/>
              <a:gd name="connsiteY4940" fmla="*/ 73810 h 6858000"/>
              <a:gd name="connsiteX4941" fmla="*/ 3356901 w 6530564"/>
              <a:gd name="connsiteY4941" fmla="*/ 157222 h 6858000"/>
              <a:gd name="connsiteX4942" fmla="*/ 2633042 w 6530564"/>
              <a:gd name="connsiteY4942" fmla="*/ 383243 h 6858000"/>
              <a:gd name="connsiteX4943" fmla="*/ 2565769 w 6530564"/>
              <a:gd name="connsiteY4943" fmla="*/ 396697 h 6858000"/>
              <a:gd name="connsiteX4944" fmla="*/ 3141627 w 6530564"/>
              <a:gd name="connsiteY4944" fmla="*/ 151840 h 6858000"/>
              <a:gd name="connsiteX4945" fmla="*/ 2756825 w 6530564"/>
              <a:gd name="connsiteY4945" fmla="*/ 229872 h 6858000"/>
              <a:gd name="connsiteX4946" fmla="*/ 2861770 w 6530564"/>
              <a:gd name="connsiteY4946" fmla="*/ 170676 h 6858000"/>
              <a:gd name="connsiteX4947" fmla="*/ 3120100 w 6530564"/>
              <a:gd name="connsiteY4947" fmla="*/ 103408 h 6858000"/>
              <a:gd name="connsiteX4948" fmla="*/ 3319228 w 6530564"/>
              <a:gd name="connsiteY4948" fmla="*/ 76501 h 6858000"/>
              <a:gd name="connsiteX4949" fmla="*/ 3399956 w 6530564"/>
              <a:gd name="connsiteY4949" fmla="*/ 33449 h 6858000"/>
              <a:gd name="connsiteX4950" fmla="*/ 3456465 w 6530564"/>
              <a:gd name="connsiteY4950" fmla="*/ 6542 h 6858000"/>
              <a:gd name="connsiteX4951" fmla="*/ 2942330 w 6530564"/>
              <a:gd name="connsiteY4951" fmla="*/ 0 h 6858000"/>
              <a:gd name="connsiteX4952" fmla="*/ 3174123 w 6530564"/>
              <a:gd name="connsiteY4952" fmla="*/ 0 h 6858000"/>
              <a:gd name="connsiteX4953" fmla="*/ 3100717 w 6530564"/>
              <a:gd name="connsiteY4953" fmla="*/ 23190 h 6858000"/>
              <a:gd name="connsiteX4954" fmla="*/ 3012463 w 6530564"/>
              <a:gd name="connsiteY4954" fmla="*/ 63047 h 6858000"/>
              <a:gd name="connsiteX4955" fmla="*/ 2439295 w 6530564"/>
              <a:gd name="connsiteY4955" fmla="*/ 291759 h 6858000"/>
              <a:gd name="connsiteX4956" fmla="*/ 2380096 w 6530564"/>
              <a:gd name="connsiteY4956" fmla="*/ 291759 h 6858000"/>
              <a:gd name="connsiteX4957" fmla="*/ 2396241 w 6530564"/>
              <a:gd name="connsiteY4957" fmla="*/ 229872 h 6858000"/>
              <a:gd name="connsiteX4958" fmla="*/ 2452751 w 6530564"/>
              <a:gd name="connsiteY4958" fmla="*/ 189511 h 6858000"/>
              <a:gd name="connsiteX4959" fmla="*/ 2834861 w 6530564"/>
              <a:gd name="connsiteY4959" fmla="*/ 39503 h 6858000"/>
              <a:gd name="connsiteX4960" fmla="*/ 2576296 w 6530564"/>
              <a:gd name="connsiteY4960" fmla="*/ 0 h 6858000"/>
              <a:gd name="connsiteX4961" fmla="*/ 2746997 w 6530564"/>
              <a:gd name="connsiteY4961" fmla="*/ 0 h 6858000"/>
              <a:gd name="connsiteX4962" fmla="*/ 2705697 w 6530564"/>
              <a:gd name="connsiteY4962" fmla="*/ 14613 h 6858000"/>
              <a:gd name="connsiteX4963" fmla="*/ 2509260 w 6530564"/>
              <a:gd name="connsiteY4963" fmla="*/ 87263 h 6858000"/>
              <a:gd name="connsiteX4964" fmla="*/ 2476969 w 6530564"/>
              <a:gd name="connsiteY4964" fmla="*/ 89954 h 6858000"/>
              <a:gd name="connsiteX4965" fmla="*/ 2482350 w 6530564"/>
              <a:gd name="connsiteY4965" fmla="*/ 52283 h 6858000"/>
              <a:gd name="connsiteX4966" fmla="*/ 2565769 w 6530564"/>
              <a:gd name="connsiteY4966" fmla="*/ 38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</a:cxnLst>
            <a:rect l="l" t="t" r="r" b="b"/>
            <a:pathLst>
              <a:path w="6530564" h="6858000">
                <a:moveTo>
                  <a:pt x="4044771" y="6093451"/>
                </a:moveTo>
                <a:lnTo>
                  <a:pt x="4045742" y="6095312"/>
                </a:lnTo>
                <a:lnTo>
                  <a:pt x="4035428" y="6095447"/>
                </a:lnTo>
                <a:cubicBezTo>
                  <a:pt x="4040099" y="6094449"/>
                  <a:pt x="4040099" y="6094449"/>
                  <a:pt x="4044771" y="6093451"/>
                </a:cubicBezTo>
                <a:close/>
                <a:moveTo>
                  <a:pt x="4313376" y="6001876"/>
                </a:moveTo>
                <a:cubicBezTo>
                  <a:pt x="4319045" y="6005548"/>
                  <a:pt x="4328387" y="6003552"/>
                  <a:pt x="4333057" y="6002555"/>
                </a:cubicBezTo>
                <a:cubicBezTo>
                  <a:pt x="4334056" y="6007226"/>
                  <a:pt x="4334056" y="6007226"/>
                  <a:pt x="4334056" y="6007226"/>
                </a:cubicBezTo>
                <a:cubicBezTo>
                  <a:pt x="4334056" y="6007226"/>
                  <a:pt x="4334056" y="6007226"/>
                  <a:pt x="4335053" y="6011898"/>
                </a:cubicBezTo>
                <a:cubicBezTo>
                  <a:pt x="4315371" y="6011217"/>
                  <a:pt x="4278005" y="6019202"/>
                  <a:pt x="4253651" y="6019520"/>
                </a:cubicBezTo>
                <a:cubicBezTo>
                  <a:pt x="4261995" y="6012854"/>
                  <a:pt x="4310701" y="6012216"/>
                  <a:pt x="4308706" y="6002875"/>
                </a:cubicBezTo>
                <a:close/>
                <a:moveTo>
                  <a:pt x="4371425" y="5999243"/>
                </a:moveTo>
                <a:lnTo>
                  <a:pt x="4381959" y="5999606"/>
                </a:lnTo>
                <a:lnTo>
                  <a:pt x="4343399" y="6005230"/>
                </a:lnTo>
                <a:cubicBezTo>
                  <a:pt x="4348069" y="6004231"/>
                  <a:pt x="4348069" y="6004231"/>
                  <a:pt x="4348069" y="6004231"/>
                </a:cubicBezTo>
                <a:cubicBezTo>
                  <a:pt x="4348069" y="6004231"/>
                  <a:pt x="4348069" y="6004231"/>
                  <a:pt x="4352740" y="6003234"/>
                </a:cubicBezTo>
                <a:cubicBezTo>
                  <a:pt x="4357411" y="6002237"/>
                  <a:pt x="4366753" y="6000241"/>
                  <a:pt x="4371425" y="5999243"/>
                </a:cubicBezTo>
                <a:close/>
                <a:moveTo>
                  <a:pt x="5313770" y="5992063"/>
                </a:moveTo>
                <a:cubicBezTo>
                  <a:pt x="5311185" y="5991394"/>
                  <a:pt x="5307682" y="5992143"/>
                  <a:pt x="5303509" y="5995476"/>
                </a:cubicBezTo>
                <a:cubicBezTo>
                  <a:pt x="5304507" y="6000145"/>
                  <a:pt x="5304507" y="6000145"/>
                  <a:pt x="5304507" y="6000145"/>
                </a:cubicBezTo>
                <a:lnTo>
                  <a:pt x="5254793" y="6024769"/>
                </a:lnTo>
                <a:lnTo>
                  <a:pt x="5317025" y="5995549"/>
                </a:lnTo>
                <a:close/>
                <a:moveTo>
                  <a:pt x="4434660" y="5991919"/>
                </a:moveTo>
                <a:lnTo>
                  <a:pt x="4395777" y="5998924"/>
                </a:lnTo>
                <a:cubicBezTo>
                  <a:pt x="4395777" y="5998924"/>
                  <a:pt x="4395777" y="5998924"/>
                  <a:pt x="4391107" y="5999922"/>
                </a:cubicBezTo>
                <a:lnTo>
                  <a:pt x="4381959" y="5999606"/>
                </a:lnTo>
                <a:close/>
                <a:moveTo>
                  <a:pt x="5563150" y="5743821"/>
                </a:moveTo>
                <a:lnTo>
                  <a:pt x="5562539" y="5744767"/>
                </a:lnTo>
                <a:cubicBezTo>
                  <a:pt x="5562539" y="5744767"/>
                  <a:pt x="5562539" y="5744767"/>
                  <a:pt x="5557868" y="5745764"/>
                </a:cubicBezTo>
                <a:close/>
                <a:moveTo>
                  <a:pt x="2418715" y="5683798"/>
                </a:moveTo>
                <a:lnTo>
                  <a:pt x="2423109" y="5687744"/>
                </a:lnTo>
                <a:lnTo>
                  <a:pt x="2419712" y="5688470"/>
                </a:lnTo>
                <a:cubicBezTo>
                  <a:pt x="2419712" y="5688470"/>
                  <a:pt x="2419712" y="5688470"/>
                  <a:pt x="2418715" y="5683798"/>
                </a:cubicBezTo>
                <a:close/>
                <a:moveTo>
                  <a:pt x="5855983" y="5403674"/>
                </a:moveTo>
                <a:lnTo>
                  <a:pt x="5851753" y="5406742"/>
                </a:lnTo>
                <a:lnTo>
                  <a:pt x="5851313" y="5404671"/>
                </a:lnTo>
                <a:cubicBezTo>
                  <a:pt x="5851313" y="5404671"/>
                  <a:pt x="5851313" y="5404671"/>
                  <a:pt x="5855983" y="5403674"/>
                </a:cubicBezTo>
                <a:close/>
                <a:moveTo>
                  <a:pt x="4512474" y="5165146"/>
                </a:moveTo>
                <a:lnTo>
                  <a:pt x="4513179" y="5165335"/>
                </a:lnTo>
                <a:lnTo>
                  <a:pt x="4508315" y="5167547"/>
                </a:lnTo>
                <a:cubicBezTo>
                  <a:pt x="4508315" y="5167547"/>
                  <a:pt x="4512474" y="5165146"/>
                  <a:pt x="4512474" y="5165146"/>
                </a:cubicBezTo>
                <a:close/>
                <a:moveTo>
                  <a:pt x="4373541" y="5128612"/>
                </a:moveTo>
                <a:lnTo>
                  <a:pt x="4362165" y="5131201"/>
                </a:lnTo>
                <a:lnTo>
                  <a:pt x="4370545" y="5130631"/>
                </a:lnTo>
                <a:close/>
                <a:moveTo>
                  <a:pt x="3626785" y="5124711"/>
                </a:moveTo>
                <a:cubicBezTo>
                  <a:pt x="3633346" y="5126470"/>
                  <a:pt x="3636626" y="5127349"/>
                  <a:pt x="3639907" y="5128227"/>
                </a:cubicBezTo>
                <a:cubicBezTo>
                  <a:pt x="3635747" y="5130630"/>
                  <a:pt x="3632467" y="5129750"/>
                  <a:pt x="3629186" y="5128871"/>
                </a:cubicBezTo>
                <a:cubicBezTo>
                  <a:pt x="3629186" y="5128871"/>
                  <a:pt x="3629186" y="5128871"/>
                  <a:pt x="3625905" y="5127992"/>
                </a:cubicBezTo>
                <a:cubicBezTo>
                  <a:pt x="3622627" y="5127114"/>
                  <a:pt x="3622627" y="5127114"/>
                  <a:pt x="3622627" y="5127114"/>
                </a:cubicBezTo>
                <a:lnTo>
                  <a:pt x="3619346" y="5126234"/>
                </a:lnTo>
                <a:cubicBezTo>
                  <a:pt x="3619346" y="5126234"/>
                  <a:pt x="3622627" y="5127114"/>
                  <a:pt x="3626785" y="5124711"/>
                </a:cubicBezTo>
                <a:close/>
                <a:moveTo>
                  <a:pt x="3360612" y="5081517"/>
                </a:moveTo>
                <a:cubicBezTo>
                  <a:pt x="3363892" y="5082396"/>
                  <a:pt x="3363892" y="5082396"/>
                  <a:pt x="3363892" y="5082396"/>
                </a:cubicBezTo>
                <a:cubicBezTo>
                  <a:pt x="3360612" y="5081517"/>
                  <a:pt x="3359734" y="5084797"/>
                  <a:pt x="3359734" y="5084797"/>
                </a:cubicBezTo>
                <a:cubicBezTo>
                  <a:pt x="3360612" y="5081517"/>
                  <a:pt x="3360612" y="5081517"/>
                  <a:pt x="3360612" y="5081517"/>
                </a:cubicBezTo>
                <a:close/>
                <a:moveTo>
                  <a:pt x="3200777" y="5049024"/>
                </a:moveTo>
                <a:lnTo>
                  <a:pt x="3203804" y="5050048"/>
                </a:lnTo>
                <a:cubicBezTo>
                  <a:pt x="3203804" y="5050048"/>
                  <a:pt x="3203804" y="5050048"/>
                  <a:pt x="3200523" y="5049169"/>
                </a:cubicBezTo>
                <a:close/>
                <a:moveTo>
                  <a:pt x="3219693" y="5047769"/>
                </a:moveTo>
                <a:cubicBezTo>
                  <a:pt x="3221616" y="5047130"/>
                  <a:pt x="3223933" y="5047092"/>
                  <a:pt x="3228523" y="5049640"/>
                </a:cubicBezTo>
                <a:cubicBezTo>
                  <a:pt x="3227645" y="5052921"/>
                  <a:pt x="3227645" y="5052921"/>
                  <a:pt x="3230924" y="5053799"/>
                </a:cubicBezTo>
                <a:cubicBezTo>
                  <a:pt x="3234205" y="5054678"/>
                  <a:pt x="3234205" y="5054678"/>
                  <a:pt x="3234205" y="5054678"/>
                </a:cubicBezTo>
                <a:cubicBezTo>
                  <a:pt x="3233325" y="5057959"/>
                  <a:pt x="3233325" y="5057959"/>
                  <a:pt x="3236606" y="5058838"/>
                </a:cubicBezTo>
                <a:cubicBezTo>
                  <a:pt x="3236606" y="5058838"/>
                  <a:pt x="3236606" y="5058838"/>
                  <a:pt x="3239886" y="5059716"/>
                </a:cubicBezTo>
                <a:cubicBezTo>
                  <a:pt x="3240766" y="5056436"/>
                  <a:pt x="3237485" y="5055556"/>
                  <a:pt x="3240766" y="5056436"/>
                </a:cubicBezTo>
                <a:cubicBezTo>
                  <a:pt x="3250605" y="5059072"/>
                  <a:pt x="3259569" y="5064990"/>
                  <a:pt x="3267886" y="5060188"/>
                </a:cubicBezTo>
                <a:cubicBezTo>
                  <a:pt x="3263727" y="5062589"/>
                  <a:pt x="3263727" y="5062589"/>
                  <a:pt x="3267006" y="5063467"/>
                </a:cubicBezTo>
                <a:cubicBezTo>
                  <a:pt x="3269409" y="5067627"/>
                  <a:pt x="3273569" y="5065226"/>
                  <a:pt x="3273569" y="5065226"/>
                </a:cubicBezTo>
                <a:cubicBezTo>
                  <a:pt x="3273569" y="5065226"/>
                  <a:pt x="3273569" y="5065226"/>
                  <a:pt x="3276848" y="5066104"/>
                </a:cubicBezTo>
                <a:cubicBezTo>
                  <a:pt x="3284930" y="5075301"/>
                  <a:pt x="3297408" y="5068098"/>
                  <a:pt x="3308771" y="5078174"/>
                </a:cubicBezTo>
                <a:cubicBezTo>
                  <a:pt x="3309651" y="5074894"/>
                  <a:pt x="3309651" y="5074894"/>
                  <a:pt x="3309651" y="5074894"/>
                </a:cubicBezTo>
                <a:cubicBezTo>
                  <a:pt x="3308771" y="5078174"/>
                  <a:pt x="3312052" y="5079053"/>
                  <a:pt x="3312052" y="5079053"/>
                </a:cubicBezTo>
                <a:cubicBezTo>
                  <a:pt x="3315333" y="5079933"/>
                  <a:pt x="3315333" y="5079933"/>
                  <a:pt x="3316211" y="5076651"/>
                </a:cubicBezTo>
                <a:cubicBezTo>
                  <a:pt x="3326051" y="5079288"/>
                  <a:pt x="3335893" y="5081925"/>
                  <a:pt x="3335893" y="5081925"/>
                </a:cubicBezTo>
                <a:cubicBezTo>
                  <a:pt x="3345734" y="5084562"/>
                  <a:pt x="3330211" y="5076888"/>
                  <a:pt x="3346612" y="5081283"/>
                </a:cubicBezTo>
                <a:cubicBezTo>
                  <a:pt x="3342454" y="5083684"/>
                  <a:pt x="3344855" y="5087843"/>
                  <a:pt x="3349015" y="5085441"/>
                </a:cubicBezTo>
                <a:cubicBezTo>
                  <a:pt x="3353173" y="5083040"/>
                  <a:pt x="3337650" y="5075365"/>
                  <a:pt x="3354053" y="5079760"/>
                </a:cubicBezTo>
                <a:cubicBezTo>
                  <a:pt x="3354053" y="5079760"/>
                  <a:pt x="3354053" y="5079760"/>
                  <a:pt x="3353173" y="5083040"/>
                </a:cubicBezTo>
                <a:cubicBezTo>
                  <a:pt x="3353173" y="5083040"/>
                  <a:pt x="3353173" y="5083040"/>
                  <a:pt x="3356453" y="5083919"/>
                </a:cubicBezTo>
                <a:cubicBezTo>
                  <a:pt x="3356453" y="5083919"/>
                  <a:pt x="3359734" y="5084797"/>
                  <a:pt x="3359734" y="5084797"/>
                </a:cubicBezTo>
                <a:cubicBezTo>
                  <a:pt x="3363013" y="5085677"/>
                  <a:pt x="3363013" y="5085677"/>
                  <a:pt x="3363013" y="5085677"/>
                </a:cubicBezTo>
                <a:cubicBezTo>
                  <a:pt x="3366295" y="5086556"/>
                  <a:pt x="3366295" y="5086556"/>
                  <a:pt x="3366295" y="5086556"/>
                </a:cubicBezTo>
                <a:cubicBezTo>
                  <a:pt x="3365415" y="5089835"/>
                  <a:pt x="3368696" y="5090715"/>
                  <a:pt x="3371975" y="5091594"/>
                </a:cubicBezTo>
                <a:cubicBezTo>
                  <a:pt x="3372854" y="5088314"/>
                  <a:pt x="3376135" y="5089193"/>
                  <a:pt x="3379415" y="5090071"/>
                </a:cubicBezTo>
                <a:cubicBezTo>
                  <a:pt x="3381816" y="5094231"/>
                  <a:pt x="3391657" y="5096868"/>
                  <a:pt x="3398218" y="5098625"/>
                </a:cubicBezTo>
                <a:cubicBezTo>
                  <a:pt x="3371975" y="5091594"/>
                  <a:pt x="3362135" y="5088957"/>
                  <a:pt x="3338294" y="5086085"/>
                </a:cubicBezTo>
                <a:cubicBezTo>
                  <a:pt x="3339815" y="5093525"/>
                  <a:pt x="3325815" y="5093289"/>
                  <a:pt x="3309415" y="5088893"/>
                </a:cubicBezTo>
                <a:cubicBezTo>
                  <a:pt x="3293014" y="5084499"/>
                  <a:pt x="3276613" y="5080105"/>
                  <a:pt x="3275734" y="5083385"/>
                </a:cubicBezTo>
                <a:cubicBezTo>
                  <a:pt x="3258454" y="5082271"/>
                  <a:pt x="3237249" y="5069557"/>
                  <a:pt x="3221727" y="5061883"/>
                </a:cubicBezTo>
                <a:cubicBezTo>
                  <a:pt x="3225009" y="5062762"/>
                  <a:pt x="3225009" y="5062762"/>
                  <a:pt x="3225887" y="5059480"/>
                </a:cubicBezTo>
                <a:cubicBezTo>
                  <a:pt x="3225887" y="5059480"/>
                  <a:pt x="3222606" y="5058602"/>
                  <a:pt x="3222606" y="5058602"/>
                </a:cubicBezTo>
                <a:cubicBezTo>
                  <a:pt x="3210364" y="5051805"/>
                  <a:pt x="3210364" y="5051805"/>
                  <a:pt x="3210364" y="5051805"/>
                </a:cubicBezTo>
                <a:cubicBezTo>
                  <a:pt x="3207083" y="5050927"/>
                  <a:pt x="3207083" y="5050927"/>
                  <a:pt x="3207083" y="5050927"/>
                </a:cubicBezTo>
                <a:lnTo>
                  <a:pt x="3207921" y="5047800"/>
                </a:lnTo>
                <a:lnTo>
                  <a:pt x="3213235" y="5049498"/>
                </a:lnTo>
                <a:cubicBezTo>
                  <a:pt x="3216244" y="5049646"/>
                  <a:pt x="3217771" y="5048407"/>
                  <a:pt x="3219693" y="5047769"/>
                </a:cubicBezTo>
                <a:close/>
                <a:moveTo>
                  <a:pt x="3204682" y="5046768"/>
                </a:moveTo>
                <a:cubicBezTo>
                  <a:pt x="3204682" y="5046768"/>
                  <a:pt x="3204682" y="5046768"/>
                  <a:pt x="3207964" y="5047647"/>
                </a:cubicBezTo>
                <a:lnTo>
                  <a:pt x="3207921" y="5047800"/>
                </a:lnTo>
                <a:close/>
                <a:moveTo>
                  <a:pt x="1727225" y="5030520"/>
                </a:moveTo>
                <a:lnTo>
                  <a:pt x="1725536" y="5030881"/>
                </a:lnTo>
                <a:lnTo>
                  <a:pt x="1727974" y="5034027"/>
                </a:lnTo>
                <a:close/>
                <a:moveTo>
                  <a:pt x="4899046" y="4955822"/>
                </a:moveTo>
                <a:cubicBezTo>
                  <a:pt x="4899046" y="4955822"/>
                  <a:pt x="4902327" y="4956701"/>
                  <a:pt x="4902327" y="4956701"/>
                </a:cubicBezTo>
                <a:cubicBezTo>
                  <a:pt x="4902327" y="4956701"/>
                  <a:pt x="4901447" y="4959982"/>
                  <a:pt x="4898167" y="4959102"/>
                </a:cubicBezTo>
                <a:cubicBezTo>
                  <a:pt x="4899046" y="4955822"/>
                  <a:pt x="4899046" y="4955822"/>
                  <a:pt x="4899046" y="4955822"/>
                </a:cubicBezTo>
                <a:close/>
                <a:moveTo>
                  <a:pt x="4909765" y="4955178"/>
                </a:moveTo>
                <a:lnTo>
                  <a:pt x="4908886" y="4958459"/>
                </a:lnTo>
                <a:cubicBezTo>
                  <a:pt x="4905607" y="4957581"/>
                  <a:pt x="4905607" y="4957581"/>
                  <a:pt x="4904727" y="4960860"/>
                </a:cubicBezTo>
                <a:close/>
                <a:moveTo>
                  <a:pt x="4886804" y="4949025"/>
                </a:moveTo>
                <a:cubicBezTo>
                  <a:pt x="4885925" y="4952305"/>
                  <a:pt x="4885925" y="4952305"/>
                  <a:pt x="4885925" y="4952305"/>
                </a:cubicBezTo>
                <a:cubicBezTo>
                  <a:pt x="4880887" y="4957988"/>
                  <a:pt x="4880887" y="4957988"/>
                  <a:pt x="4882645" y="4951427"/>
                </a:cubicBezTo>
                <a:cubicBezTo>
                  <a:pt x="4886804" y="4949025"/>
                  <a:pt x="4886804" y="4949025"/>
                  <a:pt x="4886804" y="4949025"/>
                </a:cubicBezTo>
                <a:close/>
                <a:moveTo>
                  <a:pt x="1904088" y="4943893"/>
                </a:moveTo>
                <a:lnTo>
                  <a:pt x="1909757" y="4947566"/>
                </a:lnTo>
                <a:cubicBezTo>
                  <a:pt x="1909757" y="4947566"/>
                  <a:pt x="1909757" y="4947566"/>
                  <a:pt x="1905087" y="4948563"/>
                </a:cubicBezTo>
                <a:close/>
                <a:moveTo>
                  <a:pt x="4977467" y="4879455"/>
                </a:moveTo>
                <a:lnTo>
                  <a:pt x="4858971" y="4948076"/>
                </a:lnTo>
                <a:cubicBezTo>
                  <a:pt x="4794519" y="4983128"/>
                  <a:pt x="4728689" y="5015573"/>
                  <a:pt x="4660094" y="5042804"/>
                </a:cubicBezTo>
                <a:cubicBezTo>
                  <a:pt x="4588740" y="5070496"/>
                  <a:pt x="4516871" y="5093703"/>
                  <a:pt x="4444457" y="5112467"/>
                </a:cubicBezTo>
                <a:lnTo>
                  <a:pt x="4389558" y="5124965"/>
                </a:lnTo>
                <a:lnTo>
                  <a:pt x="4383717" y="5128009"/>
                </a:lnTo>
                <a:cubicBezTo>
                  <a:pt x="4371129" y="5132548"/>
                  <a:pt x="4352545" y="5135479"/>
                  <a:pt x="4343187" y="5140882"/>
                </a:cubicBezTo>
                <a:cubicBezTo>
                  <a:pt x="4343187" y="5140882"/>
                  <a:pt x="4339907" y="5140002"/>
                  <a:pt x="4339907" y="5140002"/>
                </a:cubicBezTo>
                <a:cubicBezTo>
                  <a:pt x="4336627" y="5139123"/>
                  <a:pt x="4336627" y="5139123"/>
                  <a:pt x="4336627" y="5139123"/>
                </a:cubicBezTo>
                <a:cubicBezTo>
                  <a:pt x="4336627" y="5139123"/>
                  <a:pt x="4335748" y="5142403"/>
                  <a:pt x="4335748" y="5142403"/>
                </a:cubicBezTo>
                <a:cubicBezTo>
                  <a:pt x="4324149" y="5146327"/>
                  <a:pt x="4325027" y="5143047"/>
                  <a:pt x="4317590" y="5144570"/>
                </a:cubicBezTo>
                <a:cubicBezTo>
                  <a:pt x="4317590" y="5144570"/>
                  <a:pt x="4314308" y="5143691"/>
                  <a:pt x="4314308" y="5143691"/>
                </a:cubicBezTo>
                <a:cubicBezTo>
                  <a:pt x="4314308" y="5143691"/>
                  <a:pt x="4310149" y="5146092"/>
                  <a:pt x="4310149" y="5146092"/>
                </a:cubicBezTo>
                <a:cubicBezTo>
                  <a:pt x="4313430" y="5146971"/>
                  <a:pt x="4313430" y="5146971"/>
                  <a:pt x="4313430" y="5146971"/>
                </a:cubicBezTo>
                <a:cubicBezTo>
                  <a:pt x="4294391" y="5152417"/>
                  <a:pt x="4283671" y="5153060"/>
                  <a:pt x="4271193" y="5160265"/>
                </a:cubicBezTo>
                <a:cubicBezTo>
                  <a:pt x="4272073" y="5156984"/>
                  <a:pt x="4272073" y="5156984"/>
                  <a:pt x="4272073" y="5156984"/>
                </a:cubicBezTo>
                <a:lnTo>
                  <a:pt x="4268793" y="5156105"/>
                </a:lnTo>
                <a:cubicBezTo>
                  <a:pt x="4265512" y="5155227"/>
                  <a:pt x="4264633" y="5158507"/>
                  <a:pt x="4264633" y="5158507"/>
                </a:cubicBezTo>
                <a:cubicBezTo>
                  <a:pt x="4264633" y="5158507"/>
                  <a:pt x="4264633" y="5158507"/>
                  <a:pt x="4263755" y="5161788"/>
                </a:cubicBezTo>
                <a:cubicBezTo>
                  <a:pt x="4260474" y="5160908"/>
                  <a:pt x="4260474" y="5160908"/>
                  <a:pt x="4260474" y="5160908"/>
                </a:cubicBezTo>
                <a:cubicBezTo>
                  <a:pt x="4248875" y="5164832"/>
                  <a:pt x="4246475" y="5160672"/>
                  <a:pt x="4239034" y="5162195"/>
                </a:cubicBezTo>
                <a:cubicBezTo>
                  <a:pt x="4238156" y="5165476"/>
                  <a:pt x="4241437" y="5166354"/>
                  <a:pt x="4233996" y="5167877"/>
                </a:cubicBezTo>
                <a:cubicBezTo>
                  <a:pt x="4230715" y="5166997"/>
                  <a:pt x="4229837" y="5170278"/>
                  <a:pt x="4226557" y="5169398"/>
                </a:cubicBezTo>
                <a:cubicBezTo>
                  <a:pt x="4227435" y="5166119"/>
                  <a:pt x="4227435" y="5166119"/>
                  <a:pt x="4224157" y="5165240"/>
                </a:cubicBezTo>
                <a:cubicBezTo>
                  <a:pt x="4224157" y="5165240"/>
                  <a:pt x="4220876" y="5164361"/>
                  <a:pt x="4219997" y="5167641"/>
                </a:cubicBezTo>
                <a:cubicBezTo>
                  <a:pt x="4219997" y="5167641"/>
                  <a:pt x="4216716" y="5166762"/>
                  <a:pt x="4215837" y="5170042"/>
                </a:cubicBezTo>
                <a:cubicBezTo>
                  <a:pt x="4208397" y="5171565"/>
                  <a:pt x="4177761" y="5180935"/>
                  <a:pt x="4181921" y="5178534"/>
                </a:cubicBezTo>
                <a:cubicBezTo>
                  <a:pt x="4183441" y="5185973"/>
                  <a:pt x="4194398" y="5171329"/>
                  <a:pt x="4195921" y="5178768"/>
                </a:cubicBezTo>
                <a:cubicBezTo>
                  <a:pt x="4200079" y="5176367"/>
                  <a:pt x="4204239" y="5173966"/>
                  <a:pt x="4211678" y="5172443"/>
                </a:cubicBezTo>
                <a:cubicBezTo>
                  <a:pt x="4211678" y="5172443"/>
                  <a:pt x="4211678" y="5172443"/>
                  <a:pt x="4214959" y="5173322"/>
                </a:cubicBezTo>
                <a:cubicBezTo>
                  <a:pt x="4214959" y="5173322"/>
                  <a:pt x="4218239" y="5174202"/>
                  <a:pt x="4218239" y="5174202"/>
                </a:cubicBezTo>
                <a:cubicBezTo>
                  <a:pt x="4221518" y="5175080"/>
                  <a:pt x="4225678" y="5172679"/>
                  <a:pt x="4225678" y="5172679"/>
                </a:cubicBezTo>
                <a:cubicBezTo>
                  <a:pt x="4235519" y="5175316"/>
                  <a:pt x="4241437" y="5166354"/>
                  <a:pt x="4256315" y="5163309"/>
                </a:cubicBezTo>
                <a:cubicBezTo>
                  <a:pt x="4255435" y="5166590"/>
                  <a:pt x="4258715" y="5167468"/>
                  <a:pt x="4262875" y="5165067"/>
                </a:cubicBezTo>
                <a:cubicBezTo>
                  <a:pt x="4266157" y="5165946"/>
                  <a:pt x="4266157" y="5165946"/>
                  <a:pt x="4266157" y="5165946"/>
                </a:cubicBezTo>
                <a:cubicBezTo>
                  <a:pt x="4266157" y="5165946"/>
                  <a:pt x="4269436" y="5166824"/>
                  <a:pt x="4272717" y="5167703"/>
                </a:cubicBezTo>
                <a:cubicBezTo>
                  <a:pt x="4273595" y="5164424"/>
                  <a:pt x="4276877" y="5165302"/>
                  <a:pt x="4273595" y="5164424"/>
                </a:cubicBezTo>
                <a:cubicBezTo>
                  <a:pt x="4273595" y="5164424"/>
                  <a:pt x="4274474" y="5161144"/>
                  <a:pt x="4274474" y="5161144"/>
                </a:cubicBezTo>
                <a:cubicBezTo>
                  <a:pt x="4284315" y="5163779"/>
                  <a:pt x="4282792" y="5156341"/>
                  <a:pt x="4290233" y="5154819"/>
                </a:cubicBezTo>
                <a:cubicBezTo>
                  <a:pt x="4300952" y="5154174"/>
                  <a:pt x="4308392" y="5152652"/>
                  <a:pt x="4312551" y="5150251"/>
                </a:cubicBezTo>
                <a:cubicBezTo>
                  <a:pt x="4312551" y="5150251"/>
                  <a:pt x="4315831" y="5151131"/>
                  <a:pt x="4315831" y="5151131"/>
                </a:cubicBezTo>
                <a:cubicBezTo>
                  <a:pt x="4315831" y="5151131"/>
                  <a:pt x="4315831" y="5151131"/>
                  <a:pt x="4319110" y="5152009"/>
                </a:cubicBezTo>
                <a:cubicBezTo>
                  <a:pt x="4327430" y="5147207"/>
                  <a:pt x="4327430" y="5147207"/>
                  <a:pt x="4334869" y="5145684"/>
                </a:cubicBezTo>
                <a:cubicBezTo>
                  <a:pt x="4331589" y="5144804"/>
                  <a:pt x="4331589" y="5144804"/>
                  <a:pt x="4330709" y="5148085"/>
                </a:cubicBezTo>
                <a:cubicBezTo>
                  <a:pt x="4330709" y="5148085"/>
                  <a:pt x="4330709" y="5148085"/>
                  <a:pt x="4333989" y="5148964"/>
                </a:cubicBezTo>
                <a:cubicBezTo>
                  <a:pt x="4333989" y="5148964"/>
                  <a:pt x="4338149" y="5146563"/>
                  <a:pt x="4338149" y="5146563"/>
                </a:cubicBezTo>
                <a:cubicBezTo>
                  <a:pt x="4342309" y="5144162"/>
                  <a:pt x="4342309" y="5144162"/>
                  <a:pt x="4342309" y="5144162"/>
                </a:cubicBezTo>
                <a:cubicBezTo>
                  <a:pt x="4345588" y="5145042"/>
                  <a:pt x="4345588" y="5145042"/>
                  <a:pt x="4353029" y="5143519"/>
                </a:cubicBezTo>
                <a:cubicBezTo>
                  <a:pt x="4349748" y="5142639"/>
                  <a:pt x="4353907" y="5140237"/>
                  <a:pt x="4361347" y="5138715"/>
                </a:cubicBezTo>
                <a:cubicBezTo>
                  <a:pt x="4360467" y="5141996"/>
                  <a:pt x="4357187" y="5141116"/>
                  <a:pt x="4356309" y="5144397"/>
                </a:cubicBezTo>
                <a:cubicBezTo>
                  <a:pt x="4367906" y="5140474"/>
                  <a:pt x="4361347" y="5138715"/>
                  <a:pt x="4368785" y="5137194"/>
                </a:cubicBezTo>
                <a:cubicBezTo>
                  <a:pt x="4379505" y="5136549"/>
                  <a:pt x="4372066" y="5138072"/>
                  <a:pt x="4387825" y="5131747"/>
                </a:cubicBezTo>
                <a:cubicBezTo>
                  <a:pt x="4390225" y="5135906"/>
                  <a:pt x="4386065" y="5138307"/>
                  <a:pt x="4385187" y="5141588"/>
                </a:cubicBezTo>
                <a:cubicBezTo>
                  <a:pt x="4393506" y="5136784"/>
                  <a:pt x="4397665" y="5134383"/>
                  <a:pt x="4401825" y="5131982"/>
                </a:cubicBezTo>
                <a:cubicBezTo>
                  <a:pt x="4400945" y="5135263"/>
                  <a:pt x="4400945" y="5135263"/>
                  <a:pt x="4400945" y="5135263"/>
                </a:cubicBezTo>
                <a:cubicBezTo>
                  <a:pt x="4400945" y="5135263"/>
                  <a:pt x="4400945" y="5135263"/>
                  <a:pt x="4404225" y="5136142"/>
                </a:cubicBezTo>
                <a:cubicBezTo>
                  <a:pt x="4404225" y="5136142"/>
                  <a:pt x="4405105" y="5132862"/>
                  <a:pt x="4408385" y="5133740"/>
                </a:cubicBezTo>
                <a:cubicBezTo>
                  <a:pt x="4412543" y="5131339"/>
                  <a:pt x="4419984" y="5129816"/>
                  <a:pt x="4420862" y="5126537"/>
                </a:cubicBezTo>
                <a:cubicBezTo>
                  <a:pt x="4420862" y="5126537"/>
                  <a:pt x="4425022" y="5124136"/>
                  <a:pt x="4428303" y="5125014"/>
                </a:cubicBezTo>
                <a:cubicBezTo>
                  <a:pt x="4428303" y="5125014"/>
                  <a:pt x="4428303" y="5125014"/>
                  <a:pt x="4432461" y="5122611"/>
                </a:cubicBezTo>
                <a:cubicBezTo>
                  <a:pt x="4432461" y="5122611"/>
                  <a:pt x="4432461" y="5122611"/>
                  <a:pt x="4429181" y="5121733"/>
                </a:cubicBezTo>
                <a:cubicBezTo>
                  <a:pt x="4429181" y="5121733"/>
                  <a:pt x="4429181" y="5121733"/>
                  <a:pt x="4425901" y="5120854"/>
                </a:cubicBezTo>
                <a:cubicBezTo>
                  <a:pt x="4438378" y="5113651"/>
                  <a:pt x="4449097" y="5113006"/>
                  <a:pt x="4456537" y="5111486"/>
                </a:cubicBezTo>
                <a:cubicBezTo>
                  <a:pt x="4455658" y="5114765"/>
                  <a:pt x="4451499" y="5117167"/>
                  <a:pt x="4450621" y="5120446"/>
                </a:cubicBezTo>
                <a:cubicBezTo>
                  <a:pt x="4469658" y="5115001"/>
                  <a:pt x="4488695" y="5109553"/>
                  <a:pt x="4475575" y="5106039"/>
                </a:cubicBezTo>
                <a:cubicBezTo>
                  <a:pt x="4493735" y="5103872"/>
                  <a:pt x="4493735" y="5103872"/>
                  <a:pt x="4506211" y="5096669"/>
                </a:cubicBezTo>
                <a:cubicBezTo>
                  <a:pt x="4506211" y="5096669"/>
                  <a:pt x="4505333" y="5099949"/>
                  <a:pt x="4502053" y="5099070"/>
                </a:cubicBezTo>
                <a:cubicBezTo>
                  <a:pt x="4502053" y="5099070"/>
                  <a:pt x="4501174" y="5102350"/>
                  <a:pt x="4501174" y="5102350"/>
                </a:cubicBezTo>
                <a:cubicBezTo>
                  <a:pt x="4497015" y="5104753"/>
                  <a:pt x="4500295" y="5105631"/>
                  <a:pt x="4500295" y="5105631"/>
                </a:cubicBezTo>
                <a:cubicBezTo>
                  <a:pt x="4503575" y="5106509"/>
                  <a:pt x="4503575" y="5106509"/>
                  <a:pt x="4507735" y="5104109"/>
                </a:cubicBezTo>
                <a:cubicBezTo>
                  <a:pt x="4506857" y="5107388"/>
                  <a:pt x="4506857" y="5107388"/>
                  <a:pt x="4506857" y="5107388"/>
                </a:cubicBezTo>
                <a:cubicBezTo>
                  <a:pt x="4503575" y="5106509"/>
                  <a:pt x="4502697" y="5109791"/>
                  <a:pt x="4502697" y="5109791"/>
                </a:cubicBezTo>
                <a:cubicBezTo>
                  <a:pt x="4499417" y="5108911"/>
                  <a:pt x="4499417" y="5108911"/>
                  <a:pt x="4499417" y="5108911"/>
                </a:cubicBezTo>
                <a:cubicBezTo>
                  <a:pt x="4499417" y="5108911"/>
                  <a:pt x="4495258" y="5111312"/>
                  <a:pt x="4495258" y="5111312"/>
                </a:cubicBezTo>
                <a:cubicBezTo>
                  <a:pt x="4495258" y="5111312"/>
                  <a:pt x="4491098" y="5113713"/>
                  <a:pt x="4491098" y="5113713"/>
                </a:cubicBezTo>
                <a:cubicBezTo>
                  <a:pt x="4448861" y="5127007"/>
                  <a:pt x="4410786" y="5137900"/>
                  <a:pt x="4368551" y="5151193"/>
                </a:cubicBezTo>
                <a:cubicBezTo>
                  <a:pt x="4365269" y="5150314"/>
                  <a:pt x="4365269" y="5150314"/>
                  <a:pt x="4365269" y="5150314"/>
                </a:cubicBezTo>
                <a:cubicBezTo>
                  <a:pt x="4361990" y="5149436"/>
                  <a:pt x="4361112" y="5152715"/>
                  <a:pt x="4361112" y="5152715"/>
                </a:cubicBezTo>
                <a:cubicBezTo>
                  <a:pt x="4348633" y="5159921"/>
                  <a:pt x="4349512" y="5156639"/>
                  <a:pt x="4337913" y="5160563"/>
                </a:cubicBezTo>
                <a:cubicBezTo>
                  <a:pt x="4334634" y="5159684"/>
                  <a:pt x="4331353" y="5158804"/>
                  <a:pt x="4327194" y="5161207"/>
                </a:cubicBezTo>
                <a:cubicBezTo>
                  <a:pt x="4323913" y="5160327"/>
                  <a:pt x="4323035" y="5163608"/>
                  <a:pt x="4323035" y="5163608"/>
                </a:cubicBezTo>
                <a:cubicBezTo>
                  <a:pt x="4311437" y="5167532"/>
                  <a:pt x="4300716" y="5168175"/>
                  <a:pt x="4295678" y="5173857"/>
                </a:cubicBezTo>
                <a:cubicBezTo>
                  <a:pt x="4295678" y="5173857"/>
                  <a:pt x="4291519" y="5176258"/>
                  <a:pt x="4291519" y="5176258"/>
                </a:cubicBezTo>
                <a:cubicBezTo>
                  <a:pt x="4288238" y="5175378"/>
                  <a:pt x="4284959" y="5174500"/>
                  <a:pt x="4281679" y="5173621"/>
                </a:cubicBezTo>
                <a:cubicBezTo>
                  <a:pt x="4280799" y="5176901"/>
                  <a:pt x="4262641" y="5179066"/>
                  <a:pt x="4254323" y="5183870"/>
                </a:cubicBezTo>
                <a:cubicBezTo>
                  <a:pt x="4254323" y="5183870"/>
                  <a:pt x="4251042" y="5182990"/>
                  <a:pt x="4250163" y="5186271"/>
                </a:cubicBezTo>
                <a:cubicBezTo>
                  <a:pt x="4246882" y="5185391"/>
                  <a:pt x="4246882" y="5185391"/>
                  <a:pt x="4246882" y="5185391"/>
                </a:cubicBezTo>
                <a:cubicBezTo>
                  <a:pt x="4213843" y="5190603"/>
                  <a:pt x="4177525" y="5194934"/>
                  <a:pt x="4143607" y="5203426"/>
                </a:cubicBezTo>
                <a:cubicBezTo>
                  <a:pt x="4140328" y="5202547"/>
                  <a:pt x="4136170" y="5204948"/>
                  <a:pt x="4132010" y="5207349"/>
                </a:cubicBezTo>
                <a:cubicBezTo>
                  <a:pt x="4128729" y="5206471"/>
                  <a:pt x="4125449" y="5205591"/>
                  <a:pt x="4122169" y="5204713"/>
                </a:cubicBezTo>
                <a:cubicBezTo>
                  <a:pt x="4125449" y="5205591"/>
                  <a:pt x="4121291" y="5207992"/>
                  <a:pt x="4120410" y="5211273"/>
                </a:cubicBezTo>
                <a:cubicBezTo>
                  <a:pt x="4117131" y="5210395"/>
                  <a:pt x="4112971" y="5212796"/>
                  <a:pt x="4112971" y="5212796"/>
                </a:cubicBezTo>
                <a:cubicBezTo>
                  <a:pt x="4094811" y="5214961"/>
                  <a:pt x="4077531" y="5213847"/>
                  <a:pt x="4062652" y="5216892"/>
                </a:cubicBezTo>
                <a:cubicBezTo>
                  <a:pt x="4062652" y="5216892"/>
                  <a:pt x="4059373" y="5216012"/>
                  <a:pt x="4059373" y="5216012"/>
                </a:cubicBezTo>
                <a:cubicBezTo>
                  <a:pt x="4056092" y="5215134"/>
                  <a:pt x="4056092" y="5215134"/>
                  <a:pt x="4052812" y="5214255"/>
                </a:cubicBezTo>
                <a:cubicBezTo>
                  <a:pt x="4051933" y="5217535"/>
                  <a:pt x="4051933" y="5217535"/>
                  <a:pt x="4051933" y="5217535"/>
                </a:cubicBezTo>
                <a:cubicBezTo>
                  <a:pt x="4029616" y="5222103"/>
                  <a:pt x="4010575" y="5227548"/>
                  <a:pt x="3996577" y="5227313"/>
                </a:cubicBezTo>
                <a:cubicBezTo>
                  <a:pt x="3984100" y="5234517"/>
                  <a:pt x="3952819" y="5233166"/>
                  <a:pt x="3923940" y="5235976"/>
                </a:cubicBezTo>
                <a:cubicBezTo>
                  <a:pt x="3915620" y="5240778"/>
                  <a:pt x="3891781" y="5237907"/>
                  <a:pt x="3884340" y="5239430"/>
                </a:cubicBezTo>
                <a:cubicBezTo>
                  <a:pt x="3884340" y="5239430"/>
                  <a:pt x="3881060" y="5238550"/>
                  <a:pt x="3881060" y="5238550"/>
                </a:cubicBezTo>
                <a:cubicBezTo>
                  <a:pt x="3881060" y="5238550"/>
                  <a:pt x="3877781" y="5237671"/>
                  <a:pt x="3877781" y="5237671"/>
                </a:cubicBezTo>
                <a:cubicBezTo>
                  <a:pt x="3874499" y="5236793"/>
                  <a:pt x="3874499" y="5236793"/>
                  <a:pt x="3874499" y="5236793"/>
                </a:cubicBezTo>
                <a:cubicBezTo>
                  <a:pt x="3870340" y="5239194"/>
                  <a:pt x="3870340" y="5239194"/>
                  <a:pt x="3873621" y="5240072"/>
                </a:cubicBezTo>
                <a:cubicBezTo>
                  <a:pt x="3862901" y="5240716"/>
                  <a:pt x="3869461" y="5242475"/>
                  <a:pt x="3868581" y="5245755"/>
                </a:cubicBezTo>
                <a:cubicBezTo>
                  <a:pt x="3859621" y="5239836"/>
                  <a:pt x="3856984" y="5249678"/>
                  <a:pt x="3843864" y="5246161"/>
                </a:cubicBezTo>
                <a:cubicBezTo>
                  <a:pt x="3846263" y="5250321"/>
                  <a:pt x="3836423" y="5247684"/>
                  <a:pt x="3835544" y="5250965"/>
                </a:cubicBezTo>
                <a:cubicBezTo>
                  <a:pt x="3850423" y="5247920"/>
                  <a:pt x="3874265" y="5250791"/>
                  <a:pt x="3879302" y="5245111"/>
                </a:cubicBezTo>
                <a:cubicBezTo>
                  <a:pt x="3879302" y="5245111"/>
                  <a:pt x="3882583" y="5245989"/>
                  <a:pt x="3885863" y="5246869"/>
                </a:cubicBezTo>
                <a:cubicBezTo>
                  <a:pt x="3885863" y="5246869"/>
                  <a:pt x="3889143" y="5247748"/>
                  <a:pt x="3890023" y="5244468"/>
                </a:cubicBezTo>
                <a:cubicBezTo>
                  <a:pt x="3909704" y="5249742"/>
                  <a:pt x="3928742" y="5244294"/>
                  <a:pt x="3946901" y="5242128"/>
                </a:cubicBezTo>
                <a:cubicBezTo>
                  <a:pt x="3993940" y="5237154"/>
                  <a:pt x="4040099" y="5235459"/>
                  <a:pt x="4080577" y="5228726"/>
                </a:cubicBezTo>
                <a:cubicBezTo>
                  <a:pt x="4113616" y="5223516"/>
                  <a:pt x="4163054" y="5222700"/>
                  <a:pt x="4208569" y="5210285"/>
                </a:cubicBezTo>
                <a:cubicBezTo>
                  <a:pt x="4216010" y="5208762"/>
                  <a:pt x="4221047" y="5203081"/>
                  <a:pt x="4227607" y="5204840"/>
                </a:cubicBezTo>
                <a:cubicBezTo>
                  <a:pt x="4261525" y="5196348"/>
                  <a:pt x="4293683" y="5194417"/>
                  <a:pt x="4320161" y="5187449"/>
                </a:cubicBezTo>
                <a:cubicBezTo>
                  <a:pt x="4340080" y="5178723"/>
                  <a:pt x="4328481" y="5182645"/>
                  <a:pt x="4350799" y="5178079"/>
                </a:cubicBezTo>
                <a:cubicBezTo>
                  <a:pt x="4376397" y="5174391"/>
                  <a:pt x="4399595" y="5166543"/>
                  <a:pt x="4416232" y="5156937"/>
                </a:cubicBezTo>
                <a:cubicBezTo>
                  <a:pt x="4449271" y="5151726"/>
                  <a:pt x="4497423" y="5129472"/>
                  <a:pt x="4528059" y="5120102"/>
                </a:cubicBezTo>
                <a:cubicBezTo>
                  <a:pt x="4539658" y="5116178"/>
                  <a:pt x="4537257" y="5112018"/>
                  <a:pt x="4548856" y="5108094"/>
                </a:cubicBezTo>
                <a:cubicBezTo>
                  <a:pt x="4550379" y="5115535"/>
                  <a:pt x="4570295" y="5106807"/>
                  <a:pt x="4582773" y="5099604"/>
                </a:cubicBezTo>
                <a:cubicBezTo>
                  <a:pt x="4582773" y="5099604"/>
                  <a:pt x="4583652" y="5096324"/>
                  <a:pt x="4587811" y="5093923"/>
                </a:cubicBezTo>
                <a:cubicBezTo>
                  <a:pt x="4600289" y="5086718"/>
                  <a:pt x="4625008" y="5086310"/>
                  <a:pt x="4642524" y="5073425"/>
                </a:cubicBezTo>
                <a:cubicBezTo>
                  <a:pt x="4646684" y="5071024"/>
                  <a:pt x="4644283" y="5066864"/>
                  <a:pt x="4652601" y="5062062"/>
                </a:cubicBezTo>
                <a:cubicBezTo>
                  <a:pt x="4652601" y="5062062"/>
                  <a:pt x="4662441" y="5064699"/>
                  <a:pt x="4667481" y="5059017"/>
                </a:cubicBezTo>
                <a:cubicBezTo>
                  <a:pt x="4710595" y="5042443"/>
                  <a:pt x="4761384" y="5010346"/>
                  <a:pt x="4798817" y="4988734"/>
                </a:cubicBezTo>
                <a:cubicBezTo>
                  <a:pt x="4815454" y="4979129"/>
                  <a:pt x="4835371" y="4970403"/>
                  <a:pt x="4856167" y="4958396"/>
                </a:cubicBezTo>
                <a:cubicBezTo>
                  <a:pt x="4864486" y="4953593"/>
                  <a:pt x="4874561" y="4942231"/>
                  <a:pt x="4882880" y="4937426"/>
                </a:cubicBezTo>
                <a:cubicBezTo>
                  <a:pt x="4882880" y="4937426"/>
                  <a:pt x="4894479" y="4933504"/>
                  <a:pt x="4894479" y="4933504"/>
                </a:cubicBezTo>
                <a:cubicBezTo>
                  <a:pt x="4902797" y="4928700"/>
                  <a:pt x="4903677" y="4925420"/>
                  <a:pt x="4907835" y="4923019"/>
                </a:cubicBezTo>
                <a:cubicBezTo>
                  <a:pt x="4911115" y="4923898"/>
                  <a:pt x="4911115" y="4923898"/>
                  <a:pt x="4911115" y="4923898"/>
                </a:cubicBezTo>
                <a:cubicBezTo>
                  <a:pt x="4908479" y="4933738"/>
                  <a:pt x="4891198" y="4932624"/>
                  <a:pt x="4896879" y="4937664"/>
                </a:cubicBezTo>
                <a:cubicBezTo>
                  <a:pt x="4896879" y="4937664"/>
                  <a:pt x="4896879" y="4937664"/>
                  <a:pt x="4893599" y="4936784"/>
                </a:cubicBezTo>
                <a:cubicBezTo>
                  <a:pt x="4888561" y="4942464"/>
                  <a:pt x="4888561" y="4942464"/>
                  <a:pt x="4888561" y="4942464"/>
                </a:cubicBezTo>
                <a:cubicBezTo>
                  <a:pt x="4888561" y="4942464"/>
                  <a:pt x="4887682" y="4945746"/>
                  <a:pt x="4887682" y="4945746"/>
                </a:cubicBezTo>
                <a:cubicBezTo>
                  <a:pt x="4887682" y="4945746"/>
                  <a:pt x="4884403" y="4944867"/>
                  <a:pt x="4883523" y="4948147"/>
                </a:cubicBezTo>
                <a:cubicBezTo>
                  <a:pt x="4883523" y="4948147"/>
                  <a:pt x="4882645" y="4951427"/>
                  <a:pt x="4882645" y="4951427"/>
                </a:cubicBezTo>
                <a:cubicBezTo>
                  <a:pt x="4870167" y="4958630"/>
                  <a:pt x="4873447" y="4959510"/>
                  <a:pt x="4860969" y="4966714"/>
                </a:cubicBezTo>
                <a:cubicBezTo>
                  <a:pt x="4860969" y="4966714"/>
                  <a:pt x="4856811" y="4969115"/>
                  <a:pt x="4856811" y="4969115"/>
                </a:cubicBezTo>
                <a:cubicBezTo>
                  <a:pt x="4856811" y="4969115"/>
                  <a:pt x="4856811" y="4969115"/>
                  <a:pt x="4855931" y="4972396"/>
                </a:cubicBezTo>
                <a:cubicBezTo>
                  <a:pt x="4855931" y="4972396"/>
                  <a:pt x="4852651" y="4971516"/>
                  <a:pt x="4852651" y="4971516"/>
                </a:cubicBezTo>
                <a:cubicBezTo>
                  <a:pt x="4845213" y="4973039"/>
                  <a:pt x="4859447" y="4959275"/>
                  <a:pt x="4850250" y="4967358"/>
                </a:cubicBezTo>
                <a:cubicBezTo>
                  <a:pt x="4846091" y="4969759"/>
                  <a:pt x="4848491" y="4973919"/>
                  <a:pt x="4842575" y="4982879"/>
                </a:cubicBezTo>
                <a:cubicBezTo>
                  <a:pt x="4831855" y="4983523"/>
                  <a:pt x="4830097" y="4990084"/>
                  <a:pt x="4810180" y="4998810"/>
                </a:cubicBezTo>
                <a:cubicBezTo>
                  <a:pt x="4811059" y="4995529"/>
                  <a:pt x="4811059" y="4995529"/>
                  <a:pt x="4811059" y="4995529"/>
                </a:cubicBezTo>
                <a:cubicBezTo>
                  <a:pt x="4806900" y="4997932"/>
                  <a:pt x="4806900" y="4997932"/>
                  <a:pt x="4806900" y="4997932"/>
                </a:cubicBezTo>
                <a:cubicBezTo>
                  <a:pt x="4800339" y="4996174"/>
                  <a:pt x="4811937" y="4992250"/>
                  <a:pt x="4812817" y="4988970"/>
                </a:cubicBezTo>
                <a:cubicBezTo>
                  <a:pt x="4801219" y="4992893"/>
                  <a:pt x="4800339" y="4996174"/>
                  <a:pt x="4798581" y="5002734"/>
                </a:cubicBezTo>
                <a:cubicBezTo>
                  <a:pt x="4795301" y="5001856"/>
                  <a:pt x="4795301" y="5001856"/>
                  <a:pt x="4791141" y="5004257"/>
                </a:cubicBezTo>
                <a:cubicBezTo>
                  <a:pt x="4787862" y="5003379"/>
                  <a:pt x="4786983" y="5006658"/>
                  <a:pt x="4786983" y="5006658"/>
                </a:cubicBezTo>
                <a:cubicBezTo>
                  <a:pt x="4789383" y="5010818"/>
                  <a:pt x="4789383" y="5010818"/>
                  <a:pt x="4789383" y="5010818"/>
                </a:cubicBezTo>
                <a:cubicBezTo>
                  <a:pt x="4775384" y="5010582"/>
                  <a:pt x="4783467" y="5019780"/>
                  <a:pt x="4764429" y="5025225"/>
                </a:cubicBezTo>
                <a:cubicBezTo>
                  <a:pt x="4760269" y="5027626"/>
                  <a:pt x="4760269" y="5027626"/>
                  <a:pt x="4760269" y="5027626"/>
                </a:cubicBezTo>
                <a:cubicBezTo>
                  <a:pt x="4760269" y="5027626"/>
                  <a:pt x="4759391" y="5030907"/>
                  <a:pt x="4759391" y="5030907"/>
                </a:cubicBezTo>
                <a:cubicBezTo>
                  <a:pt x="4726995" y="5046837"/>
                  <a:pt x="4702041" y="5061246"/>
                  <a:pt x="4680365" y="5076532"/>
                </a:cubicBezTo>
                <a:cubicBezTo>
                  <a:pt x="4681245" y="5073251"/>
                  <a:pt x="4668123" y="5069736"/>
                  <a:pt x="4669645" y="5077175"/>
                </a:cubicBezTo>
                <a:cubicBezTo>
                  <a:pt x="4677086" y="5075654"/>
                  <a:pt x="4672047" y="5081335"/>
                  <a:pt x="4664607" y="5082858"/>
                </a:cubicBezTo>
                <a:cubicBezTo>
                  <a:pt x="4648849" y="5089182"/>
                  <a:pt x="4623894" y="5103591"/>
                  <a:pt x="4596538" y="5113840"/>
                </a:cubicBezTo>
                <a:cubicBezTo>
                  <a:pt x="4572461" y="5124967"/>
                  <a:pt x="4545105" y="5135216"/>
                  <a:pt x="4525187" y="5143943"/>
                </a:cubicBezTo>
                <a:cubicBezTo>
                  <a:pt x="4529347" y="5141541"/>
                  <a:pt x="4515347" y="5141307"/>
                  <a:pt x="4514467" y="5144586"/>
                </a:cubicBezTo>
                <a:cubicBezTo>
                  <a:pt x="4521908" y="5143064"/>
                  <a:pt x="4521029" y="5146344"/>
                  <a:pt x="4516869" y="5148745"/>
                </a:cubicBezTo>
                <a:cubicBezTo>
                  <a:pt x="4510309" y="5146988"/>
                  <a:pt x="4490391" y="5155714"/>
                  <a:pt x="4474633" y="5162039"/>
                </a:cubicBezTo>
                <a:cubicBezTo>
                  <a:pt x="4458876" y="5168364"/>
                  <a:pt x="4446398" y="5175569"/>
                  <a:pt x="4447277" y="5172288"/>
                </a:cubicBezTo>
                <a:cubicBezTo>
                  <a:pt x="4430639" y="5181894"/>
                  <a:pt x="4415760" y="5184937"/>
                  <a:pt x="4400883" y="5187983"/>
                </a:cubicBezTo>
                <a:cubicBezTo>
                  <a:pt x="4381843" y="5193428"/>
                  <a:pt x="4363683" y="5195595"/>
                  <a:pt x="4339608" y="5206722"/>
                </a:cubicBezTo>
                <a:cubicBezTo>
                  <a:pt x="4339608" y="5206722"/>
                  <a:pt x="4336327" y="5205844"/>
                  <a:pt x="4333047" y="5204965"/>
                </a:cubicBezTo>
                <a:cubicBezTo>
                  <a:pt x="4326252" y="5217207"/>
                  <a:pt x="4280971" y="5215622"/>
                  <a:pt x="4265213" y="5221947"/>
                </a:cubicBezTo>
                <a:cubicBezTo>
                  <a:pt x="4261055" y="5224349"/>
                  <a:pt x="4264334" y="5225227"/>
                  <a:pt x="4256895" y="5226749"/>
                </a:cubicBezTo>
                <a:cubicBezTo>
                  <a:pt x="4245297" y="5230673"/>
                  <a:pt x="4235455" y="5228037"/>
                  <a:pt x="4223857" y="5231960"/>
                </a:cubicBezTo>
                <a:cubicBezTo>
                  <a:pt x="4216417" y="5233481"/>
                  <a:pt x="4212257" y="5235884"/>
                  <a:pt x="4203941" y="5240686"/>
                </a:cubicBezTo>
                <a:cubicBezTo>
                  <a:pt x="4181621" y="5245253"/>
                  <a:pt x="4150341" y="5243904"/>
                  <a:pt x="4124741" y="5247592"/>
                </a:cubicBezTo>
                <a:cubicBezTo>
                  <a:pt x="4094985" y="5253681"/>
                  <a:pt x="4052106" y="5256255"/>
                  <a:pt x="4019067" y="5261465"/>
                </a:cubicBezTo>
                <a:cubicBezTo>
                  <a:pt x="4008347" y="5262109"/>
                  <a:pt x="3996749" y="5266033"/>
                  <a:pt x="3989310" y="5267556"/>
                </a:cubicBezTo>
                <a:cubicBezTo>
                  <a:pt x="3989310" y="5267556"/>
                  <a:pt x="3993469" y="5265155"/>
                  <a:pt x="3993469" y="5265155"/>
                </a:cubicBezTo>
                <a:cubicBezTo>
                  <a:pt x="3979469" y="5264919"/>
                  <a:pt x="3964589" y="5267964"/>
                  <a:pt x="3953870" y="5268607"/>
                </a:cubicBezTo>
                <a:cubicBezTo>
                  <a:pt x="3950590" y="5267728"/>
                  <a:pt x="3944029" y="5265970"/>
                  <a:pt x="3944029" y="5265970"/>
                </a:cubicBezTo>
                <a:cubicBezTo>
                  <a:pt x="3908589" y="5267022"/>
                  <a:pt x="3862430" y="5268717"/>
                  <a:pt x="3830272" y="5270646"/>
                </a:cubicBezTo>
                <a:cubicBezTo>
                  <a:pt x="3830272" y="5270646"/>
                  <a:pt x="3830272" y="5270646"/>
                  <a:pt x="3831150" y="5267367"/>
                </a:cubicBezTo>
                <a:cubicBezTo>
                  <a:pt x="3831150" y="5267367"/>
                  <a:pt x="3827869" y="5266488"/>
                  <a:pt x="3827869" y="5266488"/>
                </a:cubicBezTo>
                <a:cubicBezTo>
                  <a:pt x="3827869" y="5266488"/>
                  <a:pt x="3823711" y="5268887"/>
                  <a:pt x="3823711" y="5268887"/>
                </a:cubicBezTo>
                <a:cubicBezTo>
                  <a:pt x="3812990" y="5269532"/>
                  <a:pt x="3776029" y="5263143"/>
                  <a:pt x="3784991" y="5269060"/>
                </a:cubicBezTo>
                <a:cubicBezTo>
                  <a:pt x="3781710" y="5268182"/>
                  <a:pt x="3781710" y="5268182"/>
                  <a:pt x="3781710" y="5268182"/>
                </a:cubicBezTo>
                <a:cubicBezTo>
                  <a:pt x="3778430" y="5267303"/>
                  <a:pt x="3778430" y="5267303"/>
                  <a:pt x="3778430" y="5267303"/>
                </a:cubicBezTo>
                <a:cubicBezTo>
                  <a:pt x="3777550" y="5270583"/>
                  <a:pt x="3777550" y="5270583"/>
                  <a:pt x="3777550" y="5270583"/>
                </a:cubicBezTo>
                <a:cubicBezTo>
                  <a:pt x="3780831" y="5271463"/>
                  <a:pt x="3780831" y="5271463"/>
                  <a:pt x="3780831" y="5271463"/>
                </a:cubicBezTo>
                <a:cubicBezTo>
                  <a:pt x="3782354" y="5278902"/>
                  <a:pt x="3770111" y="5272106"/>
                  <a:pt x="3766831" y="5271227"/>
                </a:cubicBezTo>
                <a:cubicBezTo>
                  <a:pt x="3772513" y="5276265"/>
                  <a:pt x="3751074" y="5277552"/>
                  <a:pt x="3765073" y="5277788"/>
                </a:cubicBezTo>
                <a:cubicBezTo>
                  <a:pt x="3765953" y="5274507"/>
                  <a:pt x="3775793" y="5277144"/>
                  <a:pt x="3775793" y="5277144"/>
                </a:cubicBezTo>
                <a:cubicBezTo>
                  <a:pt x="3768353" y="5278666"/>
                  <a:pt x="3771633" y="5279545"/>
                  <a:pt x="3774913" y="5280425"/>
                </a:cubicBezTo>
                <a:cubicBezTo>
                  <a:pt x="3779953" y="5274743"/>
                  <a:pt x="3793073" y="5278258"/>
                  <a:pt x="3804672" y="5274334"/>
                </a:cubicBezTo>
                <a:cubicBezTo>
                  <a:pt x="3804672" y="5274334"/>
                  <a:pt x="3807952" y="5275214"/>
                  <a:pt x="3811233" y="5276093"/>
                </a:cubicBezTo>
                <a:cubicBezTo>
                  <a:pt x="3811233" y="5276093"/>
                  <a:pt x="3814512" y="5276971"/>
                  <a:pt x="3814512" y="5276971"/>
                </a:cubicBezTo>
                <a:cubicBezTo>
                  <a:pt x="3817794" y="5277850"/>
                  <a:pt x="3817794" y="5277850"/>
                  <a:pt x="3817794" y="5277850"/>
                </a:cubicBezTo>
                <a:cubicBezTo>
                  <a:pt x="3817794" y="5277850"/>
                  <a:pt x="3818672" y="5274569"/>
                  <a:pt x="3818672" y="5274569"/>
                </a:cubicBezTo>
                <a:cubicBezTo>
                  <a:pt x="3821953" y="5275449"/>
                  <a:pt x="3821953" y="5275449"/>
                  <a:pt x="3825233" y="5276327"/>
                </a:cubicBezTo>
                <a:cubicBezTo>
                  <a:pt x="3827635" y="5280487"/>
                  <a:pt x="3821074" y="5278728"/>
                  <a:pt x="3820193" y="5282009"/>
                </a:cubicBezTo>
                <a:cubicBezTo>
                  <a:pt x="3826754" y="5283768"/>
                  <a:pt x="3827635" y="5280487"/>
                  <a:pt x="3830914" y="5281367"/>
                </a:cubicBezTo>
                <a:cubicBezTo>
                  <a:pt x="3830914" y="5281367"/>
                  <a:pt x="3830914" y="5281367"/>
                  <a:pt x="3834196" y="5282245"/>
                </a:cubicBezTo>
                <a:cubicBezTo>
                  <a:pt x="3834196" y="5282245"/>
                  <a:pt x="3837475" y="5283124"/>
                  <a:pt x="3837475" y="5283124"/>
                </a:cubicBezTo>
                <a:cubicBezTo>
                  <a:pt x="3840755" y="5284004"/>
                  <a:pt x="3840755" y="5284004"/>
                  <a:pt x="3840755" y="5284004"/>
                </a:cubicBezTo>
                <a:cubicBezTo>
                  <a:pt x="3854755" y="5284238"/>
                  <a:pt x="3854755" y="5284238"/>
                  <a:pt x="3854755" y="5284238"/>
                </a:cubicBezTo>
                <a:cubicBezTo>
                  <a:pt x="3858913" y="5281837"/>
                  <a:pt x="3858913" y="5281837"/>
                  <a:pt x="3858913" y="5281837"/>
                </a:cubicBezTo>
                <a:cubicBezTo>
                  <a:pt x="3861316" y="5285997"/>
                  <a:pt x="3862195" y="5282716"/>
                  <a:pt x="3862195" y="5282716"/>
                </a:cubicBezTo>
                <a:lnTo>
                  <a:pt x="3858913" y="5281837"/>
                </a:lnTo>
                <a:cubicBezTo>
                  <a:pt x="3880353" y="5280550"/>
                  <a:pt x="3873793" y="5278792"/>
                  <a:pt x="3894353" y="5280786"/>
                </a:cubicBezTo>
                <a:cubicBezTo>
                  <a:pt x="3897635" y="5281665"/>
                  <a:pt x="3897635" y="5281665"/>
                  <a:pt x="3900914" y="5282543"/>
                </a:cubicBezTo>
                <a:cubicBezTo>
                  <a:pt x="3905073" y="5280142"/>
                  <a:pt x="3905073" y="5280142"/>
                  <a:pt x="3901794" y="5279264"/>
                </a:cubicBezTo>
                <a:cubicBezTo>
                  <a:pt x="3911633" y="5281901"/>
                  <a:pt x="3928914" y="5283015"/>
                  <a:pt x="3933953" y="5277333"/>
                </a:cubicBezTo>
                <a:cubicBezTo>
                  <a:pt x="3926513" y="5278855"/>
                  <a:pt x="3927392" y="5275574"/>
                  <a:pt x="3934831" y="5274053"/>
                </a:cubicBezTo>
                <a:lnTo>
                  <a:pt x="3938111" y="5274932"/>
                </a:lnTo>
                <a:cubicBezTo>
                  <a:pt x="3937233" y="5278211"/>
                  <a:pt x="3937233" y="5278211"/>
                  <a:pt x="3937233" y="5278211"/>
                </a:cubicBezTo>
                <a:cubicBezTo>
                  <a:pt x="3937233" y="5278211"/>
                  <a:pt x="3937233" y="5278211"/>
                  <a:pt x="3940514" y="5279091"/>
                </a:cubicBezTo>
                <a:cubicBezTo>
                  <a:pt x="3940514" y="5279091"/>
                  <a:pt x="3940514" y="5279091"/>
                  <a:pt x="3944673" y="5276690"/>
                </a:cubicBezTo>
                <a:cubicBezTo>
                  <a:pt x="3964353" y="5281963"/>
                  <a:pt x="4019711" y="5272185"/>
                  <a:pt x="4044429" y="5271777"/>
                </a:cubicBezTo>
                <a:cubicBezTo>
                  <a:pt x="4058431" y="5272013"/>
                  <a:pt x="4060832" y="5276173"/>
                  <a:pt x="4072431" y="5272249"/>
                </a:cubicBezTo>
                <a:cubicBezTo>
                  <a:pt x="4078990" y="5274006"/>
                  <a:pt x="4084029" y="5268325"/>
                  <a:pt x="4091468" y="5266803"/>
                </a:cubicBezTo>
                <a:cubicBezTo>
                  <a:pt x="4105469" y="5267037"/>
                  <a:pt x="4115309" y="5269674"/>
                  <a:pt x="4121227" y="5260712"/>
                </a:cubicBezTo>
                <a:cubicBezTo>
                  <a:pt x="4188825" y="5257732"/>
                  <a:pt x="4267380" y="5240106"/>
                  <a:pt x="4336092" y="5219844"/>
                </a:cubicBezTo>
                <a:cubicBezTo>
                  <a:pt x="4338495" y="5224004"/>
                  <a:pt x="4338495" y="5224004"/>
                  <a:pt x="4341775" y="5224882"/>
                </a:cubicBezTo>
                <a:cubicBezTo>
                  <a:pt x="4341775" y="5224882"/>
                  <a:pt x="4338495" y="5224004"/>
                  <a:pt x="4338495" y="5224004"/>
                </a:cubicBezTo>
                <a:cubicBezTo>
                  <a:pt x="4337615" y="5227283"/>
                  <a:pt x="4337615" y="5227283"/>
                  <a:pt x="4337615" y="5227283"/>
                </a:cubicBezTo>
                <a:cubicBezTo>
                  <a:pt x="4337615" y="5227283"/>
                  <a:pt x="4340895" y="5228162"/>
                  <a:pt x="4345054" y="5225760"/>
                </a:cubicBezTo>
                <a:cubicBezTo>
                  <a:pt x="4348334" y="5226639"/>
                  <a:pt x="4347456" y="5229920"/>
                  <a:pt x="4354895" y="5228397"/>
                </a:cubicBezTo>
                <a:cubicBezTo>
                  <a:pt x="4352494" y="5224238"/>
                  <a:pt x="4356653" y="5221837"/>
                  <a:pt x="4368253" y="5217913"/>
                </a:cubicBezTo>
                <a:cubicBezTo>
                  <a:pt x="4371531" y="5218791"/>
                  <a:pt x="4371531" y="5218791"/>
                  <a:pt x="4371531" y="5218791"/>
                </a:cubicBezTo>
                <a:cubicBezTo>
                  <a:pt x="4371531" y="5218791"/>
                  <a:pt x="4372409" y="5215512"/>
                  <a:pt x="4375691" y="5216392"/>
                </a:cubicBezTo>
                <a:cubicBezTo>
                  <a:pt x="4375691" y="5216392"/>
                  <a:pt x="4378971" y="5217270"/>
                  <a:pt x="4378971" y="5217270"/>
                </a:cubicBezTo>
                <a:cubicBezTo>
                  <a:pt x="4379850" y="5213989"/>
                  <a:pt x="4379850" y="5213989"/>
                  <a:pt x="4379850" y="5213989"/>
                </a:cubicBezTo>
                <a:cubicBezTo>
                  <a:pt x="4383131" y="5214869"/>
                  <a:pt x="4383131" y="5214869"/>
                  <a:pt x="4387291" y="5212466"/>
                </a:cubicBezTo>
                <a:cubicBezTo>
                  <a:pt x="4392972" y="5217505"/>
                  <a:pt x="4406328" y="5207020"/>
                  <a:pt x="4405449" y="5210302"/>
                </a:cubicBezTo>
                <a:cubicBezTo>
                  <a:pt x="4405449" y="5210302"/>
                  <a:pt x="4404569" y="5213581"/>
                  <a:pt x="4404569" y="5213581"/>
                </a:cubicBezTo>
                <a:cubicBezTo>
                  <a:pt x="4401290" y="5212703"/>
                  <a:pt x="4400411" y="5215984"/>
                  <a:pt x="4400411" y="5215984"/>
                </a:cubicBezTo>
                <a:cubicBezTo>
                  <a:pt x="4403691" y="5216862"/>
                  <a:pt x="4404569" y="5213581"/>
                  <a:pt x="4407849" y="5214461"/>
                </a:cubicBezTo>
                <a:cubicBezTo>
                  <a:pt x="4407849" y="5214461"/>
                  <a:pt x="4412009" y="5212060"/>
                  <a:pt x="4412009" y="5212060"/>
                </a:cubicBezTo>
                <a:cubicBezTo>
                  <a:pt x="4419449" y="5210537"/>
                  <a:pt x="4426889" y="5209014"/>
                  <a:pt x="4427767" y="5205735"/>
                </a:cubicBezTo>
                <a:cubicBezTo>
                  <a:pt x="4427767" y="5205735"/>
                  <a:pt x="4427767" y="5205735"/>
                  <a:pt x="4431047" y="5206613"/>
                </a:cubicBezTo>
                <a:cubicBezTo>
                  <a:pt x="4431047" y="5206613"/>
                  <a:pt x="4434327" y="5207492"/>
                  <a:pt x="4438487" y="5205091"/>
                </a:cubicBezTo>
                <a:cubicBezTo>
                  <a:pt x="4438487" y="5205091"/>
                  <a:pt x="4439367" y="5201811"/>
                  <a:pt x="4439367" y="5201811"/>
                </a:cubicBezTo>
                <a:cubicBezTo>
                  <a:pt x="4439367" y="5201811"/>
                  <a:pt x="4436087" y="5200931"/>
                  <a:pt x="4436087" y="5200931"/>
                </a:cubicBezTo>
                <a:cubicBezTo>
                  <a:pt x="4439367" y="5201811"/>
                  <a:pt x="4442646" y="5202689"/>
                  <a:pt x="4446805" y="5200288"/>
                </a:cubicBezTo>
                <a:cubicBezTo>
                  <a:pt x="4443525" y="5199408"/>
                  <a:pt x="4444403" y="5196129"/>
                  <a:pt x="4448563" y="5193727"/>
                </a:cubicBezTo>
                <a:cubicBezTo>
                  <a:pt x="4447685" y="5197007"/>
                  <a:pt x="4451843" y="5194606"/>
                  <a:pt x="4455124" y="5195484"/>
                </a:cubicBezTo>
                <a:cubicBezTo>
                  <a:pt x="4459284" y="5193083"/>
                  <a:pt x="4459284" y="5193083"/>
                  <a:pt x="4459284" y="5193083"/>
                </a:cubicBezTo>
                <a:cubicBezTo>
                  <a:pt x="4462565" y="5193963"/>
                  <a:pt x="4462565" y="5193963"/>
                  <a:pt x="4462565" y="5193963"/>
                </a:cubicBezTo>
                <a:cubicBezTo>
                  <a:pt x="4463443" y="5190682"/>
                  <a:pt x="4463443" y="5190682"/>
                  <a:pt x="4463443" y="5190682"/>
                </a:cubicBezTo>
                <a:cubicBezTo>
                  <a:pt x="4463443" y="5190682"/>
                  <a:pt x="4463443" y="5190682"/>
                  <a:pt x="4460162" y="5189804"/>
                </a:cubicBezTo>
                <a:cubicBezTo>
                  <a:pt x="4479199" y="5184357"/>
                  <a:pt x="4498239" y="5178912"/>
                  <a:pt x="4503277" y="5173230"/>
                </a:cubicBezTo>
                <a:cubicBezTo>
                  <a:pt x="4507437" y="5170828"/>
                  <a:pt x="4507437" y="5170828"/>
                  <a:pt x="4510717" y="5171707"/>
                </a:cubicBezTo>
                <a:cubicBezTo>
                  <a:pt x="4514875" y="5169306"/>
                  <a:pt x="4514875" y="5169306"/>
                  <a:pt x="4515755" y="5166027"/>
                </a:cubicBezTo>
                <a:lnTo>
                  <a:pt x="4513179" y="5165335"/>
                </a:lnTo>
                <a:lnTo>
                  <a:pt x="4525643" y="5159666"/>
                </a:lnTo>
                <a:cubicBezTo>
                  <a:pt x="4539955" y="5153613"/>
                  <a:pt x="4547709" y="5151736"/>
                  <a:pt x="4571346" y="5142247"/>
                </a:cubicBezTo>
                <a:cubicBezTo>
                  <a:pt x="4580543" y="5134165"/>
                  <a:pt x="4584703" y="5131765"/>
                  <a:pt x="4585583" y="5128483"/>
                </a:cubicBezTo>
                <a:cubicBezTo>
                  <a:pt x="4588862" y="5129361"/>
                  <a:pt x="4587983" y="5132643"/>
                  <a:pt x="4595423" y="5131120"/>
                </a:cubicBezTo>
                <a:cubicBezTo>
                  <a:pt x="4597181" y="5124559"/>
                  <a:pt x="4607021" y="5127196"/>
                  <a:pt x="4619500" y="5119991"/>
                </a:cubicBezTo>
                <a:cubicBezTo>
                  <a:pt x="4631977" y="5112788"/>
                  <a:pt x="4613817" y="5114955"/>
                  <a:pt x="4629575" y="5108629"/>
                </a:cubicBezTo>
                <a:cubicBezTo>
                  <a:pt x="4620378" y="5116712"/>
                  <a:pt x="4636137" y="5110387"/>
                  <a:pt x="4648615" y="5103183"/>
                </a:cubicBezTo>
                <a:cubicBezTo>
                  <a:pt x="4647735" y="5106463"/>
                  <a:pt x="4647735" y="5106463"/>
                  <a:pt x="4647735" y="5106463"/>
                </a:cubicBezTo>
                <a:cubicBezTo>
                  <a:pt x="4643575" y="5108864"/>
                  <a:pt x="4639415" y="5111267"/>
                  <a:pt x="4642697" y="5112145"/>
                </a:cubicBezTo>
                <a:cubicBezTo>
                  <a:pt x="4642697" y="5112145"/>
                  <a:pt x="4645978" y="5113024"/>
                  <a:pt x="4650136" y="5110622"/>
                </a:cubicBezTo>
                <a:cubicBezTo>
                  <a:pt x="4654296" y="5108221"/>
                  <a:pt x="4654296" y="5108221"/>
                  <a:pt x="4654296" y="5108221"/>
                </a:cubicBezTo>
                <a:cubicBezTo>
                  <a:pt x="4653417" y="5111501"/>
                  <a:pt x="4642697" y="5112145"/>
                  <a:pt x="4645099" y="5116303"/>
                </a:cubicBezTo>
                <a:cubicBezTo>
                  <a:pt x="4653417" y="5111501"/>
                  <a:pt x="4660855" y="5109978"/>
                  <a:pt x="4661735" y="5106698"/>
                </a:cubicBezTo>
                <a:cubicBezTo>
                  <a:pt x="4662613" y="5103419"/>
                  <a:pt x="4662613" y="5103419"/>
                  <a:pt x="4665893" y="5104297"/>
                </a:cubicBezTo>
                <a:cubicBezTo>
                  <a:pt x="4670053" y="5101897"/>
                  <a:pt x="4674211" y="5099495"/>
                  <a:pt x="4675091" y="5096214"/>
                </a:cubicBezTo>
                <a:cubicBezTo>
                  <a:pt x="4675091" y="5096214"/>
                  <a:pt x="4671812" y="5095335"/>
                  <a:pt x="4667651" y="5097736"/>
                </a:cubicBezTo>
                <a:cubicBezTo>
                  <a:pt x="4664372" y="5096858"/>
                  <a:pt x="4664372" y="5096858"/>
                  <a:pt x="4664372" y="5096858"/>
                </a:cubicBezTo>
                <a:cubicBezTo>
                  <a:pt x="4669409" y="5091176"/>
                  <a:pt x="4662850" y="5089418"/>
                  <a:pt x="4676849" y="5089653"/>
                </a:cubicBezTo>
                <a:cubicBezTo>
                  <a:pt x="4674449" y="5085494"/>
                  <a:pt x="4666129" y="5090297"/>
                  <a:pt x="4662850" y="5089418"/>
                </a:cubicBezTo>
                <a:cubicBezTo>
                  <a:pt x="4678607" y="5083093"/>
                  <a:pt x="4681009" y="5087252"/>
                  <a:pt x="4689327" y="5082449"/>
                </a:cubicBezTo>
                <a:cubicBezTo>
                  <a:pt x="4688447" y="5085731"/>
                  <a:pt x="4685169" y="5084851"/>
                  <a:pt x="4685169" y="5084851"/>
                </a:cubicBezTo>
                <a:cubicBezTo>
                  <a:pt x="4681009" y="5087252"/>
                  <a:pt x="4681009" y="5087252"/>
                  <a:pt x="4683411" y="5091411"/>
                </a:cubicBezTo>
                <a:cubicBezTo>
                  <a:pt x="4683411" y="5091411"/>
                  <a:pt x="4687569" y="5089010"/>
                  <a:pt x="4691728" y="5086609"/>
                </a:cubicBezTo>
                <a:cubicBezTo>
                  <a:pt x="4686690" y="5092290"/>
                  <a:pt x="4689971" y="5093170"/>
                  <a:pt x="4695008" y="5087488"/>
                </a:cubicBezTo>
                <a:cubicBezTo>
                  <a:pt x="4698289" y="5088368"/>
                  <a:pt x="4698289" y="5088368"/>
                  <a:pt x="4698289" y="5088368"/>
                </a:cubicBezTo>
                <a:cubicBezTo>
                  <a:pt x="4694130" y="5090767"/>
                  <a:pt x="4697411" y="5091647"/>
                  <a:pt x="4697411" y="5091647"/>
                </a:cubicBezTo>
                <a:cubicBezTo>
                  <a:pt x="4701569" y="5089246"/>
                  <a:pt x="4701569" y="5089246"/>
                  <a:pt x="4702449" y="5085965"/>
                </a:cubicBezTo>
                <a:cubicBezTo>
                  <a:pt x="4705727" y="5086845"/>
                  <a:pt x="4705727" y="5086845"/>
                  <a:pt x="4706607" y="5083564"/>
                </a:cubicBezTo>
                <a:cubicBezTo>
                  <a:pt x="4714047" y="5082041"/>
                  <a:pt x="4714047" y="5082041"/>
                  <a:pt x="4721486" y="5080520"/>
                </a:cubicBezTo>
                <a:cubicBezTo>
                  <a:pt x="4717327" y="5082921"/>
                  <a:pt x="4717327" y="5082921"/>
                  <a:pt x="4717327" y="5082921"/>
                </a:cubicBezTo>
                <a:cubicBezTo>
                  <a:pt x="4713168" y="5085322"/>
                  <a:pt x="4712289" y="5088602"/>
                  <a:pt x="4712289" y="5088602"/>
                </a:cubicBezTo>
                <a:cubicBezTo>
                  <a:pt x="4715569" y="5089482"/>
                  <a:pt x="4719729" y="5087079"/>
                  <a:pt x="4723887" y="5084678"/>
                </a:cubicBezTo>
                <a:cubicBezTo>
                  <a:pt x="4728047" y="5082277"/>
                  <a:pt x="4728047" y="5082277"/>
                  <a:pt x="4728047" y="5082277"/>
                </a:cubicBezTo>
                <a:cubicBezTo>
                  <a:pt x="4732207" y="5079876"/>
                  <a:pt x="4732207" y="5079876"/>
                  <a:pt x="4732207" y="5079876"/>
                </a:cubicBezTo>
                <a:cubicBezTo>
                  <a:pt x="4736365" y="5077475"/>
                  <a:pt x="4737245" y="5074195"/>
                  <a:pt x="4733963" y="5073315"/>
                </a:cubicBezTo>
                <a:cubicBezTo>
                  <a:pt x="4733963" y="5073315"/>
                  <a:pt x="4730684" y="5072437"/>
                  <a:pt x="4726524" y="5074837"/>
                </a:cubicBezTo>
                <a:cubicBezTo>
                  <a:pt x="4726524" y="5074837"/>
                  <a:pt x="4726524" y="5074837"/>
                  <a:pt x="4725646" y="5078117"/>
                </a:cubicBezTo>
                <a:cubicBezTo>
                  <a:pt x="4721486" y="5080520"/>
                  <a:pt x="4721486" y="5080520"/>
                  <a:pt x="4721486" y="5080520"/>
                </a:cubicBezTo>
                <a:cubicBezTo>
                  <a:pt x="4732441" y="5065875"/>
                  <a:pt x="4719083" y="5076361"/>
                  <a:pt x="4707487" y="5080284"/>
                </a:cubicBezTo>
                <a:cubicBezTo>
                  <a:pt x="4711646" y="5077883"/>
                  <a:pt x="4711646" y="5077883"/>
                  <a:pt x="4711646" y="5077883"/>
                </a:cubicBezTo>
                <a:cubicBezTo>
                  <a:pt x="4711646" y="5077883"/>
                  <a:pt x="4708366" y="5077005"/>
                  <a:pt x="4708366" y="5077005"/>
                </a:cubicBezTo>
                <a:cubicBezTo>
                  <a:pt x="4708366" y="5077005"/>
                  <a:pt x="4708366" y="5077005"/>
                  <a:pt x="4705085" y="5076124"/>
                </a:cubicBezTo>
                <a:cubicBezTo>
                  <a:pt x="4704207" y="5079404"/>
                  <a:pt x="4704207" y="5079404"/>
                  <a:pt x="4704207" y="5079404"/>
                </a:cubicBezTo>
                <a:cubicBezTo>
                  <a:pt x="4700046" y="5081805"/>
                  <a:pt x="4700046" y="5081805"/>
                  <a:pt x="4700046" y="5081805"/>
                </a:cubicBezTo>
                <a:cubicBezTo>
                  <a:pt x="4700927" y="5078525"/>
                  <a:pt x="4700927" y="5078525"/>
                  <a:pt x="4700927" y="5078525"/>
                </a:cubicBezTo>
                <a:cubicBezTo>
                  <a:pt x="4700927" y="5078525"/>
                  <a:pt x="4697647" y="5077647"/>
                  <a:pt x="4696767" y="5080927"/>
                </a:cubicBezTo>
                <a:cubicBezTo>
                  <a:pt x="4693487" y="5080048"/>
                  <a:pt x="4693487" y="5080048"/>
                  <a:pt x="4693487" y="5080048"/>
                </a:cubicBezTo>
                <a:cubicBezTo>
                  <a:pt x="4699404" y="5071086"/>
                  <a:pt x="4706843" y="5069563"/>
                  <a:pt x="4722601" y="5063239"/>
                </a:cubicBezTo>
                <a:cubicBezTo>
                  <a:pt x="4721722" y="5066520"/>
                  <a:pt x="4721722" y="5066520"/>
                  <a:pt x="4721722" y="5066520"/>
                </a:cubicBezTo>
                <a:cubicBezTo>
                  <a:pt x="4720843" y="5069800"/>
                  <a:pt x="4720843" y="5069800"/>
                  <a:pt x="4720843" y="5069800"/>
                </a:cubicBezTo>
                <a:cubicBezTo>
                  <a:pt x="4725003" y="5067398"/>
                  <a:pt x="4725003" y="5067398"/>
                  <a:pt x="4725003" y="5067398"/>
                </a:cubicBezTo>
                <a:cubicBezTo>
                  <a:pt x="4725882" y="5064117"/>
                  <a:pt x="4725882" y="5064117"/>
                  <a:pt x="4725882" y="5064117"/>
                </a:cubicBezTo>
                <a:cubicBezTo>
                  <a:pt x="4730041" y="5061716"/>
                  <a:pt x="4730041" y="5061716"/>
                  <a:pt x="4730041" y="5061716"/>
                </a:cubicBezTo>
                <a:cubicBezTo>
                  <a:pt x="4734199" y="5059315"/>
                  <a:pt x="4736599" y="5063474"/>
                  <a:pt x="4744919" y="5058672"/>
                </a:cubicBezTo>
                <a:cubicBezTo>
                  <a:pt x="4748200" y="5059551"/>
                  <a:pt x="4748200" y="5059551"/>
                  <a:pt x="4748200" y="5059551"/>
                </a:cubicBezTo>
                <a:cubicBezTo>
                  <a:pt x="4749079" y="5056269"/>
                  <a:pt x="4752360" y="5057149"/>
                  <a:pt x="4752360" y="5057149"/>
                </a:cubicBezTo>
                <a:cubicBezTo>
                  <a:pt x="4753238" y="5053868"/>
                  <a:pt x="4753238" y="5053868"/>
                  <a:pt x="4753238" y="5053868"/>
                </a:cubicBezTo>
                <a:cubicBezTo>
                  <a:pt x="4749957" y="5052989"/>
                  <a:pt x="4749957" y="5052989"/>
                  <a:pt x="4749957" y="5052989"/>
                </a:cubicBezTo>
                <a:cubicBezTo>
                  <a:pt x="4758275" y="5048187"/>
                  <a:pt x="4768117" y="5050824"/>
                  <a:pt x="4769875" y="5044264"/>
                </a:cubicBezTo>
                <a:cubicBezTo>
                  <a:pt x="4769875" y="5044264"/>
                  <a:pt x="4770754" y="5040984"/>
                  <a:pt x="4774035" y="5041862"/>
                </a:cubicBezTo>
                <a:cubicBezTo>
                  <a:pt x="4774035" y="5041862"/>
                  <a:pt x="4774913" y="5038581"/>
                  <a:pt x="4774913" y="5038581"/>
                </a:cubicBezTo>
                <a:cubicBezTo>
                  <a:pt x="4771632" y="5037702"/>
                  <a:pt x="4771632" y="5037702"/>
                  <a:pt x="4771632" y="5037702"/>
                </a:cubicBezTo>
                <a:cubicBezTo>
                  <a:pt x="4798110" y="5030735"/>
                  <a:pt x="4779951" y="5032901"/>
                  <a:pt x="4781709" y="5026339"/>
                </a:cubicBezTo>
                <a:cubicBezTo>
                  <a:pt x="4795709" y="5026575"/>
                  <a:pt x="4820663" y="5012167"/>
                  <a:pt x="4841460" y="5000161"/>
                </a:cubicBezTo>
                <a:cubicBezTo>
                  <a:pt x="4839059" y="4996002"/>
                  <a:pt x="4839059" y="4996002"/>
                  <a:pt x="4839059" y="4996002"/>
                </a:cubicBezTo>
                <a:cubicBezTo>
                  <a:pt x="4842339" y="4996880"/>
                  <a:pt x="4842339" y="4996880"/>
                  <a:pt x="4842339" y="4996880"/>
                </a:cubicBezTo>
                <a:cubicBezTo>
                  <a:pt x="4842339" y="4996880"/>
                  <a:pt x="4845620" y="4997758"/>
                  <a:pt x="4846498" y="4994478"/>
                </a:cubicBezTo>
                <a:cubicBezTo>
                  <a:pt x="4846498" y="4994478"/>
                  <a:pt x="4843217" y="4993600"/>
                  <a:pt x="4843217" y="4993600"/>
                </a:cubicBezTo>
                <a:cubicBezTo>
                  <a:pt x="4855696" y="4986396"/>
                  <a:pt x="4870575" y="4983351"/>
                  <a:pt x="4878014" y="4981829"/>
                </a:cubicBezTo>
                <a:cubicBezTo>
                  <a:pt x="4875613" y="4977670"/>
                  <a:pt x="4872333" y="4976790"/>
                  <a:pt x="4876493" y="4974389"/>
                </a:cubicBezTo>
                <a:cubicBezTo>
                  <a:pt x="4879771" y="4975267"/>
                  <a:pt x="4879771" y="4975267"/>
                  <a:pt x="4883931" y="4972867"/>
                </a:cubicBezTo>
                <a:cubicBezTo>
                  <a:pt x="4881530" y="4968708"/>
                  <a:pt x="4884811" y="4969587"/>
                  <a:pt x="4892249" y="4968064"/>
                </a:cubicBezTo>
                <a:cubicBezTo>
                  <a:pt x="4892249" y="4968064"/>
                  <a:pt x="4892249" y="4968064"/>
                  <a:pt x="4891370" y="4971344"/>
                </a:cubicBezTo>
                <a:cubicBezTo>
                  <a:pt x="4891370" y="4971344"/>
                  <a:pt x="4891370" y="4971344"/>
                  <a:pt x="4894652" y="4972224"/>
                </a:cubicBezTo>
                <a:cubicBezTo>
                  <a:pt x="4895530" y="4968943"/>
                  <a:pt x="4898811" y="4969821"/>
                  <a:pt x="4899690" y="4966541"/>
                </a:cubicBezTo>
                <a:cubicBezTo>
                  <a:pt x="4899690" y="4966541"/>
                  <a:pt x="4900568" y="4963262"/>
                  <a:pt x="4900568" y="4963262"/>
                </a:cubicBezTo>
                <a:cubicBezTo>
                  <a:pt x="4907129" y="4965019"/>
                  <a:pt x="4934721" y="4940771"/>
                  <a:pt x="4926402" y="4945573"/>
                </a:cubicBezTo>
                <a:cubicBezTo>
                  <a:pt x="4923765" y="4955414"/>
                  <a:pt x="4914160" y="4938777"/>
                  <a:pt x="4914803" y="4949497"/>
                </a:cubicBezTo>
                <a:lnTo>
                  <a:pt x="4909765" y="4955178"/>
                </a:lnTo>
                <a:cubicBezTo>
                  <a:pt x="4910645" y="4951898"/>
                  <a:pt x="4906487" y="4954299"/>
                  <a:pt x="4906487" y="4954299"/>
                </a:cubicBezTo>
                <a:cubicBezTo>
                  <a:pt x="4902327" y="4956701"/>
                  <a:pt x="4902327" y="4956701"/>
                  <a:pt x="4902327" y="4956701"/>
                </a:cubicBezTo>
                <a:cubicBezTo>
                  <a:pt x="4903205" y="4953421"/>
                  <a:pt x="4903205" y="4953421"/>
                  <a:pt x="4903205" y="4953421"/>
                </a:cubicBezTo>
                <a:cubicBezTo>
                  <a:pt x="4906487" y="4954299"/>
                  <a:pt x="4907365" y="4951018"/>
                  <a:pt x="4907365" y="4951018"/>
                </a:cubicBezTo>
                <a:cubicBezTo>
                  <a:pt x="4907365" y="4951018"/>
                  <a:pt x="4904084" y="4950140"/>
                  <a:pt x="4904084" y="4950140"/>
                </a:cubicBezTo>
                <a:cubicBezTo>
                  <a:pt x="4899924" y="4952541"/>
                  <a:pt x="4899924" y="4952541"/>
                  <a:pt x="4899924" y="4952541"/>
                </a:cubicBezTo>
                <a:cubicBezTo>
                  <a:pt x="4895766" y="4954944"/>
                  <a:pt x="4895766" y="4954944"/>
                  <a:pt x="4895766" y="4954944"/>
                </a:cubicBezTo>
                <a:cubicBezTo>
                  <a:pt x="4895766" y="4954944"/>
                  <a:pt x="4900803" y="4949262"/>
                  <a:pt x="4900803" y="4949262"/>
                </a:cubicBezTo>
                <a:cubicBezTo>
                  <a:pt x="4904963" y="4946860"/>
                  <a:pt x="4904963" y="4946860"/>
                  <a:pt x="4904963" y="4946860"/>
                </a:cubicBezTo>
                <a:cubicBezTo>
                  <a:pt x="4909122" y="4944459"/>
                  <a:pt x="4909122" y="4944459"/>
                  <a:pt x="4909122" y="4944459"/>
                </a:cubicBezTo>
                <a:cubicBezTo>
                  <a:pt x="4912403" y="4945337"/>
                  <a:pt x="4916563" y="4942936"/>
                  <a:pt x="4917441" y="4939655"/>
                </a:cubicBezTo>
                <a:cubicBezTo>
                  <a:pt x="4918319" y="4936376"/>
                  <a:pt x="4915039" y="4935497"/>
                  <a:pt x="4910881" y="4937898"/>
                </a:cubicBezTo>
                <a:cubicBezTo>
                  <a:pt x="4910881" y="4937898"/>
                  <a:pt x="4910881" y="4937898"/>
                  <a:pt x="4907601" y="4937018"/>
                </a:cubicBezTo>
                <a:cubicBezTo>
                  <a:pt x="4920077" y="4929815"/>
                  <a:pt x="4917441" y="4939655"/>
                  <a:pt x="4927516" y="4928292"/>
                </a:cubicBezTo>
                <a:cubicBezTo>
                  <a:pt x="4926638" y="4931573"/>
                  <a:pt x="4926638" y="4931573"/>
                  <a:pt x="4926638" y="4931573"/>
                </a:cubicBezTo>
                <a:cubicBezTo>
                  <a:pt x="4926638" y="4931573"/>
                  <a:pt x="4926638" y="4931573"/>
                  <a:pt x="4929919" y="4932452"/>
                </a:cubicBezTo>
                <a:cubicBezTo>
                  <a:pt x="4930798" y="4929172"/>
                  <a:pt x="4930798" y="4929172"/>
                  <a:pt x="4930798" y="4929172"/>
                </a:cubicBezTo>
                <a:cubicBezTo>
                  <a:pt x="4930798" y="4929172"/>
                  <a:pt x="4931676" y="4925891"/>
                  <a:pt x="4931676" y="4925891"/>
                </a:cubicBezTo>
                <a:cubicBezTo>
                  <a:pt x="4935835" y="4923490"/>
                  <a:pt x="4935835" y="4923490"/>
                  <a:pt x="4935835" y="4923490"/>
                </a:cubicBezTo>
                <a:cubicBezTo>
                  <a:pt x="4939994" y="4921088"/>
                  <a:pt x="4939994" y="4921088"/>
                  <a:pt x="4948314" y="4916286"/>
                </a:cubicBezTo>
                <a:cubicBezTo>
                  <a:pt x="4943511" y="4907968"/>
                  <a:pt x="4963429" y="4899242"/>
                  <a:pt x="4953587" y="4896605"/>
                </a:cubicBezTo>
                <a:cubicBezTo>
                  <a:pt x="4951829" y="4903166"/>
                  <a:pt x="4944389" y="4904687"/>
                  <a:pt x="4939352" y="4910369"/>
                </a:cubicBezTo>
                <a:cubicBezTo>
                  <a:pt x="4944389" y="4904687"/>
                  <a:pt x="4944389" y="4904687"/>
                  <a:pt x="4941109" y="4903808"/>
                </a:cubicBezTo>
                <a:cubicBezTo>
                  <a:pt x="4941109" y="4903808"/>
                  <a:pt x="4941109" y="4903808"/>
                  <a:pt x="4937829" y="4902930"/>
                </a:cubicBezTo>
                <a:cubicBezTo>
                  <a:pt x="4949427" y="4899006"/>
                  <a:pt x="4961905" y="4891801"/>
                  <a:pt x="4971103" y="4883717"/>
                </a:cubicBezTo>
                <a:close/>
                <a:moveTo>
                  <a:pt x="6068122" y="4864900"/>
                </a:moveTo>
                <a:lnTo>
                  <a:pt x="6068152" y="4865039"/>
                </a:lnTo>
                <a:cubicBezTo>
                  <a:pt x="6068152" y="4865039"/>
                  <a:pt x="6068152" y="4865039"/>
                  <a:pt x="6064479" y="4870708"/>
                </a:cubicBezTo>
                <a:close/>
                <a:moveTo>
                  <a:pt x="2849427" y="4863682"/>
                </a:moveTo>
                <a:cubicBezTo>
                  <a:pt x="2849427" y="4863682"/>
                  <a:pt x="2849427" y="4863682"/>
                  <a:pt x="2852706" y="4864560"/>
                </a:cubicBezTo>
                <a:cubicBezTo>
                  <a:pt x="2855987" y="4865440"/>
                  <a:pt x="2855987" y="4865440"/>
                  <a:pt x="2855987" y="4865440"/>
                </a:cubicBezTo>
                <a:lnTo>
                  <a:pt x="2856769" y="4866135"/>
                </a:lnTo>
                <a:close/>
                <a:moveTo>
                  <a:pt x="5007247" y="4862211"/>
                </a:moveTo>
                <a:lnTo>
                  <a:pt x="4996249" y="4868580"/>
                </a:lnTo>
                <a:lnTo>
                  <a:pt x="4999337" y="4870189"/>
                </a:lnTo>
                <a:close/>
                <a:moveTo>
                  <a:pt x="6130068" y="4856695"/>
                </a:moveTo>
                <a:lnTo>
                  <a:pt x="6126199" y="4862407"/>
                </a:lnTo>
                <a:cubicBezTo>
                  <a:pt x="6130871" y="4861409"/>
                  <a:pt x="6129873" y="4856736"/>
                  <a:pt x="6129873" y="4856736"/>
                </a:cubicBezTo>
                <a:close/>
                <a:moveTo>
                  <a:pt x="5030417" y="4849127"/>
                </a:moveTo>
                <a:lnTo>
                  <a:pt x="5029817" y="4849140"/>
                </a:lnTo>
                <a:lnTo>
                  <a:pt x="5010221" y="4860487"/>
                </a:lnTo>
                <a:lnTo>
                  <a:pt x="5015974" y="4860584"/>
                </a:lnTo>
                <a:cubicBezTo>
                  <a:pt x="5023533" y="4852061"/>
                  <a:pt x="5031451" y="4849569"/>
                  <a:pt x="5030417" y="4849127"/>
                </a:cubicBezTo>
                <a:close/>
                <a:moveTo>
                  <a:pt x="5071263" y="4820079"/>
                </a:moveTo>
                <a:lnTo>
                  <a:pt x="5059909" y="4829301"/>
                </a:lnTo>
                <a:lnTo>
                  <a:pt x="5059325" y="4830010"/>
                </a:lnTo>
                <a:lnTo>
                  <a:pt x="5057793" y="4831019"/>
                </a:lnTo>
                <a:lnTo>
                  <a:pt x="5055235" y="4833097"/>
                </a:lnTo>
                <a:lnTo>
                  <a:pt x="5055445" y="4833420"/>
                </a:lnTo>
                <a:cubicBezTo>
                  <a:pt x="5056491" y="4833207"/>
                  <a:pt x="5058665" y="4832469"/>
                  <a:pt x="5062605" y="4830888"/>
                </a:cubicBezTo>
                <a:cubicBezTo>
                  <a:pt x="5060527" y="4832090"/>
                  <a:pt x="5058227" y="4834110"/>
                  <a:pt x="5057377" y="4835640"/>
                </a:cubicBezTo>
                <a:lnTo>
                  <a:pt x="5060755" y="4837402"/>
                </a:lnTo>
                <a:lnTo>
                  <a:pt x="5060961" y="4837260"/>
                </a:lnTo>
                <a:close/>
                <a:moveTo>
                  <a:pt x="5108837" y="4789562"/>
                </a:moveTo>
                <a:lnTo>
                  <a:pt x="5093745" y="4801819"/>
                </a:lnTo>
                <a:lnTo>
                  <a:pt x="5095236" y="4800959"/>
                </a:lnTo>
                <a:cubicBezTo>
                  <a:pt x="5098515" y="4801837"/>
                  <a:pt x="5103555" y="4796156"/>
                  <a:pt x="5108593" y="4790474"/>
                </a:cubicBezTo>
                <a:close/>
                <a:moveTo>
                  <a:pt x="5127188" y="4774656"/>
                </a:moveTo>
                <a:lnTo>
                  <a:pt x="5117361" y="4782639"/>
                </a:lnTo>
                <a:lnTo>
                  <a:pt x="5121949" y="4779991"/>
                </a:lnTo>
                <a:cubicBezTo>
                  <a:pt x="5121949" y="4779991"/>
                  <a:pt x="5125229" y="4780869"/>
                  <a:pt x="5125229" y="4780869"/>
                </a:cubicBezTo>
                <a:cubicBezTo>
                  <a:pt x="5129389" y="4778468"/>
                  <a:pt x="5129389" y="4778468"/>
                  <a:pt x="5129389" y="4778468"/>
                </a:cubicBezTo>
                <a:close/>
                <a:moveTo>
                  <a:pt x="2748506" y="4741714"/>
                </a:moveTo>
                <a:lnTo>
                  <a:pt x="2753001" y="4745754"/>
                </a:lnTo>
                <a:lnTo>
                  <a:pt x="2748356" y="4742283"/>
                </a:lnTo>
                <a:close/>
                <a:moveTo>
                  <a:pt x="2738573" y="4734114"/>
                </a:moveTo>
                <a:lnTo>
                  <a:pt x="2742497" y="4737906"/>
                </a:lnTo>
                <a:lnTo>
                  <a:pt x="2748356" y="4742283"/>
                </a:lnTo>
                <a:lnTo>
                  <a:pt x="2747627" y="4744994"/>
                </a:lnTo>
                <a:cubicBezTo>
                  <a:pt x="2745226" y="4740836"/>
                  <a:pt x="2742826" y="4736676"/>
                  <a:pt x="2739545" y="4735796"/>
                </a:cubicBezTo>
                <a:close/>
                <a:moveTo>
                  <a:pt x="2733528" y="4728433"/>
                </a:moveTo>
                <a:lnTo>
                  <a:pt x="2737143" y="4731638"/>
                </a:lnTo>
                <a:lnTo>
                  <a:pt x="2738573" y="4734114"/>
                </a:lnTo>
                <a:lnTo>
                  <a:pt x="2733769" y="4729470"/>
                </a:lnTo>
                <a:close/>
                <a:moveTo>
                  <a:pt x="2725781" y="4721561"/>
                </a:moveTo>
                <a:cubicBezTo>
                  <a:pt x="2729061" y="4722440"/>
                  <a:pt x="2731462" y="4726600"/>
                  <a:pt x="2732341" y="4723320"/>
                </a:cubicBezTo>
                <a:lnTo>
                  <a:pt x="2733528" y="4728433"/>
                </a:lnTo>
                <a:lnTo>
                  <a:pt x="2731462" y="4726600"/>
                </a:lnTo>
                <a:cubicBezTo>
                  <a:pt x="2728183" y="4725721"/>
                  <a:pt x="2728183" y="4725721"/>
                  <a:pt x="2728183" y="4725721"/>
                </a:cubicBezTo>
                <a:cubicBezTo>
                  <a:pt x="2728183" y="4725721"/>
                  <a:pt x="2728183" y="4725721"/>
                  <a:pt x="2725781" y="4721561"/>
                </a:cubicBezTo>
                <a:close/>
                <a:moveTo>
                  <a:pt x="3028405" y="4669808"/>
                </a:moveTo>
                <a:lnTo>
                  <a:pt x="3030752" y="4673522"/>
                </a:lnTo>
                <a:cubicBezTo>
                  <a:pt x="3036699" y="4679422"/>
                  <a:pt x="3044989" y="4685949"/>
                  <a:pt x="3054617" y="4692835"/>
                </a:cubicBezTo>
                <a:cubicBezTo>
                  <a:pt x="3073871" y="4706605"/>
                  <a:pt x="3094562" y="4715020"/>
                  <a:pt x="3107225" y="4721282"/>
                </a:cubicBezTo>
                <a:lnTo>
                  <a:pt x="3105246" y="4719661"/>
                </a:lnTo>
                <a:lnTo>
                  <a:pt x="3057715" y="4691376"/>
                </a:lnTo>
                <a:close/>
                <a:moveTo>
                  <a:pt x="6304463" y="4668027"/>
                </a:moveTo>
                <a:lnTo>
                  <a:pt x="6302855" y="4672815"/>
                </a:lnTo>
                <a:lnTo>
                  <a:pt x="6301832" y="4672862"/>
                </a:lnTo>
                <a:cubicBezTo>
                  <a:pt x="6301708" y="4672278"/>
                  <a:pt x="6302626" y="4670861"/>
                  <a:pt x="6304463" y="4668027"/>
                </a:cubicBezTo>
                <a:close/>
                <a:moveTo>
                  <a:pt x="2673360" y="4654778"/>
                </a:moveTo>
                <a:lnTo>
                  <a:pt x="2678648" y="4660537"/>
                </a:lnTo>
                <a:lnTo>
                  <a:pt x="2678411" y="4660527"/>
                </a:lnTo>
                <a:cubicBezTo>
                  <a:pt x="2676581" y="4659157"/>
                  <a:pt x="2674561" y="4656858"/>
                  <a:pt x="2673360" y="4654778"/>
                </a:cubicBezTo>
                <a:close/>
                <a:moveTo>
                  <a:pt x="2988071" y="4640127"/>
                </a:moveTo>
                <a:lnTo>
                  <a:pt x="2993758" y="4645670"/>
                </a:lnTo>
                <a:cubicBezTo>
                  <a:pt x="2996821" y="4648286"/>
                  <a:pt x="2999603" y="4650286"/>
                  <a:pt x="3002041" y="4651387"/>
                </a:cubicBezTo>
                <a:lnTo>
                  <a:pt x="3003476" y="4651462"/>
                </a:lnTo>
                <a:close/>
                <a:moveTo>
                  <a:pt x="2964415" y="4622718"/>
                </a:moveTo>
                <a:lnTo>
                  <a:pt x="2964410" y="4622737"/>
                </a:lnTo>
                <a:lnTo>
                  <a:pt x="2964457" y="4622750"/>
                </a:lnTo>
                <a:close/>
                <a:moveTo>
                  <a:pt x="2936215" y="4620923"/>
                </a:moveTo>
                <a:cubicBezTo>
                  <a:pt x="2936215" y="4620923"/>
                  <a:pt x="2936215" y="4620923"/>
                  <a:pt x="2938890" y="4621639"/>
                </a:cubicBezTo>
                <a:lnTo>
                  <a:pt x="2938711" y="4622308"/>
                </a:lnTo>
                <a:close/>
                <a:moveTo>
                  <a:pt x="2922025" y="4586750"/>
                </a:moveTo>
                <a:lnTo>
                  <a:pt x="2919078" y="4591214"/>
                </a:lnTo>
                <a:cubicBezTo>
                  <a:pt x="2916891" y="4591346"/>
                  <a:pt x="2914215" y="4590629"/>
                  <a:pt x="2912519" y="4591609"/>
                </a:cubicBezTo>
                <a:cubicBezTo>
                  <a:pt x="2913760" y="4597683"/>
                  <a:pt x="2918395" y="4601796"/>
                  <a:pt x="2922311" y="4608585"/>
                </a:cubicBezTo>
                <a:cubicBezTo>
                  <a:pt x="2920354" y="4605190"/>
                  <a:pt x="2917677" y="4604474"/>
                  <a:pt x="2917677" y="4604474"/>
                </a:cubicBezTo>
                <a:cubicBezTo>
                  <a:pt x="2915718" y="4601078"/>
                  <a:pt x="2915718" y="4601078"/>
                  <a:pt x="2913043" y="4600361"/>
                </a:cubicBezTo>
                <a:cubicBezTo>
                  <a:pt x="2912325" y="4603039"/>
                  <a:pt x="2915001" y="4603756"/>
                  <a:pt x="2915001" y="4603756"/>
                </a:cubicBezTo>
                <a:cubicBezTo>
                  <a:pt x="2916959" y="4607152"/>
                  <a:pt x="2919635" y="4607868"/>
                  <a:pt x="2919635" y="4607868"/>
                </a:cubicBezTo>
                <a:cubicBezTo>
                  <a:pt x="2919635" y="4607868"/>
                  <a:pt x="2921593" y="4611263"/>
                  <a:pt x="2921593" y="4611263"/>
                </a:cubicBezTo>
                <a:cubicBezTo>
                  <a:pt x="2926229" y="4615376"/>
                  <a:pt x="2930863" y="4619488"/>
                  <a:pt x="2932821" y="4622883"/>
                </a:cubicBezTo>
                <a:cubicBezTo>
                  <a:pt x="2932821" y="4622883"/>
                  <a:pt x="2932821" y="4622883"/>
                  <a:pt x="2935497" y="4623599"/>
                </a:cubicBezTo>
                <a:cubicBezTo>
                  <a:pt x="2935497" y="4623599"/>
                  <a:pt x="2938172" y="4624317"/>
                  <a:pt x="2938172" y="4624317"/>
                </a:cubicBezTo>
                <a:lnTo>
                  <a:pt x="2938711" y="4622308"/>
                </a:lnTo>
                <a:lnTo>
                  <a:pt x="2941207" y="4623695"/>
                </a:lnTo>
                <a:cubicBezTo>
                  <a:pt x="2942545" y="4624054"/>
                  <a:pt x="2943884" y="4624412"/>
                  <a:pt x="2946201" y="4626469"/>
                </a:cubicBezTo>
                <a:cubicBezTo>
                  <a:pt x="2954947" y="4625941"/>
                  <a:pt x="2940326" y="4616283"/>
                  <a:pt x="2941761" y="4610927"/>
                </a:cubicBezTo>
                <a:cubicBezTo>
                  <a:pt x="2953705" y="4619869"/>
                  <a:pt x="2957099" y="4617907"/>
                  <a:pt x="2961733" y="4622018"/>
                </a:cubicBezTo>
                <a:lnTo>
                  <a:pt x="2962703" y="4621458"/>
                </a:lnTo>
                <a:lnTo>
                  <a:pt x="2948426" y="4610952"/>
                </a:lnTo>
                <a:close/>
                <a:moveTo>
                  <a:pt x="2860394" y="4530255"/>
                </a:moveTo>
                <a:lnTo>
                  <a:pt x="2873925" y="4544310"/>
                </a:lnTo>
                <a:lnTo>
                  <a:pt x="2898368" y="4565066"/>
                </a:lnTo>
                <a:close/>
                <a:moveTo>
                  <a:pt x="2850179" y="4503144"/>
                </a:moveTo>
                <a:lnTo>
                  <a:pt x="2849725" y="4504837"/>
                </a:lnTo>
                <a:lnTo>
                  <a:pt x="2856363" y="4508236"/>
                </a:lnTo>
                <a:lnTo>
                  <a:pt x="2855786" y="4507515"/>
                </a:lnTo>
                <a:lnTo>
                  <a:pt x="2857490" y="4507973"/>
                </a:lnTo>
                <a:lnTo>
                  <a:pt x="2858176" y="4509163"/>
                </a:lnTo>
                <a:lnTo>
                  <a:pt x="2862899" y="4511580"/>
                </a:lnTo>
                <a:lnTo>
                  <a:pt x="2852855" y="4503860"/>
                </a:lnTo>
                <a:lnTo>
                  <a:pt x="2855786" y="4507515"/>
                </a:lnTo>
                <a:lnTo>
                  <a:pt x="2854813" y="4507255"/>
                </a:lnTo>
                <a:cubicBezTo>
                  <a:pt x="2852855" y="4503860"/>
                  <a:pt x="2852855" y="4503860"/>
                  <a:pt x="2850179" y="4503144"/>
                </a:cubicBezTo>
                <a:close/>
                <a:moveTo>
                  <a:pt x="5450741" y="4439964"/>
                </a:moveTo>
                <a:lnTo>
                  <a:pt x="5377825" y="4530592"/>
                </a:lnTo>
                <a:cubicBezTo>
                  <a:pt x="5359841" y="4551255"/>
                  <a:pt x="5341650" y="4570690"/>
                  <a:pt x="5323869" y="4592582"/>
                </a:cubicBezTo>
                <a:cubicBezTo>
                  <a:pt x="5319577" y="4597083"/>
                  <a:pt x="5312626" y="4600767"/>
                  <a:pt x="5314677" y="4613036"/>
                </a:cubicBezTo>
                <a:cubicBezTo>
                  <a:pt x="5333076" y="4598610"/>
                  <a:pt x="5347637" y="4580097"/>
                  <a:pt x="5364167" y="4564878"/>
                </a:cubicBezTo>
                <a:lnTo>
                  <a:pt x="5370795" y="4560109"/>
                </a:lnTo>
                <a:lnTo>
                  <a:pt x="5397869" y="4523430"/>
                </a:lnTo>
                <a:close/>
                <a:moveTo>
                  <a:pt x="1643525" y="4432993"/>
                </a:moveTo>
                <a:cubicBezTo>
                  <a:pt x="1643525" y="4432993"/>
                  <a:pt x="1643525" y="4432993"/>
                  <a:pt x="1644522" y="4437664"/>
                </a:cubicBezTo>
                <a:lnTo>
                  <a:pt x="1643326" y="4435630"/>
                </a:lnTo>
                <a:close/>
                <a:moveTo>
                  <a:pt x="2776939" y="4423240"/>
                </a:moveTo>
                <a:lnTo>
                  <a:pt x="2779311" y="4426396"/>
                </a:lnTo>
                <a:lnTo>
                  <a:pt x="2778899" y="4426634"/>
                </a:lnTo>
                <a:cubicBezTo>
                  <a:pt x="2778899" y="4426634"/>
                  <a:pt x="2776223" y="4425916"/>
                  <a:pt x="2776939" y="4423240"/>
                </a:cubicBezTo>
                <a:close/>
                <a:moveTo>
                  <a:pt x="2676789" y="4299837"/>
                </a:moveTo>
                <a:lnTo>
                  <a:pt x="2665036" y="4302598"/>
                </a:lnTo>
                <a:lnTo>
                  <a:pt x="2701549" y="4351370"/>
                </a:lnTo>
                <a:cubicBezTo>
                  <a:pt x="2709383" y="4364950"/>
                  <a:pt x="2723809" y="4386038"/>
                  <a:pt x="2741629" y="4405167"/>
                </a:cubicBezTo>
                <a:cubicBezTo>
                  <a:pt x="2756055" y="4426254"/>
                  <a:pt x="2774593" y="4442703"/>
                  <a:pt x="2786537" y="4451645"/>
                </a:cubicBezTo>
                <a:cubicBezTo>
                  <a:pt x="2797048" y="4465942"/>
                  <a:pt x="2810232" y="4480958"/>
                  <a:pt x="2822178" y="4489900"/>
                </a:cubicBezTo>
                <a:cubicBezTo>
                  <a:pt x="2822178" y="4489900"/>
                  <a:pt x="2821462" y="4492576"/>
                  <a:pt x="2824137" y="4493294"/>
                </a:cubicBezTo>
                <a:cubicBezTo>
                  <a:pt x="2826095" y="4496689"/>
                  <a:pt x="2826095" y="4496689"/>
                  <a:pt x="2828771" y="4497407"/>
                </a:cubicBezTo>
                <a:lnTo>
                  <a:pt x="2839192" y="4508233"/>
                </a:lnTo>
                <a:lnTo>
                  <a:pt x="2837891" y="4500449"/>
                </a:lnTo>
                <a:lnTo>
                  <a:pt x="2829489" y="4494729"/>
                </a:lnTo>
                <a:cubicBezTo>
                  <a:pt x="2832164" y="4495445"/>
                  <a:pt x="2832164" y="4495445"/>
                  <a:pt x="2832164" y="4495445"/>
                </a:cubicBezTo>
                <a:cubicBezTo>
                  <a:pt x="2832164" y="4495445"/>
                  <a:pt x="2830206" y="4492051"/>
                  <a:pt x="2827529" y="4491333"/>
                </a:cubicBezTo>
                <a:cubicBezTo>
                  <a:pt x="2828249" y="4488655"/>
                  <a:pt x="2825572" y="4487938"/>
                  <a:pt x="2825572" y="4487938"/>
                </a:cubicBezTo>
                <a:lnTo>
                  <a:pt x="2779311" y="4426396"/>
                </a:lnTo>
                <a:lnTo>
                  <a:pt x="2782293" y="4424673"/>
                </a:lnTo>
                <a:cubicBezTo>
                  <a:pt x="2782293" y="4424673"/>
                  <a:pt x="2779616" y="4423956"/>
                  <a:pt x="2779616" y="4423956"/>
                </a:cubicBezTo>
                <a:cubicBezTo>
                  <a:pt x="2779616" y="4423956"/>
                  <a:pt x="2779616" y="4423956"/>
                  <a:pt x="2776939" y="4423240"/>
                </a:cubicBezTo>
                <a:cubicBezTo>
                  <a:pt x="2777658" y="4420560"/>
                  <a:pt x="2774981" y="4419843"/>
                  <a:pt x="2774981" y="4419843"/>
                </a:cubicBezTo>
                <a:cubicBezTo>
                  <a:pt x="2778375" y="4417882"/>
                  <a:pt x="2771783" y="4410375"/>
                  <a:pt x="2765190" y="4402868"/>
                </a:cubicBezTo>
                <a:cubicBezTo>
                  <a:pt x="2761796" y="4404828"/>
                  <a:pt x="2766430" y="4408940"/>
                  <a:pt x="2766430" y="4408940"/>
                </a:cubicBezTo>
                <a:cubicBezTo>
                  <a:pt x="2763755" y="4408224"/>
                  <a:pt x="2763755" y="4408224"/>
                  <a:pt x="2763755" y="4408224"/>
                </a:cubicBezTo>
                <a:cubicBezTo>
                  <a:pt x="2761078" y="4407507"/>
                  <a:pt x="2761078" y="4407507"/>
                  <a:pt x="2761078" y="4407507"/>
                </a:cubicBezTo>
                <a:cubicBezTo>
                  <a:pt x="2761078" y="4407507"/>
                  <a:pt x="2763037" y="4410902"/>
                  <a:pt x="2763037" y="4410902"/>
                </a:cubicBezTo>
                <a:cubicBezTo>
                  <a:pt x="2756444" y="4403395"/>
                  <a:pt x="2755728" y="4406073"/>
                  <a:pt x="2747175" y="4395170"/>
                </a:cubicBezTo>
                <a:cubicBezTo>
                  <a:pt x="2749852" y="4395886"/>
                  <a:pt x="2749852" y="4395886"/>
                  <a:pt x="2749852" y="4395886"/>
                </a:cubicBezTo>
                <a:cubicBezTo>
                  <a:pt x="2749852" y="4395886"/>
                  <a:pt x="2749852" y="4395886"/>
                  <a:pt x="2751809" y="4399282"/>
                </a:cubicBezTo>
                <a:cubicBezTo>
                  <a:pt x="2754485" y="4399999"/>
                  <a:pt x="2754485" y="4399999"/>
                  <a:pt x="2754485" y="4399999"/>
                </a:cubicBezTo>
                <a:cubicBezTo>
                  <a:pt x="2755204" y="4397321"/>
                  <a:pt x="2753245" y="4393926"/>
                  <a:pt x="2750569" y="4393208"/>
                </a:cubicBezTo>
                <a:cubicBezTo>
                  <a:pt x="2750569" y="4393208"/>
                  <a:pt x="2751287" y="4390530"/>
                  <a:pt x="2748611" y="4389814"/>
                </a:cubicBezTo>
                <a:cubicBezTo>
                  <a:pt x="2750047" y="4384457"/>
                  <a:pt x="2744172" y="4374272"/>
                  <a:pt x="2736338" y="4360691"/>
                </a:cubicBezTo>
                <a:cubicBezTo>
                  <a:pt x="2732061" y="4355240"/>
                  <a:pt x="2727118" y="4349609"/>
                  <a:pt x="2722327" y="4344738"/>
                </a:cubicBezTo>
                <a:lnTo>
                  <a:pt x="2716857" y="4339970"/>
                </a:lnTo>
                <a:lnTo>
                  <a:pt x="2703428" y="4336022"/>
                </a:lnTo>
                <a:cubicBezTo>
                  <a:pt x="2696735" y="4331964"/>
                  <a:pt x="2691607" y="4326386"/>
                  <a:pt x="2688247" y="4319673"/>
                </a:cubicBezTo>
                <a:lnTo>
                  <a:pt x="2677451" y="4300826"/>
                </a:lnTo>
                <a:close/>
                <a:moveTo>
                  <a:pt x="2337159" y="4269366"/>
                </a:moveTo>
                <a:cubicBezTo>
                  <a:pt x="2336279" y="4272646"/>
                  <a:pt x="2339560" y="4273526"/>
                  <a:pt x="2339560" y="4273526"/>
                </a:cubicBezTo>
                <a:lnTo>
                  <a:pt x="2339523" y="4273662"/>
                </a:lnTo>
                <a:close/>
                <a:moveTo>
                  <a:pt x="1526874" y="4252779"/>
                </a:moveTo>
                <a:cubicBezTo>
                  <a:pt x="1531545" y="4251780"/>
                  <a:pt x="1533542" y="4261121"/>
                  <a:pt x="1534539" y="4265793"/>
                </a:cubicBezTo>
                <a:cubicBezTo>
                  <a:pt x="1529869" y="4266791"/>
                  <a:pt x="1529869" y="4266791"/>
                  <a:pt x="1529869" y="4266791"/>
                </a:cubicBezTo>
                <a:close/>
                <a:moveTo>
                  <a:pt x="2351864" y="4227601"/>
                </a:moveTo>
                <a:lnTo>
                  <a:pt x="2354365" y="4231786"/>
                </a:lnTo>
                <a:lnTo>
                  <a:pt x="2354267" y="4231761"/>
                </a:lnTo>
                <a:cubicBezTo>
                  <a:pt x="2354267" y="4231761"/>
                  <a:pt x="2354267" y="4231761"/>
                  <a:pt x="2351864" y="4227601"/>
                </a:cubicBezTo>
                <a:close/>
                <a:moveTo>
                  <a:pt x="6397652" y="4184394"/>
                </a:moveTo>
                <a:lnTo>
                  <a:pt x="6397793" y="4184698"/>
                </a:lnTo>
                <a:cubicBezTo>
                  <a:pt x="6397247" y="4187866"/>
                  <a:pt x="6395661" y="4191868"/>
                  <a:pt x="6393825" y="4194703"/>
                </a:cubicBezTo>
                <a:close/>
                <a:moveTo>
                  <a:pt x="6495950" y="4124042"/>
                </a:moveTo>
                <a:cubicBezTo>
                  <a:pt x="6501619" y="4127714"/>
                  <a:pt x="6497945" y="4133384"/>
                  <a:pt x="6492277" y="4129712"/>
                </a:cubicBezTo>
                <a:cubicBezTo>
                  <a:pt x="6496947" y="4128713"/>
                  <a:pt x="6496947" y="4128713"/>
                  <a:pt x="6495950" y="4124042"/>
                </a:cubicBezTo>
                <a:close/>
                <a:moveTo>
                  <a:pt x="6447581" y="4072213"/>
                </a:moveTo>
                <a:lnTo>
                  <a:pt x="6446607" y="4075973"/>
                </a:lnTo>
                <a:cubicBezTo>
                  <a:pt x="6447605" y="4080645"/>
                  <a:pt x="6447605" y="4080645"/>
                  <a:pt x="6447605" y="4080645"/>
                </a:cubicBezTo>
                <a:cubicBezTo>
                  <a:pt x="6447605" y="4080645"/>
                  <a:pt x="6447605" y="4080645"/>
                  <a:pt x="6443932" y="4086313"/>
                </a:cubicBezTo>
                <a:cubicBezTo>
                  <a:pt x="6442933" y="4081643"/>
                  <a:pt x="6446607" y="4075973"/>
                  <a:pt x="6441935" y="4076971"/>
                </a:cubicBezTo>
                <a:close/>
                <a:moveTo>
                  <a:pt x="6451467" y="4062259"/>
                </a:moveTo>
                <a:lnTo>
                  <a:pt x="6448725" y="4071248"/>
                </a:lnTo>
                <a:lnTo>
                  <a:pt x="6447581" y="4072213"/>
                </a:lnTo>
                <a:lnTo>
                  <a:pt x="6449283" y="4065635"/>
                </a:lnTo>
                <a:close/>
                <a:moveTo>
                  <a:pt x="6095133" y="4053382"/>
                </a:moveTo>
                <a:cubicBezTo>
                  <a:pt x="6095539" y="4055288"/>
                  <a:pt x="6094789" y="4056444"/>
                  <a:pt x="6093665" y="4058179"/>
                </a:cubicBezTo>
                <a:lnTo>
                  <a:pt x="6092651" y="4060432"/>
                </a:lnTo>
                <a:lnTo>
                  <a:pt x="6092133" y="4058007"/>
                </a:lnTo>
                <a:cubicBezTo>
                  <a:pt x="6092133" y="4058007"/>
                  <a:pt x="6095947" y="4057193"/>
                  <a:pt x="6095133" y="4053382"/>
                </a:cubicBezTo>
                <a:close/>
                <a:moveTo>
                  <a:pt x="1243863" y="4048308"/>
                </a:moveTo>
                <a:lnTo>
                  <a:pt x="1243853" y="4048690"/>
                </a:lnTo>
                <a:lnTo>
                  <a:pt x="1244017" y="4049024"/>
                </a:lnTo>
                <a:close/>
                <a:moveTo>
                  <a:pt x="6459303" y="4043956"/>
                </a:moveTo>
                <a:cubicBezTo>
                  <a:pt x="6455630" y="4049626"/>
                  <a:pt x="6451956" y="4055293"/>
                  <a:pt x="6452955" y="4059966"/>
                </a:cubicBezTo>
                <a:lnTo>
                  <a:pt x="6451467" y="4062259"/>
                </a:lnTo>
                <a:lnTo>
                  <a:pt x="6453708" y="4054920"/>
                </a:lnTo>
                <a:lnTo>
                  <a:pt x="6455441" y="4044781"/>
                </a:lnTo>
                <a:close/>
                <a:moveTo>
                  <a:pt x="6456817" y="4036740"/>
                </a:moveTo>
                <a:lnTo>
                  <a:pt x="6455441" y="4044781"/>
                </a:lnTo>
                <a:lnTo>
                  <a:pt x="6454631" y="4044953"/>
                </a:lnTo>
                <a:close/>
                <a:moveTo>
                  <a:pt x="1431945" y="4014196"/>
                </a:moveTo>
                <a:lnTo>
                  <a:pt x="1434938" y="4028209"/>
                </a:lnTo>
                <a:cubicBezTo>
                  <a:pt x="1434938" y="4028209"/>
                  <a:pt x="1429269" y="4024536"/>
                  <a:pt x="1428273" y="4019865"/>
                </a:cubicBezTo>
                <a:cubicBezTo>
                  <a:pt x="1432942" y="4018867"/>
                  <a:pt x="1431945" y="4014196"/>
                  <a:pt x="1431945" y="4014196"/>
                </a:cubicBezTo>
                <a:close/>
                <a:moveTo>
                  <a:pt x="1496703" y="3951518"/>
                </a:moveTo>
                <a:cubicBezTo>
                  <a:pt x="1496703" y="3951518"/>
                  <a:pt x="1497700" y="3956190"/>
                  <a:pt x="1502371" y="3955191"/>
                </a:cubicBezTo>
                <a:cubicBezTo>
                  <a:pt x="1497700" y="3956190"/>
                  <a:pt x="1502689" y="3979543"/>
                  <a:pt x="1498697" y="3960861"/>
                </a:cubicBezTo>
                <a:cubicBezTo>
                  <a:pt x="1497700" y="3956190"/>
                  <a:pt x="1497700" y="3956190"/>
                  <a:pt x="1496703" y="3951518"/>
                </a:cubicBezTo>
                <a:close/>
                <a:moveTo>
                  <a:pt x="2081274" y="3919538"/>
                </a:moveTo>
                <a:lnTo>
                  <a:pt x="2082728" y="3919927"/>
                </a:lnTo>
                <a:cubicBezTo>
                  <a:pt x="2082728" y="3919927"/>
                  <a:pt x="2082728" y="3919927"/>
                  <a:pt x="2081850" y="3923208"/>
                </a:cubicBezTo>
                <a:close/>
                <a:moveTo>
                  <a:pt x="6530564" y="3917715"/>
                </a:moveTo>
                <a:lnTo>
                  <a:pt x="6530564" y="3921552"/>
                </a:lnTo>
                <a:lnTo>
                  <a:pt x="6527556" y="3926194"/>
                </a:lnTo>
                <a:cubicBezTo>
                  <a:pt x="6527097" y="3926903"/>
                  <a:pt x="6527097" y="3926903"/>
                  <a:pt x="6527097" y="3926903"/>
                </a:cubicBezTo>
                <a:close/>
                <a:moveTo>
                  <a:pt x="6183373" y="3883119"/>
                </a:moveTo>
                <a:lnTo>
                  <a:pt x="6183235" y="3887133"/>
                </a:lnTo>
                <a:cubicBezTo>
                  <a:pt x="6183235" y="3887133"/>
                  <a:pt x="6183235" y="3887133"/>
                  <a:pt x="6182420" y="3883322"/>
                </a:cubicBezTo>
                <a:close/>
                <a:moveTo>
                  <a:pt x="6530394" y="3785167"/>
                </a:moveTo>
                <a:lnTo>
                  <a:pt x="6530564" y="3785630"/>
                </a:lnTo>
                <a:lnTo>
                  <a:pt x="6530564" y="3792682"/>
                </a:lnTo>
                <a:lnTo>
                  <a:pt x="6526181" y="3785456"/>
                </a:lnTo>
                <a:cubicBezTo>
                  <a:pt x="6528018" y="3782622"/>
                  <a:pt x="6529436" y="3783540"/>
                  <a:pt x="6530394" y="3785167"/>
                </a:cubicBezTo>
                <a:close/>
                <a:moveTo>
                  <a:pt x="2531063" y="3675825"/>
                </a:moveTo>
                <a:cubicBezTo>
                  <a:pt x="2544376" y="3721527"/>
                  <a:pt x="2557984" y="3767100"/>
                  <a:pt x="2572765" y="3812143"/>
                </a:cubicBezTo>
                <a:lnTo>
                  <a:pt x="2619585" y="3940039"/>
                </a:lnTo>
                <a:lnTo>
                  <a:pt x="2689216" y="4071055"/>
                </a:lnTo>
                <a:cubicBezTo>
                  <a:pt x="2704468" y="4095365"/>
                  <a:pt x="2717728" y="4121128"/>
                  <a:pt x="2731894" y="4145620"/>
                </a:cubicBezTo>
                <a:cubicBezTo>
                  <a:pt x="2733347" y="4147616"/>
                  <a:pt x="2735616" y="4149474"/>
                  <a:pt x="2736797" y="4151516"/>
                </a:cubicBezTo>
                <a:lnTo>
                  <a:pt x="2736150" y="4154286"/>
                </a:lnTo>
                <a:lnTo>
                  <a:pt x="2761162" y="4192307"/>
                </a:lnTo>
                <a:lnTo>
                  <a:pt x="2734027" y="4159027"/>
                </a:lnTo>
                <a:lnTo>
                  <a:pt x="2727501" y="4162023"/>
                </a:lnTo>
                <a:cubicBezTo>
                  <a:pt x="2724826" y="4161910"/>
                  <a:pt x="2722102" y="4160686"/>
                  <a:pt x="2719561" y="4158874"/>
                </a:cubicBezTo>
                <a:cubicBezTo>
                  <a:pt x="2708125" y="4150712"/>
                  <a:pt x="2699591" y="4139827"/>
                  <a:pt x="2694323" y="4128398"/>
                </a:cubicBezTo>
                <a:cubicBezTo>
                  <a:pt x="2676524" y="4095558"/>
                  <a:pt x="2656593" y="4063356"/>
                  <a:pt x="2638432" y="4030019"/>
                </a:cubicBezTo>
                <a:lnTo>
                  <a:pt x="2616715" y="3986397"/>
                </a:lnTo>
                <a:lnTo>
                  <a:pt x="2616051" y="3985283"/>
                </a:lnTo>
                <a:lnTo>
                  <a:pt x="2614788" y="3982527"/>
                </a:lnTo>
                <a:lnTo>
                  <a:pt x="2613003" y="3978941"/>
                </a:lnTo>
                <a:lnTo>
                  <a:pt x="2612430" y="3977382"/>
                </a:lnTo>
                <a:lnTo>
                  <a:pt x="2590101" y="3928646"/>
                </a:lnTo>
                <a:lnTo>
                  <a:pt x="2588278" y="3930926"/>
                </a:lnTo>
                <a:cubicBezTo>
                  <a:pt x="2587371" y="3933141"/>
                  <a:pt x="2587033" y="3935507"/>
                  <a:pt x="2586807" y="3937922"/>
                </a:cubicBezTo>
                <a:lnTo>
                  <a:pt x="2585985" y="3941174"/>
                </a:lnTo>
                <a:lnTo>
                  <a:pt x="2612386" y="4010360"/>
                </a:lnTo>
                <a:lnTo>
                  <a:pt x="2690871" y="4160213"/>
                </a:lnTo>
                <a:lnTo>
                  <a:pt x="2700625" y="4177201"/>
                </a:lnTo>
                <a:cubicBezTo>
                  <a:pt x="2703184" y="4181187"/>
                  <a:pt x="2706355" y="4185073"/>
                  <a:pt x="2708709" y="4189725"/>
                </a:cubicBezTo>
                <a:lnTo>
                  <a:pt x="2709242" y="4192597"/>
                </a:lnTo>
                <a:lnTo>
                  <a:pt x="2818914" y="4346218"/>
                </a:lnTo>
                <a:cubicBezTo>
                  <a:pt x="2861241" y="4397540"/>
                  <a:pt x="2907623" y="4446474"/>
                  <a:pt x="2958211" y="4492927"/>
                </a:cubicBezTo>
                <a:lnTo>
                  <a:pt x="3037117" y="4556144"/>
                </a:lnTo>
                <a:lnTo>
                  <a:pt x="3127435" y="4612403"/>
                </a:lnTo>
                <a:cubicBezTo>
                  <a:pt x="3160291" y="4631663"/>
                  <a:pt x="3193888" y="4649695"/>
                  <a:pt x="3228660" y="4665324"/>
                </a:cubicBezTo>
                <a:cubicBezTo>
                  <a:pt x="3246659" y="4674928"/>
                  <a:pt x="3261389" y="4687601"/>
                  <a:pt x="3284085" y="4680023"/>
                </a:cubicBezTo>
                <a:cubicBezTo>
                  <a:pt x="3297170" y="4675314"/>
                  <a:pt x="3311489" y="4685533"/>
                  <a:pt x="3324987" y="4690843"/>
                </a:cubicBezTo>
                <a:cubicBezTo>
                  <a:pt x="3394736" y="4723328"/>
                  <a:pt x="3467956" y="4746405"/>
                  <a:pt x="3540971" y="4768253"/>
                </a:cubicBezTo>
                <a:cubicBezTo>
                  <a:pt x="3546289" y="4769888"/>
                  <a:pt x="3550379" y="4771726"/>
                  <a:pt x="3555898" y="4767020"/>
                </a:cubicBezTo>
                <a:cubicBezTo>
                  <a:pt x="3556712" y="4756793"/>
                  <a:pt x="3546692" y="4757208"/>
                  <a:pt x="3541374" y="4755574"/>
                </a:cubicBezTo>
                <a:cubicBezTo>
                  <a:pt x="3427660" y="4724131"/>
                  <a:pt x="3321505" y="4677553"/>
                  <a:pt x="3218006" y="4624223"/>
                </a:cubicBezTo>
                <a:cubicBezTo>
                  <a:pt x="3213914" y="4622385"/>
                  <a:pt x="3209824" y="4620546"/>
                  <a:pt x="3205733" y="4618706"/>
                </a:cubicBezTo>
                <a:cubicBezTo>
                  <a:pt x="3200211" y="4615846"/>
                  <a:pt x="3196937" y="4611348"/>
                  <a:pt x="3202251" y="4605416"/>
                </a:cubicBezTo>
                <a:cubicBezTo>
                  <a:pt x="3205927" y="4597234"/>
                  <a:pt x="3210223" y="4600300"/>
                  <a:pt x="3215747" y="4603161"/>
                </a:cubicBezTo>
                <a:cubicBezTo>
                  <a:pt x="3235689" y="4614961"/>
                  <a:pt x="3256222" y="4625561"/>
                  <a:pt x="3277149" y="4635346"/>
                </a:cubicBezTo>
                <a:lnTo>
                  <a:pt x="3300817" y="4645474"/>
                </a:lnTo>
                <a:lnTo>
                  <a:pt x="3203581" y="4589043"/>
                </a:lnTo>
                <a:cubicBezTo>
                  <a:pt x="3051439" y="4487592"/>
                  <a:pt x="2921098" y="4359931"/>
                  <a:pt x="2817218" y="4214123"/>
                </a:cubicBezTo>
                <a:lnTo>
                  <a:pt x="2795524" y="4180373"/>
                </a:lnTo>
                <a:lnTo>
                  <a:pt x="2794029" y="4178497"/>
                </a:lnTo>
                <a:lnTo>
                  <a:pt x="2777085" y="4161569"/>
                </a:lnTo>
                <a:lnTo>
                  <a:pt x="2741001" y="4101332"/>
                </a:lnTo>
                <a:lnTo>
                  <a:pt x="2679864" y="4007725"/>
                </a:lnTo>
                <a:cubicBezTo>
                  <a:pt x="2618900" y="3903300"/>
                  <a:pt x="2568950" y="3793094"/>
                  <a:pt x="2531063" y="3675825"/>
                </a:cubicBezTo>
                <a:close/>
                <a:moveTo>
                  <a:pt x="1469523" y="3664273"/>
                </a:moveTo>
                <a:cubicBezTo>
                  <a:pt x="1470520" y="3668943"/>
                  <a:pt x="1470520" y="3668943"/>
                  <a:pt x="1470520" y="3668943"/>
                </a:cubicBezTo>
                <a:cubicBezTo>
                  <a:pt x="1465849" y="3669942"/>
                  <a:pt x="1464851" y="3665270"/>
                  <a:pt x="1464851" y="3665270"/>
                </a:cubicBezTo>
                <a:cubicBezTo>
                  <a:pt x="1464851" y="3665270"/>
                  <a:pt x="1469523" y="3664273"/>
                  <a:pt x="1469523" y="3664273"/>
                </a:cubicBezTo>
                <a:close/>
                <a:moveTo>
                  <a:pt x="1961674" y="3623805"/>
                </a:moveTo>
                <a:lnTo>
                  <a:pt x="1961195" y="3627779"/>
                </a:lnTo>
                <a:lnTo>
                  <a:pt x="1960794" y="3627086"/>
                </a:lnTo>
                <a:cubicBezTo>
                  <a:pt x="1960794" y="3627086"/>
                  <a:pt x="1960794" y="3627086"/>
                  <a:pt x="1961674" y="3623805"/>
                </a:cubicBezTo>
                <a:close/>
                <a:moveTo>
                  <a:pt x="6199520" y="3608723"/>
                </a:moveTo>
                <a:cubicBezTo>
                  <a:pt x="6189150" y="3634846"/>
                  <a:pt x="6186664" y="3679206"/>
                  <a:pt x="6184735" y="3707510"/>
                </a:cubicBezTo>
                <a:cubicBezTo>
                  <a:pt x="6172479" y="3706143"/>
                  <a:pt x="6159367" y="3756759"/>
                  <a:pt x="6163438" y="3775812"/>
                </a:cubicBezTo>
                <a:cubicBezTo>
                  <a:pt x="6163438" y="3775812"/>
                  <a:pt x="6163438" y="3775812"/>
                  <a:pt x="6164252" y="3779623"/>
                </a:cubicBezTo>
                <a:cubicBezTo>
                  <a:pt x="6164252" y="3779623"/>
                  <a:pt x="6161253" y="3784247"/>
                  <a:pt x="6161253" y="3784247"/>
                </a:cubicBezTo>
                <a:cubicBezTo>
                  <a:pt x="6162069" y="3788059"/>
                  <a:pt x="6165881" y="3787245"/>
                  <a:pt x="6165881" y="3787245"/>
                </a:cubicBezTo>
                <a:cubicBezTo>
                  <a:pt x="6169695" y="3786429"/>
                  <a:pt x="6168881" y="3782617"/>
                  <a:pt x="6168881" y="3782617"/>
                </a:cubicBezTo>
                <a:cubicBezTo>
                  <a:pt x="6161510" y="3804116"/>
                  <a:pt x="6151697" y="3814180"/>
                  <a:pt x="6144582" y="3855546"/>
                </a:cubicBezTo>
                <a:cubicBezTo>
                  <a:pt x="6145397" y="3859358"/>
                  <a:pt x="6141585" y="3860172"/>
                  <a:pt x="6142399" y="3863981"/>
                </a:cubicBezTo>
                <a:cubicBezTo>
                  <a:pt x="6143213" y="3867791"/>
                  <a:pt x="6139398" y="3868606"/>
                  <a:pt x="6139398" y="3868606"/>
                </a:cubicBezTo>
                <a:cubicBezTo>
                  <a:pt x="6141026" y="3876229"/>
                  <a:pt x="6141026" y="3876229"/>
                  <a:pt x="6144841" y="3875415"/>
                </a:cubicBezTo>
                <a:cubicBezTo>
                  <a:pt x="6141840" y="3880038"/>
                  <a:pt x="6137470" y="3896910"/>
                  <a:pt x="6133657" y="3897726"/>
                </a:cubicBezTo>
                <a:cubicBezTo>
                  <a:pt x="6125173" y="3951336"/>
                  <a:pt x="6094619" y="4013646"/>
                  <a:pt x="6089949" y="4066444"/>
                </a:cubicBezTo>
                <a:lnTo>
                  <a:pt x="6092651" y="4060432"/>
                </a:lnTo>
                <a:lnTo>
                  <a:pt x="6092947" y="4061819"/>
                </a:lnTo>
                <a:cubicBezTo>
                  <a:pt x="6089949" y="4066444"/>
                  <a:pt x="6089949" y="4066444"/>
                  <a:pt x="6090763" y="4070255"/>
                </a:cubicBezTo>
                <a:cubicBezTo>
                  <a:pt x="6090763" y="4070255"/>
                  <a:pt x="6094575" y="4069439"/>
                  <a:pt x="6094575" y="4069439"/>
                </a:cubicBezTo>
                <a:cubicBezTo>
                  <a:pt x="6097575" y="4064815"/>
                  <a:pt x="6097575" y="4064815"/>
                  <a:pt x="6096761" y="4061003"/>
                </a:cubicBezTo>
                <a:cubicBezTo>
                  <a:pt x="6098389" y="4068625"/>
                  <a:pt x="6094833" y="4089307"/>
                  <a:pt x="6093461" y="4101553"/>
                </a:cubicBezTo>
                <a:cubicBezTo>
                  <a:pt x="6092647" y="4097743"/>
                  <a:pt x="6092647" y="4097743"/>
                  <a:pt x="6092647" y="4097743"/>
                </a:cubicBezTo>
                <a:cubicBezTo>
                  <a:pt x="6092647" y="4097743"/>
                  <a:pt x="6089647" y="4102367"/>
                  <a:pt x="6090461" y="4106179"/>
                </a:cubicBezTo>
                <a:cubicBezTo>
                  <a:pt x="6086648" y="4106993"/>
                  <a:pt x="6087462" y="4110804"/>
                  <a:pt x="6087462" y="4110804"/>
                </a:cubicBezTo>
                <a:cubicBezTo>
                  <a:pt x="6076534" y="4152985"/>
                  <a:pt x="6060166" y="4188356"/>
                  <a:pt x="6037541" y="4213114"/>
                </a:cubicBezTo>
                <a:cubicBezTo>
                  <a:pt x="6041354" y="4212298"/>
                  <a:pt x="6040540" y="4208487"/>
                  <a:pt x="6040540" y="4208487"/>
                </a:cubicBezTo>
                <a:cubicBezTo>
                  <a:pt x="6039726" y="4204676"/>
                  <a:pt x="6039726" y="4204676"/>
                  <a:pt x="6035913" y="4205492"/>
                </a:cubicBezTo>
                <a:cubicBezTo>
                  <a:pt x="6035913" y="4205492"/>
                  <a:pt x="6036727" y="4209302"/>
                  <a:pt x="6036727" y="4209302"/>
                </a:cubicBezTo>
                <a:cubicBezTo>
                  <a:pt x="6036727" y="4209302"/>
                  <a:pt x="6036727" y="4209302"/>
                  <a:pt x="6037541" y="4213114"/>
                </a:cubicBezTo>
                <a:cubicBezTo>
                  <a:pt x="6033727" y="4213928"/>
                  <a:pt x="6034541" y="4217738"/>
                  <a:pt x="6034541" y="4217738"/>
                </a:cubicBezTo>
                <a:cubicBezTo>
                  <a:pt x="6029913" y="4214742"/>
                  <a:pt x="6024727" y="4227804"/>
                  <a:pt x="6019543" y="4240865"/>
                </a:cubicBezTo>
                <a:cubicBezTo>
                  <a:pt x="6024171" y="4243861"/>
                  <a:pt x="6026355" y="4235425"/>
                  <a:pt x="6026355" y="4235425"/>
                </a:cubicBezTo>
                <a:cubicBezTo>
                  <a:pt x="6027169" y="4239235"/>
                  <a:pt x="6027169" y="4239235"/>
                  <a:pt x="6027169" y="4239235"/>
                </a:cubicBezTo>
                <a:cubicBezTo>
                  <a:pt x="6027984" y="4243047"/>
                  <a:pt x="6027984" y="4243047"/>
                  <a:pt x="6027984" y="4243047"/>
                </a:cubicBezTo>
                <a:cubicBezTo>
                  <a:pt x="6027984" y="4243047"/>
                  <a:pt x="6030985" y="4238420"/>
                  <a:pt x="6030985" y="4238420"/>
                </a:cubicBezTo>
                <a:cubicBezTo>
                  <a:pt x="6025799" y="4251482"/>
                  <a:pt x="6029612" y="4250666"/>
                  <a:pt x="6021427" y="4268354"/>
                </a:cubicBezTo>
                <a:cubicBezTo>
                  <a:pt x="6020613" y="4264544"/>
                  <a:pt x="6020613" y="4264544"/>
                  <a:pt x="6020613" y="4264544"/>
                </a:cubicBezTo>
                <a:cubicBezTo>
                  <a:pt x="6020613" y="4264544"/>
                  <a:pt x="6020613" y="4264544"/>
                  <a:pt x="6023613" y="4259918"/>
                </a:cubicBezTo>
                <a:cubicBezTo>
                  <a:pt x="6022799" y="4256108"/>
                  <a:pt x="6022799" y="4256108"/>
                  <a:pt x="6022799" y="4256108"/>
                </a:cubicBezTo>
                <a:cubicBezTo>
                  <a:pt x="6018985" y="4256922"/>
                  <a:pt x="6015986" y="4261548"/>
                  <a:pt x="6016800" y="4265358"/>
                </a:cubicBezTo>
                <a:cubicBezTo>
                  <a:pt x="6016800" y="4265358"/>
                  <a:pt x="6012987" y="4266173"/>
                  <a:pt x="6013801" y="4269984"/>
                </a:cubicBezTo>
                <a:cubicBezTo>
                  <a:pt x="6006175" y="4271612"/>
                  <a:pt x="5997175" y="4285488"/>
                  <a:pt x="5985177" y="4303990"/>
                </a:cubicBezTo>
                <a:cubicBezTo>
                  <a:pt x="5976993" y="4321677"/>
                  <a:pt x="5969622" y="4343174"/>
                  <a:pt x="5968249" y="4355422"/>
                </a:cubicBezTo>
                <a:cubicBezTo>
                  <a:pt x="5968249" y="4355422"/>
                  <a:pt x="5968249" y="4355422"/>
                  <a:pt x="5964437" y="4356236"/>
                </a:cubicBezTo>
                <a:cubicBezTo>
                  <a:pt x="5964437" y="4356236"/>
                  <a:pt x="5961437" y="4360860"/>
                  <a:pt x="5962251" y="4364670"/>
                </a:cubicBezTo>
                <a:cubicBezTo>
                  <a:pt x="5958437" y="4365486"/>
                  <a:pt x="5958437" y="4365486"/>
                  <a:pt x="5958437" y="4365486"/>
                </a:cubicBezTo>
                <a:cubicBezTo>
                  <a:pt x="5959251" y="4369296"/>
                  <a:pt x="5959251" y="4369296"/>
                  <a:pt x="5959251" y="4369296"/>
                </a:cubicBezTo>
                <a:cubicBezTo>
                  <a:pt x="5954067" y="4382358"/>
                  <a:pt x="5949439" y="4379362"/>
                  <a:pt x="5945069" y="4396235"/>
                </a:cubicBezTo>
                <a:cubicBezTo>
                  <a:pt x="5946697" y="4403855"/>
                  <a:pt x="5951881" y="4390793"/>
                  <a:pt x="5955695" y="4389979"/>
                </a:cubicBezTo>
                <a:cubicBezTo>
                  <a:pt x="5955695" y="4389979"/>
                  <a:pt x="5956509" y="4393791"/>
                  <a:pt x="5956509" y="4393791"/>
                </a:cubicBezTo>
                <a:cubicBezTo>
                  <a:pt x="5957323" y="4397601"/>
                  <a:pt x="5960323" y="4392975"/>
                  <a:pt x="5959509" y="4389164"/>
                </a:cubicBezTo>
                <a:cubicBezTo>
                  <a:pt x="5963323" y="4388350"/>
                  <a:pt x="5963323" y="4388350"/>
                  <a:pt x="5963323" y="4388350"/>
                </a:cubicBezTo>
                <a:cubicBezTo>
                  <a:pt x="5958137" y="4401410"/>
                  <a:pt x="5949139" y="4415286"/>
                  <a:pt x="5943140" y="4424538"/>
                </a:cubicBezTo>
                <a:cubicBezTo>
                  <a:pt x="5933884" y="4418547"/>
                  <a:pt x="5933884" y="4418547"/>
                  <a:pt x="5933884" y="4418547"/>
                </a:cubicBezTo>
                <a:cubicBezTo>
                  <a:pt x="5921072" y="4433236"/>
                  <a:pt x="5908260" y="4447927"/>
                  <a:pt x="5895447" y="4462619"/>
                </a:cubicBezTo>
                <a:cubicBezTo>
                  <a:pt x="5887263" y="4480304"/>
                  <a:pt x="5892705" y="4487111"/>
                  <a:pt x="5880707" y="4505613"/>
                </a:cubicBezTo>
                <a:cubicBezTo>
                  <a:pt x="5870893" y="4515679"/>
                  <a:pt x="5861081" y="4525744"/>
                  <a:pt x="5846083" y="4548870"/>
                </a:cubicBezTo>
                <a:cubicBezTo>
                  <a:pt x="5840898" y="4561932"/>
                  <a:pt x="5852339" y="4559487"/>
                  <a:pt x="5839527" y="4574178"/>
                </a:cubicBezTo>
                <a:cubicBezTo>
                  <a:pt x="5798904" y="4626687"/>
                  <a:pt x="5769165" y="4692807"/>
                  <a:pt x="5727729" y="4741505"/>
                </a:cubicBezTo>
                <a:cubicBezTo>
                  <a:pt x="5757167" y="4711309"/>
                  <a:pt x="5784163" y="4669680"/>
                  <a:pt x="5808417" y="4652545"/>
                </a:cubicBezTo>
                <a:cubicBezTo>
                  <a:pt x="5824787" y="4617173"/>
                  <a:pt x="5848781" y="4580169"/>
                  <a:pt x="5869779" y="4547793"/>
                </a:cubicBezTo>
                <a:cubicBezTo>
                  <a:pt x="5870593" y="4551603"/>
                  <a:pt x="5870593" y="4551603"/>
                  <a:pt x="5870593" y="4551603"/>
                </a:cubicBezTo>
                <a:cubicBezTo>
                  <a:pt x="5867593" y="4556229"/>
                  <a:pt x="5867593" y="4556229"/>
                  <a:pt x="5868407" y="4560039"/>
                </a:cubicBezTo>
                <a:cubicBezTo>
                  <a:pt x="5868407" y="4560039"/>
                  <a:pt x="5872222" y="4559224"/>
                  <a:pt x="5871408" y="4555413"/>
                </a:cubicBezTo>
                <a:cubicBezTo>
                  <a:pt x="5878220" y="4549973"/>
                  <a:pt x="5878220" y="4549973"/>
                  <a:pt x="5878220" y="4549973"/>
                </a:cubicBezTo>
                <a:cubicBezTo>
                  <a:pt x="5875221" y="4554598"/>
                  <a:pt x="5872222" y="4559224"/>
                  <a:pt x="5869221" y="4563850"/>
                </a:cubicBezTo>
                <a:cubicBezTo>
                  <a:pt x="5893476" y="4546714"/>
                  <a:pt x="5914473" y="4514338"/>
                  <a:pt x="5934654" y="4478149"/>
                </a:cubicBezTo>
                <a:cubicBezTo>
                  <a:pt x="5954024" y="4438150"/>
                  <a:pt x="5976392" y="4393527"/>
                  <a:pt x="5995761" y="4353528"/>
                </a:cubicBezTo>
                <a:cubicBezTo>
                  <a:pt x="6007759" y="4335026"/>
                  <a:pt x="6024942" y="4303464"/>
                  <a:pt x="6037497" y="4268905"/>
                </a:cubicBezTo>
                <a:cubicBezTo>
                  <a:pt x="6054681" y="4237344"/>
                  <a:pt x="6063422" y="4203598"/>
                  <a:pt x="6066979" y="4182916"/>
                </a:cubicBezTo>
                <a:cubicBezTo>
                  <a:pt x="6078162" y="4160604"/>
                  <a:pt x="6088532" y="4134483"/>
                  <a:pt x="6092089" y="4113800"/>
                </a:cubicBezTo>
                <a:cubicBezTo>
                  <a:pt x="6092089" y="4113800"/>
                  <a:pt x="6095903" y="4112984"/>
                  <a:pt x="6095089" y="4109174"/>
                </a:cubicBezTo>
                <a:cubicBezTo>
                  <a:pt x="6098089" y="4104550"/>
                  <a:pt x="6098089" y="4104550"/>
                  <a:pt x="6097275" y="4100738"/>
                </a:cubicBezTo>
                <a:cubicBezTo>
                  <a:pt x="6124013" y="4039243"/>
                  <a:pt x="6133313" y="3989443"/>
                  <a:pt x="6147797" y="3926580"/>
                </a:cubicBezTo>
                <a:cubicBezTo>
                  <a:pt x="6158423" y="3920325"/>
                  <a:pt x="6157052" y="3932572"/>
                  <a:pt x="6161681" y="3935566"/>
                </a:cubicBezTo>
                <a:cubicBezTo>
                  <a:pt x="6168493" y="3930128"/>
                  <a:pt x="6170678" y="3921692"/>
                  <a:pt x="6176677" y="3912441"/>
                </a:cubicBezTo>
                <a:cubicBezTo>
                  <a:pt x="6173679" y="3917066"/>
                  <a:pt x="6174493" y="3920876"/>
                  <a:pt x="6174493" y="3920876"/>
                </a:cubicBezTo>
                <a:cubicBezTo>
                  <a:pt x="6171492" y="3925502"/>
                  <a:pt x="6171492" y="3925502"/>
                  <a:pt x="6172306" y="3929312"/>
                </a:cubicBezTo>
                <a:cubicBezTo>
                  <a:pt x="6176121" y="3928497"/>
                  <a:pt x="6175307" y="3924687"/>
                  <a:pt x="6175307" y="3924687"/>
                </a:cubicBezTo>
                <a:cubicBezTo>
                  <a:pt x="6178306" y="3920062"/>
                  <a:pt x="6177492" y="3916252"/>
                  <a:pt x="6177492" y="3916252"/>
                </a:cubicBezTo>
                <a:cubicBezTo>
                  <a:pt x="6177492" y="3916252"/>
                  <a:pt x="6180491" y="3911626"/>
                  <a:pt x="6180491" y="3911626"/>
                </a:cubicBezTo>
                <a:cubicBezTo>
                  <a:pt x="6182677" y="3903190"/>
                  <a:pt x="6184863" y="3894755"/>
                  <a:pt x="6187861" y="3890129"/>
                </a:cubicBezTo>
                <a:cubicBezTo>
                  <a:pt x="6187861" y="3890129"/>
                  <a:pt x="6187861" y="3890129"/>
                  <a:pt x="6187047" y="3886319"/>
                </a:cubicBezTo>
                <a:cubicBezTo>
                  <a:pt x="6187047" y="3886319"/>
                  <a:pt x="6186233" y="3882508"/>
                  <a:pt x="6186233" y="3882508"/>
                </a:cubicBezTo>
                <a:lnTo>
                  <a:pt x="6183373" y="3883119"/>
                </a:lnTo>
                <a:lnTo>
                  <a:pt x="6183513" y="3879104"/>
                </a:lnTo>
                <a:cubicBezTo>
                  <a:pt x="6183107" y="3877200"/>
                  <a:pt x="6182699" y="3875294"/>
                  <a:pt x="6183791" y="3871076"/>
                </a:cubicBezTo>
                <a:cubicBezTo>
                  <a:pt x="6177536" y="3860460"/>
                  <a:pt x="6174793" y="3884952"/>
                  <a:pt x="6167166" y="3886581"/>
                </a:cubicBezTo>
                <a:cubicBezTo>
                  <a:pt x="6170722" y="3865899"/>
                  <a:pt x="6166095" y="3862904"/>
                  <a:pt x="6168280" y="3854469"/>
                </a:cubicBezTo>
                <a:cubicBezTo>
                  <a:pt x="6163653" y="3851471"/>
                  <a:pt x="6163653" y="3851471"/>
                  <a:pt x="6163653" y="3851471"/>
                </a:cubicBezTo>
                <a:cubicBezTo>
                  <a:pt x="6163653" y="3851471"/>
                  <a:pt x="6163653" y="3851471"/>
                  <a:pt x="6167465" y="3850657"/>
                </a:cubicBezTo>
                <a:cubicBezTo>
                  <a:pt x="6167465" y="3850657"/>
                  <a:pt x="6166651" y="3846847"/>
                  <a:pt x="6166651" y="3846847"/>
                </a:cubicBezTo>
                <a:cubicBezTo>
                  <a:pt x="6169652" y="3842221"/>
                  <a:pt x="6169652" y="3842221"/>
                  <a:pt x="6165837" y="3843036"/>
                </a:cubicBezTo>
                <a:cubicBezTo>
                  <a:pt x="6165022" y="3839226"/>
                  <a:pt x="6165022" y="3839226"/>
                  <a:pt x="6165022" y="3839226"/>
                </a:cubicBezTo>
                <a:cubicBezTo>
                  <a:pt x="6174579" y="3809291"/>
                  <a:pt x="6184949" y="3783170"/>
                  <a:pt x="6175693" y="3777178"/>
                </a:cubicBezTo>
                <a:cubicBezTo>
                  <a:pt x="6171880" y="3777993"/>
                  <a:pt x="6171880" y="3777993"/>
                  <a:pt x="6171880" y="3777993"/>
                </a:cubicBezTo>
                <a:cubicBezTo>
                  <a:pt x="6175693" y="3777178"/>
                  <a:pt x="6174879" y="3773367"/>
                  <a:pt x="6174879" y="3773367"/>
                </a:cubicBezTo>
                <a:cubicBezTo>
                  <a:pt x="6178693" y="3772553"/>
                  <a:pt x="6177065" y="3764931"/>
                  <a:pt x="6180065" y="3760306"/>
                </a:cubicBezTo>
                <a:cubicBezTo>
                  <a:pt x="6179251" y="3756496"/>
                  <a:pt x="6179251" y="3756496"/>
                  <a:pt x="6175436" y="3757310"/>
                </a:cubicBezTo>
                <a:cubicBezTo>
                  <a:pt x="6186063" y="3751055"/>
                  <a:pt x="6192619" y="3725749"/>
                  <a:pt x="6197548" y="3692818"/>
                </a:cubicBezTo>
                <a:cubicBezTo>
                  <a:pt x="6202477" y="3659890"/>
                  <a:pt x="6199777" y="3628590"/>
                  <a:pt x="6199520" y="3608723"/>
                </a:cubicBezTo>
                <a:close/>
                <a:moveTo>
                  <a:pt x="6065238" y="3308795"/>
                </a:moveTo>
                <a:lnTo>
                  <a:pt x="6065531" y="3314628"/>
                </a:lnTo>
                <a:cubicBezTo>
                  <a:pt x="6065619" y="3535954"/>
                  <a:pt x="6032197" y="3753635"/>
                  <a:pt x="5962661" y="3968210"/>
                </a:cubicBezTo>
                <a:cubicBezTo>
                  <a:pt x="5923735" y="4086245"/>
                  <a:pt x="5863115" y="4192627"/>
                  <a:pt x="5809937" y="4303923"/>
                </a:cubicBezTo>
                <a:cubicBezTo>
                  <a:pt x="5743915" y="4446814"/>
                  <a:pt x="5660651" y="4577784"/>
                  <a:pt x="5551706" y="4690196"/>
                </a:cubicBezTo>
                <a:cubicBezTo>
                  <a:pt x="5541612" y="4700629"/>
                  <a:pt x="5535239" y="4713519"/>
                  <a:pt x="5516536" y="4707050"/>
                </a:cubicBezTo>
                <a:cubicBezTo>
                  <a:pt x="5511453" y="4704228"/>
                  <a:pt x="5505908" y="4708581"/>
                  <a:pt x="5503087" y="4713664"/>
                </a:cubicBezTo>
                <a:cubicBezTo>
                  <a:pt x="5442689" y="4786530"/>
                  <a:pt x="5375216" y="4853121"/>
                  <a:pt x="5304022" y="4917255"/>
                </a:cubicBezTo>
                <a:cubicBezTo>
                  <a:pt x="5302296" y="4918251"/>
                  <a:pt x="5301565" y="4920976"/>
                  <a:pt x="5300471" y="4925062"/>
                </a:cubicBezTo>
                <a:cubicBezTo>
                  <a:pt x="5316350" y="4936615"/>
                  <a:pt x="5328341" y="4935449"/>
                  <a:pt x="5343981" y="4920662"/>
                </a:cubicBezTo>
                <a:cubicBezTo>
                  <a:pt x="5452365" y="4821238"/>
                  <a:pt x="5563109" y="4723908"/>
                  <a:pt x="5655346" y="4608480"/>
                </a:cubicBezTo>
                <a:cubicBezTo>
                  <a:pt x="5805256" y="4419455"/>
                  <a:pt x="5915500" y="4209583"/>
                  <a:pt x="5983356" y="3978135"/>
                </a:cubicBezTo>
                <a:cubicBezTo>
                  <a:pt x="6021115" y="3848108"/>
                  <a:pt x="6058875" y="3718084"/>
                  <a:pt x="6073117" y="3583217"/>
                </a:cubicBezTo>
                <a:lnTo>
                  <a:pt x="6074066" y="3578467"/>
                </a:lnTo>
                <a:lnTo>
                  <a:pt x="6079369" y="3507090"/>
                </a:lnTo>
                <a:cubicBezTo>
                  <a:pt x="6079795" y="3459249"/>
                  <a:pt x="6077335" y="3411548"/>
                  <a:pt x="6072751" y="3363985"/>
                </a:cubicBezTo>
                <a:close/>
                <a:moveTo>
                  <a:pt x="2047326" y="3281632"/>
                </a:moveTo>
                <a:lnTo>
                  <a:pt x="2045645" y="3284178"/>
                </a:lnTo>
                <a:lnTo>
                  <a:pt x="2047343" y="3286585"/>
                </a:lnTo>
                <a:close/>
                <a:moveTo>
                  <a:pt x="2051036" y="3201671"/>
                </a:moveTo>
                <a:lnTo>
                  <a:pt x="2050661" y="3206416"/>
                </a:lnTo>
                <a:cubicBezTo>
                  <a:pt x="2050023" y="3213716"/>
                  <a:pt x="2049494" y="3220607"/>
                  <a:pt x="2049263" y="3226807"/>
                </a:cubicBezTo>
                <a:lnTo>
                  <a:pt x="2049406" y="3233130"/>
                </a:lnTo>
                <a:close/>
                <a:moveTo>
                  <a:pt x="1495570" y="3077486"/>
                </a:moveTo>
                <a:cubicBezTo>
                  <a:pt x="1496569" y="3082159"/>
                  <a:pt x="1496569" y="3082159"/>
                  <a:pt x="1496569" y="3082159"/>
                </a:cubicBezTo>
                <a:cubicBezTo>
                  <a:pt x="1496569" y="3082159"/>
                  <a:pt x="1491897" y="3083156"/>
                  <a:pt x="1491897" y="3083156"/>
                </a:cubicBezTo>
                <a:cubicBezTo>
                  <a:pt x="1495570" y="3077486"/>
                  <a:pt x="1495570" y="3077486"/>
                  <a:pt x="1495570" y="3077486"/>
                </a:cubicBezTo>
                <a:close/>
                <a:moveTo>
                  <a:pt x="2063000" y="3065542"/>
                </a:moveTo>
                <a:lnTo>
                  <a:pt x="2061195" y="3075253"/>
                </a:lnTo>
                <a:cubicBezTo>
                  <a:pt x="2060063" y="3083575"/>
                  <a:pt x="2059108" y="3092878"/>
                  <a:pt x="2058277" y="3102543"/>
                </a:cubicBezTo>
                <a:lnTo>
                  <a:pt x="2056929" y="3122128"/>
                </a:lnTo>
                <a:close/>
                <a:moveTo>
                  <a:pt x="6487598" y="3056185"/>
                </a:moveTo>
                <a:cubicBezTo>
                  <a:pt x="6488597" y="3060857"/>
                  <a:pt x="6493268" y="3059858"/>
                  <a:pt x="6493268" y="3059858"/>
                </a:cubicBezTo>
                <a:cubicBezTo>
                  <a:pt x="6488597" y="3060857"/>
                  <a:pt x="6488597" y="3060857"/>
                  <a:pt x="6488597" y="3060857"/>
                </a:cubicBezTo>
                <a:cubicBezTo>
                  <a:pt x="6487598" y="3056185"/>
                  <a:pt x="6487598" y="3056185"/>
                  <a:pt x="6487598" y="3056185"/>
                </a:cubicBezTo>
                <a:close/>
                <a:moveTo>
                  <a:pt x="6485963" y="3002807"/>
                </a:moveTo>
                <a:cubicBezTo>
                  <a:pt x="6493945" y="3040177"/>
                  <a:pt x="6496941" y="3054189"/>
                  <a:pt x="6508597" y="3085888"/>
                </a:cubicBezTo>
                <a:cubicBezTo>
                  <a:pt x="6512769" y="3082554"/>
                  <a:pt x="6517021" y="3085309"/>
                  <a:pt x="6520853" y="3091817"/>
                </a:cubicBezTo>
                <a:lnTo>
                  <a:pt x="6530564" y="3120178"/>
                </a:lnTo>
                <a:lnTo>
                  <a:pt x="6530564" y="3206162"/>
                </a:lnTo>
                <a:lnTo>
                  <a:pt x="6521209" y="3190646"/>
                </a:lnTo>
                <a:cubicBezTo>
                  <a:pt x="6526878" y="3194319"/>
                  <a:pt x="6526878" y="3194319"/>
                  <a:pt x="6525881" y="3189649"/>
                </a:cubicBezTo>
                <a:cubicBezTo>
                  <a:pt x="6529555" y="3183979"/>
                  <a:pt x="6523885" y="3180305"/>
                  <a:pt x="6523885" y="3180305"/>
                </a:cubicBezTo>
                <a:cubicBezTo>
                  <a:pt x="6523885" y="3180305"/>
                  <a:pt x="6523885" y="3180305"/>
                  <a:pt x="6522887" y="3175635"/>
                </a:cubicBezTo>
                <a:cubicBezTo>
                  <a:pt x="6529235" y="3159627"/>
                  <a:pt x="6512229" y="3148606"/>
                  <a:pt x="6517578" y="3127927"/>
                </a:cubicBezTo>
                <a:cubicBezTo>
                  <a:pt x="6512907" y="3128925"/>
                  <a:pt x="6512907" y="3128925"/>
                  <a:pt x="6512907" y="3128925"/>
                </a:cubicBezTo>
                <a:cubicBezTo>
                  <a:pt x="6517578" y="3127927"/>
                  <a:pt x="6516581" y="3123256"/>
                  <a:pt x="6516581" y="3123256"/>
                </a:cubicBezTo>
                <a:cubicBezTo>
                  <a:pt x="6515583" y="3118585"/>
                  <a:pt x="6515583" y="3118585"/>
                  <a:pt x="6510911" y="3119583"/>
                </a:cubicBezTo>
                <a:cubicBezTo>
                  <a:pt x="6507917" y="3105571"/>
                  <a:pt x="6504923" y="3091557"/>
                  <a:pt x="6504923" y="3091557"/>
                </a:cubicBezTo>
                <a:cubicBezTo>
                  <a:pt x="6501930" y="3077543"/>
                  <a:pt x="6502249" y="3101897"/>
                  <a:pt x="6497260" y="3078542"/>
                </a:cubicBezTo>
                <a:cubicBezTo>
                  <a:pt x="6502927" y="3082216"/>
                  <a:pt x="6506600" y="3076546"/>
                  <a:pt x="6500931" y="3072873"/>
                </a:cubicBezTo>
                <a:cubicBezTo>
                  <a:pt x="6495263" y="3069200"/>
                  <a:pt x="6495583" y="3093553"/>
                  <a:pt x="6490593" y="3070198"/>
                </a:cubicBezTo>
                <a:cubicBezTo>
                  <a:pt x="6490593" y="3070198"/>
                  <a:pt x="6490593" y="3070198"/>
                  <a:pt x="6495263" y="3069200"/>
                </a:cubicBezTo>
                <a:cubicBezTo>
                  <a:pt x="6495263" y="3069200"/>
                  <a:pt x="6495263" y="3069200"/>
                  <a:pt x="6494265" y="3064529"/>
                </a:cubicBezTo>
                <a:cubicBezTo>
                  <a:pt x="6494265" y="3064529"/>
                  <a:pt x="6493268" y="3059858"/>
                  <a:pt x="6493268" y="3059858"/>
                </a:cubicBezTo>
                <a:cubicBezTo>
                  <a:pt x="6492269" y="3055188"/>
                  <a:pt x="6492269" y="3055188"/>
                  <a:pt x="6492269" y="3055188"/>
                </a:cubicBezTo>
                <a:cubicBezTo>
                  <a:pt x="6491272" y="3050515"/>
                  <a:pt x="6491272" y="3050515"/>
                  <a:pt x="6491272" y="3050515"/>
                </a:cubicBezTo>
                <a:cubicBezTo>
                  <a:pt x="6495941" y="3049518"/>
                  <a:pt x="6494945" y="3044847"/>
                  <a:pt x="6493945" y="3040177"/>
                </a:cubicBezTo>
                <a:cubicBezTo>
                  <a:pt x="6489275" y="3041174"/>
                  <a:pt x="6488277" y="3036503"/>
                  <a:pt x="6487279" y="3031831"/>
                </a:cubicBezTo>
                <a:cubicBezTo>
                  <a:pt x="6490952" y="3026163"/>
                  <a:pt x="6487959" y="3012150"/>
                  <a:pt x="6485963" y="3002807"/>
                </a:cubicBezTo>
                <a:close/>
                <a:moveTo>
                  <a:pt x="2135961" y="2977892"/>
                </a:moveTo>
                <a:lnTo>
                  <a:pt x="2135002" y="2982694"/>
                </a:lnTo>
                <a:lnTo>
                  <a:pt x="2136350" y="2985028"/>
                </a:lnTo>
                <a:cubicBezTo>
                  <a:pt x="2137229" y="2981748"/>
                  <a:pt x="2138107" y="2978468"/>
                  <a:pt x="2138107" y="2978468"/>
                </a:cubicBezTo>
                <a:close/>
                <a:moveTo>
                  <a:pt x="1530525" y="2870743"/>
                </a:moveTo>
                <a:lnTo>
                  <a:pt x="1530389" y="2874680"/>
                </a:lnTo>
                <a:cubicBezTo>
                  <a:pt x="1530389" y="2874680"/>
                  <a:pt x="1530389" y="2874680"/>
                  <a:pt x="1526716" y="2880348"/>
                </a:cubicBezTo>
                <a:close/>
                <a:moveTo>
                  <a:pt x="1549890" y="2806826"/>
                </a:moveTo>
                <a:lnTo>
                  <a:pt x="1550113" y="2806971"/>
                </a:lnTo>
                <a:lnTo>
                  <a:pt x="1549629" y="2807814"/>
                </a:lnTo>
                <a:close/>
                <a:moveTo>
                  <a:pt x="2190201" y="2770932"/>
                </a:moveTo>
                <a:cubicBezTo>
                  <a:pt x="2189323" y="2774211"/>
                  <a:pt x="2189323" y="2774211"/>
                  <a:pt x="2189323" y="2774211"/>
                </a:cubicBezTo>
                <a:cubicBezTo>
                  <a:pt x="2189323" y="2774211"/>
                  <a:pt x="2189323" y="2774211"/>
                  <a:pt x="2188443" y="2777491"/>
                </a:cubicBezTo>
                <a:cubicBezTo>
                  <a:pt x="2187564" y="2780772"/>
                  <a:pt x="2185806" y="2787331"/>
                  <a:pt x="2184927" y="2790612"/>
                </a:cubicBezTo>
                <a:lnTo>
                  <a:pt x="2181290" y="2797164"/>
                </a:lnTo>
                <a:close/>
                <a:moveTo>
                  <a:pt x="6368398" y="2681145"/>
                </a:moveTo>
                <a:cubicBezTo>
                  <a:pt x="6374068" y="2684818"/>
                  <a:pt x="6375065" y="2689491"/>
                  <a:pt x="6376065" y="2694161"/>
                </a:cubicBezTo>
                <a:cubicBezTo>
                  <a:pt x="6376065" y="2694161"/>
                  <a:pt x="6376065" y="2694161"/>
                  <a:pt x="6377063" y="2698832"/>
                </a:cubicBezTo>
                <a:cubicBezTo>
                  <a:pt x="6378061" y="2703503"/>
                  <a:pt x="6378061" y="2703503"/>
                  <a:pt x="6378061" y="2703503"/>
                </a:cubicBezTo>
                <a:lnTo>
                  <a:pt x="6379057" y="2708174"/>
                </a:lnTo>
                <a:cubicBezTo>
                  <a:pt x="6379057" y="2708174"/>
                  <a:pt x="6378061" y="2703503"/>
                  <a:pt x="6372391" y="2699831"/>
                </a:cubicBezTo>
                <a:cubicBezTo>
                  <a:pt x="6370395" y="2690488"/>
                  <a:pt x="6369397" y="2685816"/>
                  <a:pt x="6368398" y="2681145"/>
                </a:cubicBezTo>
                <a:close/>
                <a:moveTo>
                  <a:pt x="1615952" y="2612189"/>
                </a:moveTo>
                <a:cubicBezTo>
                  <a:pt x="1616951" y="2616860"/>
                  <a:pt x="1616951" y="2616860"/>
                  <a:pt x="1617948" y="2621531"/>
                </a:cubicBezTo>
                <a:cubicBezTo>
                  <a:pt x="1605931" y="2633867"/>
                  <a:pt x="1597227" y="2684569"/>
                  <a:pt x="1578861" y="2712914"/>
                </a:cubicBezTo>
                <a:cubicBezTo>
                  <a:pt x="1581695" y="2714750"/>
                  <a:pt x="1579270" y="2726259"/>
                  <a:pt x="1573966" y="2741433"/>
                </a:cubicBezTo>
                <a:lnTo>
                  <a:pt x="1556905" y="2780304"/>
                </a:lnTo>
                <a:lnTo>
                  <a:pt x="1579289" y="2695699"/>
                </a:lnTo>
                <a:lnTo>
                  <a:pt x="1595842" y="2645791"/>
                </a:lnTo>
                <a:lnTo>
                  <a:pt x="1603256" y="2644207"/>
                </a:lnTo>
                <a:cubicBezTo>
                  <a:pt x="1605931" y="2633867"/>
                  <a:pt x="1608607" y="2623526"/>
                  <a:pt x="1612279" y="2617859"/>
                </a:cubicBezTo>
                <a:cubicBezTo>
                  <a:pt x="1612279" y="2617859"/>
                  <a:pt x="1615952" y="2612189"/>
                  <a:pt x="1615952" y="2612189"/>
                </a:cubicBezTo>
                <a:close/>
                <a:moveTo>
                  <a:pt x="1613956" y="2602847"/>
                </a:moveTo>
                <a:cubicBezTo>
                  <a:pt x="1614953" y="2607518"/>
                  <a:pt x="1610283" y="2608515"/>
                  <a:pt x="1611280" y="2613188"/>
                </a:cubicBezTo>
                <a:cubicBezTo>
                  <a:pt x="1606611" y="2614185"/>
                  <a:pt x="1607608" y="2618857"/>
                  <a:pt x="1607608" y="2618857"/>
                </a:cubicBezTo>
                <a:lnTo>
                  <a:pt x="1599798" y="2633861"/>
                </a:lnTo>
                <a:lnTo>
                  <a:pt x="1607087" y="2611884"/>
                </a:lnTo>
                <a:lnTo>
                  <a:pt x="1610283" y="2608515"/>
                </a:lnTo>
                <a:lnTo>
                  <a:pt x="1609003" y="2606107"/>
                </a:lnTo>
                <a:lnTo>
                  <a:pt x="1609622" y="2604236"/>
                </a:lnTo>
                <a:close/>
                <a:moveTo>
                  <a:pt x="1612438" y="2595743"/>
                </a:moveTo>
                <a:lnTo>
                  <a:pt x="1612958" y="2598177"/>
                </a:lnTo>
                <a:lnTo>
                  <a:pt x="1611136" y="2599671"/>
                </a:lnTo>
                <a:close/>
                <a:moveTo>
                  <a:pt x="1622980" y="2576498"/>
                </a:moveTo>
                <a:cubicBezTo>
                  <a:pt x="1622980" y="2576498"/>
                  <a:pt x="1619308" y="2582167"/>
                  <a:pt x="1620306" y="2586839"/>
                </a:cubicBezTo>
                <a:cubicBezTo>
                  <a:pt x="1620306" y="2586839"/>
                  <a:pt x="1620306" y="2586839"/>
                  <a:pt x="1619308" y="2582167"/>
                </a:cubicBezTo>
                <a:lnTo>
                  <a:pt x="1616762" y="2582712"/>
                </a:lnTo>
                <a:lnTo>
                  <a:pt x="1618505" y="2577454"/>
                </a:lnTo>
                <a:close/>
                <a:moveTo>
                  <a:pt x="1649502" y="2499886"/>
                </a:moveTo>
                <a:lnTo>
                  <a:pt x="1648634" y="2503325"/>
                </a:lnTo>
                <a:cubicBezTo>
                  <a:pt x="1646391" y="2513192"/>
                  <a:pt x="1649461" y="2506126"/>
                  <a:pt x="1655719" y="2501126"/>
                </a:cubicBezTo>
                <a:cubicBezTo>
                  <a:pt x="1639350" y="2538812"/>
                  <a:pt x="1640347" y="2543482"/>
                  <a:pt x="1625655" y="2566159"/>
                </a:cubicBezTo>
                <a:lnTo>
                  <a:pt x="1621993" y="2566942"/>
                </a:lnTo>
                <a:lnTo>
                  <a:pt x="1623115" y="2563555"/>
                </a:lnTo>
                <a:close/>
                <a:moveTo>
                  <a:pt x="2319373" y="2498792"/>
                </a:moveTo>
                <a:lnTo>
                  <a:pt x="2303814" y="2500188"/>
                </a:lnTo>
                <a:cubicBezTo>
                  <a:pt x="2298499" y="2503283"/>
                  <a:pt x="2294412" y="2509011"/>
                  <a:pt x="2290837" y="2517807"/>
                </a:cubicBezTo>
                <a:cubicBezTo>
                  <a:pt x="2265509" y="2577535"/>
                  <a:pt x="2239517" y="2637059"/>
                  <a:pt x="2215875" y="2697450"/>
                </a:cubicBezTo>
                <a:lnTo>
                  <a:pt x="2209226" y="2715686"/>
                </a:lnTo>
                <a:lnTo>
                  <a:pt x="2208765" y="2718664"/>
                </a:lnTo>
                <a:cubicBezTo>
                  <a:pt x="2205398" y="2730616"/>
                  <a:pt x="2197993" y="2748408"/>
                  <a:pt x="2202915" y="2749726"/>
                </a:cubicBezTo>
                <a:lnTo>
                  <a:pt x="2202035" y="2753007"/>
                </a:lnTo>
                <a:cubicBezTo>
                  <a:pt x="2197877" y="2755408"/>
                  <a:pt x="2196118" y="2761968"/>
                  <a:pt x="2195240" y="2765248"/>
                </a:cubicBezTo>
                <a:cubicBezTo>
                  <a:pt x="2191960" y="2764370"/>
                  <a:pt x="2191960" y="2764370"/>
                  <a:pt x="2191960" y="2764370"/>
                </a:cubicBezTo>
                <a:lnTo>
                  <a:pt x="2191515" y="2764250"/>
                </a:lnTo>
                <a:lnTo>
                  <a:pt x="2182554" y="2788823"/>
                </a:lnTo>
                <a:lnTo>
                  <a:pt x="2178751" y="2801737"/>
                </a:lnTo>
                <a:lnTo>
                  <a:pt x="2181290" y="2797164"/>
                </a:lnTo>
                <a:lnTo>
                  <a:pt x="2172327" y="2823555"/>
                </a:lnTo>
                <a:lnTo>
                  <a:pt x="2164219" y="2851082"/>
                </a:lnTo>
                <a:lnTo>
                  <a:pt x="2161835" y="2861828"/>
                </a:lnTo>
                <a:cubicBezTo>
                  <a:pt x="2160677" y="2867176"/>
                  <a:pt x="2159674" y="2871740"/>
                  <a:pt x="2158794" y="2875021"/>
                </a:cubicBezTo>
                <a:cubicBezTo>
                  <a:pt x="2158794" y="2875021"/>
                  <a:pt x="2157915" y="2878301"/>
                  <a:pt x="2157915" y="2878301"/>
                </a:cubicBezTo>
                <a:lnTo>
                  <a:pt x="2148821" y="2913407"/>
                </a:lnTo>
                <a:lnTo>
                  <a:pt x="2139494" y="2960172"/>
                </a:lnTo>
                <a:lnTo>
                  <a:pt x="2142037" y="2950680"/>
                </a:lnTo>
                <a:cubicBezTo>
                  <a:pt x="2148670" y="2925925"/>
                  <a:pt x="2153944" y="2906242"/>
                  <a:pt x="2161195" y="2879181"/>
                </a:cubicBezTo>
                <a:cubicBezTo>
                  <a:pt x="2163598" y="2883339"/>
                  <a:pt x="2164476" y="2880059"/>
                  <a:pt x="2168636" y="2877658"/>
                </a:cubicBezTo>
                <a:cubicBezTo>
                  <a:pt x="2169514" y="2874377"/>
                  <a:pt x="2169514" y="2874377"/>
                  <a:pt x="2169514" y="2874377"/>
                </a:cubicBezTo>
                <a:cubicBezTo>
                  <a:pt x="2166235" y="2873499"/>
                  <a:pt x="2166235" y="2873499"/>
                  <a:pt x="2166235" y="2873499"/>
                </a:cubicBezTo>
                <a:cubicBezTo>
                  <a:pt x="2170865" y="2843097"/>
                  <a:pt x="2191897" y="2817090"/>
                  <a:pt x="2184693" y="2804613"/>
                </a:cubicBezTo>
                <a:cubicBezTo>
                  <a:pt x="2181412" y="2803733"/>
                  <a:pt x="2181412" y="2803733"/>
                  <a:pt x="2181412" y="2803733"/>
                </a:cubicBezTo>
                <a:cubicBezTo>
                  <a:pt x="2185571" y="2801333"/>
                  <a:pt x="2187329" y="2794772"/>
                  <a:pt x="2188209" y="2791491"/>
                </a:cubicBezTo>
                <a:cubicBezTo>
                  <a:pt x="2189087" y="2788211"/>
                  <a:pt x="2189966" y="2784930"/>
                  <a:pt x="2189966" y="2784930"/>
                </a:cubicBezTo>
                <a:cubicBezTo>
                  <a:pt x="2193245" y="2785808"/>
                  <a:pt x="2199806" y="2787568"/>
                  <a:pt x="2202207" y="2791725"/>
                </a:cubicBezTo>
                <a:cubicBezTo>
                  <a:pt x="2201328" y="2795006"/>
                  <a:pt x="2199570" y="2801568"/>
                  <a:pt x="2198691" y="2804847"/>
                </a:cubicBezTo>
                <a:cubicBezTo>
                  <a:pt x="2196934" y="2811408"/>
                  <a:pt x="2191897" y="2817090"/>
                  <a:pt x="2193417" y="2824530"/>
                </a:cubicBezTo>
                <a:cubicBezTo>
                  <a:pt x="2193417" y="2824530"/>
                  <a:pt x="2192539" y="2827809"/>
                  <a:pt x="2192539" y="2827809"/>
                </a:cubicBezTo>
                <a:cubicBezTo>
                  <a:pt x="2192539" y="2827809"/>
                  <a:pt x="2192539" y="2827809"/>
                  <a:pt x="2191660" y="2831090"/>
                </a:cubicBezTo>
                <a:cubicBezTo>
                  <a:pt x="2190780" y="2834370"/>
                  <a:pt x="2190780" y="2834370"/>
                  <a:pt x="2189902" y="2837650"/>
                </a:cubicBezTo>
                <a:cubicBezTo>
                  <a:pt x="2189023" y="2840931"/>
                  <a:pt x="2189023" y="2840931"/>
                  <a:pt x="2189023" y="2840931"/>
                </a:cubicBezTo>
                <a:lnTo>
                  <a:pt x="2189696" y="2840543"/>
                </a:lnTo>
                <a:lnTo>
                  <a:pt x="2208348" y="2778797"/>
                </a:lnTo>
                <a:lnTo>
                  <a:pt x="2211622" y="2769653"/>
                </a:lnTo>
                <a:lnTo>
                  <a:pt x="2207481" y="2772046"/>
                </a:lnTo>
                <a:cubicBezTo>
                  <a:pt x="2203965" y="2785166"/>
                  <a:pt x="2203965" y="2785166"/>
                  <a:pt x="2203965" y="2785166"/>
                </a:cubicBezTo>
                <a:cubicBezTo>
                  <a:pt x="2201565" y="2781008"/>
                  <a:pt x="2195882" y="2775968"/>
                  <a:pt x="2192603" y="2775089"/>
                </a:cubicBezTo>
                <a:cubicBezTo>
                  <a:pt x="2193481" y="2771810"/>
                  <a:pt x="2194361" y="2768530"/>
                  <a:pt x="2194361" y="2768530"/>
                </a:cubicBezTo>
                <a:cubicBezTo>
                  <a:pt x="2195240" y="2765248"/>
                  <a:pt x="2195240" y="2765248"/>
                  <a:pt x="2195240" y="2765248"/>
                </a:cubicBezTo>
                <a:cubicBezTo>
                  <a:pt x="2197641" y="2769408"/>
                  <a:pt x="2197641" y="2769408"/>
                  <a:pt x="2197641" y="2769408"/>
                </a:cubicBezTo>
                <a:cubicBezTo>
                  <a:pt x="2197641" y="2769408"/>
                  <a:pt x="2198519" y="2766127"/>
                  <a:pt x="2201800" y="2767006"/>
                </a:cubicBezTo>
                <a:cubicBezTo>
                  <a:pt x="2202679" y="2763726"/>
                  <a:pt x="2199399" y="2762848"/>
                  <a:pt x="2200278" y="2759567"/>
                </a:cubicBezTo>
                <a:cubicBezTo>
                  <a:pt x="2200278" y="2759567"/>
                  <a:pt x="2201156" y="2756287"/>
                  <a:pt x="2201156" y="2756287"/>
                </a:cubicBezTo>
                <a:cubicBezTo>
                  <a:pt x="2202035" y="2753007"/>
                  <a:pt x="2206194" y="2750606"/>
                  <a:pt x="2207953" y="2744045"/>
                </a:cubicBezTo>
                <a:cubicBezTo>
                  <a:pt x="2211468" y="2730923"/>
                  <a:pt x="2210354" y="2748205"/>
                  <a:pt x="2216271" y="2739241"/>
                </a:cubicBezTo>
                <a:cubicBezTo>
                  <a:pt x="2211468" y="2730923"/>
                  <a:pt x="2220665" y="2722840"/>
                  <a:pt x="2225703" y="2717159"/>
                </a:cubicBezTo>
                <a:cubicBezTo>
                  <a:pt x="2222423" y="2716280"/>
                  <a:pt x="2219144" y="2715402"/>
                  <a:pt x="2220022" y="2712121"/>
                </a:cubicBezTo>
                <a:cubicBezTo>
                  <a:pt x="2223302" y="2712999"/>
                  <a:pt x="2226583" y="2713879"/>
                  <a:pt x="2227462" y="2710598"/>
                </a:cubicBezTo>
                <a:cubicBezTo>
                  <a:pt x="2225060" y="2706440"/>
                  <a:pt x="2227696" y="2696598"/>
                  <a:pt x="2229455" y="2690037"/>
                </a:cubicBezTo>
                <a:cubicBezTo>
                  <a:pt x="2235137" y="2695076"/>
                  <a:pt x="2241290" y="2672114"/>
                  <a:pt x="2238887" y="2667954"/>
                </a:cubicBezTo>
                <a:cubicBezTo>
                  <a:pt x="2239767" y="2664674"/>
                  <a:pt x="2239767" y="2664674"/>
                  <a:pt x="2239767" y="2664674"/>
                </a:cubicBezTo>
                <a:cubicBezTo>
                  <a:pt x="2242404" y="2654833"/>
                  <a:pt x="2246328" y="2666432"/>
                  <a:pt x="2248965" y="2656591"/>
                </a:cubicBezTo>
                <a:cubicBezTo>
                  <a:pt x="2247442" y="2649152"/>
                  <a:pt x="2245041" y="2644992"/>
                  <a:pt x="2252715" y="2629469"/>
                </a:cubicBezTo>
                <a:cubicBezTo>
                  <a:pt x="2257755" y="2623789"/>
                  <a:pt x="2263670" y="2614826"/>
                  <a:pt x="2266307" y="2604985"/>
                </a:cubicBezTo>
                <a:cubicBezTo>
                  <a:pt x="2267187" y="2601706"/>
                  <a:pt x="2268944" y="2595145"/>
                  <a:pt x="2273104" y="2592744"/>
                </a:cubicBezTo>
                <a:cubicBezTo>
                  <a:pt x="2281658" y="2573941"/>
                  <a:pt x="2277264" y="2590343"/>
                  <a:pt x="2287340" y="2578980"/>
                </a:cubicBezTo>
                <a:cubicBezTo>
                  <a:pt x="2284295" y="2564099"/>
                  <a:pt x="2314524" y="2530009"/>
                  <a:pt x="2314759" y="2516010"/>
                </a:cubicBezTo>
                <a:cubicBezTo>
                  <a:pt x="2304684" y="2527372"/>
                  <a:pt x="2318274" y="2502889"/>
                  <a:pt x="2318274" y="2502889"/>
                </a:cubicBezTo>
                <a:close/>
                <a:moveTo>
                  <a:pt x="1745743" y="2277280"/>
                </a:moveTo>
                <a:lnTo>
                  <a:pt x="1746544" y="2277481"/>
                </a:lnTo>
                <a:lnTo>
                  <a:pt x="1735073" y="2301013"/>
                </a:lnTo>
                <a:cubicBezTo>
                  <a:pt x="1725969" y="2321274"/>
                  <a:pt x="1718702" y="2338701"/>
                  <a:pt x="1715529" y="2346705"/>
                </a:cubicBezTo>
                <a:cubicBezTo>
                  <a:pt x="1713852" y="2361715"/>
                  <a:pt x="1680793" y="2412737"/>
                  <a:pt x="1682110" y="2441760"/>
                </a:cubicBezTo>
                <a:cubicBezTo>
                  <a:pt x="1673767" y="2448427"/>
                  <a:pt x="1676442" y="2438087"/>
                  <a:pt x="1676442" y="2438087"/>
                </a:cubicBezTo>
                <a:cubicBezTo>
                  <a:pt x="1675604" y="2445593"/>
                  <a:pt x="1670841" y="2457600"/>
                  <a:pt x="1665372" y="2469147"/>
                </a:cubicBezTo>
                <a:lnTo>
                  <a:pt x="1652015" y="2493822"/>
                </a:lnTo>
                <a:lnTo>
                  <a:pt x="1729501" y="2306860"/>
                </a:lnTo>
                <a:cubicBezTo>
                  <a:pt x="1732137" y="2300212"/>
                  <a:pt x="1734774" y="2293566"/>
                  <a:pt x="1737409" y="2286918"/>
                </a:cubicBezTo>
                <a:cubicBezTo>
                  <a:pt x="1739489" y="2282418"/>
                  <a:pt x="1742262" y="2278784"/>
                  <a:pt x="1745743" y="2277280"/>
                </a:cubicBezTo>
                <a:close/>
                <a:moveTo>
                  <a:pt x="2406271" y="2140812"/>
                </a:moveTo>
                <a:lnTo>
                  <a:pt x="2381400" y="2172178"/>
                </a:lnTo>
                <a:cubicBezTo>
                  <a:pt x="2373073" y="2183571"/>
                  <a:pt x="2365897" y="2193952"/>
                  <a:pt x="2360419" y="2201275"/>
                </a:cubicBezTo>
                <a:cubicBezTo>
                  <a:pt x="2331713" y="2242804"/>
                  <a:pt x="2302362" y="2273613"/>
                  <a:pt x="2279573" y="2306181"/>
                </a:cubicBezTo>
                <a:cubicBezTo>
                  <a:pt x="2265981" y="2330665"/>
                  <a:pt x="2246471" y="2364112"/>
                  <a:pt x="2232000" y="2391875"/>
                </a:cubicBezTo>
                <a:cubicBezTo>
                  <a:pt x="2217764" y="2405641"/>
                  <a:pt x="2208331" y="2427724"/>
                  <a:pt x="2198898" y="2449807"/>
                </a:cubicBezTo>
                <a:cubicBezTo>
                  <a:pt x="2186422" y="2457011"/>
                  <a:pt x="2171071" y="2488057"/>
                  <a:pt x="2155721" y="2519101"/>
                </a:cubicBezTo>
                <a:cubicBezTo>
                  <a:pt x="2140372" y="2550147"/>
                  <a:pt x="2125021" y="2581191"/>
                  <a:pt x="2112543" y="2588395"/>
                </a:cubicBezTo>
                <a:cubicBezTo>
                  <a:pt x="2109906" y="2598236"/>
                  <a:pt x="2102231" y="2613758"/>
                  <a:pt x="2098073" y="2616160"/>
                </a:cubicBezTo>
                <a:cubicBezTo>
                  <a:pt x="2101995" y="2627759"/>
                  <a:pt x="2085767" y="2662085"/>
                  <a:pt x="2078328" y="2663606"/>
                </a:cubicBezTo>
                <a:cubicBezTo>
                  <a:pt x="2077448" y="2666887"/>
                  <a:pt x="2075691" y="2673447"/>
                  <a:pt x="2074811" y="2676728"/>
                </a:cubicBezTo>
                <a:cubicBezTo>
                  <a:pt x="2064970" y="2674091"/>
                  <a:pt x="2063622" y="2705371"/>
                  <a:pt x="2050908" y="2726574"/>
                </a:cubicBezTo>
                <a:cubicBezTo>
                  <a:pt x="2050028" y="2729856"/>
                  <a:pt x="2050028" y="2729856"/>
                  <a:pt x="2050028" y="2729856"/>
                </a:cubicBezTo>
                <a:cubicBezTo>
                  <a:pt x="2050028" y="2729856"/>
                  <a:pt x="2046748" y="2728977"/>
                  <a:pt x="2046748" y="2728977"/>
                </a:cubicBezTo>
                <a:cubicBezTo>
                  <a:pt x="2045870" y="2732257"/>
                  <a:pt x="2045870" y="2732257"/>
                  <a:pt x="2044991" y="2735538"/>
                </a:cubicBezTo>
                <a:cubicBezTo>
                  <a:pt x="2044991" y="2735538"/>
                  <a:pt x="2044991" y="2735538"/>
                  <a:pt x="2048271" y="2736415"/>
                </a:cubicBezTo>
                <a:cubicBezTo>
                  <a:pt x="2048271" y="2736415"/>
                  <a:pt x="2049149" y="2733136"/>
                  <a:pt x="2049149" y="2733136"/>
                </a:cubicBezTo>
                <a:cubicBezTo>
                  <a:pt x="2047392" y="2739696"/>
                  <a:pt x="2044755" y="2749537"/>
                  <a:pt x="2048035" y="2750415"/>
                </a:cubicBezTo>
                <a:cubicBezTo>
                  <a:pt x="2026533" y="2804424"/>
                  <a:pt x="2008310" y="2859309"/>
                  <a:pt x="1995770" y="2919234"/>
                </a:cubicBezTo>
                <a:cubicBezTo>
                  <a:pt x="1992897" y="2943075"/>
                  <a:pt x="1988501" y="2959475"/>
                  <a:pt x="1981470" y="2985718"/>
                </a:cubicBezTo>
                <a:cubicBezTo>
                  <a:pt x="1976840" y="3016119"/>
                  <a:pt x="1971976" y="3060521"/>
                  <a:pt x="1964707" y="3100763"/>
                </a:cubicBezTo>
                <a:cubicBezTo>
                  <a:pt x="1959841" y="3145164"/>
                  <a:pt x="1955856" y="3186286"/>
                  <a:pt x="1953626" y="3220847"/>
                </a:cubicBezTo>
                <a:cubicBezTo>
                  <a:pt x="1949875" y="3247969"/>
                  <a:pt x="1949639" y="3261969"/>
                  <a:pt x="1948288" y="3293249"/>
                </a:cubicBezTo>
                <a:cubicBezTo>
                  <a:pt x="1949811" y="3300688"/>
                  <a:pt x="1947174" y="3310529"/>
                  <a:pt x="1945417" y="3317092"/>
                </a:cubicBezTo>
                <a:cubicBezTo>
                  <a:pt x="1944301" y="3334371"/>
                  <a:pt x="1950626" y="3350128"/>
                  <a:pt x="1946232" y="3366530"/>
                </a:cubicBezTo>
                <a:cubicBezTo>
                  <a:pt x="1946232" y="3366530"/>
                  <a:pt x="1942952" y="3365651"/>
                  <a:pt x="1942952" y="3365651"/>
                </a:cubicBezTo>
                <a:cubicBezTo>
                  <a:pt x="1943831" y="3362372"/>
                  <a:pt x="1939671" y="3364773"/>
                  <a:pt x="1942074" y="3368931"/>
                </a:cubicBezTo>
                <a:cubicBezTo>
                  <a:pt x="1941194" y="3372213"/>
                  <a:pt x="1940315" y="3375492"/>
                  <a:pt x="1940315" y="3375492"/>
                </a:cubicBezTo>
                <a:cubicBezTo>
                  <a:pt x="1943595" y="3376371"/>
                  <a:pt x="1942716" y="3379652"/>
                  <a:pt x="1942716" y="3379652"/>
                </a:cubicBezTo>
                <a:cubicBezTo>
                  <a:pt x="1939437" y="3378772"/>
                  <a:pt x="1938557" y="3382053"/>
                  <a:pt x="1937678" y="3385333"/>
                </a:cubicBezTo>
                <a:cubicBezTo>
                  <a:pt x="1940079" y="3389492"/>
                  <a:pt x="1940958" y="3386211"/>
                  <a:pt x="1944239" y="3387091"/>
                </a:cubicBezTo>
                <a:cubicBezTo>
                  <a:pt x="1944239" y="3387091"/>
                  <a:pt x="1943359" y="3390371"/>
                  <a:pt x="1943359" y="3390371"/>
                </a:cubicBezTo>
                <a:cubicBezTo>
                  <a:pt x="1942481" y="3393652"/>
                  <a:pt x="1944882" y="3397810"/>
                  <a:pt x="1944882" y="3397810"/>
                </a:cubicBezTo>
                <a:cubicBezTo>
                  <a:pt x="1948161" y="3398690"/>
                  <a:pt x="1949041" y="3395409"/>
                  <a:pt x="1949920" y="3392128"/>
                </a:cubicBezTo>
                <a:cubicBezTo>
                  <a:pt x="1946640" y="3391250"/>
                  <a:pt x="1946640" y="3391250"/>
                  <a:pt x="1946640" y="3391250"/>
                </a:cubicBezTo>
                <a:cubicBezTo>
                  <a:pt x="1950798" y="3388848"/>
                  <a:pt x="1950798" y="3388848"/>
                  <a:pt x="1950798" y="3388848"/>
                </a:cubicBezTo>
                <a:cubicBezTo>
                  <a:pt x="1947048" y="3415971"/>
                  <a:pt x="1946341" y="3457970"/>
                  <a:pt x="1955068" y="3477887"/>
                </a:cubicBezTo>
                <a:cubicBezTo>
                  <a:pt x="1953718" y="3509167"/>
                  <a:pt x="1958692" y="3556207"/>
                  <a:pt x="1967593" y="3614845"/>
                </a:cubicBezTo>
                <a:cubicBezTo>
                  <a:pt x="1964311" y="3613965"/>
                  <a:pt x="1964311" y="3613965"/>
                  <a:pt x="1964311" y="3613965"/>
                </a:cubicBezTo>
                <a:cubicBezTo>
                  <a:pt x="1964311" y="3613965"/>
                  <a:pt x="1965190" y="3610685"/>
                  <a:pt x="1965190" y="3610685"/>
                </a:cubicBezTo>
                <a:cubicBezTo>
                  <a:pt x="1962788" y="3606525"/>
                  <a:pt x="1963667" y="3603245"/>
                  <a:pt x="1959509" y="3605646"/>
                </a:cubicBezTo>
                <a:cubicBezTo>
                  <a:pt x="1959509" y="3605646"/>
                  <a:pt x="1958629" y="3608926"/>
                  <a:pt x="1961030" y="3613086"/>
                </a:cubicBezTo>
                <a:cubicBezTo>
                  <a:pt x="1960151" y="3616366"/>
                  <a:pt x="1960151" y="3616366"/>
                  <a:pt x="1962553" y="3620525"/>
                </a:cubicBezTo>
                <a:cubicBezTo>
                  <a:pt x="1959273" y="3619647"/>
                  <a:pt x="1958393" y="3622927"/>
                  <a:pt x="1956636" y="3629487"/>
                </a:cubicBezTo>
                <a:cubicBezTo>
                  <a:pt x="1958276" y="3629926"/>
                  <a:pt x="1959916" y="3630366"/>
                  <a:pt x="1960956" y="3629767"/>
                </a:cubicBezTo>
                <a:lnTo>
                  <a:pt x="1961195" y="3627779"/>
                </a:lnTo>
                <a:lnTo>
                  <a:pt x="1965598" y="3635404"/>
                </a:lnTo>
                <a:cubicBezTo>
                  <a:pt x="1966476" y="3632124"/>
                  <a:pt x="1967355" y="3628843"/>
                  <a:pt x="1968235" y="3625564"/>
                </a:cubicBezTo>
                <a:cubicBezTo>
                  <a:pt x="1975438" y="3638041"/>
                  <a:pt x="1980241" y="3646361"/>
                  <a:pt x="1982406" y="3664519"/>
                </a:cubicBezTo>
                <a:cubicBezTo>
                  <a:pt x="1980005" y="3660359"/>
                  <a:pt x="1979127" y="3663639"/>
                  <a:pt x="1978248" y="3666921"/>
                </a:cubicBezTo>
                <a:cubicBezTo>
                  <a:pt x="1980413" y="3685079"/>
                  <a:pt x="1992420" y="3705876"/>
                  <a:pt x="1993063" y="3716595"/>
                </a:cubicBezTo>
                <a:cubicBezTo>
                  <a:pt x="1993063" y="3716595"/>
                  <a:pt x="1989783" y="3715716"/>
                  <a:pt x="1990662" y="3712437"/>
                </a:cubicBezTo>
                <a:cubicBezTo>
                  <a:pt x="1994349" y="3738035"/>
                  <a:pt x="2006357" y="3758832"/>
                  <a:pt x="2000440" y="3767792"/>
                </a:cubicBezTo>
                <a:cubicBezTo>
                  <a:pt x="2001319" y="3764513"/>
                  <a:pt x="2003721" y="3768672"/>
                  <a:pt x="2002841" y="3771952"/>
                </a:cubicBezTo>
                <a:cubicBezTo>
                  <a:pt x="2010925" y="3781150"/>
                  <a:pt x="2005477" y="3762112"/>
                  <a:pt x="2006357" y="3758832"/>
                </a:cubicBezTo>
                <a:cubicBezTo>
                  <a:pt x="2010925" y="3781150"/>
                  <a:pt x="2009166" y="3787711"/>
                  <a:pt x="2017248" y="3796907"/>
                </a:cubicBezTo>
                <a:cubicBezTo>
                  <a:pt x="2013090" y="3799309"/>
                  <a:pt x="2008288" y="3790991"/>
                  <a:pt x="2012210" y="3802590"/>
                </a:cubicBezTo>
                <a:cubicBezTo>
                  <a:pt x="2017892" y="3807629"/>
                  <a:pt x="2015491" y="3803468"/>
                  <a:pt x="2020293" y="3811786"/>
                </a:cubicBezTo>
                <a:cubicBezTo>
                  <a:pt x="2023573" y="3812666"/>
                  <a:pt x="2022695" y="3815946"/>
                  <a:pt x="2022695" y="3815946"/>
                </a:cubicBezTo>
                <a:cubicBezTo>
                  <a:pt x="2025096" y="3820106"/>
                  <a:pt x="2024217" y="3823386"/>
                  <a:pt x="2027497" y="3824264"/>
                </a:cubicBezTo>
                <a:cubicBezTo>
                  <a:pt x="2030778" y="3825144"/>
                  <a:pt x="2031657" y="3821863"/>
                  <a:pt x="2029256" y="3817704"/>
                </a:cubicBezTo>
                <a:cubicBezTo>
                  <a:pt x="2029256" y="3817704"/>
                  <a:pt x="2029256" y="3817704"/>
                  <a:pt x="2030134" y="3814423"/>
                </a:cubicBezTo>
                <a:cubicBezTo>
                  <a:pt x="2038626" y="3848341"/>
                  <a:pt x="2046708" y="3857538"/>
                  <a:pt x="2060002" y="3899774"/>
                </a:cubicBezTo>
                <a:cubicBezTo>
                  <a:pt x="2049926" y="3911137"/>
                  <a:pt x="2062403" y="3903934"/>
                  <a:pt x="2059530" y="3927774"/>
                </a:cubicBezTo>
                <a:cubicBezTo>
                  <a:pt x="2056251" y="3926896"/>
                  <a:pt x="2056251" y="3926896"/>
                  <a:pt x="2056251" y="3926896"/>
                </a:cubicBezTo>
                <a:cubicBezTo>
                  <a:pt x="2053849" y="3922736"/>
                  <a:pt x="2052969" y="3926018"/>
                  <a:pt x="2055372" y="3930176"/>
                </a:cubicBezTo>
                <a:cubicBezTo>
                  <a:pt x="2054492" y="3933457"/>
                  <a:pt x="2056893" y="3937615"/>
                  <a:pt x="2060174" y="3938494"/>
                </a:cubicBezTo>
                <a:cubicBezTo>
                  <a:pt x="2062575" y="3942653"/>
                  <a:pt x="2062575" y="3942653"/>
                  <a:pt x="2062575" y="3942653"/>
                </a:cubicBezTo>
                <a:cubicBezTo>
                  <a:pt x="2064098" y="3950093"/>
                  <a:pt x="2067378" y="3950971"/>
                  <a:pt x="2071537" y="3948570"/>
                </a:cubicBezTo>
                <a:cubicBezTo>
                  <a:pt x="2069779" y="3955131"/>
                  <a:pt x="2075461" y="3960170"/>
                  <a:pt x="2077862" y="3964329"/>
                </a:cubicBezTo>
                <a:cubicBezTo>
                  <a:pt x="2076340" y="3956889"/>
                  <a:pt x="2074817" y="3949450"/>
                  <a:pt x="2073296" y="3942009"/>
                </a:cubicBezTo>
                <a:cubicBezTo>
                  <a:pt x="2070015" y="3941131"/>
                  <a:pt x="2066735" y="3940252"/>
                  <a:pt x="2066735" y="3940252"/>
                </a:cubicBezTo>
                <a:cubicBezTo>
                  <a:pt x="2066735" y="3940252"/>
                  <a:pt x="2067614" y="3936973"/>
                  <a:pt x="2064334" y="3936093"/>
                </a:cubicBezTo>
                <a:cubicBezTo>
                  <a:pt x="2064334" y="3936093"/>
                  <a:pt x="2065212" y="3932813"/>
                  <a:pt x="2065212" y="3932813"/>
                </a:cubicBezTo>
                <a:cubicBezTo>
                  <a:pt x="2066091" y="3929533"/>
                  <a:pt x="2062811" y="3928653"/>
                  <a:pt x="2059530" y="3927774"/>
                </a:cubicBezTo>
                <a:cubicBezTo>
                  <a:pt x="2070485" y="3913130"/>
                  <a:pt x="2072479" y="3892570"/>
                  <a:pt x="2055670" y="3863455"/>
                </a:cubicBezTo>
                <a:cubicBezTo>
                  <a:pt x="2056550" y="3860175"/>
                  <a:pt x="2054147" y="3856016"/>
                  <a:pt x="2057428" y="3856895"/>
                </a:cubicBezTo>
                <a:cubicBezTo>
                  <a:pt x="2056550" y="3860175"/>
                  <a:pt x="2059829" y="3861055"/>
                  <a:pt x="2060708" y="3857775"/>
                </a:cubicBezTo>
                <a:cubicBezTo>
                  <a:pt x="2060708" y="3857775"/>
                  <a:pt x="2060708" y="3857775"/>
                  <a:pt x="2058307" y="3853615"/>
                </a:cubicBezTo>
                <a:cubicBezTo>
                  <a:pt x="2058307" y="3853615"/>
                  <a:pt x="2059185" y="3850335"/>
                  <a:pt x="2059185" y="3850335"/>
                </a:cubicBezTo>
                <a:cubicBezTo>
                  <a:pt x="2066830" y="3861173"/>
                  <a:pt x="2072013" y="3871351"/>
                  <a:pt x="2075527" y="3882839"/>
                </a:cubicBezTo>
                <a:lnTo>
                  <a:pt x="2081274" y="3919538"/>
                </a:lnTo>
                <a:lnTo>
                  <a:pt x="2079447" y="3919048"/>
                </a:lnTo>
                <a:cubicBezTo>
                  <a:pt x="2078568" y="3922330"/>
                  <a:pt x="2078568" y="3922330"/>
                  <a:pt x="2081850" y="3923208"/>
                </a:cubicBezTo>
                <a:cubicBezTo>
                  <a:pt x="2080091" y="3929767"/>
                  <a:pt x="2083371" y="3930646"/>
                  <a:pt x="2084894" y="3938087"/>
                </a:cubicBezTo>
                <a:cubicBezTo>
                  <a:pt x="2084894" y="3938087"/>
                  <a:pt x="2081612" y="3937209"/>
                  <a:pt x="2082492" y="3933927"/>
                </a:cubicBezTo>
                <a:cubicBezTo>
                  <a:pt x="2082492" y="3933927"/>
                  <a:pt x="2081612" y="3937209"/>
                  <a:pt x="2081612" y="3937209"/>
                </a:cubicBezTo>
                <a:cubicBezTo>
                  <a:pt x="2081612" y="3937209"/>
                  <a:pt x="2084015" y="3941367"/>
                  <a:pt x="2084015" y="3941367"/>
                </a:cubicBezTo>
                <a:cubicBezTo>
                  <a:pt x="2088582" y="3963685"/>
                  <a:pt x="2084187" y="3980086"/>
                  <a:pt x="2096193" y="4000883"/>
                </a:cubicBezTo>
                <a:cubicBezTo>
                  <a:pt x="2091391" y="3992564"/>
                  <a:pt x="2092913" y="4000005"/>
                  <a:pt x="2091155" y="4006565"/>
                </a:cubicBezTo>
                <a:cubicBezTo>
                  <a:pt x="2083952" y="3994087"/>
                  <a:pt x="2086589" y="3984246"/>
                  <a:pt x="2079149" y="3985769"/>
                </a:cubicBezTo>
                <a:cubicBezTo>
                  <a:pt x="2090276" y="4009844"/>
                  <a:pt x="2096601" y="4025603"/>
                  <a:pt x="2105093" y="4059520"/>
                </a:cubicBezTo>
                <a:cubicBezTo>
                  <a:pt x="2101812" y="4058642"/>
                  <a:pt x="2104213" y="4062800"/>
                  <a:pt x="2103334" y="4066081"/>
                </a:cubicBezTo>
                <a:cubicBezTo>
                  <a:pt x="2105736" y="4070241"/>
                  <a:pt x="2108137" y="4074399"/>
                  <a:pt x="2109017" y="4071119"/>
                </a:cubicBezTo>
                <a:cubicBezTo>
                  <a:pt x="2110538" y="4078557"/>
                  <a:pt x="2116220" y="4083597"/>
                  <a:pt x="2124302" y="4092795"/>
                </a:cubicBezTo>
                <a:cubicBezTo>
                  <a:pt x="2120144" y="4095196"/>
                  <a:pt x="2115340" y="4086877"/>
                  <a:pt x="2116863" y="4094316"/>
                </a:cubicBezTo>
                <a:cubicBezTo>
                  <a:pt x="2120144" y="4095196"/>
                  <a:pt x="2121665" y="4102634"/>
                  <a:pt x="2124946" y="4103514"/>
                </a:cubicBezTo>
                <a:cubicBezTo>
                  <a:pt x="2124946" y="4103514"/>
                  <a:pt x="2124068" y="4106796"/>
                  <a:pt x="2127347" y="4107674"/>
                </a:cubicBezTo>
                <a:cubicBezTo>
                  <a:pt x="2126469" y="4110953"/>
                  <a:pt x="2126469" y="4110953"/>
                  <a:pt x="2126469" y="4110953"/>
                </a:cubicBezTo>
                <a:cubicBezTo>
                  <a:pt x="2129749" y="4111834"/>
                  <a:pt x="2129749" y="4111834"/>
                  <a:pt x="2129749" y="4111834"/>
                </a:cubicBezTo>
                <a:cubicBezTo>
                  <a:pt x="2127347" y="4107674"/>
                  <a:pt x="2127347" y="4107674"/>
                  <a:pt x="2127347" y="4107674"/>
                </a:cubicBezTo>
                <a:cubicBezTo>
                  <a:pt x="2128226" y="4104393"/>
                  <a:pt x="2128226" y="4104393"/>
                  <a:pt x="2128226" y="4104393"/>
                </a:cubicBezTo>
                <a:cubicBezTo>
                  <a:pt x="2134551" y="4120150"/>
                  <a:pt x="2134551" y="4120150"/>
                  <a:pt x="2134551" y="4120150"/>
                </a:cubicBezTo>
                <a:cubicBezTo>
                  <a:pt x="2132150" y="4115992"/>
                  <a:pt x="2128870" y="4115113"/>
                  <a:pt x="2131272" y="4119272"/>
                </a:cubicBezTo>
                <a:cubicBezTo>
                  <a:pt x="2149602" y="4155826"/>
                  <a:pt x="2179533" y="4188456"/>
                  <a:pt x="2205304" y="4223489"/>
                </a:cubicBezTo>
                <a:cubicBezTo>
                  <a:pt x="2235233" y="4256119"/>
                  <a:pt x="2261885" y="4287869"/>
                  <a:pt x="2288534" y="4319621"/>
                </a:cubicBezTo>
                <a:cubicBezTo>
                  <a:pt x="2286776" y="4326183"/>
                  <a:pt x="2283495" y="4325304"/>
                  <a:pt x="2276936" y="4323545"/>
                </a:cubicBezTo>
                <a:cubicBezTo>
                  <a:pt x="2302064" y="4347856"/>
                  <a:pt x="2318229" y="4366253"/>
                  <a:pt x="2338554" y="4382245"/>
                </a:cubicBezTo>
                <a:cubicBezTo>
                  <a:pt x="2358000" y="4401520"/>
                  <a:pt x="2378325" y="4417513"/>
                  <a:pt x="2402574" y="4445104"/>
                </a:cubicBezTo>
                <a:cubicBezTo>
                  <a:pt x="2400173" y="4440946"/>
                  <a:pt x="2400173" y="4440946"/>
                  <a:pt x="2399295" y="4444226"/>
                </a:cubicBezTo>
                <a:cubicBezTo>
                  <a:pt x="2399295" y="4444226"/>
                  <a:pt x="2398414" y="4447507"/>
                  <a:pt x="2400815" y="4451665"/>
                </a:cubicBezTo>
                <a:cubicBezTo>
                  <a:pt x="2399937" y="4454946"/>
                  <a:pt x="2399937" y="4454946"/>
                  <a:pt x="2399937" y="4454946"/>
                </a:cubicBezTo>
                <a:cubicBezTo>
                  <a:pt x="2405619" y="4459984"/>
                  <a:pt x="2410421" y="4468302"/>
                  <a:pt x="2414581" y="4465901"/>
                </a:cubicBezTo>
                <a:cubicBezTo>
                  <a:pt x="2413701" y="4469181"/>
                  <a:pt x="2416102" y="4473341"/>
                  <a:pt x="2419383" y="4474219"/>
                </a:cubicBezTo>
                <a:cubicBezTo>
                  <a:pt x="2421785" y="4478379"/>
                  <a:pt x="2422665" y="4475099"/>
                  <a:pt x="2422665" y="4475099"/>
                </a:cubicBezTo>
                <a:cubicBezTo>
                  <a:pt x="2423543" y="4471818"/>
                  <a:pt x="2423543" y="4471818"/>
                  <a:pt x="2423543" y="4471818"/>
                </a:cubicBezTo>
                <a:cubicBezTo>
                  <a:pt x="2436427" y="4489334"/>
                  <a:pt x="2446268" y="4491971"/>
                  <a:pt x="2459154" y="4509487"/>
                </a:cubicBezTo>
                <a:cubicBezTo>
                  <a:pt x="2461791" y="4499646"/>
                  <a:pt x="2465714" y="4511245"/>
                  <a:pt x="2468994" y="4512124"/>
                </a:cubicBezTo>
                <a:cubicBezTo>
                  <a:pt x="2460913" y="4502926"/>
                  <a:pt x="2467473" y="4504684"/>
                  <a:pt x="2462671" y="4496365"/>
                </a:cubicBezTo>
                <a:cubicBezTo>
                  <a:pt x="2456989" y="4491328"/>
                  <a:pt x="2464194" y="4503806"/>
                  <a:pt x="2455230" y="4497888"/>
                </a:cubicBezTo>
                <a:cubicBezTo>
                  <a:pt x="2451306" y="4486290"/>
                  <a:pt x="2442344" y="4480372"/>
                  <a:pt x="2440823" y="4472932"/>
                </a:cubicBezTo>
                <a:cubicBezTo>
                  <a:pt x="2443224" y="4477092"/>
                  <a:pt x="2445625" y="4481252"/>
                  <a:pt x="2448905" y="4482130"/>
                </a:cubicBezTo>
                <a:cubicBezTo>
                  <a:pt x="2436021" y="4464614"/>
                  <a:pt x="2420734" y="4442939"/>
                  <a:pt x="2402166" y="4420385"/>
                </a:cubicBezTo>
                <a:cubicBezTo>
                  <a:pt x="2383599" y="4397831"/>
                  <a:pt x="2365032" y="4375276"/>
                  <a:pt x="2348865" y="4356882"/>
                </a:cubicBezTo>
                <a:cubicBezTo>
                  <a:pt x="2352147" y="4357761"/>
                  <a:pt x="2353025" y="4354481"/>
                  <a:pt x="2350624" y="4350321"/>
                </a:cubicBezTo>
                <a:cubicBezTo>
                  <a:pt x="2335337" y="4328647"/>
                  <a:pt x="2322451" y="4311131"/>
                  <a:pt x="2311324" y="4287054"/>
                </a:cubicBezTo>
                <a:cubicBezTo>
                  <a:pt x="2303885" y="4288577"/>
                  <a:pt x="2301719" y="4270417"/>
                  <a:pt x="2296917" y="4262099"/>
                </a:cubicBezTo>
                <a:cubicBezTo>
                  <a:pt x="2294514" y="4257939"/>
                  <a:pt x="2290356" y="4260340"/>
                  <a:pt x="2288833" y="4252901"/>
                </a:cubicBezTo>
                <a:cubicBezTo>
                  <a:pt x="2285552" y="4252022"/>
                  <a:pt x="2284909" y="4241302"/>
                  <a:pt x="2280107" y="4232984"/>
                </a:cubicBezTo>
                <a:cubicBezTo>
                  <a:pt x="2272902" y="4220507"/>
                  <a:pt x="2262419" y="4207150"/>
                  <a:pt x="2255216" y="4194671"/>
                </a:cubicBezTo>
                <a:cubicBezTo>
                  <a:pt x="2245609" y="4178035"/>
                  <a:pt x="2242330" y="4177155"/>
                  <a:pt x="2233602" y="4157238"/>
                </a:cubicBezTo>
                <a:cubicBezTo>
                  <a:pt x="2208711" y="4118927"/>
                  <a:pt x="2191494" y="4065092"/>
                  <a:pt x="2178608" y="4047576"/>
                </a:cubicBezTo>
                <a:cubicBezTo>
                  <a:pt x="2181245" y="4037736"/>
                  <a:pt x="2167482" y="4023500"/>
                  <a:pt x="2162677" y="4015182"/>
                </a:cubicBezTo>
                <a:cubicBezTo>
                  <a:pt x="2168360" y="4020220"/>
                  <a:pt x="2165958" y="4016061"/>
                  <a:pt x="2166837" y="4012780"/>
                </a:cubicBezTo>
                <a:cubicBezTo>
                  <a:pt x="2150027" y="3983666"/>
                  <a:pt x="2146576" y="3944067"/>
                  <a:pt x="2126722" y="3900073"/>
                </a:cubicBezTo>
                <a:cubicBezTo>
                  <a:pt x="2117115" y="3883437"/>
                  <a:pt x="2121040" y="3895035"/>
                  <a:pt x="2116473" y="3872717"/>
                </a:cubicBezTo>
                <a:cubicBezTo>
                  <a:pt x="2113428" y="3857837"/>
                  <a:pt x="2106223" y="3845361"/>
                  <a:pt x="2103179" y="3830480"/>
                </a:cubicBezTo>
                <a:cubicBezTo>
                  <a:pt x="2089243" y="3777526"/>
                  <a:pt x="2078585" y="3725448"/>
                  <a:pt x="2069451" y="3680812"/>
                </a:cubicBezTo>
                <a:cubicBezTo>
                  <a:pt x="2064005" y="3661772"/>
                  <a:pt x="2064241" y="3647773"/>
                  <a:pt x="2057037" y="3635295"/>
                </a:cubicBezTo>
                <a:cubicBezTo>
                  <a:pt x="2057916" y="3632014"/>
                  <a:pt x="2057916" y="3632014"/>
                  <a:pt x="2058794" y="3628734"/>
                </a:cubicBezTo>
                <a:cubicBezTo>
                  <a:pt x="2059674" y="3625453"/>
                  <a:pt x="2062311" y="3615613"/>
                  <a:pt x="2056865" y="3596574"/>
                </a:cubicBezTo>
                <a:cubicBezTo>
                  <a:pt x="2055343" y="3589135"/>
                  <a:pt x="2051419" y="3577537"/>
                  <a:pt x="2049896" y="3570096"/>
                </a:cubicBezTo>
                <a:cubicBezTo>
                  <a:pt x="2047966" y="3537937"/>
                  <a:pt x="2047794" y="3499218"/>
                  <a:pt x="2040589" y="3486740"/>
                </a:cubicBezTo>
                <a:cubicBezTo>
                  <a:pt x="2048673" y="3495938"/>
                  <a:pt x="2039538" y="3451300"/>
                  <a:pt x="2035615" y="3439701"/>
                </a:cubicBezTo>
                <a:cubicBezTo>
                  <a:pt x="2042412" y="3427459"/>
                  <a:pt x="2032161" y="3400103"/>
                  <a:pt x="2035915" y="3372981"/>
                </a:cubicBezTo>
                <a:cubicBezTo>
                  <a:pt x="2036793" y="3369701"/>
                  <a:pt x="2029353" y="3371223"/>
                  <a:pt x="2031990" y="3361383"/>
                </a:cubicBezTo>
                <a:cubicBezTo>
                  <a:pt x="2037029" y="3355701"/>
                  <a:pt x="2036620" y="3330981"/>
                  <a:pt x="2032461" y="3333382"/>
                </a:cubicBezTo>
                <a:cubicBezTo>
                  <a:pt x="2041659" y="3325299"/>
                  <a:pt x="2033811" y="3302102"/>
                  <a:pt x="2038849" y="3296420"/>
                </a:cubicBezTo>
                <a:cubicBezTo>
                  <a:pt x="2032289" y="3294661"/>
                  <a:pt x="2029888" y="3290503"/>
                  <a:pt x="2027486" y="3286343"/>
                </a:cubicBezTo>
                <a:cubicBezTo>
                  <a:pt x="2025963" y="3278904"/>
                  <a:pt x="2026842" y="3275624"/>
                  <a:pt x="2025321" y="3268185"/>
                </a:cubicBezTo>
                <a:cubicBezTo>
                  <a:pt x="2024913" y="3243464"/>
                  <a:pt x="2029543" y="3213062"/>
                  <a:pt x="2033294" y="3185942"/>
                </a:cubicBezTo>
                <a:cubicBezTo>
                  <a:pt x="2035053" y="3179382"/>
                  <a:pt x="2040090" y="3173700"/>
                  <a:pt x="2040090" y="3173700"/>
                </a:cubicBezTo>
                <a:cubicBezTo>
                  <a:pt x="2037689" y="3169540"/>
                  <a:pt x="2038567" y="3166260"/>
                  <a:pt x="2036166" y="3162101"/>
                </a:cubicBezTo>
                <a:cubicBezTo>
                  <a:pt x="2037046" y="3158821"/>
                  <a:pt x="2037046" y="3158821"/>
                  <a:pt x="2037046" y="3158821"/>
                </a:cubicBezTo>
                <a:cubicBezTo>
                  <a:pt x="2049758" y="3137617"/>
                  <a:pt x="2048707" y="3102177"/>
                  <a:pt x="2049179" y="3074176"/>
                </a:cubicBezTo>
                <a:cubicBezTo>
                  <a:pt x="2052459" y="3075055"/>
                  <a:pt x="2052459" y="3075055"/>
                  <a:pt x="2052459" y="3075055"/>
                </a:cubicBezTo>
                <a:cubicBezTo>
                  <a:pt x="2058377" y="3066094"/>
                  <a:pt x="2046134" y="3059297"/>
                  <a:pt x="2056854" y="3058653"/>
                </a:cubicBezTo>
                <a:cubicBezTo>
                  <a:pt x="2061248" y="3042252"/>
                  <a:pt x="2052052" y="3050336"/>
                  <a:pt x="2055566" y="3037215"/>
                </a:cubicBezTo>
                <a:cubicBezTo>
                  <a:pt x="2058847" y="3038094"/>
                  <a:pt x="2060604" y="3031533"/>
                  <a:pt x="2064764" y="3029132"/>
                </a:cubicBezTo>
                <a:cubicBezTo>
                  <a:pt x="2061720" y="3014253"/>
                  <a:pt x="2065236" y="3001131"/>
                  <a:pt x="2072911" y="2985608"/>
                </a:cubicBezTo>
                <a:cubicBezTo>
                  <a:pt x="2064827" y="2976412"/>
                  <a:pt x="2076661" y="2958488"/>
                  <a:pt x="2075140" y="2951048"/>
                </a:cubicBezTo>
                <a:cubicBezTo>
                  <a:pt x="2078420" y="2951927"/>
                  <a:pt x="2079298" y="2948647"/>
                  <a:pt x="2079298" y="2948647"/>
                </a:cubicBezTo>
                <a:cubicBezTo>
                  <a:pt x="2078011" y="2927207"/>
                  <a:pt x="2085687" y="2911684"/>
                  <a:pt x="2090081" y="2895283"/>
                </a:cubicBezTo>
                <a:lnTo>
                  <a:pt x="2091816" y="2888809"/>
                </a:lnTo>
                <a:lnTo>
                  <a:pt x="2099621" y="2853246"/>
                </a:lnTo>
                <a:lnTo>
                  <a:pt x="2099985" y="2845200"/>
                </a:lnTo>
                <a:lnTo>
                  <a:pt x="2100816" y="2847794"/>
                </a:lnTo>
                <a:lnTo>
                  <a:pt x="2110855" y="2802050"/>
                </a:lnTo>
                <a:cubicBezTo>
                  <a:pt x="2139494" y="2686470"/>
                  <a:pt x="2177524" y="2572693"/>
                  <a:pt x="2224554" y="2460779"/>
                </a:cubicBezTo>
                <a:cubicBezTo>
                  <a:pt x="2261933" y="2371289"/>
                  <a:pt x="2306319" y="2285989"/>
                  <a:pt x="2358682" y="2205979"/>
                </a:cubicBezTo>
                <a:close/>
                <a:moveTo>
                  <a:pt x="6077176" y="2118185"/>
                </a:moveTo>
                <a:cubicBezTo>
                  <a:pt x="6090509" y="2134875"/>
                  <a:pt x="6099173" y="2152560"/>
                  <a:pt x="6112507" y="2169248"/>
                </a:cubicBezTo>
                <a:cubicBezTo>
                  <a:pt x="6107837" y="2170245"/>
                  <a:pt x="6107837" y="2170245"/>
                  <a:pt x="6107837" y="2170245"/>
                </a:cubicBezTo>
                <a:cubicBezTo>
                  <a:pt x="6106839" y="2165575"/>
                  <a:pt x="6100172" y="2157231"/>
                  <a:pt x="6099173" y="2152560"/>
                </a:cubicBezTo>
                <a:cubicBezTo>
                  <a:pt x="6093505" y="2148886"/>
                  <a:pt x="6086839" y="2140543"/>
                  <a:pt x="6085839" y="2135872"/>
                </a:cubicBezTo>
                <a:cubicBezTo>
                  <a:pt x="6085839" y="2135872"/>
                  <a:pt x="6080171" y="2132198"/>
                  <a:pt x="6080171" y="2132198"/>
                </a:cubicBezTo>
                <a:cubicBezTo>
                  <a:pt x="6074503" y="2128525"/>
                  <a:pt x="6074503" y="2128525"/>
                  <a:pt x="6073503" y="2123854"/>
                </a:cubicBezTo>
                <a:cubicBezTo>
                  <a:pt x="6072505" y="2119184"/>
                  <a:pt x="6072505" y="2119184"/>
                  <a:pt x="6077176" y="2118185"/>
                </a:cubicBezTo>
                <a:close/>
                <a:moveTo>
                  <a:pt x="2109589" y="1937684"/>
                </a:moveTo>
                <a:lnTo>
                  <a:pt x="2088831" y="1976351"/>
                </a:lnTo>
                <a:cubicBezTo>
                  <a:pt x="2085892" y="1983950"/>
                  <a:pt x="2083769" y="1991818"/>
                  <a:pt x="2082998" y="2000064"/>
                </a:cubicBezTo>
                <a:lnTo>
                  <a:pt x="2083339" y="2004008"/>
                </a:lnTo>
                <a:lnTo>
                  <a:pt x="2078984" y="2013244"/>
                </a:lnTo>
                <a:cubicBezTo>
                  <a:pt x="2076353" y="2018080"/>
                  <a:pt x="2071513" y="2023999"/>
                  <a:pt x="2058996" y="2033998"/>
                </a:cubicBezTo>
                <a:cubicBezTo>
                  <a:pt x="2069337" y="2036673"/>
                  <a:pt x="2023944" y="2075676"/>
                  <a:pt x="2025940" y="2085019"/>
                </a:cubicBezTo>
                <a:cubicBezTo>
                  <a:pt x="2045302" y="2061345"/>
                  <a:pt x="2027935" y="2094361"/>
                  <a:pt x="2020588" y="2105699"/>
                </a:cubicBezTo>
                <a:cubicBezTo>
                  <a:pt x="2015917" y="2106696"/>
                  <a:pt x="2014918" y="2102026"/>
                  <a:pt x="2019591" y="2101027"/>
                </a:cubicBezTo>
                <a:cubicBezTo>
                  <a:pt x="2018592" y="2096357"/>
                  <a:pt x="2018592" y="2096357"/>
                  <a:pt x="2018592" y="2096357"/>
                </a:cubicBezTo>
                <a:cubicBezTo>
                  <a:pt x="2017595" y="2091686"/>
                  <a:pt x="2018592" y="2096357"/>
                  <a:pt x="2013921" y="2097355"/>
                </a:cubicBezTo>
                <a:cubicBezTo>
                  <a:pt x="2010248" y="2103023"/>
                  <a:pt x="2010248" y="2103023"/>
                  <a:pt x="2010248" y="2103023"/>
                </a:cubicBezTo>
                <a:cubicBezTo>
                  <a:pt x="2007573" y="2113364"/>
                  <a:pt x="2013243" y="2117038"/>
                  <a:pt x="2013243" y="2117038"/>
                </a:cubicBezTo>
                <a:cubicBezTo>
                  <a:pt x="2014240" y="2121707"/>
                  <a:pt x="2010567" y="2127376"/>
                  <a:pt x="2006894" y="2133046"/>
                </a:cubicBezTo>
                <a:cubicBezTo>
                  <a:pt x="2002223" y="2134043"/>
                  <a:pt x="2002223" y="2134043"/>
                  <a:pt x="1997551" y="2135041"/>
                </a:cubicBezTo>
                <a:cubicBezTo>
                  <a:pt x="1997551" y="2135041"/>
                  <a:pt x="1996554" y="2130371"/>
                  <a:pt x="1996554" y="2130371"/>
                </a:cubicBezTo>
                <a:cubicBezTo>
                  <a:pt x="1996554" y="2130371"/>
                  <a:pt x="1996554" y="2130371"/>
                  <a:pt x="1991884" y="2131368"/>
                </a:cubicBezTo>
                <a:cubicBezTo>
                  <a:pt x="1991884" y="2131368"/>
                  <a:pt x="1992881" y="2136040"/>
                  <a:pt x="1992881" y="2136040"/>
                </a:cubicBezTo>
                <a:cubicBezTo>
                  <a:pt x="1992881" y="2136040"/>
                  <a:pt x="1993879" y="2140711"/>
                  <a:pt x="1993879" y="2140711"/>
                </a:cubicBezTo>
                <a:cubicBezTo>
                  <a:pt x="1994876" y="2145381"/>
                  <a:pt x="1990205" y="2146379"/>
                  <a:pt x="1991204" y="2151051"/>
                </a:cubicBezTo>
                <a:cubicBezTo>
                  <a:pt x="1986534" y="2152048"/>
                  <a:pt x="1987531" y="2156719"/>
                  <a:pt x="1987531" y="2156719"/>
                </a:cubicBezTo>
                <a:cubicBezTo>
                  <a:pt x="1982860" y="2157718"/>
                  <a:pt x="1982860" y="2157718"/>
                  <a:pt x="1982860" y="2157718"/>
                </a:cubicBezTo>
                <a:cubicBezTo>
                  <a:pt x="1979187" y="2163386"/>
                  <a:pt x="1979187" y="2163386"/>
                  <a:pt x="1979187" y="2163386"/>
                </a:cubicBezTo>
                <a:cubicBezTo>
                  <a:pt x="1983857" y="2162388"/>
                  <a:pt x="1983857" y="2162388"/>
                  <a:pt x="1983857" y="2162388"/>
                </a:cubicBezTo>
                <a:cubicBezTo>
                  <a:pt x="1979187" y="2163386"/>
                  <a:pt x="1980184" y="2168057"/>
                  <a:pt x="1980184" y="2168057"/>
                </a:cubicBezTo>
                <a:cubicBezTo>
                  <a:pt x="1965493" y="2190733"/>
                  <a:pt x="1950798" y="2213409"/>
                  <a:pt x="1939781" y="2230416"/>
                </a:cubicBezTo>
                <a:cubicBezTo>
                  <a:pt x="1935109" y="2231414"/>
                  <a:pt x="1935109" y="2231414"/>
                  <a:pt x="1935109" y="2231414"/>
                </a:cubicBezTo>
                <a:cubicBezTo>
                  <a:pt x="1936107" y="2236085"/>
                  <a:pt x="1936107" y="2236085"/>
                  <a:pt x="1936107" y="2236085"/>
                </a:cubicBezTo>
                <a:cubicBezTo>
                  <a:pt x="1932434" y="2241754"/>
                  <a:pt x="1932434" y="2241754"/>
                  <a:pt x="1932434" y="2241754"/>
                </a:cubicBezTo>
                <a:cubicBezTo>
                  <a:pt x="1933433" y="2246425"/>
                  <a:pt x="1933433" y="2246425"/>
                  <a:pt x="1933433" y="2246425"/>
                </a:cubicBezTo>
                <a:cubicBezTo>
                  <a:pt x="1932434" y="2241754"/>
                  <a:pt x="1932434" y="2241754"/>
                  <a:pt x="1926765" y="2238080"/>
                </a:cubicBezTo>
                <a:cubicBezTo>
                  <a:pt x="1923091" y="2243750"/>
                  <a:pt x="1919419" y="2249418"/>
                  <a:pt x="1912072" y="2260756"/>
                </a:cubicBezTo>
                <a:cubicBezTo>
                  <a:pt x="1912072" y="2260756"/>
                  <a:pt x="1912072" y="2260756"/>
                  <a:pt x="1907402" y="2261755"/>
                </a:cubicBezTo>
                <a:lnTo>
                  <a:pt x="1905146" y="2259025"/>
                </a:lnTo>
                <a:lnTo>
                  <a:pt x="1906944" y="2256251"/>
                </a:lnTo>
                <a:lnTo>
                  <a:pt x="1908825" y="2254124"/>
                </a:lnTo>
                <a:cubicBezTo>
                  <a:pt x="1912413" y="2250916"/>
                  <a:pt x="1916585" y="2247581"/>
                  <a:pt x="1913750" y="2245744"/>
                </a:cubicBezTo>
                <a:lnTo>
                  <a:pt x="1906944" y="2256251"/>
                </a:lnTo>
                <a:lnTo>
                  <a:pt x="1904828" y="2258642"/>
                </a:lnTo>
                <a:lnTo>
                  <a:pt x="1905146" y="2259025"/>
                </a:lnTo>
                <a:lnTo>
                  <a:pt x="1888038" y="2285428"/>
                </a:lnTo>
                <a:cubicBezTo>
                  <a:pt x="1880691" y="2296766"/>
                  <a:pt x="1877020" y="2302434"/>
                  <a:pt x="1869672" y="2313773"/>
                </a:cubicBezTo>
                <a:cubicBezTo>
                  <a:pt x="1865998" y="2319442"/>
                  <a:pt x="1858653" y="2330779"/>
                  <a:pt x="1855978" y="2341119"/>
                </a:cubicBezTo>
                <a:cubicBezTo>
                  <a:pt x="1844959" y="2358126"/>
                  <a:pt x="1836615" y="2364794"/>
                  <a:pt x="1822921" y="2392140"/>
                </a:cubicBezTo>
                <a:cubicBezTo>
                  <a:pt x="1819248" y="2397810"/>
                  <a:pt x="1815574" y="2403479"/>
                  <a:pt x="1816572" y="2408148"/>
                </a:cubicBezTo>
                <a:cubicBezTo>
                  <a:pt x="1811902" y="2409147"/>
                  <a:pt x="1812900" y="2413817"/>
                  <a:pt x="1808228" y="2414816"/>
                </a:cubicBezTo>
                <a:cubicBezTo>
                  <a:pt x="1808228" y="2414816"/>
                  <a:pt x="1804555" y="2420484"/>
                  <a:pt x="1804555" y="2420484"/>
                </a:cubicBezTo>
                <a:cubicBezTo>
                  <a:pt x="1800883" y="2426153"/>
                  <a:pt x="1797209" y="2431823"/>
                  <a:pt x="1794533" y="2442162"/>
                </a:cubicBezTo>
                <a:cubicBezTo>
                  <a:pt x="1793536" y="2437492"/>
                  <a:pt x="1782517" y="2454499"/>
                  <a:pt x="1788184" y="2458170"/>
                </a:cubicBezTo>
                <a:cubicBezTo>
                  <a:pt x="1784512" y="2463840"/>
                  <a:pt x="1780839" y="2469509"/>
                  <a:pt x="1777165" y="2475180"/>
                </a:cubicBezTo>
                <a:cubicBezTo>
                  <a:pt x="1744108" y="2526200"/>
                  <a:pt x="1709374" y="2592231"/>
                  <a:pt x="1685658" y="2641254"/>
                </a:cubicBezTo>
                <a:lnTo>
                  <a:pt x="1682599" y="2641908"/>
                </a:lnTo>
                <a:lnTo>
                  <a:pt x="1683636" y="2638298"/>
                </a:lnTo>
                <a:lnTo>
                  <a:pt x="1750713" y="2461519"/>
                </a:lnTo>
                <a:lnTo>
                  <a:pt x="1758144" y="2444367"/>
                </a:lnTo>
                <a:cubicBezTo>
                  <a:pt x="1760152" y="2441266"/>
                  <a:pt x="1761507" y="2441892"/>
                  <a:pt x="1761837" y="2449148"/>
                </a:cubicBezTo>
                <a:lnTo>
                  <a:pt x="1764852" y="2429816"/>
                </a:lnTo>
                <a:lnTo>
                  <a:pt x="1770123" y="2418679"/>
                </a:lnTo>
                <a:lnTo>
                  <a:pt x="1773535" y="2412460"/>
                </a:lnTo>
                <a:cubicBezTo>
                  <a:pt x="1773535" y="2412460"/>
                  <a:pt x="1774532" y="2417130"/>
                  <a:pt x="1778206" y="2411463"/>
                </a:cubicBezTo>
                <a:cubicBezTo>
                  <a:pt x="1780042" y="2408627"/>
                  <a:pt x="1779543" y="2406292"/>
                  <a:pt x="1779045" y="2403956"/>
                </a:cubicBezTo>
                <a:lnTo>
                  <a:pt x="1779650" y="2398547"/>
                </a:lnTo>
                <a:lnTo>
                  <a:pt x="1780549" y="2396643"/>
                </a:lnTo>
                <a:lnTo>
                  <a:pt x="1783219" y="2397418"/>
                </a:lnTo>
                <a:cubicBezTo>
                  <a:pt x="1790665" y="2392621"/>
                  <a:pt x="1806752" y="2373615"/>
                  <a:pt x="1798250" y="2368106"/>
                </a:cubicBezTo>
                <a:cubicBezTo>
                  <a:pt x="1807590" y="2366111"/>
                  <a:pt x="1819289" y="2329421"/>
                  <a:pt x="1818610" y="2349103"/>
                </a:cubicBezTo>
                <a:cubicBezTo>
                  <a:pt x="1842326" y="2300078"/>
                  <a:pt x="1864365" y="2266065"/>
                  <a:pt x="1881733" y="2233049"/>
                </a:cubicBezTo>
                <a:cubicBezTo>
                  <a:pt x="1885404" y="2227381"/>
                  <a:pt x="1892752" y="2216042"/>
                  <a:pt x="1896425" y="2210374"/>
                </a:cubicBezTo>
                <a:cubicBezTo>
                  <a:pt x="1925809" y="2165022"/>
                  <a:pt x="1956191" y="2124341"/>
                  <a:pt x="1991246" y="2082662"/>
                </a:cubicBezTo>
                <a:cubicBezTo>
                  <a:pt x="1999590" y="2075996"/>
                  <a:pt x="2015280" y="2057991"/>
                  <a:pt x="2014282" y="2053319"/>
                </a:cubicBezTo>
                <a:cubicBezTo>
                  <a:pt x="2014282" y="2053319"/>
                  <a:pt x="2014282" y="2053319"/>
                  <a:pt x="2013284" y="2048648"/>
                </a:cubicBezTo>
                <a:cubicBezTo>
                  <a:pt x="2013284" y="2048648"/>
                  <a:pt x="2018954" y="2052322"/>
                  <a:pt x="2018954" y="2052322"/>
                </a:cubicBezTo>
                <a:cubicBezTo>
                  <a:pt x="2022626" y="2046653"/>
                  <a:pt x="2027297" y="2045655"/>
                  <a:pt x="2026300" y="2040983"/>
                </a:cubicBezTo>
                <a:cubicBezTo>
                  <a:pt x="2030971" y="2039986"/>
                  <a:pt x="2029972" y="2035316"/>
                  <a:pt x="2029972" y="2035316"/>
                </a:cubicBezTo>
                <a:cubicBezTo>
                  <a:pt x="2029972" y="2035316"/>
                  <a:pt x="2029972" y="2035316"/>
                  <a:pt x="2025302" y="2036313"/>
                </a:cubicBezTo>
                <a:cubicBezTo>
                  <a:pt x="2039994" y="2013637"/>
                  <a:pt x="2060356" y="1994635"/>
                  <a:pt x="2079719" y="1970960"/>
                </a:cubicBezTo>
                <a:cubicBezTo>
                  <a:pt x="2090569" y="1958874"/>
                  <a:pt x="2098705" y="1949809"/>
                  <a:pt x="2104808" y="1943012"/>
                </a:cubicBezTo>
                <a:close/>
                <a:moveTo>
                  <a:pt x="5856125" y="1563605"/>
                </a:moveTo>
                <a:lnTo>
                  <a:pt x="5862009" y="1568282"/>
                </a:lnTo>
                <a:cubicBezTo>
                  <a:pt x="5862009" y="1568282"/>
                  <a:pt x="5856339" y="1564609"/>
                  <a:pt x="5856339" y="1564609"/>
                </a:cubicBezTo>
                <a:close/>
                <a:moveTo>
                  <a:pt x="5246583" y="1522365"/>
                </a:moveTo>
                <a:cubicBezTo>
                  <a:pt x="5241635" y="1531357"/>
                  <a:pt x="5271801" y="1546788"/>
                  <a:pt x="5292976" y="1557270"/>
                </a:cubicBezTo>
                <a:cubicBezTo>
                  <a:pt x="5314415" y="1584300"/>
                  <a:pt x="5350379" y="1604094"/>
                  <a:pt x="5381981" y="1629688"/>
                </a:cubicBezTo>
                <a:cubicBezTo>
                  <a:pt x="5378789" y="1629103"/>
                  <a:pt x="5378789" y="1629103"/>
                  <a:pt x="5378789" y="1629103"/>
                </a:cubicBezTo>
                <a:cubicBezTo>
                  <a:pt x="5376183" y="1625324"/>
                  <a:pt x="5372989" y="1624740"/>
                  <a:pt x="5369212" y="1627347"/>
                </a:cubicBezTo>
                <a:cubicBezTo>
                  <a:pt x="5369212" y="1627347"/>
                  <a:pt x="5371821" y="1631126"/>
                  <a:pt x="5375011" y="1631710"/>
                </a:cubicBezTo>
                <a:cubicBezTo>
                  <a:pt x="5342238" y="1612502"/>
                  <a:pt x="5297869" y="1584567"/>
                  <a:pt x="5272066" y="1563336"/>
                </a:cubicBezTo>
                <a:cubicBezTo>
                  <a:pt x="5247699" y="1552269"/>
                  <a:pt x="5223918" y="1538010"/>
                  <a:pt x="5204180" y="1537692"/>
                </a:cubicBezTo>
                <a:cubicBezTo>
                  <a:pt x="5281323" y="1584834"/>
                  <a:pt x="5337291" y="1621495"/>
                  <a:pt x="5381927" y="1665979"/>
                </a:cubicBezTo>
                <a:cubicBezTo>
                  <a:pt x="5400495" y="1672683"/>
                  <a:pt x="5429489" y="1694498"/>
                  <a:pt x="5437310" y="1705833"/>
                </a:cubicBezTo>
                <a:cubicBezTo>
                  <a:pt x="5424542" y="1703492"/>
                  <a:pt x="5435554" y="1715410"/>
                  <a:pt x="5428584" y="1717433"/>
                </a:cubicBezTo>
                <a:cubicBezTo>
                  <a:pt x="5436990" y="1725574"/>
                  <a:pt x="5440768" y="1722967"/>
                  <a:pt x="5445982" y="1730522"/>
                </a:cubicBezTo>
                <a:cubicBezTo>
                  <a:pt x="5461357" y="1736643"/>
                  <a:pt x="5436139" y="1712218"/>
                  <a:pt x="5454121" y="1722114"/>
                </a:cubicBezTo>
                <a:cubicBezTo>
                  <a:pt x="5488331" y="1751486"/>
                  <a:pt x="5507164" y="1774739"/>
                  <a:pt x="5545149" y="1801503"/>
                </a:cubicBezTo>
                <a:cubicBezTo>
                  <a:pt x="5552385" y="1816031"/>
                  <a:pt x="5569197" y="1832312"/>
                  <a:pt x="5589201" y="1849179"/>
                </a:cubicBezTo>
                <a:cubicBezTo>
                  <a:pt x="5606011" y="1865462"/>
                  <a:pt x="5625430" y="1885523"/>
                  <a:pt x="5635857" y="1900633"/>
                </a:cubicBezTo>
                <a:cubicBezTo>
                  <a:pt x="5624845" y="1888715"/>
                  <a:pt x="5621067" y="1891322"/>
                  <a:pt x="5617876" y="1890738"/>
                </a:cubicBezTo>
                <a:cubicBezTo>
                  <a:pt x="5620483" y="1894516"/>
                  <a:pt x="5617289" y="1893930"/>
                  <a:pt x="5616705" y="1897123"/>
                </a:cubicBezTo>
                <a:cubicBezTo>
                  <a:pt x="5633515" y="1913406"/>
                  <a:pt x="5635539" y="1920376"/>
                  <a:pt x="5652350" y="1936657"/>
                </a:cubicBezTo>
                <a:cubicBezTo>
                  <a:pt x="5655543" y="1937242"/>
                  <a:pt x="5655543" y="1937242"/>
                  <a:pt x="5661340" y="1941605"/>
                </a:cubicBezTo>
                <a:cubicBezTo>
                  <a:pt x="5665703" y="1935806"/>
                  <a:pt x="5657883" y="1924472"/>
                  <a:pt x="5666874" y="1929420"/>
                </a:cubicBezTo>
                <a:cubicBezTo>
                  <a:pt x="5683101" y="1948895"/>
                  <a:pt x="5693528" y="1964007"/>
                  <a:pt x="5707147" y="1979705"/>
                </a:cubicBezTo>
                <a:cubicBezTo>
                  <a:pt x="5720766" y="1995402"/>
                  <a:pt x="5734387" y="2011099"/>
                  <a:pt x="5756412" y="2034937"/>
                </a:cubicBezTo>
                <a:cubicBezTo>
                  <a:pt x="5756996" y="2031744"/>
                  <a:pt x="5760189" y="2032328"/>
                  <a:pt x="5762795" y="2036107"/>
                </a:cubicBezTo>
                <a:cubicBezTo>
                  <a:pt x="5779021" y="2055583"/>
                  <a:pt x="5776415" y="2051804"/>
                  <a:pt x="5789449" y="2070695"/>
                </a:cubicBezTo>
                <a:cubicBezTo>
                  <a:pt x="5794662" y="2078250"/>
                  <a:pt x="5803069" y="2086391"/>
                  <a:pt x="5808283" y="2093948"/>
                </a:cubicBezTo>
                <a:cubicBezTo>
                  <a:pt x="5835202" y="2145084"/>
                  <a:pt x="5875208" y="2178819"/>
                  <a:pt x="5910535" y="2238094"/>
                </a:cubicBezTo>
                <a:cubicBezTo>
                  <a:pt x="5913727" y="2238679"/>
                  <a:pt x="5918355" y="2249428"/>
                  <a:pt x="5924153" y="2253791"/>
                </a:cubicBezTo>
                <a:cubicBezTo>
                  <a:pt x="5923568" y="2256984"/>
                  <a:pt x="5934580" y="2268904"/>
                  <a:pt x="5927611" y="2270927"/>
                </a:cubicBezTo>
                <a:cubicBezTo>
                  <a:pt x="5921812" y="2266563"/>
                  <a:pt x="5908779" y="2247673"/>
                  <a:pt x="5904415" y="2253473"/>
                </a:cubicBezTo>
                <a:cubicBezTo>
                  <a:pt x="5911651" y="2268000"/>
                  <a:pt x="5920056" y="2276142"/>
                  <a:pt x="5924685" y="2286890"/>
                </a:cubicBezTo>
                <a:cubicBezTo>
                  <a:pt x="5932506" y="2298224"/>
                  <a:pt x="5940911" y="2306364"/>
                  <a:pt x="5949317" y="2314506"/>
                </a:cubicBezTo>
                <a:cubicBezTo>
                  <a:pt x="5957723" y="2322647"/>
                  <a:pt x="5945274" y="2300565"/>
                  <a:pt x="5949051" y="2297957"/>
                </a:cubicBezTo>
                <a:cubicBezTo>
                  <a:pt x="5949051" y="2297957"/>
                  <a:pt x="5954265" y="2305513"/>
                  <a:pt x="5958042" y="2302905"/>
                </a:cubicBezTo>
                <a:cubicBezTo>
                  <a:pt x="5961819" y="2300299"/>
                  <a:pt x="5952562" y="2278799"/>
                  <a:pt x="5967621" y="2304661"/>
                </a:cubicBezTo>
                <a:cubicBezTo>
                  <a:pt x="5965012" y="2300883"/>
                  <a:pt x="5965012" y="2300883"/>
                  <a:pt x="5965012" y="2300883"/>
                </a:cubicBezTo>
                <a:cubicBezTo>
                  <a:pt x="5965012" y="2300883"/>
                  <a:pt x="5964427" y="2304075"/>
                  <a:pt x="5964427" y="2304075"/>
                </a:cubicBezTo>
                <a:cubicBezTo>
                  <a:pt x="5963841" y="2307269"/>
                  <a:pt x="5963841" y="2307269"/>
                  <a:pt x="5963841" y="2307269"/>
                </a:cubicBezTo>
                <a:cubicBezTo>
                  <a:pt x="5966448" y="2311046"/>
                  <a:pt x="5966448" y="2311046"/>
                  <a:pt x="5969641" y="2311632"/>
                </a:cubicBezTo>
                <a:cubicBezTo>
                  <a:pt x="5963256" y="2310461"/>
                  <a:pt x="5978311" y="2336321"/>
                  <a:pt x="5982091" y="2333714"/>
                </a:cubicBezTo>
                <a:cubicBezTo>
                  <a:pt x="5981505" y="2336907"/>
                  <a:pt x="5984696" y="2337493"/>
                  <a:pt x="5987303" y="2341270"/>
                </a:cubicBezTo>
                <a:cubicBezTo>
                  <a:pt x="5987303" y="2341270"/>
                  <a:pt x="5987889" y="2338077"/>
                  <a:pt x="5985281" y="2334300"/>
                </a:cubicBezTo>
                <a:cubicBezTo>
                  <a:pt x="5985281" y="2334300"/>
                  <a:pt x="5985281" y="2334300"/>
                  <a:pt x="5985867" y="2331106"/>
                </a:cubicBezTo>
                <a:cubicBezTo>
                  <a:pt x="5995708" y="2349412"/>
                  <a:pt x="6030769" y="2392138"/>
                  <a:pt x="6031034" y="2408688"/>
                </a:cubicBezTo>
                <a:cubicBezTo>
                  <a:pt x="6019435" y="2399961"/>
                  <a:pt x="6008423" y="2388044"/>
                  <a:pt x="6004061" y="2393843"/>
                </a:cubicBezTo>
                <a:cubicBezTo>
                  <a:pt x="6006082" y="2400813"/>
                  <a:pt x="6013901" y="2412148"/>
                  <a:pt x="6004326" y="2410392"/>
                </a:cubicBezTo>
                <a:cubicBezTo>
                  <a:pt x="6011561" y="2424918"/>
                  <a:pt x="6018797" y="2439444"/>
                  <a:pt x="6026031" y="2453972"/>
                </a:cubicBezTo>
                <a:cubicBezTo>
                  <a:pt x="6029224" y="2454556"/>
                  <a:pt x="6024595" y="2443807"/>
                  <a:pt x="6029808" y="2451365"/>
                </a:cubicBezTo>
                <a:cubicBezTo>
                  <a:pt x="6033851" y="2465306"/>
                  <a:pt x="6041673" y="2476639"/>
                  <a:pt x="6047737" y="2497552"/>
                </a:cubicBezTo>
                <a:cubicBezTo>
                  <a:pt x="6064547" y="2513833"/>
                  <a:pt x="6070613" y="2534746"/>
                  <a:pt x="6086519" y="2573962"/>
                </a:cubicBezTo>
                <a:cubicBezTo>
                  <a:pt x="6080135" y="2572791"/>
                  <a:pt x="6082156" y="2579763"/>
                  <a:pt x="6082156" y="2579763"/>
                </a:cubicBezTo>
                <a:cubicBezTo>
                  <a:pt x="6092849" y="2611422"/>
                  <a:pt x="6106149" y="2646862"/>
                  <a:pt x="6113651" y="2677937"/>
                </a:cubicBezTo>
                <a:cubicBezTo>
                  <a:pt x="6123757" y="2712792"/>
                  <a:pt x="6134449" y="2744452"/>
                  <a:pt x="6143121" y="2769142"/>
                </a:cubicBezTo>
                <a:cubicBezTo>
                  <a:pt x="6139079" y="2755200"/>
                  <a:pt x="6146899" y="2766533"/>
                  <a:pt x="6149507" y="2770313"/>
                </a:cubicBezTo>
                <a:cubicBezTo>
                  <a:pt x="6150943" y="2780476"/>
                  <a:pt x="6157591" y="2798196"/>
                  <a:pt x="6151794" y="2793831"/>
                </a:cubicBezTo>
                <a:cubicBezTo>
                  <a:pt x="6160465" y="2818522"/>
                  <a:pt x="6165093" y="2829271"/>
                  <a:pt x="6172593" y="2860346"/>
                </a:cubicBezTo>
                <a:cubicBezTo>
                  <a:pt x="6170839" y="2869925"/>
                  <a:pt x="6169667" y="2876311"/>
                  <a:pt x="6171103" y="2886473"/>
                </a:cubicBezTo>
                <a:cubicBezTo>
                  <a:pt x="6176317" y="2894030"/>
                  <a:pt x="6179775" y="2911164"/>
                  <a:pt x="6180041" y="2927712"/>
                </a:cubicBezTo>
                <a:cubicBezTo>
                  <a:pt x="6183497" y="2944847"/>
                  <a:pt x="6187542" y="2958788"/>
                  <a:pt x="6193340" y="2963151"/>
                </a:cubicBezTo>
                <a:cubicBezTo>
                  <a:pt x="6195681" y="2950380"/>
                  <a:pt x="6193978" y="2923668"/>
                  <a:pt x="6188501" y="2899562"/>
                </a:cubicBezTo>
                <a:cubicBezTo>
                  <a:pt x="6183021" y="2875459"/>
                  <a:pt x="6174935" y="2847575"/>
                  <a:pt x="6168869" y="2826663"/>
                </a:cubicBezTo>
                <a:cubicBezTo>
                  <a:pt x="6166264" y="2822885"/>
                  <a:pt x="6164827" y="2812722"/>
                  <a:pt x="6165413" y="2809528"/>
                </a:cubicBezTo>
                <a:cubicBezTo>
                  <a:pt x="6147485" y="2763343"/>
                  <a:pt x="6152753" y="2734608"/>
                  <a:pt x="6141209" y="2689590"/>
                </a:cubicBezTo>
                <a:cubicBezTo>
                  <a:pt x="6109927" y="2644255"/>
                  <a:pt x="6103331" y="2590245"/>
                  <a:pt x="6069763" y="2521391"/>
                </a:cubicBezTo>
                <a:cubicBezTo>
                  <a:pt x="6076146" y="2522559"/>
                  <a:pt x="6072103" y="2508619"/>
                  <a:pt x="6075882" y="2506011"/>
                </a:cubicBezTo>
                <a:cubicBezTo>
                  <a:pt x="6071253" y="2495261"/>
                  <a:pt x="6064017" y="2480736"/>
                  <a:pt x="6059974" y="2466794"/>
                </a:cubicBezTo>
                <a:cubicBezTo>
                  <a:pt x="6062581" y="2470572"/>
                  <a:pt x="6062581" y="2470572"/>
                  <a:pt x="6062581" y="2470572"/>
                </a:cubicBezTo>
                <a:cubicBezTo>
                  <a:pt x="6065188" y="2474350"/>
                  <a:pt x="6065188" y="2474350"/>
                  <a:pt x="6065188" y="2474350"/>
                </a:cubicBezTo>
                <a:cubicBezTo>
                  <a:pt x="6065773" y="2471157"/>
                  <a:pt x="6066357" y="2467964"/>
                  <a:pt x="6063167" y="2467380"/>
                </a:cubicBezTo>
                <a:cubicBezTo>
                  <a:pt x="6060559" y="2463602"/>
                  <a:pt x="6060559" y="2463602"/>
                  <a:pt x="6060559" y="2463602"/>
                </a:cubicBezTo>
                <a:cubicBezTo>
                  <a:pt x="6061145" y="2460410"/>
                  <a:pt x="6061145" y="2460410"/>
                  <a:pt x="6061145" y="2460410"/>
                </a:cubicBezTo>
                <a:cubicBezTo>
                  <a:pt x="6062901" y="2450831"/>
                  <a:pt x="6047845" y="2424970"/>
                  <a:pt x="6030769" y="2392138"/>
                </a:cubicBezTo>
                <a:cubicBezTo>
                  <a:pt x="6010499" y="2358723"/>
                  <a:pt x="5988208" y="2318335"/>
                  <a:pt x="5967939" y="2284919"/>
                </a:cubicBezTo>
                <a:cubicBezTo>
                  <a:pt x="5960703" y="2270393"/>
                  <a:pt x="5958681" y="2263421"/>
                  <a:pt x="5950861" y="2252088"/>
                </a:cubicBezTo>
                <a:cubicBezTo>
                  <a:pt x="5927985" y="2214894"/>
                  <a:pt x="5898140" y="2179721"/>
                  <a:pt x="5874678" y="2145720"/>
                </a:cubicBezTo>
                <a:cubicBezTo>
                  <a:pt x="5869464" y="2138164"/>
                  <a:pt x="5868028" y="2128001"/>
                  <a:pt x="5862229" y="2123637"/>
                </a:cubicBezTo>
                <a:cubicBezTo>
                  <a:pt x="5862229" y="2123637"/>
                  <a:pt x="5865421" y="2124222"/>
                  <a:pt x="5864835" y="2127414"/>
                </a:cubicBezTo>
                <a:cubicBezTo>
                  <a:pt x="5864835" y="2127414"/>
                  <a:pt x="5868028" y="2128001"/>
                  <a:pt x="5868028" y="2128001"/>
                </a:cubicBezTo>
                <a:cubicBezTo>
                  <a:pt x="5865421" y="2124222"/>
                  <a:pt x="5865421" y="2124222"/>
                  <a:pt x="5862814" y="2120444"/>
                </a:cubicBezTo>
                <a:cubicBezTo>
                  <a:pt x="5860207" y="2116666"/>
                  <a:pt x="5860207" y="2116666"/>
                  <a:pt x="5860207" y="2116666"/>
                </a:cubicBezTo>
                <a:cubicBezTo>
                  <a:pt x="5866006" y="2121031"/>
                  <a:pt x="5879041" y="2139920"/>
                  <a:pt x="5888031" y="2144868"/>
                </a:cubicBezTo>
                <a:cubicBezTo>
                  <a:pt x="5891809" y="2142261"/>
                  <a:pt x="5883989" y="2130928"/>
                  <a:pt x="5876167" y="2119593"/>
                </a:cubicBezTo>
                <a:cubicBezTo>
                  <a:pt x="5879361" y="2120179"/>
                  <a:pt x="5879361" y="2120179"/>
                  <a:pt x="5879361" y="2120179"/>
                </a:cubicBezTo>
                <a:cubicBezTo>
                  <a:pt x="5881968" y="2123955"/>
                  <a:pt x="5881968" y="2123955"/>
                  <a:pt x="5881968" y="2123955"/>
                </a:cubicBezTo>
                <a:cubicBezTo>
                  <a:pt x="5885745" y="2121349"/>
                  <a:pt x="5882553" y="2120764"/>
                  <a:pt x="5879947" y="2116985"/>
                </a:cubicBezTo>
                <a:cubicBezTo>
                  <a:pt x="5879947" y="2116985"/>
                  <a:pt x="5877339" y="2113207"/>
                  <a:pt x="5877339" y="2113207"/>
                </a:cubicBezTo>
                <a:cubicBezTo>
                  <a:pt x="5877925" y="2110013"/>
                  <a:pt x="5890373" y="2132097"/>
                  <a:pt x="5888937" y="2121935"/>
                </a:cubicBezTo>
                <a:cubicBezTo>
                  <a:pt x="5875903" y="2103043"/>
                  <a:pt x="5860262" y="2080376"/>
                  <a:pt x="5847227" y="2061487"/>
                </a:cubicBezTo>
                <a:cubicBezTo>
                  <a:pt x="5834193" y="2042597"/>
                  <a:pt x="5823181" y="2030677"/>
                  <a:pt x="5815626" y="2035893"/>
                </a:cubicBezTo>
                <a:cubicBezTo>
                  <a:pt x="5816211" y="2032701"/>
                  <a:pt x="5813019" y="2032114"/>
                  <a:pt x="5813019" y="2032114"/>
                </a:cubicBezTo>
                <a:cubicBezTo>
                  <a:pt x="5813605" y="2028921"/>
                  <a:pt x="5810999" y="2025142"/>
                  <a:pt x="5807807" y="2024558"/>
                </a:cubicBezTo>
                <a:cubicBezTo>
                  <a:pt x="5807807" y="2024558"/>
                  <a:pt x="5807807" y="2024558"/>
                  <a:pt x="5807219" y="2027751"/>
                </a:cubicBezTo>
                <a:cubicBezTo>
                  <a:pt x="5807219" y="2027751"/>
                  <a:pt x="5809827" y="2031530"/>
                  <a:pt x="5809827" y="2031530"/>
                </a:cubicBezTo>
                <a:cubicBezTo>
                  <a:pt x="5806635" y="2030945"/>
                  <a:pt x="5800837" y="2026580"/>
                  <a:pt x="5792431" y="2018439"/>
                </a:cubicBezTo>
                <a:cubicBezTo>
                  <a:pt x="5788653" y="2021048"/>
                  <a:pt x="5781683" y="2023069"/>
                  <a:pt x="5778490" y="2022486"/>
                </a:cubicBezTo>
                <a:cubicBezTo>
                  <a:pt x="5757637" y="1992261"/>
                  <a:pt x="5740824" y="1975978"/>
                  <a:pt x="5713585" y="1944585"/>
                </a:cubicBezTo>
                <a:cubicBezTo>
                  <a:pt x="5708371" y="1937028"/>
                  <a:pt x="5702573" y="1932665"/>
                  <a:pt x="5693582" y="1927717"/>
                </a:cubicBezTo>
                <a:cubicBezTo>
                  <a:pt x="5663735" y="1892545"/>
                  <a:pt x="5633305" y="1860565"/>
                  <a:pt x="5602288" y="1831780"/>
                </a:cubicBezTo>
                <a:cubicBezTo>
                  <a:pt x="5568665" y="1799214"/>
                  <a:pt x="5537649" y="1770429"/>
                  <a:pt x="5510410" y="1739034"/>
                </a:cubicBezTo>
                <a:cubicBezTo>
                  <a:pt x="5513601" y="1739619"/>
                  <a:pt x="5513601" y="1739619"/>
                  <a:pt x="5513601" y="1739619"/>
                </a:cubicBezTo>
                <a:cubicBezTo>
                  <a:pt x="5516208" y="1743398"/>
                  <a:pt x="5519401" y="1743982"/>
                  <a:pt x="5519401" y="1743982"/>
                </a:cubicBezTo>
                <a:cubicBezTo>
                  <a:pt x="5519987" y="1740790"/>
                  <a:pt x="5517379" y="1737011"/>
                  <a:pt x="5514187" y="1736427"/>
                </a:cubicBezTo>
                <a:cubicBezTo>
                  <a:pt x="5511581" y="1732649"/>
                  <a:pt x="5511581" y="1732649"/>
                  <a:pt x="5508389" y="1732064"/>
                </a:cubicBezTo>
                <a:cubicBezTo>
                  <a:pt x="5508974" y="1728870"/>
                  <a:pt x="5512165" y="1729457"/>
                  <a:pt x="5514771" y="1733234"/>
                </a:cubicBezTo>
                <a:cubicBezTo>
                  <a:pt x="5537383" y="1753879"/>
                  <a:pt x="5570421" y="1789637"/>
                  <a:pt x="5602607" y="1812037"/>
                </a:cubicBezTo>
                <a:cubicBezTo>
                  <a:pt x="5605801" y="1812623"/>
                  <a:pt x="5612185" y="1813793"/>
                  <a:pt x="5604365" y="1802460"/>
                </a:cubicBezTo>
                <a:cubicBezTo>
                  <a:pt x="5597979" y="1801288"/>
                  <a:pt x="5589574" y="1793147"/>
                  <a:pt x="5577975" y="1784421"/>
                </a:cubicBezTo>
                <a:cubicBezTo>
                  <a:pt x="5585531" y="1779206"/>
                  <a:pt x="5555951" y="1760583"/>
                  <a:pt x="5541747" y="1748079"/>
                </a:cubicBezTo>
                <a:cubicBezTo>
                  <a:pt x="5502323" y="1711151"/>
                  <a:pt x="5460879" y="1667253"/>
                  <a:pt x="5413903" y="1635540"/>
                </a:cubicBezTo>
                <a:cubicBezTo>
                  <a:pt x="5408104" y="1631177"/>
                  <a:pt x="5404912" y="1630592"/>
                  <a:pt x="5399113" y="1626229"/>
                </a:cubicBezTo>
                <a:cubicBezTo>
                  <a:pt x="5381129" y="1616332"/>
                  <a:pt x="5353305" y="1588131"/>
                  <a:pt x="5340536" y="1585789"/>
                </a:cubicBezTo>
                <a:cubicBezTo>
                  <a:pt x="5344315" y="1583182"/>
                  <a:pt x="5341708" y="1579403"/>
                  <a:pt x="5336494" y="1571849"/>
                </a:cubicBezTo>
                <a:cubicBezTo>
                  <a:pt x="5329525" y="1573869"/>
                  <a:pt x="5305744" y="1559611"/>
                  <a:pt x="5305744" y="1559611"/>
                </a:cubicBezTo>
                <a:cubicBezTo>
                  <a:pt x="5312129" y="1560780"/>
                  <a:pt x="5312713" y="1557588"/>
                  <a:pt x="5312713" y="1557588"/>
                </a:cubicBezTo>
                <a:cubicBezTo>
                  <a:pt x="5286325" y="1539550"/>
                  <a:pt x="5270951" y="1533431"/>
                  <a:pt x="5246583" y="1522365"/>
                </a:cubicBezTo>
                <a:close/>
                <a:moveTo>
                  <a:pt x="4878235" y="1485529"/>
                </a:moveTo>
                <a:cubicBezTo>
                  <a:pt x="4875296" y="1484924"/>
                  <a:pt x="4872549" y="1485647"/>
                  <a:pt x="4870589" y="1490232"/>
                </a:cubicBezTo>
                <a:cubicBezTo>
                  <a:pt x="4867403" y="1496677"/>
                  <a:pt x="4871754" y="1502223"/>
                  <a:pt x="4876107" y="1507769"/>
                </a:cubicBezTo>
                <a:cubicBezTo>
                  <a:pt x="4881823" y="1513679"/>
                  <a:pt x="4888535" y="1521317"/>
                  <a:pt x="4892523" y="1528225"/>
                </a:cubicBezTo>
                <a:lnTo>
                  <a:pt x="4854485" y="1513109"/>
                </a:lnTo>
                <a:lnTo>
                  <a:pt x="4906663" y="1538241"/>
                </a:lnTo>
                <a:cubicBezTo>
                  <a:pt x="5019982" y="1601281"/>
                  <a:pt x="5124259" y="1674344"/>
                  <a:pt x="5219949" y="1757355"/>
                </a:cubicBezTo>
                <a:lnTo>
                  <a:pt x="5244849" y="1781311"/>
                </a:lnTo>
                <a:lnTo>
                  <a:pt x="5285425" y="1812833"/>
                </a:lnTo>
                <a:cubicBezTo>
                  <a:pt x="5332806" y="1853402"/>
                  <a:pt x="5378491" y="1896391"/>
                  <a:pt x="5422531" y="1941767"/>
                </a:cubicBezTo>
                <a:cubicBezTo>
                  <a:pt x="5425887" y="1945586"/>
                  <a:pt x="5426518" y="1948676"/>
                  <a:pt x="5427783" y="1954854"/>
                </a:cubicBezTo>
                <a:lnTo>
                  <a:pt x="5370401" y="1904986"/>
                </a:lnTo>
                <a:lnTo>
                  <a:pt x="5481735" y="2036160"/>
                </a:lnTo>
                <a:cubicBezTo>
                  <a:pt x="5536779" y="2108939"/>
                  <a:pt x="5599796" y="2176603"/>
                  <a:pt x="5639099" y="2260841"/>
                </a:cubicBezTo>
                <a:cubicBezTo>
                  <a:pt x="5738177" y="2476347"/>
                  <a:pt x="5832554" y="2693902"/>
                  <a:pt x="5880519" y="2928041"/>
                </a:cubicBezTo>
                <a:lnTo>
                  <a:pt x="5891569" y="2991409"/>
                </a:lnTo>
                <a:lnTo>
                  <a:pt x="5898861" y="3009164"/>
                </a:lnTo>
                <a:cubicBezTo>
                  <a:pt x="5901033" y="3017408"/>
                  <a:pt x="5902088" y="3025721"/>
                  <a:pt x="5902123" y="3033759"/>
                </a:cubicBezTo>
                <a:cubicBezTo>
                  <a:pt x="5907077" y="3105159"/>
                  <a:pt x="5918367" y="3177434"/>
                  <a:pt x="5917520" y="3250562"/>
                </a:cubicBezTo>
                <a:lnTo>
                  <a:pt x="5916015" y="3270366"/>
                </a:lnTo>
                <a:lnTo>
                  <a:pt x="5917712" y="3301456"/>
                </a:lnTo>
                <a:lnTo>
                  <a:pt x="5917722" y="3321050"/>
                </a:lnTo>
                <a:lnTo>
                  <a:pt x="5920837" y="3319470"/>
                </a:lnTo>
                <a:cubicBezTo>
                  <a:pt x="5927516" y="3313185"/>
                  <a:pt x="5928977" y="3302629"/>
                  <a:pt x="5938043" y="3297393"/>
                </a:cubicBezTo>
                <a:cubicBezTo>
                  <a:pt x="5944995" y="3331373"/>
                  <a:pt x="5943411" y="3364524"/>
                  <a:pt x="5940465" y="3397310"/>
                </a:cubicBezTo>
                <a:cubicBezTo>
                  <a:pt x="5923295" y="3624822"/>
                  <a:pt x="5885697" y="3846860"/>
                  <a:pt x="5799700" y="4058849"/>
                </a:cubicBezTo>
                <a:cubicBezTo>
                  <a:pt x="5738031" y="4207285"/>
                  <a:pt x="5662474" y="4347622"/>
                  <a:pt x="5565591" y="4474942"/>
                </a:cubicBezTo>
                <a:cubicBezTo>
                  <a:pt x="5536207" y="4513783"/>
                  <a:pt x="5497753" y="4542895"/>
                  <a:pt x="5478169" y="4588742"/>
                </a:cubicBezTo>
                <a:cubicBezTo>
                  <a:pt x="5473523" y="4600636"/>
                  <a:pt x="5462699" y="4613792"/>
                  <a:pt x="5480671" y="4622988"/>
                </a:cubicBezTo>
                <a:cubicBezTo>
                  <a:pt x="5498279" y="4633544"/>
                  <a:pt x="5500299" y="4615109"/>
                  <a:pt x="5508667" y="4605673"/>
                </a:cubicBezTo>
                <a:cubicBezTo>
                  <a:pt x="5516403" y="4593146"/>
                  <a:pt x="5523870" y="4576170"/>
                  <a:pt x="5545127" y="4573107"/>
                </a:cubicBezTo>
                <a:cubicBezTo>
                  <a:pt x="5512601" y="4656361"/>
                  <a:pt x="5452401" y="4717601"/>
                  <a:pt x="5400007" y="4782392"/>
                </a:cubicBezTo>
                <a:cubicBezTo>
                  <a:pt x="5365175" y="4819774"/>
                  <a:pt x="5322635" y="4847790"/>
                  <a:pt x="5292521" y="4889355"/>
                </a:cubicBezTo>
                <a:cubicBezTo>
                  <a:pt x="5336058" y="4863066"/>
                  <a:pt x="5367799" y="4826316"/>
                  <a:pt x="5403631" y="4790663"/>
                </a:cubicBezTo>
                <a:cubicBezTo>
                  <a:pt x="5456727" y="4745037"/>
                  <a:pt x="5498395" y="4687590"/>
                  <a:pt x="5540062" y="4630142"/>
                </a:cubicBezTo>
                <a:cubicBezTo>
                  <a:pt x="5653512" y="4473684"/>
                  <a:pt x="5755798" y="4309855"/>
                  <a:pt x="5835395" y="4132646"/>
                </a:cubicBezTo>
                <a:cubicBezTo>
                  <a:pt x="5844323" y="4110221"/>
                  <a:pt x="5857703" y="4087529"/>
                  <a:pt x="5860185" y="4061918"/>
                </a:cubicBezTo>
                <a:cubicBezTo>
                  <a:pt x="5845204" y="4057905"/>
                  <a:pt x="5844643" y="4070893"/>
                  <a:pt x="5841093" y="4078700"/>
                </a:cubicBezTo>
                <a:cubicBezTo>
                  <a:pt x="5777332" y="4229495"/>
                  <a:pt x="5699319" y="4373550"/>
                  <a:pt x="5603333" y="4508413"/>
                </a:cubicBezTo>
                <a:cubicBezTo>
                  <a:pt x="5598421" y="4515855"/>
                  <a:pt x="5595403" y="4532565"/>
                  <a:pt x="5582878" y="4524830"/>
                </a:cubicBezTo>
                <a:cubicBezTo>
                  <a:pt x="5570353" y="4517094"/>
                  <a:pt x="5578454" y="4503206"/>
                  <a:pt x="5585095" y="4494767"/>
                </a:cubicBezTo>
                <a:cubicBezTo>
                  <a:pt x="5614211" y="4451475"/>
                  <a:pt x="5648410" y="4411004"/>
                  <a:pt x="5674172" y="4363893"/>
                </a:cubicBezTo>
                <a:cubicBezTo>
                  <a:pt x="5784317" y="4159835"/>
                  <a:pt x="5881211" y="3950765"/>
                  <a:pt x="5923723" y="3721285"/>
                </a:cubicBezTo>
                <a:cubicBezTo>
                  <a:pt x="5956819" y="3543296"/>
                  <a:pt x="5962942" y="3362458"/>
                  <a:pt x="5954351" y="3182057"/>
                </a:cubicBezTo>
                <a:cubicBezTo>
                  <a:pt x="5952579" y="3145087"/>
                  <a:pt x="5951173" y="3106754"/>
                  <a:pt x="5955213" y="3069882"/>
                </a:cubicBezTo>
                <a:cubicBezTo>
                  <a:pt x="5997649" y="3352780"/>
                  <a:pt x="5981957" y="3634701"/>
                  <a:pt x="5905413" y="3914916"/>
                </a:cubicBezTo>
                <a:cubicBezTo>
                  <a:pt x="5924311" y="3909760"/>
                  <a:pt x="5921881" y="3891591"/>
                  <a:pt x="5937521" y="3876803"/>
                </a:cubicBezTo>
                <a:cubicBezTo>
                  <a:pt x="5924383" y="3925837"/>
                  <a:pt x="5913071" y="3968061"/>
                  <a:pt x="5898035" y="4007827"/>
                </a:cubicBezTo>
                <a:cubicBezTo>
                  <a:pt x="5874802" y="4067294"/>
                  <a:pt x="5850207" y="4126396"/>
                  <a:pt x="5827971" y="4187589"/>
                </a:cubicBezTo>
                <a:cubicBezTo>
                  <a:pt x="5825515" y="4191311"/>
                  <a:pt x="5817511" y="4199385"/>
                  <a:pt x="5826681" y="4203302"/>
                </a:cubicBezTo>
                <a:cubicBezTo>
                  <a:pt x="5834123" y="4208217"/>
                  <a:pt x="5836677" y="4198681"/>
                  <a:pt x="5839500" y="4193599"/>
                </a:cubicBezTo>
                <a:cubicBezTo>
                  <a:pt x="5874919" y="4121338"/>
                  <a:pt x="5915055" y="4053263"/>
                  <a:pt x="5929413" y="3972440"/>
                </a:cubicBezTo>
                <a:cubicBezTo>
                  <a:pt x="5931433" y="3954003"/>
                  <a:pt x="5946077" y="3937490"/>
                  <a:pt x="5953909" y="3919150"/>
                </a:cubicBezTo>
                <a:cubicBezTo>
                  <a:pt x="5988697" y="3843802"/>
                  <a:pt x="5993155" y="3761787"/>
                  <a:pt x="6006151" y="3680598"/>
                </a:cubicBezTo>
                <a:cubicBezTo>
                  <a:pt x="6032801" y="3499423"/>
                  <a:pt x="6043375" y="3318318"/>
                  <a:pt x="6033787" y="3136190"/>
                </a:cubicBezTo>
                <a:lnTo>
                  <a:pt x="6028315" y="3093047"/>
                </a:lnTo>
                <a:lnTo>
                  <a:pt x="6025816" y="3080224"/>
                </a:lnTo>
                <a:cubicBezTo>
                  <a:pt x="5935491" y="2657444"/>
                  <a:pt x="5757041" y="2277825"/>
                  <a:pt x="5462620" y="1953402"/>
                </a:cubicBezTo>
                <a:cubicBezTo>
                  <a:pt x="5354097" y="1834635"/>
                  <a:pt x="5233654" y="1726527"/>
                  <a:pt x="5104061" y="1632541"/>
                </a:cubicBezTo>
                <a:cubicBezTo>
                  <a:pt x="5070486" y="1608282"/>
                  <a:pt x="5036425" y="1584127"/>
                  <a:pt x="5003371" y="1558743"/>
                </a:cubicBezTo>
                <a:lnTo>
                  <a:pt x="4962275" y="1523505"/>
                </a:lnTo>
                <a:lnTo>
                  <a:pt x="4951211" y="1516212"/>
                </a:lnTo>
                <a:cubicBezTo>
                  <a:pt x="4931244" y="1503565"/>
                  <a:pt x="4908091" y="1497361"/>
                  <a:pt x="4887030" y="1488798"/>
                </a:cubicBezTo>
                <a:cubicBezTo>
                  <a:pt x="4884306" y="1488068"/>
                  <a:pt x="4881175" y="1486134"/>
                  <a:pt x="4878235" y="1485529"/>
                </a:cubicBezTo>
                <a:close/>
                <a:moveTo>
                  <a:pt x="2488089" y="1468873"/>
                </a:moveTo>
                <a:lnTo>
                  <a:pt x="2483339" y="1472039"/>
                </a:lnTo>
                <a:lnTo>
                  <a:pt x="2486645" y="1469475"/>
                </a:lnTo>
                <a:close/>
                <a:moveTo>
                  <a:pt x="2428360" y="1430993"/>
                </a:moveTo>
                <a:lnTo>
                  <a:pt x="2428663" y="1432410"/>
                </a:lnTo>
                <a:cubicBezTo>
                  <a:pt x="2428663" y="1432410"/>
                  <a:pt x="2428663" y="1432410"/>
                  <a:pt x="2423991" y="1433409"/>
                </a:cubicBezTo>
                <a:close/>
                <a:moveTo>
                  <a:pt x="3312724" y="1415766"/>
                </a:moveTo>
                <a:cubicBezTo>
                  <a:pt x="3298724" y="1415532"/>
                  <a:pt x="3275527" y="1423378"/>
                  <a:pt x="3256489" y="1428825"/>
                </a:cubicBezTo>
                <a:cubicBezTo>
                  <a:pt x="3236572" y="1437551"/>
                  <a:pt x="3220815" y="1443875"/>
                  <a:pt x="3219056" y="1450437"/>
                </a:cubicBezTo>
                <a:cubicBezTo>
                  <a:pt x="3233935" y="1447393"/>
                  <a:pt x="3249693" y="1441068"/>
                  <a:pt x="3264571" y="1438022"/>
                </a:cubicBezTo>
                <a:cubicBezTo>
                  <a:pt x="3226495" y="1448914"/>
                  <a:pt x="3187540" y="1463087"/>
                  <a:pt x="3145305" y="1476381"/>
                </a:cubicBezTo>
                <a:cubicBezTo>
                  <a:pt x="3132183" y="1472865"/>
                  <a:pt x="3100669" y="1485515"/>
                  <a:pt x="3078993" y="1500802"/>
                </a:cubicBezTo>
                <a:cubicBezTo>
                  <a:pt x="3063234" y="1507127"/>
                  <a:pt x="3043317" y="1515853"/>
                  <a:pt x="3032598" y="1516496"/>
                </a:cubicBezTo>
                <a:cubicBezTo>
                  <a:pt x="3030840" y="1523057"/>
                  <a:pt x="3019241" y="1526981"/>
                  <a:pt x="3010922" y="1531783"/>
                </a:cubicBezTo>
                <a:cubicBezTo>
                  <a:pt x="2397416" y="1813901"/>
                  <a:pt x="1938644" y="2397651"/>
                  <a:pt x="1851594" y="3116159"/>
                </a:cubicBezTo>
                <a:cubicBezTo>
                  <a:pt x="1816245" y="3405532"/>
                  <a:pt x="1842815" y="3686884"/>
                  <a:pt x="1924097" y="3947739"/>
                </a:cubicBezTo>
                <a:cubicBezTo>
                  <a:pt x="2106925" y="4538160"/>
                  <a:pt x="2556758" y="5024337"/>
                  <a:pt x="3149544" y="5239426"/>
                </a:cubicBezTo>
                <a:cubicBezTo>
                  <a:pt x="3191309" y="5254132"/>
                  <a:pt x="3229793" y="5267959"/>
                  <a:pt x="3272436" y="5279386"/>
                </a:cubicBezTo>
                <a:cubicBezTo>
                  <a:pt x="3272436" y="5279386"/>
                  <a:pt x="3271557" y="5282667"/>
                  <a:pt x="3274837" y="5283546"/>
                </a:cubicBezTo>
                <a:cubicBezTo>
                  <a:pt x="3284679" y="5286183"/>
                  <a:pt x="3284679" y="5286183"/>
                  <a:pt x="3284679" y="5286183"/>
                </a:cubicBezTo>
                <a:cubicBezTo>
                  <a:pt x="3284679" y="5286183"/>
                  <a:pt x="3287958" y="5287061"/>
                  <a:pt x="3288837" y="5283781"/>
                </a:cubicBezTo>
                <a:lnTo>
                  <a:pt x="3380685" y="5308392"/>
                </a:lnTo>
                <a:cubicBezTo>
                  <a:pt x="3453730" y="5324447"/>
                  <a:pt x="3524373" y="5336344"/>
                  <a:pt x="3599176" y="5345842"/>
                </a:cubicBezTo>
                <a:cubicBezTo>
                  <a:pt x="3840865" y="5375442"/>
                  <a:pt x="4079979" y="5362166"/>
                  <a:pt x="4305801" y="5306654"/>
                </a:cubicBezTo>
                <a:cubicBezTo>
                  <a:pt x="4432271" y="5280773"/>
                  <a:pt x="4559857" y="5237611"/>
                  <a:pt x="4682641" y="5186132"/>
                </a:cubicBezTo>
                <a:cubicBezTo>
                  <a:pt x="4678481" y="5188533"/>
                  <a:pt x="4678481" y="5188533"/>
                  <a:pt x="4677601" y="5191813"/>
                </a:cubicBezTo>
                <a:cubicBezTo>
                  <a:pt x="4689201" y="5187890"/>
                  <a:pt x="4713277" y="5176762"/>
                  <a:pt x="4733195" y="5168036"/>
                </a:cubicBezTo>
                <a:cubicBezTo>
                  <a:pt x="4745671" y="5160831"/>
                  <a:pt x="4757271" y="5156907"/>
                  <a:pt x="4762309" y="5151226"/>
                </a:cubicBezTo>
                <a:cubicBezTo>
                  <a:pt x="4791423" y="5134417"/>
                  <a:pt x="4823817" y="5118487"/>
                  <a:pt x="4852933" y="5101678"/>
                </a:cubicBezTo>
                <a:cubicBezTo>
                  <a:pt x="4864531" y="5097753"/>
                  <a:pt x="4877009" y="5090549"/>
                  <a:pt x="4886205" y="5082466"/>
                </a:cubicBezTo>
                <a:cubicBezTo>
                  <a:pt x="4985149" y="5028114"/>
                  <a:pt x="5076887" y="4961284"/>
                  <a:pt x="5167103" y="4887015"/>
                </a:cubicBezTo>
                <a:cubicBezTo>
                  <a:pt x="5142791" y="4912143"/>
                  <a:pt x="5118479" y="4937271"/>
                  <a:pt x="5099205" y="4956718"/>
                </a:cubicBezTo>
                <a:cubicBezTo>
                  <a:pt x="5092645" y="4954959"/>
                  <a:pt x="5082569" y="4966322"/>
                  <a:pt x="5079289" y="4965443"/>
                </a:cubicBezTo>
                <a:cubicBezTo>
                  <a:pt x="5055855" y="4987291"/>
                  <a:pt x="5021703" y="5009782"/>
                  <a:pt x="5004830" y="5033389"/>
                </a:cubicBezTo>
                <a:cubicBezTo>
                  <a:pt x="5017309" y="5026183"/>
                  <a:pt x="5033945" y="5016579"/>
                  <a:pt x="5039627" y="5021617"/>
                </a:cubicBezTo>
                <a:cubicBezTo>
                  <a:pt x="5057143" y="5008731"/>
                  <a:pt x="5097211" y="4977279"/>
                  <a:pt x="5104007" y="4965035"/>
                </a:cubicBezTo>
                <a:cubicBezTo>
                  <a:pt x="5112326" y="4960233"/>
                  <a:pt x="5119767" y="4958711"/>
                  <a:pt x="5123925" y="4956309"/>
                </a:cubicBezTo>
                <a:cubicBezTo>
                  <a:pt x="5142320" y="4940144"/>
                  <a:pt x="5153275" y="4925499"/>
                  <a:pt x="5168389" y="4908456"/>
                </a:cubicBezTo>
                <a:cubicBezTo>
                  <a:pt x="5181747" y="4897970"/>
                  <a:pt x="5207581" y="4880282"/>
                  <a:pt x="5221817" y="4866518"/>
                </a:cubicBezTo>
                <a:cubicBezTo>
                  <a:pt x="5226855" y="4860837"/>
                  <a:pt x="5224452" y="4856678"/>
                  <a:pt x="5229491" y="4850995"/>
                </a:cubicBezTo>
                <a:cubicBezTo>
                  <a:pt x="5234529" y="4845314"/>
                  <a:pt x="5250287" y="4838989"/>
                  <a:pt x="5255325" y="4833307"/>
                </a:cubicBezTo>
                <a:cubicBezTo>
                  <a:pt x="5273721" y="4817141"/>
                  <a:pt x="5276357" y="4807300"/>
                  <a:pt x="5282919" y="4809059"/>
                </a:cubicBezTo>
                <a:cubicBezTo>
                  <a:pt x="5289714" y="4796816"/>
                  <a:pt x="5304828" y="4779770"/>
                  <a:pt x="5300025" y="4771452"/>
                </a:cubicBezTo>
                <a:cubicBezTo>
                  <a:pt x="5293229" y="4783696"/>
                  <a:pt x="5290828" y="4779536"/>
                  <a:pt x="5287549" y="4778657"/>
                </a:cubicBezTo>
                <a:cubicBezTo>
                  <a:pt x="5535469" y="4535697"/>
                  <a:pt x="5723529" y="4227476"/>
                  <a:pt x="5820215" y="3866642"/>
                </a:cubicBezTo>
                <a:lnTo>
                  <a:pt x="5820377" y="3865901"/>
                </a:lnTo>
                <a:lnTo>
                  <a:pt x="5786815" y="3962149"/>
                </a:lnTo>
                <a:cubicBezTo>
                  <a:pt x="5759509" y="4027726"/>
                  <a:pt x="5725426" y="4090021"/>
                  <a:pt x="5689529" y="4151358"/>
                </a:cubicBezTo>
                <a:lnTo>
                  <a:pt x="5652275" y="4213857"/>
                </a:lnTo>
                <a:lnTo>
                  <a:pt x="5648119" y="4223529"/>
                </a:lnTo>
                <a:cubicBezTo>
                  <a:pt x="5556231" y="4415569"/>
                  <a:pt x="5434887" y="4589609"/>
                  <a:pt x="5290656" y="4740814"/>
                </a:cubicBezTo>
                <a:cubicBezTo>
                  <a:pt x="5292413" y="4734255"/>
                  <a:pt x="5296573" y="4731854"/>
                  <a:pt x="5293293" y="4730974"/>
                </a:cubicBezTo>
                <a:cubicBezTo>
                  <a:pt x="5267459" y="4748662"/>
                  <a:pt x="5268980" y="4756103"/>
                  <a:pt x="5252987" y="4776428"/>
                </a:cubicBezTo>
                <a:cubicBezTo>
                  <a:pt x="5237872" y="4793472"/>
                  <a:pt x="5218599" y="4812919"/>
                  <a:pt x="5200205" y="4829085"/>
                </a:cubicBezTo>
                <a:cubicBezTo>
                  <a:pt x="5192765" y="4830607"/>
                  <a:pt x="5169333" y="4852454"/>
                  <a:pt x="5167573" y="4859015"/>
                </a:cubicBezTo>
                <a:cubicBezTo>
                  <a:pt x="5164293" y="4858136"/>
                  <a:pt x="5164293" y="4858136"/>
                  <a:pt x="5164293" y="4858136"/>
                </a:cubicBezTo>
                <a:cubicBezTo>
                  <a:pt x="5163415" y="4861416"/>
                  <a:pt x="5163415" y="4861416"/>
                  <a:pt x="5163415" y="4861416"/>
                </a:cubicBezTo>
                <a:cubicBezTo>
                  <a:pt x="5160135" y="4860538"/>
                  <a:pt x="5160135" y="4860538"/>
                  <a:pt x="5159255" y="4863817"/>
                </a:cubicBezTo>
                <a:cubicBezTo>
                  <a:pt x="5158377" y="4867098"/>
                  <a:pt x="5158377" y="4867098"/>
                  <a:pt x="5154217" y="4869499"/>
                </a:cubicBezTo>
                <a:cubicBezTo>
                  <a:pt x="5150057" y="4871900"/>
                  <a:pt x="5140859" y="4879984"/>
                  <a:pt x="5139981" y="4883264"/>
                </a:cubicBezTo>
                <a:cubicBezTo>
                  <a:pt x="5122465" y="4896150"/>
                  <a:pt x="5104949" y="4909035"/>
                  <a:pt x="5089836" y="4926080"/>
                </a:cubicBezTo>
                <a:cubicBezTo>
                  <a:pt x="5081517" y="4930882"/>
                  <a:pt x="5073198" y="4935686"/>
                  <a:pt x="5068160" y="4941369"/>
                </a:cubicBezTo>
                <a:cubicBezTo>
                  <a:pt x="5050645" y="4954253"/>
                  <a:pt x="5033129" y="4967138"/>
                  <a:pt x="5019772" y="4977623"/>
                </a:cubicBezTo>
                <a:cubicBezTo>
                  <a:pt x="5019772" y="4977623"/>
                  <a:pt x="5020651" y="4974342"/>
                  <a:pt x="5020651" y="4974342"/>
                </a:cubicBezTo>
                <a:cubicBezTo>
                  <a:pt x="5016491" y="4976743"/>
                  <a:pt x="5012333" y="4979146"/>
                  <a:pt x="5011455" y="4982425"/>
                </a:cubicBezTo>
                <a:cubicBezTo>
                  <a:pt x="4802143" y="5133774"/>
                  <a:pt x="4561379" y="5245050"/>
                  <a:pt x="4305801" y="5306654"/>
                </a:cubicBezTo>
                <a:cubicBezTo>
                  <a:pt x="4014782" y="5369308"/>
                  <a:pt x="3709183" y="5368285"/>
                  <a:pt x="3402360" y="5293105"/>
                </a:cubicBezTo>
                <a:cubicBezTo>
                  <a:pt x="3403239" y="5289824"/>
                  <a:pt x="3403239" y="5289824"/>
                  <a:pt x="3404117" y="5286544"/>
                </a:cubicBezTo>
                <a:cubicBezTo>
                  <a:pt x="3450920" y="5295568"/>
                  <a:pt x="3475876" y="5281161"/>
                  <a:pt x="3508914" y="5275951"/>
                </a:cubicBezTo>
                <a:cubicBezTo>
                  <a:pt x="3508914" y="5275951"/>
                  <a:pt x="3503232" y="5270912"/>
                  <a:pt x="3496671" y="5269154"/>
                </a:cubicBezTo>
                <a:cubicBezTo>
                  <a:pt x="3511551" y="5266108"/>
                  <a:pt x="3536915" y="5276421"/>
                  <a:pt x="3557475" y="5278414"/>
                </a:cubicBezTo>
                <a:cubicBezTo>
                  <a:pt x="3575633" y="5276248"/>
                  <a:pt x="3604513" y="5273439"/>
                  <a:pt x="3604513" y="5273439"/>
                </a:cubicBezTo>
                <a:cubicBezTo>
                  <a:pt x="3602991" y="5265999"/>
                  <a:pt x="3589869" y="5262484"/>
                  <a:pt x="3573468" y="5258088"/>
                </a:cubicBezTo>
                <a:cubicBezTo>
                  <a:pt x="3574346" y="5254808"/>
                  <a:pt x="3577628" y="5255687"/>
                  <a:pt x="3577628" y="5255687"/>
                </a:cubicBezTo>
                <a:cubicBezTo>
                  <a:pt x="3580907" y="5256567"/>
                  <a:pt x="3580907" y="5256567"/>
                  <a:pt x="3580907" y="5256567"/>
                </a:cubicBezTo>
                <a:cubicBezTo>
                  <a:pt x="3580907" y="5256567"/>
                  <a:pt x="3584189" y="5257445"/>
                  <a:pt x="3584189" y="5257445"/>
                </a:cubicBezTo>
                <a:cubicBezTo>
                  <a:pt x="3584189" y="5257445"/>
                  <a:pt x="3587468" y="5258324"/>
                  <a:pt x="3590749" y="5259203"/>
                </a:cubicBezTo>
                <a:cubicBezTo>
                  <a:pt x="3591627" y="5255923"/>
                  <a:pt x="3591627" y="5255923"/>
                  <a:pt x="3588347" y="5255045"/>
                </a:cubicBezTo>
                <a:cubicBezTo>
                  <a:pt x="3588347" y="5255045"/>
                  <a:pt x="3585065" y="5254166"/>
                  <a:pt x="3585065" y="5254166"/>
                </a:cubicBezTo>
                <a:cubicBezTo>
                  <a:pt x="3581787" y="5253286"/>
                  <a:pt x="3581787" y="5253286"/>
                  <a:pt x="3581787" y="5253286"/>
                </a:cubicBezTo>
                <a:cubicBezTo>
                  <a:pt x="3603227" y="5252000"/>
                  <a:pt x="3576983" y="5244968"/>
                  <a:pt x="3572825" y="5247369"/>
                </a:cubicBezTo>
                <a:cubicBezTo>
                  <a:pt x="3569546" y="5246491"/>
                  <a:pt x="3568666" y="5249771"/>
                  <a:pt x="3568666" y="5249771"/>
                </a:cubicBezTo>
                <a:cubicBezTo>
                  <a:pt x="3568666" y="5249771"/>
                  <a:pt x="3571945" y="5250649"/>
                  <a:pt x="3571945" y="5250649"/>
                </a:cubicBezTo>
                <a:cubicBezTo>
                  <a:pt x="3574346" y="5254808"/>
                  <a:pt x="3574346" y="5254808"/>
                  <a:pt x="3574346" y="5254808"/>
                </a:cubicBezTo>
                <a:cubicBezTo>
                  <a:pt x="3574346" y="5254808"/>
                  <a:pt x="3567787" y="5253050"/>
                  <a:pt x="3564507" y="5252171"/>
                </a:cubicBezTo>
                <a:cubicBezTo>
                  <a:pt x="3561226" y="5251293"/>
                  <a:pt x="3561226" y="5251293"/>
                  <a:pt x="3561226" y="5251293"/>
                </a:cubicBezTo>
                <a:cubicBezTo>
                  <a:pt x="3538264" y="5245140"/>
                  <a:pt x="3523621" y="5234185"/>
                  <a:pt x="3539378" y="5227860"/>
                </a:cubicBezTo>
                <a:cubicBezTo>
                  <a:pt x="3555779" y="5232255"/>
                  <a:pt x="3556660" y="5228975"/>
                  <a:pt x="3579620" y="5235127"/>
                </a:cubicBezTo>
                <a:cubicBezTo>
                  <a:pt x="3584659" y="5229445"/>
                  <a:pt x="3571539" y="5225930"/>
                  <a:pt x="3570016" y="5218490"/>
                </a:cubicBezTo>
                <a:cubicBezTo>
                  <a:pt x="3602174" y="5216559"/>
                  <a:pt x="3653138" y="5223183"/>
                  <a:pt x="3657531" y="5206782"/>
                </a:cubicBezTo>
                <a:cubicBezTo>
                  <a:pt x="3657531" y="5206782"/>
                  <a:pt x="3660813" y="5207661"/>
                  <a:pt x="3660813" y="5207661"/>
                </a:cubicBezTo>
                <a:cubicBezTo>
                  <a:pt x="3660813" y="5207661"/>
                  <a:pt x="3667372" y="5209419"/>
                  <a:pt x="3667372" y="5209419"/>
                </a:cubicBezTo>
                <a:cubicBezTo>
                  <a:pt x="3671532" y="5207018"/>
                  <a:pt x="3674811" y="5207897"/>
                  <a:pt x="3671532" y="5207018"/>
                </a:cubicBezTo>
                <a:cubicBezTo>
                  <a:pt x="3678971" y="5205495"/>
                  <a:pt x="3688811" y="5208131"/>
                  <a:pt x="3710251" y="5206844"/>
                </a:cubicBezTo>
                <a:cubicBezTo>
                  <a:pt x="3717691" y="5205323"/>
                  <a:pt x="3720971" y="5206202"/>
                  <a:pt x="3724251" y="5207082"/>
                </a:cubicBezTo>
                <a:cubicBezTo>
                  <a:pt x="3724251" y="5207082"/>
                  <a:pt x="3728411" y="5204679"/>
                  <a:pt x="3728411" y="5204679"/>
                </a:cubicBezTo>
                <a:cubicBezTo>
                  <a:pt x="3731689" y="5205559"/>
                  <a:pt x="3731689" y="5205559"/>
                  <a:pt x="3731689" y="5205559"/>
                </a:cubicBezTo>
                <a:cubicBezTo>
                  <a:pt x="3734971" y="5206438"/>
                  <a:pt x="3732569" y="5202278"/>
                  <a:pt x="3732569" y="5202278"/>
                </a:cubicBezTo>
                <a:cubicBezTo>
                  <a:pt x="3735849" y="5203156"/>
                  <a:pt x="3735849" y="5203156"/>
                  <a:pt x="3735849" y="5203156"/>
                </a:cubicBezTo>
                <a:cubicBezTo>
                  <a:pt x="3736729" y="5199877"/>
                  <a:pt x="3749851" y="5203393"/>
                  <a:pt x="3750729" y="5200112"/>
                </a:cubicBezTo>
                <a:cubicBezTo>
                  <a:pt x="3733448" y="5198998"/>
                  <a:pt x="3747448" y="5199234"/>
                  <a:pt x="3741767" y="5194194"/>
                </a:cubicBezTo>
                <a:cubicBezTo>
                  <a:pt x="3762327" y="5196187"/>
                  <a:pt x="3736085" y="5189156"/>
                  <a:pt x="3750085" y="5189392"/>
                </a:cubicBezTo>
                <a:cubicBezTo>
                  <a:pt x="3770646" y="5191385"/>
                  <a:pt x="3771525" y="5188105"/>
                  <a:pt x="3780485" y="5194022"/>
                </a:cubicBezTo>
                <a:cubicBezTo>
                  <a:pt x="3783123" y="5184181"/>
                  <a:pt x="3830805" y="5189925"/>
                  <a:pt x="3866245" y="5188875"/>
                </a:cubicBezTo>
                <a:cubicBezTo>
                  <a:pt x="3869525" y="5189754"/>
                  <a:pt x="3876965" y="5188230"/>
                  <a:pt x="3887685" y="5187588"/>
                </a:cubicBezTo>
                <a:cubicBezTo>
                  <a:pt x="3919843" y="5185657"/>
                  <a:pt x="3941283" y="5184371"/>
                  <a:pt x="3959442" y="5182205"/>
                </a:cubicBezTo>
                <a:cubicBezTo>
                  <a:pt x="3966881" y="5180683"/>
                  <a:pt x="3962723" y="5183084"/>
                  <a:pt x="3969282" y="5184842"/>
                </a:cubicBezTo>
                <a:cubicBezTo>
                  <a:pt x="3970163" y="5181561"/>
                  <a:pt x="3974321" y="5179160"/>
                  <a:pt x="3977601" y="5180038"/>
                </a:cubicBezTo>
                <a:cubicBezTo>
                  <a:pt x="3980882" y="5180918"/>
                  <a:pt x="3969282" y="5184842"/>
                  <a:pt x="3980003" y="5184199"/>
                </a:cubicBezTo>
                <a:cubicBezTo>
                  <a:pt x="3999041" y="5178752"/>
                  <a:pt x="4001441" y="5182911"/>
                  <a:pt x="4031200" y="5176823"/>
                </a:cubicBezTo>
                <a:cubicBezTo>
                  <a:pt x="4029443" y="5183383"/>
                  <a:pt x="4029443" y="5183383"/>
                  <a:pt x="4029443" y="5183383"/>
                </a:cubicBezTo>
                <a:cubicBezTo>
                  <a:pt x="4047601" y="5181216"/>
                  <a:pt x="4055041" y="5179694"/>
                  <a:pt x="4041919" y="5176178"/>
                </a:cubicBezTo>
                <a:cubicBezTo>
                  <a:pt x="4053518" y="5172254"/>
                  <a:pt x="4055041" y="5179694"/>
                  <a:pt x="4067519" y="5172490"/>
                </a:cubicBezTo>
                <a:cubicBezTo>
                  <a:pt x="4063359" y="5174891"/>
                  <a:pt x="4066640" y="5175770"/>
                  <a:pt x="4070798" y="5173369"/>
                </a:cubicBezTo>
                <a:cubicBezTo>
                  <a:pt x="4069920" y="5176648"/>
                  <a:pt x="4069920" y="5176648"/>
                  <a:pt x="4069920" y="5176648"/>
                </a:cubicBezTo>
                <a:cubicBezTo>
                  <a:pt x="4065760" y="5179051"/>
                  <a:pt x="4069041" y="5179929"/>
                  <a:pt x="4069041" y="5179929"/>
                </a:cubicBezTo>
                <a:cubicBezTo>
                  <a:pt x="4072321" y="5180808"/>
                  <a:pt x="4072321" y="5180808"/>
                  <a:pt x="4072321" y="5180808"/>
                </a:cubicBezTo>
                <a:cubicBezTo>
                  <a:pt x="4057442" y="5183854"/>
                  <a:pt x="4078003" y="5185846"/>
                  <a:pt x="4089601" y="5181922"/>
                </a:cubicBezTo>
                <a:cubicBezTo>
                  <a:pt x="4088723" y="5185204"/>
                  <a:pt x="4088723" y="5185204"/>
                  <a:pt x="4088723" y="5185204"/>
                </a:cubicBezTo>
                <a:cubicBezTo>
                  <a:pt x="4088723" y="5185204"/>
                  <a:pt x="4088723" y="5185204"/>
                  <a:pt x="4092003" y="5186082"/>
                </a:cubicBezTo>
                <a:cubicBezTo>
                  <a:pt x="4092003" y="5186082"/>
                  <a:pt x="4096162" y="5183681"/>
                  <a:pt x="4096162" y="5183681"/>
                </a:cubicBezTo>
                <a:cubicBezTo>
                  <a:pt x="4114321" y="5181514"/>
                  <a:pt x="4139919" y="5177828"/>
                  <a:pt x="4165519" y="5174139"/>
                </a:cubicBezTo>
                <a:cubicBezTo>
                  <a:pt x="4191995" y="5167169"/>
                  <a:pt x="4218473" y="5160202"/>
                  <a:pt x="4237513" y="5154755"/>
                </a:cubicBezTo>
                <a:cubicBezTo>
                  <a:pt x="4244511" y="5154873"/>
                  <a:pt x="4253811" y="5152971"/>
                  <a:pt x="4264671" y="5150166"/>
                </a:cubicBezTo>
                <a:lnTo>
                  <a:pt x="4275426" y="5147224"/>
                </a:lnTo>
                <a:lnTo>
                  <a:pt x="4225547" y="5155482"/>
                </a:lnTo>
                <a:cubicBezTo>
                  <a:pt x="4078476" y="5175336"/>
                  <a:pt x="3929093" y="5177603"/>
                  <a:pt x="3777147" y="5162641"/>
                </a:cubicBezTo>
                <a:cubicBezTo>
                  <a:pt x="3719477" y="5157145"/>
                  <a:pt x="3662833" y="5157785"/>
                  <a:pt x="3607202" y="5141859"/>
                </a:cubicBezTo>
                <a:cubicBezTo>
                  <a:pt x="3601885" y="5140225"/>
                  <a:pt x="3595751" y="5141251"/>
                  <a:pt x="3593293" y="5134094"/>
                </a:cubicBezTo>
                <a:cubicBezTo>
                  <a:pt x="3593495" y="5127754"/>
                  <a:pt x="3598607" y="5128161"/>
                  <a:pt x="3601266" y="5128978"/>
                </a:cubicBezTo>
                <a:cubicBezTo>
                  <a:pt x="3784099" y="5158958"/>
                  <a:pt x="3966912" y="5151101"/>
                  <a:pt x="4150133" y="5138134"/>
                </a:cubicBezTo>
                <a:cubicBezTo>
                  <a:pt x="4246243" y="5132159"/>
                  <a:pt x="4339069" y="5106553"/>
                  <a:pt x="4432718" y="5085854"/>
                </a:cubicBezTo>
                <a:cubicBezTo>
                  <a:pt x="4443555" y="5082783"/>
                  <a:pt x="4455823" y="5080731"/>
                  <a:pt x="4466865" y="5078886"/>
                </a:cubicBezTo>
                <a:cubicBezTo>
                  <a:pt x="4472795" y="5076634"/>
                  <a:pt x="4482203" y="5080106"/>
                  <a:pt x="4480356" y="5069063"/>
                </a:cubicBezTo>
                <a:cubicBezTo>
                  <a:pt x="4478511" y="5058020"/>
                  <a:pt x="4471355" y="5060478"/>
                  <a:pt x="4462767" y="5061914"/>
                </a:cubicBezTo>
                <a:cubicBezTo>
                  <a:pt x="4419420" y="5074203"/>
                  <a:pt x="4374641" y="5085472"/>
                  <a:pt x="4330679" y="5094082"/>
                </a:cubicBezTo>
                <a:cubicBezTo>
                  <a:pt x="4284672" y="5102718"/>
                  <a:pt x="4238818" y="5109910"/>
                  <a:pt x="4193125" y="5115579"/>
                </a:cubicBezTo>
                <a:lnTo>
                  <a:pt x="4089964" y="5124917"/>
                </a:lnTo>
                <a:lnTo>
                  <a:pt x="4090545" y="5125923"/>
                </a:lnTo>
                <a:cubicBezTo>
                  <a:pt x="4075664" y="5128968"/>
                  <a:pt x="4061664" y="5128732"/>
                  <a:pt x="4046787" y="5131776"/>
                </a:cubicBezTo>
                <a:cubicBezTo>
                  <a:pt x="4047666" y="5128497"/>
                  <a:pt x="4047666" y="5128497"/>
                  <a:pt x="4047666" y="5128497"/>
                </a:cubicBezTo>
                <a:cubicBezTo>
                  <a:pt x="4050945" y="5129375"/>
                  <a:pt x="4058384" y="5127852"/>
                  <a:pt x="4061664" y="5128732"/>
                </a:cubicBezTo>
                <a:lnTo>
                  <a:pt x="4072652" y="5126484"/>
                </a:lnTo>
                <a:lnTo>
                  <a:pt x="4056543" y="5127942"/>
                </a:lnTo>
                <a:lnTo>
                  <a:pt x="4025363" y="5128577"/>
                </a:lnTo>
                <a:lnTo>
                  <a:pt x="4022586" y="5131884"/>
                </a:lnTo>
                <a:cubicBezTo>
                  <a:pt x="4021846" y="5133005"/>
                  <a:pt x="4021627" y="5133825"/>
                  <a:pt x="4021187" y="5135465"/>
                </a:cubicBezTo>
                <a:cubicBezTo>
                  <a:pt x="4017907" y="5134587"/>
                  <a:pt x="4014626" y="5133707"/>
                  <a:pt x="4014626" y="5133707"/>
                </a:cubicBezTo>
                <a:cubicBezTo>
                  <a:pt x="4015505" y="5130427"/>
                  <a:pt x="4018785" y="5131306"/>
                  <a:pt x="4015505" y="5130427"/>
                </a:cubicBezTo>
                <a:cubicBezTo>
                  <a:pt x="4015505" y="5130427"/>
                  <a:pt x="4015505" y="5130427"/>
                  <a:pt x="4012226" y="5129549"/>
                </a:cubicBezTo>
                <a:lnTo>
                  <a:pt x="4009785" y="5128894"/>
                </a:lnTo>
                <a:lnTo>
                  <a:pt x="3920985" y="5130704"/>
                </a:lnTo>
                <a:lnTo>
                  <a:pt x="3897176" y="5129411"/>
                </a:lnTo>
                <a:lnTo>
                  <a:pt x="3884467" y="5133988"/>
                </a:lnTo>
                <a:cubicBezTo>
                  <a:pt x="3875506" y="5128073"/>
                  <a:pt x="3871346" y="5130474"/>
                  <a:pt x="3866308" y="5136155"/>
                </a:cubicBezTo>
                <a:cubicBezTo>
                  <a:pt x="3859747" y="5134396"/>
                  <a:pt x="3853187" y="5132639"/>
                  <a:pt x="3845748" y="5134162"/>
                </a:cubicBezTo>
                <a:cubicBezTo>
                  <a:pt x="3838309" y="5135685"/>
                  <a:pt x="3828467" y="5133048"/>
                  <a:pt x="3821029" y="5134569"/>
                </a:cubicBezTo>
                <a:cubicBezTo>
                  <a:pt x="3810308" y="5135213"/>
                  <a:pt x="3797187" y="5131697"/>
                  <a:pt x="3786467" y="5132340"/>
                </a:cubicBezTo>
                <a:cubicBezTo>
                  <a:pt x="3779906" y="5130583"/>
                  <a:pt x="3769188" y="5131227"/>
                  <a:pt x="3765027" y="5133628"/>
                </a:cubicBezTo>
                <a:cubicBezTo>
                  <a:pt x="3761746" y="5132748"/>
                  <a:pt x="3761746" y="5132748"/>
                  <a:pt x="3761746" y="5132748"/>
                </a:cubicBezTo>
                <a:cubicBezTo>
                  <a:pt x="3751027" y="5133392"/>
                  <a:pt x="3744467" y="5131634"/>
                  <a:pt x="3733748" y="5132278"/>
                </a:cubicBezTo>
                <a:cubicBezTo>
                  <a:pt x="3727187" y="5130519"/>
                  <a:pt x="3719747" y="5132042"/>
                  <a:pt x="3709028" y="5132686"/>
                </a:cubicBezTo>
                <a:cubicBezTo>
                  <a:pt x="3700066" y="5126768"/>
                  <a:pt x="3699188" y="5130049"/>
                  <a:pt x="3698308" y="5133328"/>
                </a:cubicBezTo>
                <a:cubicBezTo>
                  <a:pt x="3695027" y="5132450"/>
                  <a:pt x="3695027" y="5132450"/>
                  <a:pt x="3695027" y="5132450"/>
                </a:cubicBezTo>
                <a:cubicBezTo>
                  <a:pt x="3691747" y="5131570"/>
                  <a:pt x="3689347" y="5127412"/>
                  <a:pt x="3686065" y="5126532"/>
                </a:cubicBezTo>
                <a:cubicBezTo>
                  <a:pt x="3686065" y="5126532"/>
                  <a:pt x="3682787" y="5125654"/>
                  <a:pt x="3682787" y="5125654"/>
                </a:cubicBezTo>
                <a:cubicBezTo>
                  <a:pt x="3679505" y="5124775"/>
                  <a:pt x="3679505" y="5124775"/>
                  <a:pt x="3675347" y="5127176"/>
                </a:cubicBezTo>
                <a:cubicBezTo>
                  <a:pt x="3675347" y="5127176"/>
                  <a:pt x="3675347" y="5127176"/>
                  <a:pt x="3674467" y="5130457"/>
                </a:cubicBezTo>
                <a:cubicBezTo>
                  <a:pt x="3658065" y="5126062"/>
                  <a:pt x="3658065" y="5126062"/>
                  <a:pt x="3658065" y="5126062"/>
                </a:cubicBezTo>
                <a:cubicBezTo>
                  <a:pt x="3658065" y="5126062"/>
                  <a:pt x="3653907" y="5128463"/>
                  <a:pt x="3653907" y="5128463"/>
                </a:cubicBezTo>
                <a:cubicBezTo>
                  <a:pt x="3653907" y="5128463"/>
                  <a:pt x="3657187" y="5129341"/>
                  <a:pt x="3657187" y="5129341"/>
                </a:cubicBezTo>
                <a:cubicBezTo>
                  <a:pt x="3674467" y="5130457"/>
                  <a:pt x="3674467" y="5130457"/>
                  <a:pt x="3674467" y="5130457"/>
                </a:cubicBezTo>
                <a:cubicBezTo>
                  <a:pt x="3674467" y="5130457"/>
                  <a:pt x="3673588" y="5133737"/>
                  <a:pt x="3673588" y="5133737"/>
                </a:cubicBezTo>
                <a:cubicBezTo>
                  <a:pt x="3670306" y="5132858"/>
                  <a:pt x="3667027" y="5131978"/>
                  <a:pt x="3667027" y="5131978"/>
                </a:cubicBezTo>
                <a:cubicBezTo>
                  <a:pt x="3663747" y="5131100"/>
                  <a:pt x="3663747" y="5131100"/>
                  <a:pt x="3663747" y="5131100"/>
                </a:cubicBezTo>
                <a:cubicBezTo>
                  <a:pt x="3660467" y="5130221"/>
                  <a:pt x="3656309" y="5132623"/>
                  <a:pt x="3653027" y="5131744"/>
                </a:cubicBezTo>
                <a:cubicBezTo>
                  <a:pt x="3649747" y="5130864"/>
                  <a:pt x="3646466" y="5129986"/>
                  <a:pt x="3639907" y="5128227"/>
                </a:cubicBezTo>
                <a:cubicBezTo>
                  <a:pt x="3643186" y="5129107"/>
                  <a:pt x="3644067" y="5125825"/>
                  <a:pt x="3644067" y="5125825"/>
                </a:cubicBezTo>
                <a:cubicBezTo>
                  <a:pt x="3644067" y="5125825"/>
                  <a:pt x="3640785" y="5124947"/>
                  <a:pt x="3637506" y="5124069"/>
                </a:cubicBezTo>
                <a:cubicBezTo>
                  <a:pt x="3637506" y="5124069"/>
                  <a:pt x="3634225" y="5123188"/>
                  <a:pt x="3630945" y="5122310"/>
                </a:cubicBezTo>
                <a:cubicBezTo>
                  <a:pt x="3626785" y="5124711"/>
                  <a:pt x="3623505" y="5123833"/>
                  <a:pt x="3620224" y="5122954"/>
                </a:cubicBezTo>
                <a:cubicBezTo>
                  <a:pt x="3616944" y="5122074"/>
                  <a:pt x="3616944" y="5122074"/>
                  <a:pt x="3613665" y="5121196"/>
                </a:cubicBezTo>
                <a:cubicBezTo>
                  <a:pt x="3609505" y="5123597"/>
                  <a:pt x="3609505" y="5123597"/>
                  <a:pt x="3609505" y="5123597"/>
                </a:cubicBezTo>
                <a:cubicBezTo>
                  <a:pt x="3606225" y="5122719"/>
                  <a:pt x="3602066" y="5125120"/>
                  <a:pt x="3598785" y="5124241"/>
                </a:cubicBezTo>
                <a:cubicBezTo>
                  <a:pt x="3595505" y="5123363"/>
                  <a:pt x="3592225" y="5122483"/>
                  <a:pt x="3592225" y="5122483"/>
                </a:cubicBezTo>
                <a:cubicBezTo>
                  <a:pt x="3593103" y="5119203"/>
                  <a:pt x="3593103" y="5119203"/>
                  <a:pt x="3589823" y="5118324"/>
                </a:cubicBezTo>
                <a:cubicBezTo>
                  <a:pt x="3589823" y="5118324"/>
                  <a:pt x="3586543" y="5117446"/>
                  <a:pt x="3585664" y="5120726"/>
                </a:cubicBezTo>
                <a:cubicBezTo>
                  <a:pt x="3585664" y="5120726"/>
                  <a:pt x="3582383" y="5119845"/>
                  <a:pt x="3579982" y="5115687"/>
                </a:cubicBezTo>
                <a:cubicBezTo>
                  <a:pt x="3572542" y="5117210"/>
                  <a:pt x="3572542" y="5117210"/>
                  <a:pt x="3572542" y="5117210"/>
                </a:cubicBezTo>
                <a:cubicBezTo>
                  <a:pt x="3572542" y="5117210"/>
                  <a:pt x="3575823" y="5118089"/>
                  <a:pt x="3574945" y="5121368"/>
                </a:cubicBezTo>
                <a:cubicBezTo>
                  <a:pt x="3571664" y="5120490"/>
                  <a:pt x="3568383" y="5119611"/>
                  <a:pt x="3565103" y="5118731"/>
                </a:cubicBezTo>
                <a:cubicBezTo>
                  <a:pt x="3561823" y="5117852"/>
                  <a:pt x="3561823" y="5117852"/>
                  <a:pt x="3561823" y="5117852"/>
                </a:cubicBezTo>
                <a:cubicBezTo>
                  <a:pt x="3554384" y="5119375"/>
                  <a:pt x="3551103" y="5118495"/>
                  <a:pt x="3547823" y="5117617"/>
                </a:cubicBezTo>
                <a:cubicBezTo>
                  <a:pt x="3541263" y="5115860"/>
                  <a:pt x="3537981" y="5114981"/>
                  <a:pt x="3534703" y="5114101"/>
                </a:cubicBezTo>
                <a:cubicBezTo>
                  <a:pt x="3531422" y="5113222"/>
                  <a:pt x="3531422" y="5113222"/>
                  <a:pt x="3524861" y="5111464"/>
                </a:cubicBezTo>
                <a:cubicBezTo>
                  <a:pt x="3522460" y="5107306"/>
                  <a:pt x="3511741" y="5107948"/>
                  <a:pt x="3505180" y="5106191"/>
                </a:cubicBezTo>
                <a:cubicBezTo>
                  <a:pt x="3501899" y="5105311"/>
                  <a:pt x="3499499" y="5101153"/>
                  <a:pt x="3496218" y="5100273"/>
                </a:cubicBezTo>
                <a:cubicBezTo>
                  <a:pt x="3496218" y="5100273"/>
                  <a:pt x="3500377" y="5097872"/>
                  <a:pt x="3500377" y="5097872"/>
                </a:cubicBezTo>
                <a:cubicBezTo>
                  <a:pt x="3503657" y="5098752"/>
                  <a:pt x="3504537" y="5095471"/>
                  <a:pt x="3504537" y="5095471"/>
                </a:cubicBezTo>
                <a:cubicBezTo>
                  <a:pt x="3504537" y="5095471"/>
                  <a:pt x="3504537" y="5095471"/>
                  <a:pt x="3501256" y="5094592"/>
                </a:cubicBezTo>
                <a:cubicBezTo>
                  <a:pt x="3497975" y="5093714"/>
                  <a:pt x="3497975" y="5093714"/>
                  <a:pt x="3497975" y="5093714"/>
                </a:cubicBezTo>
                <a:cubicBezTo>
                  <a:pt x="3494695" y="5092834"/>
                  <a:pt x="3494695" y="5092834"/>
                  <a:pt x="3493817" y="5096115"/>
                </a:cubicBezTo>
                <a:cubicBezTo>
                  <a:pt x="3493817" y="5096115"/>
                  <a:pt x="3489659" y="5098516"/>
                  <a:pt x="3489659" y="5098516"/>
                </a:cubicBezTo>
                <a:cubicBezTo>
                  <a:pt x="3488778" y="5101796"/>
                  <a:pt x="3488778" y="5101796"/>
                  <a:pt x="3488778" y="5101796"/>
                </a:cubicBezTo>
                <a:cubicBezTo>
                  <a:pt x="3492058" y="5102676"/>
                  <a:pt x="3497740" y="5107714"/>
                  <a:pt x="3504301" y="5109471"/>
                </a:cubicBezTo>
                <a:cubicBezTo>
                  <a:pt x="3507581" y="5110349"/>
                  <a:pt x="3507581" y="5110349"/>
                  <a:pt x="3507581" y="5110349"/>
                </a:cubicBezTo>
                <a:cubicBezTo>
                  <a:pt x="3510861" y="5111230"/>
                  <a:pt x="3518300" y="5109707"/>
                  <a:pt x="3520701" y="5113865"/>
                </a:cubicBezTo>
                <a:cubicBezTo>
                  <a:pt x="3523982" y="5114745"/>
                  <a:pt x="3523982" y="5114745"/>
                  <a:pt x="3527262" y="5115624"/>
                </a:cubicBezTo>
                <a:cubicBezTo>
                  <a:pt x="3523104" y="5118025"/>
                  <a:pt x="3516543" y="5116266"/>
                  <a:pt x="3509983" y="5114509"/>
                </a:cubicBezTo>
                <a:cubicBezTo>
                  <a:pt x="3503423" y="5112752"/>
                  <a:pt x="3496862" y="5110993"/>
                  <a:pt x="3489421" y="5112516"/>
                </a:cubicBezTo>
                <a:cubicBezTo>
                  <a:pt x="3486142" y="5111638"/>
                  <a:pt x="3487020" y="5108356"/>
                  <a:pt x="3483740" y="5107478"/>
                </a:cubicBezTo>
                <a:cubicBezTo>
                  <a:pt x="3477179" y="5105719"/>
                  <a:pt x="3477179" y="5105719"/>
                  <a:pt x="3477179" y="5105719"/>
                </a:cubicBezTo>
                <a:cubicBezTo>
                  <a:pt x="3470619" y="5103962"/>
                  <a:pt x="3467339" y="5103082"/>
                  <a:pt x="3460778" y="5101325"/>
                </a:cubicBezTo>
                <a:cubicBezTo>
                  <a:pt x="3464938" y="5098924"/>
                  <a:pt x="3464938" y="5098924"/>
                  <a:pt x="3464938" y="5098924"/>
                </a:cubicBezTo>
                <a:cubicBezTo>
                  <a:pt x="3468217" y="5099803"/>
                  <a:pt x="3468217" y="5099803"/>
                  <a:pt x="3465816" y="5095643"/>
                </a:cubicBezTo>
                <a:cubicBezTo>
                  <a:pt x="3465816" y="5095643"/>
                  <a:pt x="3465816" y="5095643"/>
                  <a:pt x="3462537" y="5094765"/>
                </a:cubicBezTo>
                <a:cubicBezTo>
                  <a:pt x="3462537" y="5094765"/>
                  <a:pt x="3459257" y="5093886"/>
                  <a:pt x="3459257" y="5093886"/>
                </a:cubicBezTo>
                <a:cubicBezTo>
                  <a:pt x="3455097" y="5096287"/>
                  <a:pt x="3455097" y="5096287"/>
                  <a:pt x="3455097" y="5096287"/>
                </a:cubicBezTo>
                <a:cubicBezTo>
                  <a:pt x="3455097" y="5096287"/>
                  <a:pt x="3451816" y="5095409"/>
                  <a:pt x="3451816" y="5095409"/>
                </a:cubicBezTo>
                <a:cubicBezTo>
                  <a:pt x="3451816" y="5095409"/>
                  <a:pt x="3451816" y="5095409"/>
                  <a:pt x="3448536" y="5094529"/>
                </a:cubicBezTo>
                <a:cubicBezTo>
                  <a:pt x="3445257" y="5093650"/>
                  <a:pt x="3437817" y="5095173"/>
                  <a:pt x="3434537" y="5094294"/>
                </a:cubicBezTo>
                <a:cubicBezTo>
                  <a:pt x="3424696" y="5091657"/>
                  <a:pt x="3420537" y="5094058"/>
                  <a:pt x="3418134" y="5089898"/>
                </a:cubicBezTo>
                <a:cubicBezTo>
                  <a:pt x="3419013" y="5086619"/>
                  <a:pt x="3415734" y="5085739"/>
                  <a:pt x="3415734" y="5085739"/>
                </a:cubicBezTo>
                <a:cubicBezTo>
                  <a:pt x="3415734" y="5085739"/>
                  <a:pt x="3416612" y="5082459"/>
                  <a:pt x="3419893" y="5083337"/>
                </a:cubicBezTo>
                <a:cubicBezTo>
                  <a:pt x="3433015" y="5086855"/>
                  <a:pt x="3446135" y="5090369"/>
                  <a:pt x="3460135" y="5090605"/>
                </a:cubicBezTo>
                <a:cubicBezTo>
                  <a:pt x="3463417" y="5091485"/>
                  <a:pt x="3463417" y="5091485"/>
                  <a:pt x="3463417" y="5091485"/>
                </a:cubicBezTo>
                <a:cubicBezTo>
                  <a:pt x="3464295" y="5088204"/>
                  <a:pt x="3461014" y="5087326"/>
                  <a:pt x="3461014" y="5087326"/>
                </a:cubicBezTo>
                <a:cubicBezTo>
                  <a:pt x="3447014" y="5087089"/>
                  <a:pt x="3433893" y="5083574"/>
                  <a:pt x="3420771" y="5080058"/>
                </a:cubicBezTo>
                <a:cubicBezTo>
                  <a:pt x="3421650" y="5076777"/>
                  <a:pt x="3422530" y="5073498"/>
                  <a:pt x="3416848" y="5068459"/>
                </a:cubicBezTo>
                <a:cubicBezTo>
                  <a:pt x="3400447" y="5064065"/>
                  <a:pt x="3398925" y="5056626"/>
                  <a:pt x="3382522" y="5052230"/>
                </a:cubicBezTo>
                <a:cubicBezTo>
                  <a:pt x="3344273" y="5024403"/>
                  <a:pt x="3293547" y="5003780"/>
                  <a:pt x="3258344" y="4990831"/>
                </a:cubicBezTo>
                <a:cubicBezTo>
                  <a:pt x="3255064" y="4989952"/>
                  <a:pt x="3255064" y="4989952"/>
                  <a:pt x="3255064" y="4989952"/>
                </a:cubicBezTo>
                <a:cubicBezTo>
                  <a:pt x="3255064" y="4989952"/>
                  <a:pt x="3251783" y="4989072"/>
                  <a:pt x="3251783" y="4989072"/>
                </a:cubicBezTo>
                <a:cubicBezTo>
                  <a:pt x="3250904" y="4992353"/>
                  <a:pt x="3250904" y="4992353"/>
                  <a:pt x="3254186" y="4993232"/>
                </a:cubicBezTo>
                <a:cubicBezTo>
                  <a:pt x="3289390" y="5006181"/>
                  <a:pt x="3336835" y="5025926"/>
                  <a:pt x="3375085" y="5053753"/>
                </a:cubicBezTo>
                <a:cubicBezTo>
                  <a:pt x="3371803" y="5052874"/>
                  <a:pt x="3371803" y="5052874"/>
                  <a:pt x="3371803" y="5052874"/>
                </a:cubicBezTo>
                <a:cubicBezTo>
                  <a:pt x="3370925" y="5056154"/>
                  <a:pt x="3374204" y="5057034"/>
                  <a:pt x="3376606" y="5061192"/>
                </a:cubicBezTo>
                <a:cubicBezTo>
                  <a:pt x="3373326" y="5060314"/>
                  <a:pt x="3370045" y="5059435"/>
                  <a:pt x="3366767" y="5058555"/>
                </a:cubicBezTo>
                <a:cubicBezTo>
                  <a:pt x="3366767" y="5058555"/>
                  <a:pt x="3366767" y="5058555"/>
                  <a:pt x="3367645" y="5055275"/>
                </a:cubicBezTo>
                <a:cubicBezTo>
                  <a:pt x="3364364" y="5054397"/>
                  <a:pt x="3364364" y="5054397"/>
                  <a:pt x="3364364" y="5054397"/>
                </a:cubicBezTo>
                <a:cubicBezTo>
                  <a:pt x="3364364" y="5054397"/>
                  <a:pt x="3364364" y="5054397"/>
                  <a:pt x="3361083" y="5053517"/>
                </a:cubicBezTo>
                <a:cubicBezTo>
                  <a:pt x="3361083" y="5053517"/>
                  <a:pt x="3360205" y="5056798"/>
                  <a:pt x="3360205" y="5056798"/>
                </a:cubicBezTo>
                <a:cubicBezTo>
                  <a:pt x="3354524" y="5051759"/>
                  <a:pt x="3347963" y="5050001"/>
                  <a:pt x="3344683" y="5049123"/>
                </a:cubicBezTo>
                <a:cubicBezTo>
                  <a:pt x="3341402" y="5048244"/>
                  <a:pt x="3341402" y="5048244"/>
                  <a:pt x="3338122" y="5047364"/>
                </a:cubicBezTo>
                <a:cubicBezTo>
                  <a:pt x="3334843" y="5046486"/>
                  <a:pt x="3331561" y="5045605"/>
                  <a:pt x="3328281" y="5044727"/>
                </a:cubicBezTo>
                <a:lnTo>
                  <a:pt x="3325001" y="5043849"/>
                </a:lnTo>
                <a:cubicBezTo>
                  <a:pt x="3325879" y="5040568"/>
                  <a:pt x="3325879" y="5040568"/>
                  <a:pt x="3322599" y="5039690"/>
                </a:cubicBezTo>
                <a:cubicBezTo>
                  <a:pt x="3319320" y="5038810"/>
                  <a:pt x="3319320" y="5038810"/>
                  <a:pt x="3316040" y="5037932"/>
                </a:cubicBezTo>
                <a:cubicBezTo>
                  <a:pt x="3316040" y="5037932"/>
                  <a:pt x="3311880" y="5040333"/>
                  <a:pt x="3311880" y="5040333"/>
                </a:cubicBezTo>
                <a:cubicBezTo>
                  <a:pt x="3284758" y="5036582"/>
                  <a:pt x="3258516" y="5029550"/>
                  <a:pt x="3233153" y="5019238"/>
                </a:cubicBezTo>
                <a:cubicBezTo>
                  <a:pt x="3220911" y="5012442"/>
                  <a:pt x="3211070" y="5009805"/>
                  <a:pt x="3198829" y="5003009"/>
                </a:cubicBezTo>
                <a:cubicBezTo>
                  <a:pt x="3198829" y="5003009"/>
                  <a:pt x="3197949" y="5006290"/>
                  <a:pt x="3201230" y="5007168"/>
                </a:cubicBezTo>
                <a:cubicBezTo>
                  <a:pt x="3179148" y="4997736"/>
                  <a:pt x="3159465" y="4992462"/>
                  <a:pt x="3137383" y="4983030"/>
                </a:cubicBezTo>
                <a:cubicBezTo>
                  <a:pt x="3134102" y="4982150"/>
                  <a:pt x="3134102" y="4982150"/>
                  <a:pt x="3133223" y="4985431"/>
                </a:cubicBezTo>
                <a:cubicBezTo>
                  <a:pt x="3126663" y="4983673"/>
                  <a:pt x="3124263" y="4979514"/>
                  <a:pt x="3117700" y="4977756"/>
                </a:cubicBezTo>
                <a:cubicBezTo>
                  <a:pt x="3120981" y="4978634"/>
                  <a:pt x="3118579" y="4974474"/>
                  <a:pt x="3115299" y="4973596"/>
                </a:cubicBezTo>
                <a:cubicBezTo>
                  <a:pt x="3114421" y="4976877"/>
                  <a:pt x="3111141" y="4975997"/>
                  <a:pt x="3107860" y="4975119"/>
                </a:cubicBezTo>
                <a:cubicBezTo>
                  <a:pt x="3101299" y="4973360"/>
                  <a:pt x="3095618" y="4968321"/>
                  <a:pt x="3089059" y="4966565"/>
                </a:cubicBezTo>
                <a:cubicBezTo>
                  <a:pt x="3089059" y="4966565"/>
                  <a:pt x="3085777" y="4965684"/>
                  <a:pt x="3085777" y="4965684"/>
                </a:cubicBezTo>
                <a:cubicBezTo>
                  <a:pt x="3082497" y="4964806"/>
                  <a:pt x="3080095" y="4960648"/>
                  <a:pt x="3076815" y="4959768"/>
                </a:cubicBezTo>
                <a:cubicBezTo>
                  <a:pt x="3073536" y="4958890"/>
                  <a:pt x="3073536" y="4958890"/>
                  <a:pt x="3073536" y="4958890"/>
                </a:cubicBezTo>
                <a:cubicBezTo>
                  <a:pt x="3073536" y="4958890"/>
                  <a:pt x="3070254" y="4958011"/>
                  <a:pt x="3070254" y="4958011"/>
                </a:cubicBezTo>
                <a:cubicBezTo>
                  <a:pt x="3051452" y="4949457"/>
                  <a:pt x="3033528" y="4937622"/>
                  <a:pt x="3018005" y="4929948"/>
                </a:cubicBezTo>
                <a:cubicBezTo>
                  <a:pt x="3018005" y="4929948"/>
                  <a:pt x="3010567" y="4931469"/>
                  <a:pt x="3008164" y="4927311"/>
                </a:cubicBezTo>
                <a:cubicBezTo>
                  <a:pt x="3008164" y="4927311"/>
                  <a:pt x="3004884" y="4926433"/>
                  <a:pt x="3004884" y="4926433"/>
                </a:cubicBezTo>
                <a:cubicBezTo>
                  <a:pt x="3008164" y="4927311"/>
                  <a:pt x="2998324" y="4924674"/>
                  <a:pt x="2991763" y="4922918"/>
                </a:cubicBezTo>
                <a:cubicBezTo>
                  <a:pt x="2979523" y="4916120"/>
                  <a:pt x="2968159" y="4906044"/>
                  <a:pt x="2959196" y="4900127"/>
                </a:cubicBezTo>
                <a:cubicBezTo>
                  <a:pt x="2907827" y="4868783"/>
                  <a:pt x="2868699" y="4844236"/>
                  <a:pt x="2832851" y="4820566"/>
                </a:cubicBezTo>
                <a:cubicBezTo>
                  <a:pt x="2829571" y="4819688"/>
                  <a:pt x="2829571" y="4819688"/>
                  <a:pt x="2829571" y="4819688"/>
                </a:cubicBezTo>
                <a:cubicBezTo>
                  <a:pt x="2827170" y="4815530"/>
                  <a:pt x="2827170" y="4815530"/>
                  <a:pt x="2827170" y="4815530"/>
                </a:cubicBezTo>
                <a:cubicBezTo>
                  <a:pt x="2814607" y="4803373"/>
                  <a:pt x="2802863" y="4791436"/>
                  <a:pt x="2790300" y="4779282"/>
                </a:cubicBezTo>
                <a:lnTo>
                  <a:pt x="2753001" y="4745754"/>
                </a:lnTo>
                <a:lnTo>
                  <a:pt x="2753847" y="4746386"/>
                </a:lnTo>
                <a:cubicBezTo>
                  <a:pt x="2757549" y="4748972"/>
                  <a:pt x="2760909" y="4751190"/>
                  <a:pt x="2763151" y="4752669"/>
                </a:cubicBezTo>
                <a:cubicBezTo>
                  <a:pt x="2766430" y="4753548"/>
                  <a:pt x="2768833" y="4757708"/>
                  <a:pt x="2768833" y="4757708"/>
                </a:cubicBezTo>
                <a:cubicBezTo>
                  <a:pt x="2780195" y="4767784"/>
                  <a:pt x="2784997" y="4776102"/>
                  <a:pt x="2789157" y="4773703"/>
                </a:cubicBezTo>
                <a:cubicBezTo>
                  <a:pt x="2790679" y="4781141"/>
                  <a:pt x="2808603" y="4792975"/>
                  <a:pt x="2824125" y="4800649"/>
                </a:cubicBezTo>
                <a:cubicBezTo>
                  <a:pt x="2827406" y="4801529"/>
                  <a:pt x="2830687" y="4802408"/>
                  <a:pt x="2829807" y="4805687"/>
                </a:cubicBezTo>
                <a:cubicBezTo>
                  <a:pt x="2829807" y="4805687"/>
                  <a:pt x="2832209" y="4809847"/>
                  <a:pt x="2835489" y="4810727"/>
                </a:cubicBezTo>
                <a:cubicBezTo>
                  <a:pt x="2838769" y="4811605"/>
                  <a:pt x="2842049" y="4812484"/>
                  <a:pt x="2839648" y="4808324"/>
                </a:cubicBezTo>
                <a:cubicBezTo>
                  <a:pt x="2840526" y="4805045"/>
                  <a:pt x="2834845" y="4800006"/>
                  <a:pt x="2829163" y="4794968"/>
                </a:cubicBezTo>
                <a:cubicBezTo>
                  <a:pt x="2825883" y="4794088"/>
                  <a:pt x="2825883" y="4794088"/>
                  <a:pt x="2825883" y="4794088"/>
                </a:cubicBezTo>
                <a:cubicBezTo>
                  <a:pt x="2803157" y="4773937"/>
                  <a:pt x="2795075" y="4764739"/>
                  <a:pt x="2773871" y="4752025"/>
                </a:cubicBezTo>
                <a:cubicBezTo>
                  <a:pt x="2773871" y="4752025"/>
                  <a:pt x="2770590" y="4751147"/>
                  <a:pt x="2770590" y="4751147"/>
                </a:cubicBezTo>
                <a:cubicBezTo>
                  <a:pt x="2768187" y="4746989"/>
                  <a:pt x="2760105" y="4737790"/>
                  <a:pt x="2757705" y="4733631"/>
                </a:cubicBezTo>
                <a:cubicBezTo>
                  <a:pt x="2750264" y="4735154"/>
                  <a:pt x="2752023" y="4728593"/>
                  <a:pt x="2740660" y="4718516"/>
                </a:cubicBezTo>
                <a:cubicBezTo>
                  <a:pt x="2730497" y="4710520"/>
                  <a:pt x="2718095" y="4701044"/>
                  <a:pt x="2706021" y="4690338"/>
                </a:cubicBezTo>
                <a:lnTo>
                  <a:pt x="2678648" y="4660537"/>
                </a:lnTo>
                <a:lnTo>
                  <a:pt x="2682322" y="4660696"/>
                </a:lnTo>
                <a:cubicBezTo>
                  <a:pt x="2636869" y="4620390"/>
                  <a:pt x="2598856" y="4578563"/>
                  <a:pt x="2556040" y="4528415"/>
                </a:cubicBezTo>
                <a:cubicBezTo>
                  <a:pt x="2556040" y="4528415"/>
                  <a:pt x="2556918" y="4525136"/>
                  <a:pt x="2556918" y="4525136"/>
                </a:cubicBezTo>
                <a:cubicBezTo>
                  <a:pt x="2553638" y="4524257"/>
                  <a:pt x="2553638" y="4524257"/>
                  <a:pt x="2553638" y="4524257"/>
                </a:cubicBezTo>
                <a:cubicBezTo>
                  <a:pt x="2553638" y="4524257"/>
                  <a:pt x="2553638" y="4524257"/>
                  <a:pt x="2550359" y="4523378"/>
                </a:cubicBezTo>
                <a:cubicBezTo>
                  <a:pt x="2547958" y="4519219"/>
                  <a:pt x="2546435" y="4511779"/>
                  <a:pt x="2544034" y="4507619"/>
                </a:cubicBezTo>
                <a:cubicBezTo>
                  <a:pt x="2532435" y="4511543"/>
                  <a:pt x="2518905" y="4483308"/>
                  <a:pt x="2505142" y="4469072"/>
                </a:cubicBezTo>
                <a:cubicBezTo>
                  <a:pt x="2509301" y="4466671"/>
                  <a:pt x="2514103" y="4474989"/>
                  <a:pt x="2514981" y="4471709"/>
                </a:cubicBezTo>
                <a:cubicBezTo>
                  <a:pt x="2502975" y="4450912"/>
                  <a:pt x="2509944" y="4477392"/>
                  <a:pt x="2494657" y="4455716"/>
                </a:cubicBezTo>
                <a:cubicBezTo>
                  <a:pt x="2495536" y="4452435"/>
                  <a:pt x="2497937" y="4456594"/>
                  <a:pt x="2498817" y="4453313"/>
                </a:cubicBezTo>
                <a:cubicBezTo>
                  <a:pt x="2479370" y="4434040"/>
                  <a:pt x="2468243" y="4409964"/>
                  <a:pt x="2453599" y="4399008"/>
                </a:cubicBezTo>
                <a:cubicBezTo>
                  <a:pt x="2453599" y="4399008"/>
                  <a:pt x="2459281" y="4404046"/>
                  <a:pt x="2454477" y="4395729"/>
                </a:cubicBezTo>
                <a:cubicBezTo>
                  <a:pt x="2438956" y="4388053"/>
                  <a:pt x="2434388" y="4365736"/>
                  <a:pt x="2424784" y="4349098"/>
                </a:cubicBezTo>
                <a:cubicBezTo>
                  <a:pt x="2407738" y="4333983"/>
                  <a:pt x="2395732" y="4313186"/>
                  <a:pt x="2387006" y="4293271"/>
                </a:cubicBezTo>
                <a:cubicBezTo>
                  <a:pt x="2382643" y="4283312"/>
                  <a:pt x="2378278" y="4273352"/>
                  <a:pt x="2372796" y="4262654"/>
                </a:cubicBezTo>
                <a:lnTo>
                  <a:pt x="2354365" y="4231786"/>
                </a:lnTo>
                <a:lnTo>
                  <a:pt x="2357546" y="4232639"/>
                </a:lnTo>
                <a:cubicBezTo>
                  <a:pt x="2358425" y="4229358"/>
                  <a:pt x="2358425" y="4229358"/>
                  <a:pt x="2355145" y="4228480"/>
                </a:cubicBezTo>
                <a:cubicBezTo>
                  <a:pt x="2349463" y="4223441"/>
                  <a:pt x="2349463" y="4223441"/>
                  <a:pt x="2349463" y="4223441"/>
                </a:cubicBezTo>
                <a:cubicBezTo>
                  <a:pt x="2352745" y="4224320"/>
                  <a:pt x="2352745" y="4224320"/>
                  <a:pt x="2352745" y="4224320"/>
                </a:cubicBezTo>
                <a:cubicBezTo>
                  <a:pt x="2351221" y="4216882"/>
                  <a:pt x="2346419" y="4208563"/>
                  <a:pt x="2338336" y="4199366"/>
                </a:cubicBezTo>
                <a:cubicBezTo>
                  <a:pt x="2338336" y="4199366"/>
                  <a:pt x="2335056" y="4198486"/>
                  <a:pt x="2335056" y="4198486"/>
                </a:cubicBezTo>
                <a:cubicBezTo>
                  <a:pt x="2331775" y="4197608"/>
                  <a:pt x="2332655" y="4194328"/>
                  <a:pt x="2329374" y="4193448"/>
                </a:cubicBezTo>
                <a:cubicBezTo>
                  <a:pt x="2332655" y="4194328"/>
                  <a:pt x="2335056" y="4198486"/>
                  <a:pt x="2335934" y="4195206"/>
                </a:cubicBezTo>
                <a:cubicBezTo>
                  <a:pt x="2333533" y="4191047"/>
                  <a:pt x="2331132" y="4186887"/>
                  <a:pt x="2328731" y="4182729"/>
                </a:cubicBezTo>
                <a:cubicBezTo>
                  <a:pt x="2332011" y="4183607"/>
                  <a:pt x="2332011" y="4183607"/>
                  <a:pt x="2332011" y="4183607"/>
                </a:cubicBezTo>
                <a:cubicBezTo>
                  <a:pt x="2332011" y="4183607"/>
                  <a:pt x="2332011" y="4183607"/>
                  <a:pt x="2335292" y="4184486"/>
                </a:cubicBezTo>
                <a:cubicBezTo>
                  <a:pt x="2335292" y="4184486"/>
                  <a:pt x="2335292" y="4184486"/>
                  <a:pt x="2336170" y="4181206"/>
                </a:cubicBezTo>
                <a:cubicBezTo>
                  <a:pt x="2332891" y="4180326"/>
                  <a:pt x="2329610" y="4179448"/>
                  <a:pt x="2329610" y="4179448"/>
                </a:cubicBezTo>
                <a:cubicBezTo>
                  <a:pt x="2329610" y="4179448"/>
                  <a:pt x="2329610" y="4179448"/>
                  <a:pt x="2326328" y="4178569"/>
                </a:cubicBezTo>
                <a:cubicBezTo>
                  <a:pt x="2326328" y="4178569"/>
                  <a:pt x="2323927" y="4174411"/>
                  <a:pt x="2323927" y="4174411"/>
                </a:cubicBezTo>
                <a:cubicBezTo>
                  <a:pt x="2323927" y="4174411"/>
                  <a:pt x="2324807" y="4171130"/>
                  <a:pt x="2324807" y="4171130"/>
                </a:cubicBezTo>
                <a:cubicBezTo>
                  <a:pt x="2324807" y="4171130"/>
                  <a:pt x="2325686" y="4167850"/>
                  <a:pt x="2325686" y="4167850"/>
                </a:cubicBezTo>
                <a:cubicBezTo>
                  <a:pt x="2322406" y="4166970"/>
                  <a:pt x="2322406" y="4166970"/>
                  <a:pt x="2322406" y="4166970"/>
                </a:cubicBezTo>
                <a:cubicBezTo>
                  <a:pt x="2319125" y="4166091"/>
                  <a:pt x="2319125" y="4166091"/>
                  <a:pt x="2319125" y="4166091"/>
                </a:cubicBezTo>
                <a:cubicBezTo>
                  <a:pt x="2316724" y="4161932"/>
                  <a:pt x="2314323" y="4157774"/>
                  <a:pt x="2315201" y="4154494"/>
                </a:cubicBezTo>
                <a:cubicBezTo>
                  <a:pt x="2315201" y="4154494"/>
                  <a:pt x="2315201" y="4154494"/>
                  <a:pt x="2318482" y="4155373"/>
                </a:cubicBezTo>
                <a:cubicBezTo>
                  <a:pt x="2318482" y="4155373"/>
                  <a:pt x="2316081" y="4151212"/>
                  <a:pt x="2316081" y="4151212"/>
                </a:cubicBezTo>
                <a:cubicBezTo>
                  <a:pt x="2313680" y="4147053"/>
                  <a:pt x="2313680" y="4147053"/>
                  <a:pt x="2313680" y="4147053"/>
                </a:cubicBezTo>
                <a:cubicBezTo>
                  <a:pt x="2313680" y="4147053"/>
                  <a:pt x="2311277" y="4142893"/>
                  <a:pt x="2307998" y="4142015"/>
                </a:cubicBezTo>
                <a:cubicBezTo>
                  <a:pt x="2311277" y="4142893"/>
                  <a:pt x="2311277" y="4142893"/>
                  <a:pt x="2311277" y="4142893"/>
                </a:cubicBezTo>
                <a:cubicBezTo>
                  <a:pt x="2312157" y="4139613"/>
                  <a:pt x="2309756" y="4135454"/>
                  <a:pt x="2308233" y="4128016"/>
                </a:cubicBezTo>
                <a:cubicBezTo>
                  <a:pt x="2313914" y="4133052"/>
                  <a:pt x="2309114" y="4124735"/>
                  <a:pt x="2314794" y="4129773"/>
                </a:cubicBezTo>
                <a:cubicBezTo>
                  <a:pt x="2308469" y="4114014"/>
                  <a:pt x="2308469" y="4114014"/>
                  <a:pt x="2308469" y="4114014"/>
                </a:cubicBezTo>
                <a:cubicBezTo>
                  <a:pt x="2308469" y="4114014"/>
                  <a:pt x="2311749" y="4114894"/>
                  <a:pt x="2311749" y="4114894"/>
                </a:cubicBezTo>
                <a:cubicBezTo>
                  <a:pt x="2314150" y="4119054"/>
                  <a:pt x="2314150" y="4119054"/>
                  <a:pt x="2314150" y="4119054"/>
                </a:cubicBezTo>
                <a:cubicBezTo>
                  <a:pt x="2314150" y="4119054"/>
                  <a:pt x="2313272" y="4122333"/>
                  <a:pt x="2317430" y="4119932"/>
                </a:cubicBezTo>
                <a:cubicBezTo>
                  <a:pt x="2317430" y="4119932"/>
                  <a:pt x="2317430" y="4119932"/>
                  <a:pt x="2315029" y="4115773"/>
                </a:cubicBezTo>
                <a:cubicBezTo>
                  <a:pt x="2312628" y="4111613"/>
                  <a:pt x="2312628" y="4111613"/>
                  <a:pt x="2312628" y="4111613"/>
                </a:cubicBezTo>
                <a:cubicBezTo>
                  <a:pt x="2309348" y="4110734"/>
                  <a:pt x="2310226" y="4107455"/>
                  <a:pt x="2306947" y="4106575"/>
                </a:cubicBezTo>
                <a:cubicBezTo>
                  <a:pt x="2306947" y="4106575"/>
                  <a:pt x="2302787" y="4108977"/>
                  <a:pt x="2305188" y="4113136"/>
                </a:cubicBezTo>
                <a:cubicBezTo>
                  <a:pt x="2302787" y="4108977"/>
                  <a:pt x="2302787" y="4108977"/>
                  <a:pt x="2302787" y="4108977"/>
                </a:cubicBezTo>
                <a:cubicBezTo>
                  <a:pt x="2292302" y="4095620"/>
                  <a:pt x="2296462" y="4093218"/>
                  <a:pt x="2287500" y="4087301"/>
                </a:cubicBezTo>
                <a:cubicBezTo>
                  <a:pt x="2292302" y="4095620"/>
                  <a:pt x="2288144" y="4098021"/>
                  <a:pt x="2287264" y="4101302"/>
                </a:cubicBezTo>
                <a:cubicBezTo>
                  <a:pt x="2284863" y="4097142"/>
                  <a:pt x="2283340" y="4089703"/>
                  <a:pt x="2280939" y="4085543"/>
                </a:cubicBezTo>
                <a:cubicBezTo>
                  <a:pt x="2278538" y="4081385"/>
                  <a:pt x="2276137" y="4077226"/>
                  <a:pt x="2273736" y="4073065"/>
                </a:cubicBezTo>
                <a:cubicBezTo>
                  <a:pt x="2274614" y="4069786"/>
                  <a:pt x="2272213" y="4065626"/>
                  <a:pt x="2272213" y="4065626"/>
                </a:cubicBezTo>
                <a:cubicBezTo>
                  <a:pt x="2273093" y="4062346"/>
                  <a:pt x="2275494" y="4066506"/>
                  <a:pt x="2278774" y="4067385"/>
                </a:cubicBezTo>
                <a:cubicBezTo>
                  <a:pt x="2269169" y="4050747"/>
                  <a:pt x="2269169" y="4050747"/>
                  <a:pt x="2269169" y="4050747"/>
                </a:cubicBezTo>
                <a:cubicBezTo>
                  <a:pt x="2273328" y="4048346"/>
                  <a:pt x="2273328" y="4048346"/>
                  <a:pt x="2273328" y="4048346"/>
                </a:cubicBezTo>
                <a:cubicBezTo>
                  <a:pt x="2273328" y="4048346"/>
                  <a:pt x="2276609" y="4049225"/>
                  <a:pt x="2275729" y="4052506"/>
                </a:cubicBezTo>
                <a:cubicBezTo>
                  <a:pt x="2279010" y="4053384"/>
                  <a:pt x="2279010" y="4053384"/>
                  <a:pt x="2279010" y="4053384"/>
                </a:cubicBezTo>
                <a:cubicBezTo>
                  <a:pt x="2279010" y="4053384"/>
                  <a:pt x="2279010" y="4053384"/>
                  <a:pt x="2279888" y="4050103"/>
                </a:cubicBezTo>
                <a:cubicBezTo>
                  <a:pt x="2280767" y="4046824"/>
                  <a:pt x="2277487" y="4045945"/>
                  <a:pt x="2277487" y="4045945"/>
                </a:cubicBezTo>
                <a:cubicBezTo>
                  <a:pt x="2274206" y="4045065"/>
                  <a:pt x="2274206" y="4045065"/>
                  <a:pt x="2274206" y="4045065"/>
                </a:cubicBezTo>
                <a:cubicBezTo>
                  <a:pt x="2274206" y="4045065"/>
                  <a:pt x="2275086" y="4041785"/>
                  <a:pt x="2271805" y="4040907"/>
                </a:cubicBezTo>
                <a:cubicBezTo>
                  <a:pt x="2271805" y="4040907"/>
                  <a:pt x="2271805" y="4040907"/>
                  <a:pt x="2269404" y="4036747"/>
                </a:cubicBezTo>
                <a:cubicBezTo>
                  <a:pt x="2269404" y="4036747"/>
                  <a:pt x="2269404" y="4036747"/>
                  <a:pt x="2270282" y="4033467"/>
                </a:cubicBezTo>
                <a:cubicBezTo>
                  <a:pt x="2270282" y="4033467"/>
                  <a:pt x="2267003" y="4032587"/>
                  <a:pt x="2267003" y="4032587"/>
                </a:cubicBezTo>
                <a:cubicBezTo>
                  <a:pt x="2267881" y="4029308"/>
                  <a:pt x="2267881" y="4029308"/>
                  <a:pt x="2267881" y="4029308"/>
                </a:cubicBezTo>
                <a:cubicBezTo>
                  <a:pt x="2271162" y="4030186"/>
                  <a:pt x="2271162" y="4030186"/>
                  <a:pt x="2271162" y="4030186"/>
                </a:cubicBezTo>
                <a:cubicBezTo>
                  <a:pt x="2276843" y="4035224"/>
                  <a:pt x="2276843" y="4035224"/>
                  <a:pt x="2276843" y="4035224"/>
                </a:cubicBezTo>
                <a:cubicBezTo>
                  <a:pt x="2279246" y="4039384"/>
                  <a:pt x="2278366" y="4042666"/>
                  <a:pt x="2281647" y="4043544"/>
                </a:cubicBezTo>
                <a:cubicBezTo>
                  <a:pt x="2281647" y="4043544"/>
                  <a:pt x="2281647" y="4043544"/>
                  <a:pt x="2282526" y="4040263"/>
                </a:cubicBezTo>
                <a:cubicBezTo>
                  <a:pt x="2283404" y="4036983"/>
                  <a:pt x="2280124" y="4036104"/>
                  <a:pt x="2280124" y="4036104"/>
                </a:cubicBezTo>
                <a:cubicBezTo>
                  <a:pt x="2278602" y="4028665"/>
                  <a:pt x="2275322" y="4027785"/>
                  <a:pt x="2272919" y="4023625"/>
                </a:cubicBezTo>
                <a:cubicBezTo>
                  <a:pt x="2269640" y="4022747"/>
                  <a:pt x="2269640" y="4022747"/>
                  <a:pt x="2269640" y="4022747"/>
                </a:cubicBezTo>
                <a:cubicBezTo>
                  <a:pt x="2263959" y="4017708"/>
                  <a:pt x="2264837" y="4014429"/>
                  <a:pt x="2261556" y="4013550"/>
                </a:cubicBezTo>
                <a:cubicBezTo>
                  <a:pt x="2255233" y="3997792"/>
                  <a:pt x="2249786" y="3978753"/>
                  <a:pt x="2240180" y="3962117"/>
                </a:cubicBezTo>
                <a:cubicBezTo>
                  <a:pt x="2241060" y="3958836"/>
                  <a:pt x="2241060" y="3958836"/>
                  <a:pt x="2241060" y="3958836"/>
                </a:cubicBezTo>
                <a:cubicBezTo>
                  <a:pt x="2241939" y="3955556"/>
                  <a:pt x="2238659" y="3954676"/>
                  <a:pt x="2238659" y="3954676"/>
                </a:cubicBezTo>
                <a:cubicBezTo>
                  <a:pt x="2239537" y="3951396"/>
                  <a:pt x="2237136" y="3947238"/>
                  <a:pt x="2234735" y="3943079"/>
                </a:cubicBezTo>
                <a:cubicBezTo>
                  <a:pt x="2234735" y="3943079"/>
                  <a:pt x="2234735" y="3943079"/>
                  <a:pt x="2232334" y="3938919"/>
                </a:cubicBezTo>
                <a:cubicBezTo>
                  <a:pt x="2233212" y="3935639"/>
                  <a:pt x="2230811" y="3931479"/>
                  <a:pt x="2228410" y="3927321"/>
                </a:cubicBezTo>
                <a:cubicBezTo>
                  <a:pt x="2229289" y="3924040"/>
                  <a:pt x="2226888" y="3919880"/>
                  <a:pt x="2224486" y="3915722"/>
                </a:cubicBezTo>
                <a:cubicBezTo>
                  <a:pt x="2226243" y="3909161"/>
                  <a:pt x="2215760" y="3895805"/>
                  <a:pt x="2215995" y="3881804"/>
                </a:cubicBezTo>
                <a:cubicBezTo>
                  <a:pt x="2210314" y="3876766"/>
                  <a:pt x="2202466" y="3853568"/>
                  <a:pt x="2195263" y="3841091"/>
                </a:cubicBezTo>
                <a:cubicBezTo>
                  <a:pt x="2195263" y="3841091"/>
                  <a:pt x="2192217" y="3826211"/>
                  <a:pt x="2191339" y="3829493"/>
                </a:cubicBezTo>
                <a:cubicBezTo>
                  <a:pt x="2194062" y="3839011"/>
                  <a:pt x="2191602" y="3838352"/>
                  <a:pt x="2188651" y="3836242"/>
                </a:cubicBezTo>
                <a:lnTo>
                  <a:pt x="2188075" y="3835811"/>
                </a:lnTo>
                <a:lnTo>
                  <a:pt x="2194554" y="3858195"/>
                </a:lnTo>
                <a:lnTo>
                  <a:pt x="2198532" y="3875169"/>
                </a:lnTo>
                <a:lnTo>
                  <a:pt x="2200656" y="3881649"/>
                </a:lnTo>
                <a:cubicBezTo>
                  <a:pt x="2203678" y="3891687"/>
                  <a:pt x="2207002" y="3902246"/>
                  <a:pt x="2210722" y="3901486"/>
                </a:cubicBezTo>
                <a:cubicBezTo>
                  <a:pt x="2204397" y="3885728"/>
                  <a:pt x="2213123" y="3905645"/>
                  <a:pt x="2217047" y="3917243"/>
                </a:cubicBezTo>
                <a:cubicBezTo>
                  <a:pt x="2217047" y="3917243"/>
                  <a:pt x="2217047" y="3917243"/>
                  <a:pt x="2213766" y="3916364"/>
                </a:cubicBezTo>
                <a:cubicBezTo>
                  <a:pt x="2214644" y="3913085"/>
                  <a:pt x="2214644" y="3913085"/>
                  <a:pt x="2214644" y="3913085"/>
                </a:cubicBezTo>
                <a:cubicBezTo>
                  <a:pt x="2212243" y="3908925"/>
                  <a:pt x="2212243" y="3908925"/>
                  <a:pt x="2211364" y="3912205"/>
                </a:cubicBezTo>
                <a:cubicBezTo>
                  <a:pt x="2211364" y="3912205"/>
                  <a:pt x="2211364" y="3912205"/>
                  <a:pt x="2210486" y="3915486"/>
                </a:cubicBezTo>
                <a:cubicBezTo>
                  <a:pt x="2212887" y="3919646"/>
                  <a:pt x="2212887" y="3919646"/>
                  <a:pt x="2212887" y="3919646"/>
                </a:cubicBezTo>
                <a:cubicBezTo>
                  <a:pt x="2215288" y="3923806"/>
                  <a:pt x="2218570" y="3924684"/>
                  <a:pt x="2222728" y="3922281"/>
                </a:cubicBezTo>
                <a:cubicBezTo>
                  <a:pt x="2225129" y="3926441"/>
                  <a:pt x="2227532" y="3930600"/>
                  <a:pt x="2226652" y="3933880"/>
                </a:cubicBezTo>
                <a:cubicBezTo>
                  <a:pt x="2225773" y="3937160"/>
                  <a:pt x="2225773" y="3937160"/>
                  <a:pt x="2224895" y="3940442"/>
                </a:cubicBezTo>
                <a:cubicBezTo>
                  <a:pt x="2224895" y="3940442"/>
                  <a:pt x="2224895" y="3940442"/>
                  <a:pt x="2221613" y="3939563"/>
                </a:cubicBezTo>
                <a:cubicBezTo>
                  <a:pt x="2220735" y="3942843"/>
                  <a:pt x="2224015" y="3943721"/>
                  <a:pt x="2224015" y="3943721"/>
                </a:cubicBezTo>
                <a:cubicBezTo>
                  <a:pt x="2224015" y="3943721"/>
                  <a:pt x="2227296" y="3944601"/>
                  <a:pt x="2227296" y="3944601"/>
                </a:cubicBezTo>
                <a:cubicBezTo>
                  <a:pt x="2230575" y="3945479"/>
                  <a:pt x="2229697" y="3948759"/>
                  <a:pt x="2232977" y="3949639"/>
                </a:cubicBezTo>
                <a:cubicBezTo>
                  <a:pt x="2232098" y="3952919"/>
                  <a:pt x="2234499" y="3957077"/>
                  <a:pt x="2234499" y="3957077"/>
                </a:cubicBezTo>
                <a:cubicBezTo>
                  <a:pt x="2234499" y="3957077"/>
                  <a:pt x="2234499" y="3957077"/>
                  <a:pt x="2233619" y="3960358"/>
                </a:cubicBezTo>
                <a:cubicBezTo>
                  <a:pt x="2236901" y="3961237"/>
                  <a:pt x="2236901" y="3961237"/>
                  <a:pt x="2236901" y="3961237"/>
                </a:cubicBezTo>
                <a:cubicBezTo>
                  <a:pt x="2236901" y="3961237"/>
                  <a:pt x="2236022" y="3964518"/>
                  <a:pt x="2239302" y="3965397"/>
                </a:cubicBezTo>
                <a:cubicBezTo>
                  <a:pt x="2245627" y="3981154"/>
                  <a:pt x="2255233" y="3997792"/>
                  <a:pt x="2257398" y="4015951"/>
                </a:cubicBezTo>
                <a:cubicBezTo>
                  <a:pt x="2259799" y="4020111"/>
                  <a:pt x="2259799" y="4020111"/>
                  <a:pt x="2259799" y="4020111"/>
                </a:cubicBezTo>
                <a:cubicBezTo>
                  <a:pt x="2259799" y="4020111"/>
                  <a:pt x="2263079" y="4020990"/>
                  <a:pt x="2263079" y="4020990"/>
                </a:cubicBezTo>
                <a:cubicBezTo>
                  <a:pt x="2263079" y="4020990"/>
                  <a:pt x="2262200" y="4024269"/>
                  <a:pt x="2262200" y="4024269"/>
                </a:cubicBezTo>
                <a:cubicBezTo>
                  <a:pt x="2262200" y="4024269"/>
                  <a:pt x="2258920" y="4023391"/>
                  <a:pt x="2258920" y="4023391"/>
                </a:cubicBezTo>
                <a:cubicBezTo>
                  <a:pt x="2257162" y="4029950"/>
                  <a:pt x="2259563" y="4034110"/>
                  <a:pt x="2261086" y="4041551"/>
                </a:cubicBezTo>
                <a:cubicBezTo>
                  <a:pt x="2264367" y="4042429"/>
                  <a:pt x="2264367" y="4042429"/>
                  <a:pt x="2264367" y="4042429"/>
                </a:cubicBezTo>
                <a:cubicBezTo>
                  <a:pt x="2258449" y="4051391"/>
                  <a:pt x="2259563" y="4034110"/>
                  <a:pt x="2255405" y="4036511"/>
                </a:cubicBezTo>
                <a:cubicBezTo>
                  <a:pt x="2257804" y="4040671"/>
                  <a:pt x="2260850" y="4055550"/>
                  <a:pt x="2268055" y="4068027"/>
                </a:cubicBezTo>
                <a:cubicBezTo>
                  <a:pt x="2270456" y="4072187"/>
                  <a:pt x="2275258" y="4080505"/>
                  <a:pt x="2276781" y="4087944"/>
                </a:cubicBezTo>
                <a:cubicBezTo>
                  <a:pt x="2279182" y="4092104"/>
                  <a:pt x="2283984" y="4100424"/>
                  <a:pt x="2285507" y="4107863"/>
                </a:cubicBezTo>
                <a:cubicBezTo>
                  <a:pt x="2292710" y="4120339"/>
                  <a:pt x="2293354" y="4131059"/>
                  <a:pt x="2303838" y="4144416"/>
                </a:cubicBezTo>
                <a:cubicBezTo>
                  <a:pt x="2306239" y="4148575"/>
                  <a:pt x="2307761" y="4156015"/>
                  <a:pt x="2307761" y="4156015"/>
                </a:cubicBezTo>
                <a:cubicBezTo>
                  <a:pt x="2310163" y="4160174"/>
                  <a:pt x="2309284" y="4163454"/>
                  <a:pt x="2312564" y="4164333"/>
                </a:cubicBezTo>
                <a:cubicBezTo>
                  <a:pt x="2311686" y="4167614"/>
                  <a:pt x="2311686" y="4167614"/>
                  <a:pt x="2314087" y="4171772"/>
                </a:cubicBezTo>
                <a:cubicBezTo>
                  <a:pt x="2317368" y="4172652"/>
                  <a:pt x="2318890" y="4180092"/>
                  <a:pt x="2321291" y="4184250"/>
                </a:cubicBezTo>
                <a:cubicBezTo>
                  <a:pt x="2318012" y="4183372"/>
                  <a:pt x="2325215" y="4195849"/>
                  <a:pt x="2325215" y="4195849"/>
                </a:cubicBezTo>
                <a:cubicBezTo>
                  <a:pt x="2327617" y="4200009"/>
                  <a:pt x="2330018" y="4204168"/>
                  <a:pt x="2333297" y="4205047"/>
                </a:cubicBezTo>
                <a:cubicBezTo>
                  <a:pt x="2332419" y="4208327"/>
                  <a:pt x="2332419" y="4208327"/>
                  <a:pt x="2332419" y="4208327"/>
                </a:cubicBezTo>
                <a:cubicBezTo>
                  <a:pt x="2346592" y="4247282"/>
                  <a:pt x="2372127" y="4296314"/>
                  <a:pt x="2391338" y="4329589"/>
                </a:cubicBezTo>
                <a:cubicBezTo>
                  <a:pt x="2390458" y="4332868"/>
                  <a:pt x="2390458" y="4332868"/>
                  <a:pt x="2390458" y="4332868"/>
                </a:cubicBezTo>
                <a:cubicBezTo>
                  <a:pt x="2390458" y="4332868"/>
                  <a:pt x="2390458" y="4332868"/>
                  <a:pt x="2389579" y="4336150"/>
                </a:cubicBezTo>
                <a:cubicBezTo>
                  <a:pt x="2387178" y="4331990"/>
                  <a:pt x="2387178" y="4331990"/>
                  <a:pt x="2384777" y="4327831"/>
                </a:cubicBezTo>
                <a:cubicBezTo>
                  <a:pt x="2384777" y="4327831"/>
                  <a:pt x="2382376" y="4323671"/>
                  <a:pt x="2379973" y="4319511"/>
                </a:cubicBezTo>
                <a:cubicBezTo>
                  <a:pt x="2377572" y="4315352"/>
                  <a:pt x="2377572" y="4315352"/>
                  <a:pt x="2375173" y="4311195"/>
                </a:cubicBezTo>
                <a:cubicBezTo>
                  <a:pt x="2375173" y="4311195"/>
                  <a:pt x="2375173" y="4311195"/>
                  <a:pt x="2371891" y="4310315"/>
                </a:cubicBezTo>
                <a:cubicBezTo>
                  <a:pt x="2370368" y="4302875"/>
                  <a:pt x="2364686" y="4297837"/>
                  <a:pt x="2359884" y="4289519"/>
                </a:cubicBezTo>
                <a:cubicBezTo>
                  <a:pt x="2359884" y="4289519"/>
                  <a:pt x="2357483" y="4285359"/>
                  <a:pt x="2356605" y="4288639"/>
                </a:cubicBezTo>
                <a:cubicBezTo>
                  <a:pt x="2353323" y="4287760"/>
                  <a:pt x="2355725" y="4291921"/>
                  <a:pt x="2355725" y="4291921"/>
                </a:cubicBezTo>
                <a:cubicBezTo>
                  <a:pt x="2358127" y="4296080"/>
                  <a:pt x="2358127" y="4296080"/>
                  <a:pt x="2358127" y="4296080"/>
                </a:cubicBezTo>
                <a:cubicBezTo>
                  <a:pt x="2358127" y="4296080"/>
                  <a:pt x="2357248" y="4299359"/>
                  <a:pt x="2360528" y="4300238"/>
                </a:cubicBezTo>
                <a:cubicBezTo>
                  <a:pt x="2362929" y="4304398"/>
                  <a:pt x="2362929" y="4304398"/>
                  <a:pt x="2362929" y="4304398"/>
                </a:cubicBezTo>
                <a:cubicBezTo>
                  <a:pt x="2366209" y="4305277"/>
                  <a:pt x="2365331" y="4308558"/>
                  <a:pt x="2367731" y="4312715"/>
                </a:cubicBezTo>
                <a:cubicBezTo>
                  <a:pt x="2365331" y="4308558"/>
                  <a:pt x="2362425" y="4303822"/>
                  <a:pt x="2359695" y="4299246"/>
                </a:cubicBezTo>
                <a:lnTo>
                  <a:pt x="2353339" y="4287828"/>
                </a:lnTo>
                <a:lnTo>
                  <a:pt x="2353323" y="4287760"/>
                </a:lnTo>
                <a:lnTo>
                  <a:pt x="2353292" y="4287741"/>
                </a:lnTo>
                <a:lnTo>
                  <a:pt x="2352724" y="4286721"/>
                </a:lnTo>
                <a:cubicBezTo>
                  <a:pt x="2349341" y="4279662"/>
                  <a:pt x="2349401" y="4276162"/>
                  <a:pt x="2358361" y="4282080"/>
                </a:cubicBezTo>
                <a:cubicBezTo>
                  <a:pt x="2342196" y="4263684"/>
                  <a:pt x="2340673" y="4256244"/>
                  <a:pt x="2331068" y="4239607"/>
                </a:cubicBezTo>
                <a:cubicBezTo>
                  <a:pt x="2330190" y="4242888"/>
                  <a:pt x="2330190" y="4242888"/>
                  <a:pt x="2330190" y="4242888"/>
                </a:cubicBezTo>
                <a:cubicBezTo>
                  <a:pt x="2322985" y="4230410"/>
                  <a:pt x="2322985" y="4230410"/>
                  <a:pt x="2322985" y="4230410"/>
                </a:cubicBezTo>
                <a:cubicBezTo>
                  <a:pt x="2323865" y="4227129"/>
                  <a:pt x="2323865" y="4227129"/>
                  <a:pt x="2323865" y="4227129"/>
                </a:cubicBezTo>
                <a:cubicBezTo>
                  <a:pt x="2320584" y="4226251"/>
                  <a:pt x="2320584" y="4226251"/>
                  <a:pt x="2320584" y="4226251"/>
                </a:cubicBezTo>
                <a:cubicBezTo>
                  <a:pt x="2321464" y="4222972"/>
                  <a:pt x="2321464" y="4222972"/>
                  <a:pt x="2321464" y="4222972"/>
                </a:cubicBezTo>
                <a:cubicBezTo>
                  <a:pt x="2319061" y="4218812"/>
                  <a:pt x="2315782" y="4217933"/>
                  <a:pt x="2316660" y="4214652"/>
                </a:cubicBezTo>
                <a:cubicBezTo>
                  <a:pt x="2313380" y="4213773"/>
                  <a:pt x="2314259" y="4210493"/>
                  <a:pt x="2310979" y="4209615"/>
                </a:cubicBezTo>
                <a:cubicBezTo>
                  <a:pt x="2311858" y="4206334"/>
                  <a:pt x="2308578" y="4205456"/>
                  <a:pt x="2308578" y="4205456"/>
                </a:cubicBezTo>
                <a:cubicBezTo>
                  <a:pt x="2306175" y="4201296"/>
                  <a:pt x="2303776" y="4197136"/>
                  <a:pt x="2301373" y="4192977"/>
                </a:cubicBezTo>
                <a:cubicBezTo>
                  <a:pt x="2298093" y="4192099"/>
                  <a:pt x="2298093" y="4192099"/>
                  <a:pt x="2298093" y="4192099"/>
                </a:cubicBezTo>
                <a:cubicBezTo>
                  <a:pt x="2298093" y="4192099"/>
                  <a:pt x="2298972" y="4188818"/>
                  <a:pt x="2295692" y="4187939"/>
                </a:cubicBezTo>
                <a:cubicBezTo>
                  <a:pt x="2291768" y="4176340"/>
                  <a:pt x="2284565" y="4163862"/>
                  <a:pt x="2277360" y="4151385"/>
                </a:cubicBezTo>
                <a:cubicBezTo>
                  <a:pt x="2280641" y="4152264"/>
                  <a:pt x="2280641" y="4152264"/>
                  <a:pt x="2281520" y="4148984"/>
                </a:cubicBezTo>
                <a:cubicBezTo>
                  <a:pt x="2283921" y="4153142"/>
                  <a:pt x="2283921" y="4153142"/>
                  <a:pt x="2283921" y="4153142"/>
                </a:cubicBezTo>
                <a:cubicBezTo>
                  <a:pt x="2283042" y="4156423"/>
                  <a:pt x="2286322" y="4157302"/>
                  <a:pt x="2286322" y="4157302"/>
                </a:cubicBezTo>
                <a:cubicBezTo>
                  <a:pt x="2286322" y="4157302"/>
                  <a:pt x="2287202" y="4154022"/>
                  <a:pt x="2287202" y="4154022"/>
                </a:cubicBezTo>
                <a:cubicBezTo>
                  <a:pt x="2284799" y="4149863"/>
                  <a:pt x="2284799" y="4149863"/>
                  <a:pt x="2284799" y="4149863"/>
                </a:cubicBezTo>
                <a:cubicBezTo>
                  <a:pt x="2284799" y="4149863"/>
                  <a:pt x="2282398" y="4145704"/>
                  <a:pt x="2282398" y="4145704"/>
                </a:cubicBezTo>
                <a:cubicBezTo>
                  <a:pt x="2279118" y="4144824"/>
                  <a:pt x="2279118" y="4144824"/>
                  <a:pt x="2279118" y="4144824"/>
                </a:cubicBezTo>
                <a:cubicBezTo>
                  <a:pt x="2279118" y="4144824"/>
                  <a:pt x="2279118" y="4144824"/>
                  <a:pt x="2275837" y="4143945"/>
                </a:cubicBezTo>
                <a:cubicBezTo>
                  <a:pt x="2271915" y="4132347"/>
                  <a:pt x="2264710" y="4119868"/>
                  <a:pt x="2260788" y="4108270"/>
                </a:cubicBezTo>
                <a:cubicBezTo>
                  <a:pt x="2260788" y="4108270"/>
                  <a:pt x="2260788" y="4108270"/>
                  <a:pt x="2257507" y="4107391"/>
                </a:cubicBezTo>
                <a:cubicBezTo>
                  <a:pt x="2247258" y="4080034"/>
                  <a:pt x="2236131" y="4055958"/>
                  <a:pt x="2229163" y="4029480"/>
                </a:cubicBezTo>
                <a:cubicBezTo>
                  <a:pt x="2214110" y="3993804"/>
                  <a:pt x="2202339" y="3959008"/>
                  <a:pt x="2191448" y="3920932"/>
                </a:cubicBezTo>
                <a:cubicBezTo>
                  <a:pt x="2189925" y="3913493"/>
                  <a:pt x="2190161" y="3899493"/>
                  <a:pt x="2183600" y="3897734"/>
                </a:cubicBezTo>
                <a:cubicBezTo>
                  <a:pt x="2183600" y="3897734"/>
                  <a:pt x="2183600" y="3897734"/>
                  <a:pt x="2184480" y="3894454"/>
                </a:cubicBezTo>
                <a:cubicBezTo>
                  <a:pt x="2185358" y="3891175"/>
                  <a:pt x="2182957" y="3887015"/>
                  <a:pt x="2183836" y="3883736"/>
                </a:cubicBezTo>
                <a:cubicBezTo>
                  <a:pt x="2183836" y="3883736"/>
                  <a:pt x="2181435" y="3879574"/>
                  <a:pt x="2181435" y="3879574"/>
                </a:cubicBezTo>
                <a:cubicBezTo>
                  <a:pt x="2181435" y="3879574"/>
                  <a:pt x="2180556" y="3882855"/>
                  <a:pt x="2180556" y="3882855"/>
                </a:cubicBezTo>
                <a:cubicBezTo>
                  <a:pt x="2175110" y="3863817"/>
                  <a:pt x="2169664" y="3844780"/>
                  <a:pt x="2164217" y="3825741"/>
                </a:cubicBezTo>
                <a:cubicBezTo>
                  <a:pt x="2151803" y="3780225"/>
                  <a:pt x="2151803" y="3780225"/>
                  <a:pt x="2151803" y="3780225"/>
                </a:cubicBezTo>
                <a:lnTo>
                  <a:pt x="2151319" y="3777854"/>
                </a:lnTo>
                <a:lnTo>
                  <a:pt x="2151009" y="3776873"/>
                </a:lnTo>
                <a:lnTo>
                  <a:pt x="2132922" y="3694412"/>
                </a:lnTo>
                <a:lnTo>
                  <a:pt x="2132655" y="3694230"/>
                </a:lnTo>
                <a:lnTo>
                  <a:pt x="2130626" y="3683943"/>
                </a:lnTo>
                <a:lnTo>
                  <a:pt x="2101976" y="3553318"/>
                </a:lnTo>
                <a:cubicBezTo>
                  <a:pt x="2077772" y="3400970"/>
                  <a:pt x="2071359" y="3249433"/>
                  <a:pt x="2087236" y="3095430"/>
                </a:cubicBezTo>
                <a:cubicBezTo>
                  <a:pt x="2063581" y="3233075"/>
                  <a:pt x="2066921" y="3373776"/>
                  <a:pt x="2061056" y="3512229"/>
                </a:cubicBezTo>
                <a:lnTo>
                  <a:pt x="2059495" y="3512181"/>
                </a:lnTo>
                <a:lnTo>
                  <a:pt x="2065891" y="3549772"/>
                </a:lnTo>
                <a:cubicBezTo>
                  <a:pt x="2070221" y="3586091"/>
                  <a:pt x="2078713" y="3620008"/>
                  <a:pt x="2079120" y="3644728"/>
                </a:cubicBezTo>
                <a:cubicBezTo>
                  <a:pt x="2083279" y="3642327"/>
                  <a:pt x="2082401" y="3645608"/>
                  <a:pt x="2083923" y="3653046"/>
                </a:cubicBezTo>
                <a:cubicBezTo>
                  <a:pt x="2081521" y="3648887"/>
                  <a:pt x="2078241" y="3648007"/>
                  <a:pt x="2080643" y="3652168"/>
                </a:cubicBezTo>
                <a:cubicBezTo>
                  <a:pt x="2083045" y="3656327"/>
                  <a:pt x="2088018" y="3703364"/>
                  <a:pt x="2093056" y="3697684"/>
                </a:cubicBezTo>
                <a:cubicBezTo>
                  <a:pt x="2098503" y="3716722"/>
                  <a:pt x="2093464" y="3722403"/>
                  <a:pt x="2093464" y="3722403"/>
                </a:cubicBezTo>
                <a:cubicBezTo>
                  <a:pt x="2099789" y="3738162"/>
                  <a:pt x="2096744" y="3723283"/>
                  <a:pt x="2100904" y="3720880"/>
                </a:cubicBezTo>
                <a:cubicBezTo>
                  <a:pt x="2106350" y="3739919"/>
                  <a:pt x="2106350" y="3739919"/>
                  <a:pt x="2106350" y="3739919"/>
                </a:cubicBezTo>
                <a:cubicBezTo>
                  <a:pt x="2098267" y="3730721"/>
                  <a:pt x="2101312" y="3745601"/>
                  <a:pt x="2100433" y="3748881"/>
                </a:cubicBezTo>
                <a:cubicBezTo>
                  <a:pt x="2113319" y="3766397"/>
                  <a:pt x="2113492" y="3805117"/>
                  <a:pt x="2129421" y="3837513"/>
                </a:cubicBezTo>
                <a:cubicBezTo>
                  <a:pt x="2128542" y="3840792"/>
                  <a:pt x="2131822" y="3841671"/>
                  <a:pt x="2130944" y="3844951"/>
                </a:cubicBezTo>
                <a:cubicBezTo>
                  <a:pt x="2130065" y="3848232"/>
                  <a:pt x="2133346" y="3849111"/>
                  <a:pt x="2133346" y="3849111"/>
                </a:cubicBezTo>
                <a:cubicBezTo>
                  <a:pt x="2135746" y="3853270"/>
                  <a:pt x="2136625" y="3849989"/>
                  <a:pt x="2134224" y="3845831"/>
                </a:cubicBezTo>
                <a:cubicBezTo>
                  <a:pt x="2134224" y="3845831"/>
                  <a:pt x="2134224" y="3845831"/>
                  <a:pt x="2135102" y="3842550"/>
                </a:cubicBezTo>
                <a:cubicBezTo>
                  <a:pt x="2149276" y="3881505"/>
                  <a:pt x="2150563" y="3902945"/>
                  <a:pt x="2165614" y="3938620"/>
                </a:cubicBezTo>
                <a:cubicBezTo>
                  <a:pt x="2161454" y="3941022"/>
                  <a:pt x="2163855" y="3945182"/>
                  <a:pt x="2159697" y="3947583"/>
                </a:cubicBezTo>
                <a:cubicBezTo>
                  <a:pt x="2178672" y="3994856"/>
                  <a:pt x="2196767" y="4045411"/>
                  <a:pt x="2219023" y="4093565"/>
                </a:cubicBezTo>
                <a:cubicBezTo>
                  <a:pt x="2240399" y="4144996"/>
                  <a:pt x="2265934" y="4194029"/>
                  <a:pt x="2289069" y="4238901"/>
                </a:cubicBezTo>
                <a:cubicBezTo>
                  <a:pt x="2291705" y="4229060"/>
                  <a:pt x="2272259" y="4209786"/>
                  <a:pt x="2269214" y="4194907"/>
                </a:cubicBezTo>
                <a:cubicBezTo>
                  <a:pt x="2265934" y="4194029"/>
                  <a:pt x="2267692" y="4187468"/>
                  <a:pt x="2268572" y="4184188"/>
                </a:cubicBezTo>
                <a:cubicBezTo>
                  <a:pt x="2255042" y="4155951"/>
                  <a:pt x="2236711" y="4119397"/>
                  <a:pt x="2224939" y="4084603"/>
                </a:cubicBezTo>
                <a:cubicBezTo>
                  <a:pt x="2207487" y="4044767"/>
                  <a:pt x="2187634" y="4000773"/>
                  <a:pt x="2176741" y="3962696"/>
                </a:cubicBezTo>
                <a:cubicBezTo>
                  <a:pt x="2177620" y="3959416"/>
                  <a:pt x="2176977" y="3948697"/>
                  <a:pt x="2176977" y="3948697"/>
                </a:cubicBezTo>
                <a:cubicBezTo>
                  <a:pt x="2169129" y="3925499"/>
                  <a:pt x="2158002" y="3901422"/>
                  <a:pt x="2152556" y="3882385"/>
                </a:cubicBezTo>
                <a:cubicBezTo>
                  <a:pt x="2153434" y="3879104"/>
                  <a:pt x="2155836" y="3883264"/>
                  <a:pt x="2154313" y="3875824"/>
                </a:cubicBezTo>
                <a:cubicBezTo>
                  <a:pt x="2153434" y="3879104"/>
                  <a:pt x="2151034" y="3874946"/>
                  <a:pt x="2147753" y="3874066"/>
                </a:cubicBezTo>
                <a:cubicBezTo>
                  <a:pt x="2138383" y="3843428"/>
                  <a:pt x="2135574" y="3814550"/>
                  <a:pt x="2128605" y="3788073"/>
                </a:cubicBezTo>
                <a:cubicBezTo>
                  <a:pt x="2131007" y="3792231"/>
                  <a:pt x="2130128" y="3795512"/>
                  <a:pt x="2132530" y="3799672"/>
                </a:cubicBezTo>
                <a:cubicBezTo>
                  <a:pt x="2141256" y="3819587"/>
                  <a:pt x="2146701" y="3838626"/>
                  <a:pt x="2145180" y="3831186"/>
                </a:cubicBezTo>
                <a:cubicBezTo>
                  <a:pt x="2150625" y="3850225"/>
                  <a:pt x="2161754" y="3874301"/>
                  <a:pt x="2168079" y="3890059"/>
                </a:cubicBezTo>
                <a:cubicBezTo>
                  <a:pt x="2170478" y="3894219"/>
                  <a:pt x="2170478" y="3894219"/>
                  <a:pt x="2169600" y="3897500"/>
                </a:cubicBezTo>
                <a:cubicBezTo>
                  <a:pt x="2163919" y="3892460"/>
                  <a:pt x="2174404" y="3905817"/>
                  <a:pt x="2167841" y="3904059"/>
                </a:cubicBezTo>
                <a:cubicBezTo>
                  <a:pt x="2172645" y="3912379"/>
                  <a:pt x="2177448" y="3920697"/>
                  <a:pt x="2179849" y="3924856"/>
                </a:cubicBezTo>
                <a:cubicBezTo>
                  <a:pt x="2183772" y="3936454"/>
                  <a:pt x="2185296" y="3943895"/>
                  <a:pt x="2190097" y="3952213"/>
                </a:cubicBezTo>
                <a:cubicBezTo>
                  <a:pt x="2195543" y="3971252"/>
                  <a:pt x="2200112" y="3993570"/>
                  <a:pt x="2201633" y="4001009"/>
                </a:cubicBezTo>
                <a:cubicBezTo>
                  <a:pt x="2202511" y="3997729"/>
                  <a:pt x="2204914" y="4001887"/>
                  <a:pt x="2204914" y="4001887"/>
                </a:cubicBezTo>
                <a:cubicBezTo>
                  <a:pt x="2207315" y="4006047"/>
                  <a:pt x="2209717" y="4010207"/>
                  <a:pt x="2211239" y="4017646"/>
                </a:cubicBezTo>
                <a:cubicBezTo>
                  <a:pt x="2211239" y="4017646"/>
                  <a:pt x="2210359" y="4020926"/>
                  <a:pt x="2213640" y="4021805"/>
                </a:cubicBezTo>
                <a:cubicBezTo>
                  <a:pt x="2217564" y="4033404"/>
                  <a:pt x="2221486" y="4045003"/>
                  <a:pt x="2226290" y="4053321"/>
                </a:cubicBezTo>
                <a:cubicBezTo>
                  <a:pt x="2230214" y="4064920"/>
                  <a:pt x="2230857" y="4075639"/>
                  <a:pt x="2232615" y="4069080"/>
                </a:cubicBezTo>
                <a:cubicBezTo>
                  <a:pt x="2239818" y="4081557"/>
                  <a:pt x="2246143" y="4097315"/>
                  <a:pt x="2251590" y="4116353"/>
                </a:cubicBezTo>
                <a:cubicBezTo>
                  <a:pt x="2253991" y="4120513"/>
                  <a:pt x="2258793" y="4128831"/>
                  <a:pt x="2260316" y="4136270"/>
                </a:cubicBezTo>
                <a:cubicBezTo>
                  <a:pt x="2260316" y="4136270"/>
                  <a:pt x="2259437" y="4139550"/>
                  <a:pt x="2259437" y="4139550"/>
                </a:cubicBezTo>
                <a:cubicBezTo>
                  <a:pt x="2262719" y="4140430"/>
                  <a:pt x="2261839" y="4143710"/>
                  <a:pt x="2261839" y="4143710"/>
                </a:cubicBezTo>
                <a:cubicBezTo>
                  <a:pt x="2265118" y="4144590"/>
                  <a:pt x="2265118" y="4144590"/>
                  <a:pt x="2265118" y="4144590"/>
                </a:cubicBezTo>
                <a:cubicBezTo>
                  <a:pt x="2265118" y="4144590"/>
                  <a:pt x="2265118" y="4144590"/>
                  <a:pt x="2264239" y="4147869"/>
                </a:cubicBezTo>
                <a:cubicBezTo>
                  <a:pt x="2277768" y="4176104"/>
                  <a:pt x="2291298" y="4204339"/>
                  <a:pt x="2303304" y="4225136"/>
                </a:cubicBezTo>
                <a:cubicBezTo>
                  <a:pt x="2302425" y="4228416"/>
                  <a:pt x="2301547" y="4231697"/>
                  <a:pt x="2304827" y="4232576"/>
                </a:cubicBezTo>
                <a:cubicBezTo>
                  <a:pt x="2303948" y="4235857"/>
                  <a:pt x="2303948" y="4235857"/>
                  <a:pt x="2303948" y="4235857"/>
                </a:cubicBezTo>
                <a:cubicBezTo>
                  <a:pt x="2303948" y="4235857"/>
                  <a:pt x="2303068" y="4239137"/>
                  <a:pt x="2306349" y="4240017"/>
                </a:cubicBezTo>
                <a:cubicBezTo>
                  <a:pt x="2309629" y="4240895"/>
                  <a:pt x="2309629" y="4240895"/>
                  <a:pt x="2309629" y="4240895"/>
                </a:cubicBezTo>
                <a:cubicBezTo>
                  <a:pt x="2316832" y="4253373"/>
                  <a:pt x="2330362" y="4281608"/>
                  <a:pt x="2329718" y="4270889"/>
                </a:cubicBezTo>
                <a:cubicBezTo>
                  <a:pt x="2329718" y="4270889"/>
                  <a:pt x="2329718" y="4270889"/>
                  <a:pt x="2332119" y="4275047"/>
                </a:cubicBezTo>
                <a:cubicBezTo>
                  <a:pt x="2331241" y="4278328"/>
                  <a:pt x="2337802" y="4280087"/>
                  <a:pt x="2337802" y="4280087"/>
                </a:cubicBezTo>
                <a:lnTo>
                  <a:pt x="2339523" y="4273662"/>
                </a:lnTo>
                <a:lnTo>
                  <a:pt x="2344252" y="4282253"/>
                </a:lnTo>
                <a:lnTo>
                  <a:pt x="2353292" y="4287741"/>
                </a:lnTo>
                <a:lnTo>
                  <a:pt x="2353339" y="4287828"/>
                </a:lnTo>
                <a:lnTo>
                  <a:pt x="2356398" y="4300890"/>
                </a:lnTo>
                <a:cubicBezTo>
                  <a:pt x="2359210" y="4305159"/>
                  <a:pt x="2363251" y="4309758"/>
                  <a:pt x="2366853" y="4315997"/>
                </a:cubicBezTo>
                <a:cubicBezTo>
                  <a:pt x="2366853" y="4315997"/>
                  <a:pt x="2365974" y="4319277"/>
                  <a:pt x="2365974" y="4319277"/>
                </a:cubicBezTo>
                <a:cubicBezTo>
                  <a:pt x="2369254" y="4320156"/>
                  <a:pt x="2368375" y="4323435"/>
                  <a:pt x="2369254" y="4320156"/>
                </a:cubicBezTo>
                <a:cubicBezTo>
                  <a:pt x="2369254" y="4320156"/>
                  <a:pt x="2369254" y="4320156"/>
                  <a:pt x="2372534" y="4321034"/>
                </a:cubicBezTo>
                <a:cubicBezTo>
                  <a:pt x="2374935" y="4325194"/>
                  <a:pt x="2374056" y="4328473"/>
                  <a:pt x="2373178" y="4331754"/>
                </a:cubicBezTo>
                <a:cubicBezTo>
                  <a:pt x="2370777" y="4327595"/>
                  <a:pt x="2370777" y="4327595"/>
                  <a:pt x="2370777" y="4327595"/>
                </a:cubicBezTo>
                <a:cubicBezTo>
                  <a:pt x="2368375" y="4323435"/>
                  <a:pt x="2365094" y="4322557"/>
                  <a:pt x="2365094" y="4322557"/>
                </a:cubicBezTo>
                <a:cubicBezTo>
                  <a:pt x="2364216" y="4325838"/>
                  <a:pt x="2363338" y="4329117"/>
                  <a:pt x="2366617" y="4329996"/>
                </a:cubicBezTo>
                <a:cubicBezTo>
                  <a:pt x="2365738" y="4333277"/>
                  <a:pt x="2365738" y="4333277"/>
                  <a:pt x="2365738" y="4333277"/>
                </a:cubicBezTo>
                <a:cubicBezTo>
                  <a:pt x="2362457" y="4332397"/>
                  <a:pt x="2357012" y="4313358"/>
                  <a:pt x="2352853" y="4315761"/>
                </a:cubicBezTo>
                <a:cubicBezTo>
                  <a:pt x="2377746" y="4354073"/>
                  <a:pt x="2403280" y="4403105"/>
                  <a:pt x="2430574" y="4445576"/>
                </a:cubicBezTo>
                <a:cubicBezTo>
                  <a:pt x="2432976" y="4449735"/>
                  <a:pt x="2438656" y="4454774"/>
                  <a:pt x="2441059" y="4458934"/>
                </a:cubicBezTo>
                <a:cubicBezTo>
                  <a:pt x="2444338" y="4459812"/>
                  <a:pt x="2441059" y="4458934"/>
                  <a:pt x="2443460" y="4463092"/>
                </a:cubicBezTo>
                <a:cubicBezTo>
                  <a:pt x="2465951" y="4497245"/>
                  <a:pt x="2497403" y="4537315"/>
                  <a:pt x="2533015" y="4574984"/>
                </a:cubicBezTo>
                <a:cubicBezTo>
                  <a:pt x="2535417" y="4579142"/>
                  <a:pt x="2534538" y="4582423"/>
                  <a:pt x="2537817" y="4583302"/>
                </a:cubicBezTo>
                <a:cubicBezTo>
                  <a:pt x="2534538" y="4582423"/>
                  <a:pt x="2531257" y="4581545"/>
                  <a:pt x="2529736" y="4574104"/>
                </a:cubicBezTo>
                <a:cubicBezTo>
                  <a:pt x="2528856" y="4577385"/>
                  <a:pt x="2525577" y="4576505"/>
                  <a:pt x="2523175" y="4572347"/>
                </a:cubicBezTo>
                <a:cubicBezTo>
                  <a:pt x="2527333" y="4569946"/>
                  <a:pt x="2515091" y="4563149"/>
                  <a:pt x="2511810" y="4562270"/>
                </a:cubicBezTo>
                <a:cubicBezTo>
                  <a:pt x="2511810" y="4562270"/>
                  <a:pt x="2512690" y="4558989"/>
                  <a:pt x="2509409" y="4558111"/>
                </a:cubicBezTo>
                <a:cubicBezTo>
                  <a:pt x="2509409" y="4558111"/>
                  <a:pt x="2506129" y="4557232"/>
                  <a:pt x="2506129" y="4557232"/>
                </a:cubicBezTo>
                <a:cubicBezTo>
                  <a:pt x="2497168" y="4551315"/>
                  <a:pt x="2477722" y="4532041"/>
                  <a:pt x="2480123" y="4536200"/>
                </a:cubicBezTo>
                <a:cubicBezTo>
                  <a:pt x="2483403" y="4537079"/>
                  <a:pt x="2482524" y="4540361"/>
                  <a:pt x="2485806" y="4541239"/>
                </a:cubicBezTo>
                <a:cubicBezTo>
                  <a:pt x="2482524" y="4540361"/>
                  <a:pt x="2479243" y="4539480"/>
                  <a:pt x="2479243" y="4539480"/>
                </a:cubicBezTo>
                <a:cubicBezTo>
                  <a:pt x="2479243" y="4539480"/>
                  <a:pt x="2478364" y="4542760"/>
                  <a:pt x="2480766" y="4546920"/>
                </a:cubicBezTo>
                <a:cubicBezTo>
                  <a:pt x="2480766" y="4546920"/>
                  <a:pt x="2480766" y="4546920"/>
                  <a:pt x="2477486" y="4546041"/>
                </a:cubicBezTo>
                <a:cubicBezTo>
                  <a:pt x="2477486" y="4546041"/>
                  <a:pt x="2478364" y="4542760"/>
                  <a:pt x="2475085" y="4541882"/>
                </a:cubicBezTo>
                <a:cubicBezTo>
                  <a:pt x="2475085" y="4541882"/>
                  <a:pt x="2475085" y="4541882"/>
                  <a:pt x="2471804" y="4541004"/>
                </a:cubicBezTo>
                <a:cubicBezTo>
                  <a:pt x="2463722" y="4531805"/>
                  <a:pt x="2458040" y="4526767"/>
                  <a:pt x="2454760" y="4525889"/>
                </a:cubicBezTo>
                <a:cubicBezTo>
                  <a:pt x="2451480" y="4525010"/>
                  <a:pt x="2451480" y="4525010"/>
                  <a:pt x="2451480" y="4525010"/>
                </a:cubicBezTo>
                <a:cubicBezTo>
                  <a:pt x="2451480" y="4525010"/>
                  <a:pt x="2451480" y="4525010"/>
                  <a:pt x="2453881" y="4529170"/>
                </a:cubicBezTo>
                <a:cubicBezTo>
                  <a:pt x="2451480" y="4525010"/>
                  <a:pt x="2450600" y="4528289"/>
                  <a:pt x="2453001" y="4532449"/>
                </a:cubicBezTo>
                <a:cubicBezTo>
                  <a:pt x="2434434" y="4509895"/>
                  <a:pt x="2419790" y="4498940"/>
                  <a:pt x="2402746" y="4483825"/>
                </a:cubicBezTo>
                <a:cubicBezTo>
                  <a:pt x="2388982" y="4469589"/>
                  <a:pt x="2375217" y="4455354"/>
                  <a:pt x="2356651" y="4432800"/>
                </a:cubicBezTo>
                <a:cubicBezTo>
                  <a:pt x="2359052" y="4436959"/>
                  <a:pt x="2355771" y="4436080"/>
                  <a:pt x="2353370" y="4431922"/>
                </a:cubicBezTo>
                <a:cubicBezTo>
                  <a:pt x="2353370" y="4431922"/>
                  <a:pt x="2353370" y="4431922"/>
                  <a:pt x="2354248" y="4428641"/>
                </a:cubicBezTo>
                <a:cubicBezTo>
                  <a:pt x="2354248" y="4428641"/>
                  <a:pt x="2350968" y="4427762"/>
                  <a:pt x="2350968" y="4427762"/>
                </a:cubicBezTo>
                <a:cubicBezTo>
                  <a:pt x="2348567" y="4423602"/>
                  <a:pt x="2348567" y="4423602"/>
                  <a:pt x="2348567" y="4423602"/>
                </a:cubicBezTo>
                <a:cubicBezTo>
                  <a:pt x="2340484" y="4414406"/>
                  <a:pt x="2340484" y="4414406"/>
                  <a:pt x="2340484" y="4414406"/>
                </a:cubicBezTo>
                <a:cubicBezTo>
                  <a:pt x="2339605" y="4417686"/>
                  <a:pt x="2337204" y="4413526"/>
                  <a:pt x="2333924" y="4412648"/>
                </a:cubicBezTo>
                <a:cubicBezTo>
                  <a:pt x="2338726" y="4420965"/>
                  <a:pt x="2339605" y="4417686"/>
                  <a:pt x="2345288" y="4422724"/>
                </a:cubicBezTo>
                <a:cubicBezTo>
                  <a:pt x="2345288" y="4422724"/>
                  <a:pt x="2344408" y="4426004"/>
                  <a:pt x="2344408" y="4426004"/>
                </a:cubicBezTo>
                <a:cubicBezTo>
                  <a:pt x="2344408" y="4426004"/>
                  <a:pt x="2344408" y="4426004"/>
                  <a:pt x="2341128" y="4425125"/>
                </a:cubicBezTo>
                <a:cubicBezTo>
                  <a:pt x="2340249" y="4428405"/>
                  <a:pt x="2343530" y="4429285"/>
                  <a:pt x="2343530" y="4429285"/>
                </a:cubicBezTo>
                <a:cubicBezTo>
                  <a:pt x="2343530" y="4429285"/>
                  <a:pt x="2346809" y="4430163"/>
                  <a:pt x="2346809" y="4430163"/>
                </a:cubicBezTo>
                <a:cubicBezTo>
                  <a:pt x="2349211" y="4434323"/>
                  <a:pt x="2349211" y="4434323"/>
                  <a:pt x="2349211" y="4434323"/>
                </a:cubicBezTo>
                <a:cubicBezTo>
                  <a:pt x="2351612" y="4438481"/>
                  <a:pt x="2361453" y="4441118"/>
                  <a:pt x="2357293" y="4443519"/>
                </a:cubicBezTo>
                <a:cubicBezTo>
                  <a:pt x="2358816" y="4450959"/>
                  <a:pt x="2361453" y="4441118"/>
                  <a:pt x="2363854" y="4445278"/>
                </a:cubicBezTo>
                <a:cubicBezTo>
                  <a:pt x="2366255" y="4449436"/>
                  <a:pt x="2362976" y="4448558"/>
                  <a:pt x="2362096" y="4451837"/>
                </a:cubicBezTo>
                <a:cubicBezTo>
                  <a:pt x="2367778" y="4456877"/>
                  <a:pt x="2382421" y="4467832"/>
                  <a:pt x="2382421" y="4467832"/>
                </a:cubicBezTo>
                <a:cubicBezTo>
                  <a:pt x="2393784" y="4477909"/>
                  <a:pt x="2409071" y="4499583"/>
                  <a:pt x="2414753" y="4504621"/>
                </a:cubicBezTo>
                <a:cubicBezTo>
                  <a:pt x="2417154" y="4508780"/>
                  <a:pt x="2414753" y="4504621"/>
                  <a:pt x="2415632" y="4501341"/>
                </a:cubicBezTo>
                <a:cubicBezTo>
                  <a:pt x="2414753" y="4504621"/>
                  <a:pt x="2420434" y="4509659"/>
                  <a:pt x="2420434" y="4509659"/>
                </a:cubicBezTo>
                <a:cubicBezTo>
                  <a:pt x="2420434" y="4509659"/>
                  <a:pt x="2426995" y="4511417"/>
                  <a:pt x="2426995" y="4511417"/>
                </a:cubicBezTo>
                <a:cubicBezTo>
                  <a:pt x="2429396" y="4515576"/>
                  <a:pt x="2422835" y="4513819"/>
                  <a:pt x="2426115" y="4514697"/>
                </a:cubicBezTo>
                <a:cubicBezTo>
                  <a:pt x="2427638" y="4522137"/>
                  <a:pt x="2435957" y="4517335"/>
                  <a:pt x="2430919" y="4523015"/>
                </a:cubicBezTo>
                <a:cubicBezTo>
                  <a:pt x="2443161" y="4529812"/>
                  <a:pt x="2466765" y="4546684"/>
                  <a:pt x="2470691" y="4558283"/>
                </a:cubicBezTo>
                <a:cubicBezTo>
                  <a:pt x="2467410" y="4557404"/>
                  <a:pt x="2468290" y="4554125"/>
                  <a:pt x="2472448" y="4551724"/>
                </a:cubicBezTo>
                <a:cubicBezTo>
                  <a:pt x="2491015" y="4574276"/>
                  <a:pt x="2521824" y="4603628"/>
                  <a:pt x="2534066" y="4610424"/>
                </a:cubicBezTo>
                <a:cubicBezTo>
                  <a:pt x="2539747" y="4615461"/>
                  <a:pt x="2568798" y="4651372"/>
                  <a:pt x="2585200" y="4655767"/>
                </a:cubicBezTo>
                <a:cubicBezTo>
                  <a:pt x="2590883" y="4660805"/>
                  <a:pt x="2585200" y="4655767"/>
                  <a:pt x="2584321" y="4659048"/>
                </a:cubicBezTo>
                <a:cubicBezTo>
                  <a:pt x="2594162" y="4661685"/>
                  <a:pt x="2610329" y="4680079"/>
                  <a:pt x="2618411" y="4689276"/>
                </a:cubicBezTo>
                <a:cubicBezTo>
                  <a:pt x="2618411" y="4689276"/>
                  <a:pt x="2612728" y="4684238"/>
                  <a:pt x="2608571" y="4686639"/>
                </a:cubicBezTo>
                <a:cubicBezTo>
                  <a:pt x="2629774" y="4699352"/>
                  <a:pt x="2624093" y="4694314"/>
                  <a:pt x="2622570" y="4686874"/>
                </a:cubicBezTo>
                <a:cubicBezTo>
                  <a:pt x="2645297" y="4707027"/>
                  <a:pt x="2648577" y="4707906"/>
                  <a:pt x="2658183" y="4724543"/>
                </a:cubicBezTo>
                <a:cubicBezTo>
                  <a:pt x="2658183" y="4724543"/>
                  <a:pt x="2660584" y="4728703"/>
                  <a:pt x="2660584" y="4728703"/>
                </a:cubicBezTo>
                <a:cubicBezTo>
                  <a:pt x="2660584" y="4728703"/>
                  <a:pt x="2660584" y="4728703"/>
                  <a:pt x="2663864" y="4729582"/>
                </a:cubicBezTo>
                <a:cubicBezTo>
                  <a:pt x="2663864" y="4729582"/>
                  <a:pt x="2664742" y="4726302"/>
                  <a:pt x="2664742" y="4726302"/>
                </a:cubicBezTo>
                <a:cubicBezTo>
                  <a:pt x="2664742" y="4726302"/>
                  <a:pt x="2668024" y="4727180"/>
                  <a:pt x="2670424" y="4731340"/>
                </a:cubicBezTo>
                <a:cubicBezTo>
                  <a:pt x="2670424" y="4731340"/>
                  <a:pt x="2670424" y="4731340"/>
                  <a:pt x="2667143" y="4730462"/>
                </a:cubicBezTo>
                <a:cubicBezTo>
                  <a:pt x="2667143" y="4730462"/>
                  <a:pt x="2667143" y="4730462"/>
                  <a:pt x="2666265" y="4733741"/>
                </a:cubicBezTo>
                <a:cubicBezTo>
                  <a:pt x="2669544" y="4734620"/>
                  <a:pt x="2669544" y="4734620"/>
                  <a:pt x="2672825" y="4735499"/>
                </a:cubicBezTo>
                <a:cubicBezTo>
                  <a:pt x="2675227" y="4739658"/>
                  <a:pt x="2675227" y="4739658"/>
                  <a:pt x="2675227" y="4739658"/>
                </a:cubicBezTo>
                <a:cubicBezTo>
                  <a:pt x="2677628" y="4743816"/>
                  <a:pt x="2692272" y="4754773"/>
                  <a:pt x="2685067" y="4742295"/>
                </a:cubicBezTo>
                <a:cubicBezTo>
                  <a:pt x="2687468" y="4746453"/>
                  <a:pt x="2687468" y="4746453"/>
                  <a:pt x="2690749" y="4747334"/>
                </a:cubicBezTo>
                <a:cubicBezTo>
                  <a:pt x="2690749" y="4747334"/>
                  <a:pt x="2691628" y="4744052"/>
                  <a:pt x="2688348" y="4743174"/>
                </a:cubicBezTo>
                <a:cubicBezTo>
                  <a:pt x="2688348" y="4743174"/>
                  <a:pt x="2689227" y="4739894"/>
                  <a:pt x="2685948" y="4739014"/>
                </a:cubicBezTo>
                <a:cubicBezTo>
                  <a:pt x="2689227" y="4739894"/>
                  <a:pt x="2692507" y="4740773"/>
                  <a:pt x="2692507" y="4740773"/>
                </a:cubicBezTo>
                <a:cubicBezTo>
                  <a:pt x="2694908" y="4744932"/>
                  <a:pt x="2700590" y="4749969"/>
                  <a:pt x="2709552" y="4755887"/>
                </a:cubicBezTo>
                <a:cubicBezTo>
                  <a:pt x="2720915" y="4765962"/>
                  <a:pt x="2732277" y="4776040"/>
                  <a:pt x="2741239" y="4781956"/>
                </a:cubicBezTo>
                <a:cubicBezTo>
                  <a:pt x="2744521" y="4782835"/>
                  <a:pt x="2743642" y="4786115"/>
                  <a:pt x="2743642" y="4786115"/>
                </a:cubicBezTo>
                <a:cubicBezTo>
                  <a:pt x="2743642" y="4786115"/>
                  <a:pt x="2746921" y="4786995"/>
                  <a:pt x="2746921" y="4786995"/>
                </a:cubicBezTo>
                <a:cubicBezTo>
                  <a:pt x="2753482" y="4788752"/>
                  <a:pt x="2759163" y="4793792"/>
                  <a:pt x="2761565" y="4797950"/>
                </a:cubicBezTo>
                <a:cubicBezTo>
                  <a:pt x="2764845" y="4798829"/>
                  <a:pt x="2770527" y="4803867"/>
                  <a:pt x="2773807" y="4804745"/>
                </a:cubicBezTo>
                <a:cubicBezTo>
                  <a:pt x="2779488" y="4809785"/>
                  <a:pt x="2787572" y="4818982"/>
                  <a:pt x="2793253" y="4824020"/>
                </a:cubicBezTo>
                <a:cubicBezTo>
                  <a:pt x="2792374" y="4827301"/>
                  <a:pt x="2792374" y="4827301"/>
                  <a:pt x="2792374" y="4827301"/>
                </a:cubicBezTo>
                <a:cubicBezTo>
                  <a:pt x="2795656" y="4828179"/>
                  <a:pt x="2795656" y="4828179"/>
                  <a:pt x="2798935" y="4829058"/>
                </a:cubicBezTo>
                <a:cubicBezTo>
                  <a:pt x="2801336" y="4833218"/>
                  <a:pt x="2802215" y="4829937"/>
                  <a:pt x="2802215" y="4829937"/>
                </a:cubicBezTo>
                <a:cubicBezTo>
                  <a:pt x="2799813" y="4825779"/>
                  <a:pt x="2799813" y="4825779"/>
                  <a:pt x="2799813" y="4825779"/>
                </a:cubicBezTo>
                <a:cubicBezTo>
                  <a:pt x="2805496" y="4830815"/>
                  <a:pt x="2812700" y="4843294"/>
                  <a:pt x="2820139" y="4841771"/>
                </a:cubicBezTo>
                <a:cubicBezTo>
                  <a:pt x="2819259" y="4845051"/>
                  <a:pt x="2819259" y="4845051"/>
                  <a:pt x="2822540" y="4845931"/>
                </a:cubicBezTo>
                <a:cubicBezTo>
                  <a:pt x="2824941" y="4850090"/>
                  <a:pt x="2825821" y="4846810"/>
                  <a:pt x="2825821" y="4846810"/>
                </a:cubicBezTo>
                <a:cubicBezTo>
                  <a:pt x="2833903" y="4856008"/>
                  <a:pt x="2845502" y="4852082"/>
                  <a:pt x="2847025" y="4859523"/>
                </a:cubicBezTo>
                <a:cubicBezTo>
                  <a:pt x="2843744" y="4858645"/>
                  <a:pt x="2843744" y="4858645"/>
                  <a:pt x="2843744" y="4858645"/>
                </a:cubicBezTo>
                <a:cubicBezTo>
                  <a:pt x="2838063" y="4853605"/>
                  <a:pt x="2834782" y="4852727"/>
                  <a:pt x="2833903" y="4856008"/>
                </a:cubicBezTo>
                <a:cubicBezTo>
                  <a:pt x="2833903" y="4856008"/>
                  <a:pt x="2836304" y="4860166"/>
                  <a:pt x="2839585" y="4861046"/>
                </a:cubicBezTo>
                <a:cubicBezTo>
                  <a:pt x="2841985" y="4865204"/>
                  <a:pt x="2841985" y="4865204"/>
                  <a:pt x="2841985" y="4865204"/>
                </a:cubicBezTo>
                <a:cubicBezTo>
                  <a:pt x="2840228" y="4871765"/>
                  <a:pt x="2831266" y="4865848"/>
                  <a:pt x="2829743" y="4858407"/>
                </a:cubicBezTo>
                <a:cubicBezTo>
                  <a:pt x="2831266" y="4865848"/>
                  <a:pt x="2815743" y="4858173"/>
                  <a:pt x="2824705" y="4864090"/>
                </a:cubicBezTo>
                <a:cubicBezTo>
                  <a:pt x="2833023" y="4859287"/>
                  <a:pt x="2831030" y="4879849"/>
                  <a:pt x="2845031" y="4880083"/>
                </a:cubicBezTo>
                <a:cubicBezTo>
                  <a:pt x="2847433" y="4884243"/>
                  <a:pt x="2847433" y="4884243"/>
                  <a:pt x="2847433" y="4884243"/>
                </a:cubicBezTo>
                <a:cubicBezTo>
                  <a:pt x="2847433" y="4884243"/>
                  <a:pt x="2850711" y="4885122"/>
                  <a:pt x="2850711" y="4885122"/>
                </a:cubicBezTo>
                <a:cubicBezTo>
                  <a:pt x="2853114" y="4889281"/>
                  <a:pt x="2853993" y="4886000"/>
                  <a:pt x="2853993" y="4886000"/>
                </a:cubicBezTo>
                <a:cubicBezTo>
                  <a:pt x="2850711" y="4885122"/>
                  <a:pt x="2851592" y="4881842"/>
                  <a:pt x="2851592" y="4881842"/>
                </a:cubicBezTo>
                <a:cubicBezTo>
                  <a:pt x="2854871" y="4882720"/>
                  <a:pt x="2860553" y="4887759"/>
                  <a:pt x="2861432" y="4884479"/>
                </a:cubicBezTo>
                <a:cubicBezTo>
                  <a:pt x="2859030" y="4880319"/>
                  <a:pt x="2864713" y="4885357"/>
                  <a:pt x="2865592" y="4882076"/>
                </a:cubicBezTo>
                <a:cubicBezTo>
                  <a:pt x="2859909" y="4877039"/>
                  <a:pt x="2856630" y="4876159"/>
                  <a:pt x="2850949" y="4871121"/>
                </a:cubicBezTo>
                <a:cubicBezTo>
                  <a:pt x="2854228" y="4872001"/>
                  <a:pt x="2854228" y="4872001"/>
                  <a:pt x="2854228" y="4872001"/>
                </a:cubicBezTo>
                <a:cubicBezTo>
                  <a:pt x="2857508" y="4872880"/>
                  <a:pt x="2860789" y="4873758"/>
                  <a:pt x="2861667" y="4870478"/>
                </a:cubicBezTo>
                <a:lnTo>
                  <a:pt x="2856769" y="4866135"/>
                </a:lnTo>
                <a:lnTo>
                  <a:pt x="2862737" y="4868128"/>
                </a:lnTo>
                <a:cubicBezTo>
                  <a:pt x="2866808" y="4870976"/>
                  <a:pt x="2871069" y="4874755"/>
                  <a:pt x="2877189" y="4878154"/>
                </a:cubicBezTo>
                <a:cubicBezTo>
                  <a:pt x="2861025" y="4859758"/>
                  <a:pt x="2881349" y="4875751"/>
                  <a:pt x="2889669" y="4870949"/>
                </a:cubicBezTo>
                <a:cubicBezTo>
                  <a:pt x="2892070" y="4875108"/>
                  <a:pt x="2885509" y="4873350"/>
                  <a:pt x="2885509" y="4873350"/>
                </a:cubicBezTo>
                <a:cubicBezTo>
                  <a:pt x="2884630" y="4876631"/>
                  <a:pt x="2884630" y="4876631"/>
                  <a:pt x="2884630" y="4876631"/>
                </a:cubicBezTo>
                <a:cubicBezTo>
                  <a:pt x="2881349" y="4875751"/>
                  <a:pt x="2881349" y="4875751"/>
                  <a:pt x="2883750" y="4879911"/>
                </a:cubicBezTo>
                <a:cubicBezTo>
                  <a:pt x="2883750" y="4879911"/>
                  <a:pt x="2887032" y="4880791"/>
                  <a:pt x="2890311" y="4881670"/>
                </a:cubicBezTo>
                <a:cubicBezTo>
                  <a:pt x="2893590" y="4882548"/>
                  <a:pt x="2893590" y="4882548"/>
                  <a:pt x="2893590" y="4882548"/>
                </a:cubicBezTo>
                <a:cubicBezTo>
                  <a:pt x="2895993" y="4886708"/>
                  <a:pt x="2891834" y="4889109"/>
                  <a:pt x="2898394" y="4890866"/>
                </a:cubicBezTo>
                <a:cubicBezTo>
                  <a:pt x="2895113" y="4889987"/>
                  <a:pt x="2895113" y="4889987"/>
                  <a:pt x="2891834" y="4889109"/>
                </a:cubicBezTo>
                <a:cubicBezTo>
                  <a:pt x="2888554" y="4888230"/>
                  <a:pt x="2887674" y="4891511"/>
                  <a:pt x="2890953" y="4892389"/>
                </a:cubicBezTo>
                <a:cubicBezTo>
                  <a:pt x="2890075" y="4895668"/>
                  <a:pt x="2893356" y="4896549"/>
                  <a:pt x="2896636" y="4897427"/>
                </a:cubicBezTo>
                <a:cubicBezTo>
                  <a:pt x="2899915" y="4898305"/>
                  <a:pt x="2899915" y="4898305"/>
                  <a:pt x="2903197" y="4899185"/>
                </a:cubicBezTo>
                <a:cubicBezTo>
                  <a:pt x="2909757" y="4900942"/>
                  <a:pt x="2917197" y="4899421"/>
                  <a:pt x="2911514" y="4894383"/>
                </a:cubicBezTo>
                <a:cubicBezTo>
                  <a:pt x="2914795" y="4895261"/>
                  <a:pt x="2914795" y="4895261"/>
                  <a:pt x="2915674" y="4891980"/>
                </a:cubicBezTo>
                <a:cubicBezTo>
                  <a:pt x="2915674" y="4891980"/>
                  <a:pt x="2915674" y="4891980"/>
                  <a:pt x="2913273" y="4887822"/>
                </a:cubicBezTo>
                <a:cubicBezTo>
                  <a:pt x="2916553" y="4888701"/>
                  <a:pt x="2922235" y="4893739"/>
                  <a:pt x="2928796" y="4895497"/>
                </a:cubicBezTo>
                <a:cubicBezTo>
                  <a:pt x="2922235" y="4893739"/>
                  <a:pt x="2916553" y="4888701"/>
                  <a:pt x="2918954" y="4892860"/>
                </a:cubicBezTo>
                <a:cubicBezTo>
                  <a:pt x="2920476" y="4900299"/>
                  <a:pt x="2928796" y="4895497"/>
                  <a:pt x="2930317" y="4902935"/>
                </a:cubicBezTo>
                <a:cubicBezTo>
                  <a:pt x="2929439" y="4906217"/>
                  <a:pt x="2929439" y="4906217"/>
                  <a:pt x="2929439" y="4906217"/>
                </a:cubicBezTo>
                <a:cubicBezTo>
                  <a:pt x="2929439" y="4906217"/>
                  <a:pt x="2929439" y="4906217"/>
                  <a:pt x="2932718" y="4907095"/>
                </a:cubicBezTo>
                <a:cubicBezTo>
                  <a:pt x="2932718" y="4907095"/>
                  <a:pt x="2932718" y="4907095"/>
                  <a:pt x="2935999" y="4907975"/>
                </a:cubicBezTo>
                <a:cubicBezTo>
                  <a:pt x="2936878" y="4904694"/>
                  <a:pt x="2936878" y="4904694"/>
                  <a:pt x="2936878" y="4904694"/>
                </a:cubicBezTo>
                <a:cubicBezTo>
                  <a:pt x="2939281" y="4908854"/>
                  <a:pt x="2939281" y="4908854"/>
                  <a:pt x="2941680" y="4913011"/>
                </a:cubicBezTo>
                <a:cubicBezTo>
                  <a:pt x="2949121" y="4911491"/>
                  <a:pt x="2954802" y="4916527"/>
                  <a:pt x="2961363" y="4918285"/>
                </a:cubicBezTo>
                <a:cubicBezTo>
                  <a:pt x="2958082" y="4917407"/>
                  <a:pt x="2954802" y="4916527"/>
                  <a:pt x="2954802" y="4916527"/>
                </a:cubicBezTo>
                <a:cubicBezTo>
                  <a:pt x="2967044" y="4923324"/>
                  <a:pt x="2964643" y="4919164"/>
                  <a:pt x="2972726" y="4928362"/>
                </a:cubicBezTo>
                <a:cubicBezTo>
                  <a:pt x="2969445" y="4927484"/>
                  <a:pt x="2968566" y="4930764"/>
                  <a:pt x="2968566" y="4930764"/>
                </a:cubicBezTo>
                <a:cubicBezTo>
                  <a:pt x="2968566" y="4930764"/>
                  <a:pt x="2971848" y="4931642"/>
                  <a:pt x="2971848" y="4931642"/>
                </a:cubicBezTo>
                <a:cubicBezTo>
                  <a:pt x="2970967" y="4934923"/>
                  <a:pt x="2970967" y="4934923"/>
                  <a:pt x="2970967" y="4934923"/>
                </a:cubicBezTo>
                <a:cubicBezTo>
                  <a:pt x="2953045" y="4923088"/>
                  <a:pt x="2967688" y="4934044"/>
                  <a:pt x="2966810" y="4937324"/>
                </a:cubicBezTo>
                <a:cubicBezTo>
                  <a:pt x="2957847" y="4931407"/>
                  <a:pt x="2948885" y="4925491"/>
                  <a:pt x="2939043" y="4922854"/>
                </a:cubicBezTo>
                <a:cubicBezTo>
                  <a:pt x="2939923" y="4919573"/>
                  <a:pt x="2939923" y="4919573"/>
                  <a:pt x="2939923" y="4919573"/>
                </a:cubicBezTo>
                <a:cubicBezTo>
                  <a:pt x="2934243" y="4914534"/>
                  <a:pt x="2930961" y="4913655"/>
                  <a:pt x="2927680" y="4912777"/>
                </a:cubicBezTo>
                <a:cubicBezTo>
                  <a:pt x="2933362" y="4917815"/>
                  <a:pt x="2936642" y="4918694"/>
                  <a:pt x="2935764" y="4921974"/>
                </a:cubicBezTo>
                <a:cubicBezTo>
                  <a:pt x="2926802" y="4916057"/>
                  <a:pt x="2925924" y="4919338"/>
                  <a:pt x="2920241" y="4914300"/>
                </a:cubicBezTo>
                <a:cubicBezTo>
                  <a:pt x="2920241" y="4914300"/>
                  <a:pt x="2916961" y="4913420"/>
                  <a:pt x="2917839" y="4910140"/>
                </a:cubicBezTo>
                <a:cubicBezTo>
                  <a:pt x="2914560" y="4909260"/>
                  <a:pt x="2914560" y="4909260"/>
                  <a:pt x="2914560" y="4909260"/>
                </a:cubicBezTo>
                <a:cubicBezTo>
                  <a:pt x="2911279" y="4908382"/>
                  <a:pt x="2907999" y="4907503"/>
                  <a:pt x="2910401" y="4911663"/>
                </a:cubicBezTo>
                <a:cubicBezTo>
                  <a:pt x="2912801" y="4915821"/>
                  <a:pt x="2912801" y="4915821"/>
                  <a:pt x="2912801" y="4915821"/>
                </a:cubicBezTo>
                <a:cubicBezTo>
                  <a:pt x="2911923" y="4919100"/>
                  <a:pt x="2915203" y="4919981"/>
                  <a:pt x="2918484" y="4920859"/>
                </a:cubicBezTo>
                <a:cubicBezTo>
                  <a:pt x="2921765" y="4921739"/>
                  <a:pt x="2921765" y="4921739"/>
                  <a:pt x="2921765" y="4921739"/>
                </a:cubicBezTo>
                <a:cubicBezTo>
                  <a:pt x="2922643" y="4918458"/>
                  <a:pt x="2922643" y="4918458"/>
                  <a:pt x="2922643" y="4918458"/>
                </a:cubicBezTo>
                <a:cubicBezTo>
                  <a:pt x="2932484" y="4921095"/>
                  <a:pt x="2952809" y="4937090"/>
                  <a:pt x="2965929" y="4940604"/>
                </a:cubicBezTo>
                <a:cubicBezTo>
                  <a:pt x="2968331" y="4944764"/>
                  <a:pt x="2968331" y="4944764"/>
                  <a:pt x="2968331" y="4944764"/>
                </a:cubicBezTo>
                <a:cubicBezTo>
                  <a:pt x="2968331" y="4944764"/>
                  <a:pt x="2968331" y="4944764"/>
                  <a:pt x="2971612" y="4945642"/>
                </a:cubicBezTo>
                <a:cubicBezTo>
                  <a:pt x="2971612" y="4945642"/>
                  <a:pt x="2974892" y="4946522"/>
                  <a:pt x="2974892" y="4946522"/>
                </a:cubicBezTo>
                <a:cubicBezTo>
                  <a:pt x="2981452" y="4948279"/>
                  <a:pt x="2990414" y="4954196"/>
                  <a:pt x="2992815" y="4958356"/>
                </a:cubicBezTo>
                <a:cubicBezTo>
                  <a:pt x="2993695" y="4955076"/>
                  <a:pt x="2993695" y="4955076"/>
                  <a:pt x="2993695" y="4955076"/>
                </a:cubicBezTo>
                <a:cubicBezTo>
                  <a:pt x="2996095" y="4959234"/>
                  <a:pt x="2996095" y="4959234"/>
                  <a:pt x="2996095" y="4959234"/>
                </a:cubicBezTo>
                <a:cubicBezTo>
                  <a:pt x="2996095" y="4959234"/>
                  <a:pt x="2998496" y="4963394"/>
                  <a:pt x="3001778" y="4964274"/>
                </a:cubicBezTo>
                <a:cubicBezTo>
                  <a:pt x="3001778" y="4964274"/>
                  <a:pt x="3005057" y="4965153"/>
                  <a:pt x="3005937" y="4961873"/>
                </a:cubicBezTo>
                <a:cubicBezTo>
                  <a:pt x="3037859" y="4973942"/>
                  <a:pt x="3051624" y="4988177"/>
                  <a:pt x="3075465" y="4991048"/>
                </a:cubicBezTo>
                <a:cubicBezTo>
                  <a:pt x="3074587" y="4994330"/>
                  <a:pt x="3077866" y="4995208"/>
                  <a:pt x="3081147" y="4996088"/>
                </a:cubicBezTo>
                <a:cubicBezTo>
                  <a:pt x="3081147" y="4996088"/>
                  <a:pt x="3084428" y="4996967"/>
                  <a:pt x="3084428" y="4996967"/>
                </a:cubicBezTo>
                <a:cubicBezTo>
                  <a:pt x="3085306" y="4993685"/>
                  <a:pt x="3085306" y="4993685"/>
                  <a:pt x="3085306" y="4993685"/>
                </a:cubicBezTo>
                <a:cubicBezTo>
                  <a:pt x="3086829" y="5001126"/>
                  <a:pt x="3096669" y="5003762"/>
                  <a:pt x="3103230" y="5005520"/>
                </a:cubicBezTo>
                <a:cubicBezTo>
                  <a:pt x="3103230" y="5005520"/>
                  <a:pt x="3106511" y="5006399"/>
                  <a:pt x="3106511" y="5006399"/>
                </a:cubicBezTo>
                <a:cubicBezTo>
                  <a:pt x="3108911" y="5010558"/>
                  <a:pt x="3108911" y="5010558"/>
                  <a:pt x="3113070" y="5008157"/>
                </a:cubicBezTo>
                <a:cubicBezTo>
                  <a:pt x="3116351" y="5009036"/>
                  <a:pt x="3116351" y="5009036"/>
                  <a:pt x="3116351" y="5009036"/>
                </a:cubicBezTo>
                <a:cubicBezTo>
                  <a:pt x="3116351" y="5009036"/>
                  <a:pt x="3115473" y="5012317"/>
                  <a:pt x="3118751" y="5013195"/>
                </a:cubicBezTo>
                <a:cubicBezTo>
                  <a:pt x="3118751" y="5013195"/>
                  <a:pt x="3118751" y="5013195"/>
                  <a:pt x="3122032" y="5014073"/>
                </a:cubicBezTo>
                <a:cubicBezTo>
                  <a:pt x="3129472" y="5012551"/>
                  <a:pt x="3139956" y="5025909"/>
                  <a:pt x="3141713" y="5019348"/>
                </a:cubicBezTo>
                <a:cubicBezTo>
                  <a:pt x="3141713" y="5019348"/>
                  <a:pt x="3141713" y="5019348"/>
                  <a:pt x="3144995" y="5020227"/>
                </a:cubicBezTo>
                <a:cubicBezTo>
                  <a:pt x="3148274" y="5021105"/>
                  <a:pt x="3151555" y="5021985"/>
                  <a:pt x="3151555" y="5021985"/>
                </a:cubicBezTo>
                <a:cubicBezTo>
                  <a:pt x="3151555" y="5021985"/>
                  <a:pt x="3154835" y="5022864"/>
                  <a:pt x="3154835" y="5022864"/>
                </a:cubicBezTo>
                <a:cubicBezTo>
                  <a:pt x="3156358" y="5030304"/>
                  <a:pt x="3171237" y="5027258"/>
                  <a:pt x="3177797" y="5029016"/>
                </a:cubicBezTo>
                <a:cubicBezTo>
                  <a:pt x="3187638" y="5031653"/>
                  <a:pt x="3179319" y="5036456"/>
                  <a:pt x="3189161" y="5039093"/>
                </a:cubicBezTo>
                <a:cubicBezTo>
                  <a:pt x="3189161" y="5039093"/>
                  <a:pt x="3192440" y="5039972"/>
                  <a:pt x="3191561" y="5043251"/>
                </a:cubicBezTo>
                <a:cubicBezTo>
                  <a:pt x="3191561" y="5043251"/>
                  <a:pt x="3194841" y="5044131"/>
                  <a:pt x="3194841" y="5044131"/>
                </a:cubicBezTo>
                <a:cubicBezTo>
                  <a:pt x="3198123" y="5045010"/>
                  <a:pt x="3198123" y="5045010"/>
                  <a:pt x="3195720" y="5040850"/>
                </a:cubicBezTo>
                <a:cubicBezTo>
                  <a:pt x="3195720" y="5040850"/>
                  <a:pt x="3195720" y="5040850"/>
                  <a:pt x="3192440" y="5039972"/>
                </a:cubicBezTo>
                <a:cubicBezTo>
                  <a:pt x="3199880" y="5038449"/>
                  <a:pt x="3205562" y="5043487"/>
                  <a:pt x="3206440" y="5040207"/>
                </a:cubicBezTo>
                <a:cubicBezTo>
                  <a:pt x="3215401" y="5046124"/>
                  <a:pt x="3205562" y="5043487"/>
                  <a:pt x="3204682" y="5046768"/>
                </a:cubicBezTo>
                <a:lnTo>
                  <a:pt x="3200777" y="5049024"/>
                </a:lnTo>
                <a:lnTo>
                  <a:pt x="3182802" y="5042937"/>
                </a:lnTo>
                <a:cubicBezTo>
                  <a:pt x="3164319" y="5037490"/>
                  <a:pt x="3152140" y="5036205"/>
                  <a:pt x="3134918" y="5031590"/>
                </a:cubicBezTo>
                <a:cubicBezTo>
                  <a:pt x="3134918" y="5031590"/>
                  <a:pt x="3135797" y="5028310"/>
                  <a:pt x="3132517" y="5027430"/>
                </a:cubicBezTo>
                <a:cubicBezTo>
                  <a:pt x="3132517" y="5027430"/>
                  <a:pt x="3129237" y="5026552"/>
                  <a:pt x="3129237" y="5026552"/>
                </a:cubicBezTo>
                <a:cubicBezTo>
                  <a:pt x="3119395" y="5023915"/>
                  <a:pt x="3116116" y="5023036"/>
                  <a:pt x="3111956" y="5025438"/>
                </a:cubicBezTo>
                <a:cubicBezTo>
                  <a:pt x="3125078" y="5028953"/>
                  <a:pt x="3125078" y="5028953"/>
                  <a:pt x="3125078" y="5028953"/>
                </a:cubicBezTo>
                <a:cubicBezTo>
                  <a:pt x="3125078" y="5028953"/>
                  <a:pt x="3121797" y="5028075"/>
                  <a:pt x="3120918" y="5031354"/>
                </a:cubicBezTo>
                <a:cubicBezTo>
                  <a:pt x="3120918" y="5031354"/>
                  <a:pt x="3124199" y="5032234"/>
                  <a:pt x="3124199" y="5032234"/>
                </a:cubicBezTo>
                <a:cubicBezTo>
                  <a:pt x="3127479" y="5033113"/>
                  <a:pt x="3127479" y="5033113"/>
                  <a:pt x="3127479" y="5033113"/>
                </a:cubicBezTo>
                <a:cubicBezTo>
                  <a:pt x="3130758" y="5033991"/>
                  <a:pt x="3130758" y="5033991"/>
                  <a:pt x="3130758" y="5033991"/>
                </a:cubicBezTo>
                <a:cubicBezTo>
                  <a:pt x="3135561" y="5042309"/>
                  <a:pt x="3137083" y="5049750"/>
                  <a:pt x="3159167" y="5059182"/>
                </a:cubicBezTo>
                <a:cubicBezTo>
                  <a:pt x="3172053" y="5076698"/>
                  <a:pt x="3202217" y="5095329"/>
                  <a:pt x="3223421" y="5108042"/>
                </a:cubicBezTo>
                <a:cubicBezTo>
                  <a:pt x="3226702" y="5108920"/>
                  <a:pt x="3225824" y="5112200"/>
                  <a:pt x="3225824" y="5112200"/>
                </a:cubicBezTo>
                <a:cubicBezTo>
                  <a:pt x="3225824" y="5112200"/>
                  <a:pt x="3224945" y="5115481"/>
                  <a:pt x="3228223" y="5116360"/>
                </a:cubicBezTo>
                <a:cubicBezTo>
                  <a:pt x="3228223" y="5116360"/>
                  <a:pt x="3224945" y="5115481"/>
                  <a:pt x="3224065" y="5118761"/>
                </a:cubicBezTo>
                <a:cubicBezTo>
                  <a:pt x="3230626" y="5120519"/>
                  <a:pt x="3233907" y="5121398"/>
                  <a:pt x="3233907" y="5121398"/>
                </a:cubicBezTo>
                <a:cubicBezTo>
                  <a:pt x="3251830" y="5133233"/>
                  <a:pt x="3277193" y="5143544"/>
                  <a:pt x="3292714" y="5151219"/>
                </a:cubicBezTo>
                <a:cubicBezTo>
                  <a:pt x="3295117" y="5155379"/>
                  <a:pt x="3288556" y="5153620"/>
                  <a:pt x="3285275" y="5152742"/>
                </a:cubicBezTo>
                <a:cubicBezTo>
                  <a:pt x="3294237" y="5158659"/>
                  <a:pt x="3331842" y="5175767"/>
                  <a:pt x="3319365" y="5182971"/>
                </a:cubicBezTo>
                <a:cubicBezTo>
                  <a:pt x="3312805" y="5181213"/>
                  <a:pt x="3312805" y="5181213"/>
                  <a:pt x="3312805" y="5181213"/>
                </a:cubicBezTo>
                <a:cubicBezTo>
                  <a:pt x="3309524" y="5180334"/>
                  <a:pt x="3309524" y="5180334"/>
                  <a:pt x="3309524" y="5180334"/>
                </a:cubicBezTo>
                <a:cubicBezTo>
                  <a:pt x="3309524" y="5180334"/>
                  <a:pt x="3308645" y="5183614"/>
                  <a:pt x="3311927" y="5184492"/>
                </a:cubicBezTo>
                <a:cubicBezTo>
                  <a:pt x="3318486" y="5186251"/>
                  <a:pt x="3318486" y="5186251"/>
                  <a:pt x="3318486" y="5186251"/>
                </a:cubicBezTo>
                <a:cubicBezTo>
                  <a:pt x="3304486" y="5186015"/>
                  <a:pt x="3285683" y="5177461"/>
                  <a:pt x="3266002" y="5172187"/>
                </a:cubicBezTo>
                <a:cubicBezTo>
                  <a:pt x="3245205" y="5184194"/>
                  <a:pt x="3297454" y="5212257"/>
                  <a:pt x="3342499" y="5227844"/>
                </a:cubicBezTo>
                <a:cubicBezTo>
                  <a:pt x="3344900" y="5232004"/>
                  <a:pt x="3340742" y="5234405"/>
                  <a:pt x="3348824" y="5243600"/>
                </a:cubicBezTo>
                <a:cubicBezTo>
                  <a:pt x="3339862" y="5237684"/>
                  <a:pt x="3338984" y="5240964"/>
                  <a:pt x="3338105" y="5244245"/>
                </a:cubicBezTo>
                <a:cubicBezTo>
                  <a:pt x="3311863" y="5237212"/>
                  <a:pt x="3286500" y="5226901"/>
                  <a:pt x="3260257" y="5219869"/>
                </a:cubicBezTo>
                <a:cubicBezTo>
                  <a:pt x="3243856" y="5215475"/>
                  <a:pt x="3258499" y="5226430"/>
                  <a:pt x="3243621" y="5229475"/>
                </a:cubicBezTo>
                <a:cubicBezTo>
                  <a:pt x="3228099" y="5221800"/>
                  <a:pt x="3220658" y="5223323"/>
                  <a:pt x="3201857" y="5214769"/>
                </a:cubicBezTo>
                <a:cubicBezTo>
                  <a:pt x="3200977" y="5218050"/>
                  <a:pt x="3206659" y="5223087"/>
                  <a:pt x="3219780" y="5226604"/>
                </a:cubicBezTo>
                <a:cubicBezTo>
                  <a:pt x="3213219" y="5224845"/>
                  <a:pt x="3205781" y="5226368"/>
                  <a:pt x="3193538" y="5219573"/>
                </a:cubicBezTo>
                <a:cubicBezTo>
                  <a:pt x="3199219" y="5224609"/>
                  <a:pt x="3195061" y="5227011"/>
                  <a:pt x="3204023" y="5232929"/>
                </a:cubicBezTo>
                <a:cubicBezTo>
                  <a:pt x="3150016" y="5211425"/>
                  <a:pt x="3096009" y="5189924"/>
                  <a:pt x="3042882" y="5165139"/>
                </a:cubicBezTo>
                <a:cubicBezTo>
                  <a:pt x="3036320" y="5163382"/>
                  <a:pt x="3029761" y="5161624"/>
                  <a:pt x="3027359" y="5157464"/>
                </a:cubicBezTo>
                <a:cubicBezTo>
                  <a:pt x="2396387" y="4861828"/>
                  <a:pt x="1977317" y="4260841"/>
                  <a:pt x="1894782" y="3584788"/>
                </a:cubicBezTo>
                <a:cubicBezTo>
                  <a:pt x="1894782" y="3584788"/>
                  <a:pt x="1894782" y="3584788"/>
                  <a:pt x="1895662" y="3581506"/>
                </a:cubicBezTo>
                <a:cubicBezTo>
                  <a:pt x="1895662" y="3581506"/>
                  <a:pt x="1896540" y="3578226"/>
                  <a:pt x="1896540" y="3578226"/>
                </a:cubicBezTo>
                <a:cubicBezTo>
                  <a:pt x="1898061" y="3585666"/>
                  <a:pt x="1902221" y="3583265"/>
                  <a:pt x="1900698" y="3575825"/>
                </a:cubicBezTo>
                <a:cubicBezTo>
                  <a:pt x="1902221" y="3583265"/>
                  <a:pt x="1902221" y="3583265"/>
                  <a:pt x="1902221" y="3583265"/>
                </a:cubicBezTo>
                <a:cubicBezTo>
                  <a:pt x="1904622" y="3587425"/>
                  <a:pt x="1904622" y="3587425"/>
                  <a:pt x="1908782" y="3585022"/>
                </a:cubicBezTo>
                <a:cubicBezTo>
                  <a:pt x="1908782" y="3585022"/>
                  <a:pt x="1909661" y="3581742"/>
                  <a:pt x="1907259" y="3577584"/>
                </a:cubicBezTo>
                <a:cubicBezTo>
                  <a:pt x="1904858" y="3573425"/>
                  <a:pt x="1904858" y="3573425"/>
                  <a:pt x="1904858" y="3573425"/>
                </a:cubicBezTo>
                <a:cubicBezTo>
                  <a:pt x="1905737" y="3570143"/>
                  <a:pt x="1905737" y="3570143"/>
                  <a:pt x="1905737" y="3570143"/>
                </a:cubicBezTo>
                <a:cubicBezTo>
                  <a:pt x="1912298" y="3571902"/>
                  <a:pt x="1913176" y="3568620"/>
                  <a:pt x="1911655" y="3561181"/>
                </a:cubicBezTo>
                <a:cubicBezTo>
                  <a:pt x="1906851" y="3552863"/>
                  <a:pt x="1908374" y="3560303"/>
                  <a:pt x="1902693" y="3555264"/>
                </a:cubicBezTo>
                <a:cubicBezTo>
                  <a:pt x="1904214" y="3562704"/>
                  <a:pt x="1904214" y="3562704"/>
                  <a:pt x="1904214" y="3562704"/>
                </a:cubicBezTo>
                <a:cubicBezTo>
                  <a:pt x="1901813" y="3558544"/>
                  <a:pt x="1902693" y="3555264"/>
                  <a:pt x="1898533" y="3557666"/>
                </a:cubicBezTo>
                <a:cubicBezTo>
                  <a:pt x="1897653" y="3560947"/>
                  <a:pt x="1896775" y="3564227"/>
                  <a:pt x="1899176" y="3568386"/>
                </a:cubicBezTo>
                <a:cubicBezTo>
                  <a:pt x="1901577" y="3572544"/>
                  <a:pt x="1901577" y="3572544"/>
                  <a:pt x="1901577" y="3572544"/>
                </a:cubicBezTo>
                <a:cubicBezTo>
                  <a:pt x="1898298" y="3571666"/>
                  <a:pt x="1899176" y="3568386"/>
                  <a:pt x="1895896" y="3567506"/>
                </a:cubicBezTo>
                <a:cubicBezTo>
                  <a:pt x="1896775" y="3564227"/>
                  <a:pt x="1896775" y="3564227"/>
                  <a:pt x="1896775" y="3564227"/>
                </a:cubicBezTo>
                <a:cubicBezTo>
                  <a:pt x="1894373" y="3560067"/>
                  <a:pt x="1894373" y="3560067"/>
                  <a:pt x="1894373" y="3560067"/>
                </a:cubicBezTo>
                <a:cubicBezTo>
                  <a:pt x="1891094" y="3559188"/>
                  <a:pt x="1891094" y="3559188"/>
                  <a:pt x="1891094" y="3559188"/>
                </a:cubicBezTo>
                <a:cubicBezTo>
                  <a:pt x="1884597" y="3504711"/>
                  <a:pt x="1882259" y="3447831"/>
                  <a:pt x="1879920" y="3390951"/>
                </a:cubicBezTo>
                <a:cubicBezTo>
                  <a:pt x="1883200" y="3391830"/>
                  <a:pt x="1887359" y="3389429"/>
                  <a:pt x="1885837" y="3381989"/>
                </a:cubicBezTo>
                <a:cubicBezTo>
                  <a:pt x="1882557" y="3381111"/>
                  <a:pt x="1882557" y="3381111"/>
                  <a:pt x="1882557" y="3381111"/>
                </a:cubicBezTo>
                <a:cubicBezTo>
                  <a:pt x="1878180" y="3200631"/>
                  <a:pt x="1900280" y="3013184"/>
                  <a:pt x="1949501" y="2829488"/>
                </a:cubicBezTo>
                <a:cubicBezTo>
                  <a:pt x="2065523" y="2396490"/>
                  <a:pt x="2313805" y="2034089"/>
                  <a:pt x="2643562" y="1774383"/>
                </a:cubicBezTo>
                <a:cubicBezTo>
                  <a:pt x="2638523" y="1780064"/>
                  <a:pt x="2637645" y="1783344"/>
                  <a:pt x="2640925" y="1784224"/>
                </a:cubicBezTo>
                <a:cubicBezTo>
                  <a:pt x="2669161" y="1770694"/>
                  <a:pt x="2664357" y="1762376"/>
                  <a:pt x="2686913" y="1743809"/>
                </a:cubicBezTo>
                <a:cubicBezTo>
                  <a:pt x="2686913" y="1743809"/>
                  <a:pt x="2683632" y="1742931"/>
                  <a:pt x="2683632" y="1742931"/>
                </a:cubicBezTo>
                <a:cubicBezTo>
                  <a:pt x="2705305" y="1727642"/>
                  <a:pt x="2722823" y="1714756"/>
                  <a:pt x="2744497" y="1699471"/>
                </a:cubicBezTo>
                <a:cubicBezTo>
                  <a:pt x="2751936" y="1697948"/>
                  <a:pt x="2777770" y="1680260"/>
                  <a:pt x="2782809" y="1674577"/>
                </a:cubicBezTo>
                <a:cubicBezTo>
                  <a:pt x="2786090" y="1675456"/>
                  <a:pt x="2786969" y="1672176"/>
                  <a:pt x="2786969" y="1672176"/>
                </a:cubicBezTo>
                <a:cubicBezTo>
                  <a:pt x="2791128" y="1669775"/>
                  <a:pt x="2791128" y="1669775"/>
                  <a:pt x="2787847" y="1668896"/>
                </a:cubicBezTo>
                <a:cubicBezTo>
                  <a:pt x="2791128" y="1669775"/>
                  <a:pt x="2792007" y="1666495"/>
                  <a:pt x="2795287" y="1667374"/>
                </a:cubicBezTo>
                <a:cubicBezTo>
                  <a:pt x="2800324" y="1661693"/>
                  <a:pt x="2808643" y="1656889"/>
                  <a:pt x="2812803" y="1654488"/>
                </a:cubicBezTo>
                <a:cubicBezTo>
                  <a:pt x="2830319" y="1641602"/>
                  <a:pt x="2850235" y="1632876"/>
                  <a:pt x="2867751" y="1619990"/>
                </a:cubicBezTo>
                <a:cubicBezTo>
                  <a:pt x="2876070" y="1615187"/>
                  <a:pt x="2884388" y="1610385"/>
                  <a:pt x="2892707" y="1605583"/>
                </a:cubicBezTo>
                <a:cubicBezTo>
                  <a:pt x="2909345" y="1595977"/>
                  <a:pt x="2929260" y="1587250"/>
                  <a:pt x="2945898" y="1577646"/>
                </a:cubicBezTo>
                <a:cubicBezTo>
                  <a:pt x="2945898" y="1577646"/>
                  <a:pt x="2945019" y="1580925"/>
                  <a:pt x="2945019" y="1580925"/>
                </a:cubicBezTo>
                <a:cubicBezTo>
                  <a:pt x="2949179" y="1578524"/>
                  <a:pt x="2950057" y="1575243"/>
                  <a:pt x="2954215" y="1572842"/>
                </a:cubicBezTo>
                <a:cubicBezTo>
                  <a:pt x="3029843" y="1533338"/>
                  <a:pt x="3107651" y="1498813"/>
                  <a:pt x="3187642" y="1469266"/>
                </a:cubicBezTo>
                <a:lnTo>
                  <a:pt x="3206518" y="1462968"/>
                </a:lnTo>
                <a:lnTo>
                  <a:pt x="3279061" y="1433119"/>
                </a:lnTo>
                <a:lnTo>
                  <a:pt x="3268731" y="1435621"/>
                </a:lnTo>
                <a:lnTo>
                  <a:pt x="3291288" y="1428088"/>
                </a:lnTo>
                <a:lnTo>
                  <a:pt x="3299007" y="1424913"/>
                </a:lnTo>
                <a:close/>
                <a:moveTo>
                  <a:pt x="2502762" y="1367737"/>
                </a:moveTo>
                <a:cubicBezTo>
                  <a:pt x="2499088" y="1373406"/>
                  <a:pt x="2499088" y="1373406"/>
                  <a:pt x="2499088" y="1373406"/>
                </a:cubicBezTo>
                <a:cubicBezTo>
                  <a:pt x="2500087" y="1378077"/>
                  <a:pt x="2504758" y="1377078"/>
                  <a:pt x="2508432" y="1371410"/>
                </a:cubicBezTo>
                <a:cubicBezTo>
                  <a:pt x="2496914" y="1386080"/>
                  <a:pt x="2485814" y="1397000"/>
                  <a:pt x="2472589" y="1406541"/>
                </a:cubicBezTo>
                <a:lnTo>
                  <a:pt x="2428360" y="1430993"/>
                </a:lnTo>
                <a:lnTo>
                  <a:pt x="2427665" y="1427740"/>
                </a:lnTo>
                <a:cubicBezTo>
                  <a:pt x="2427665" y="1427740"/>
                  <a:pt x="2423991" y="1433409"/>
                  <a:pt x="2423991" y="1433409"/>
                </a:cubicBezTo>
                <a:cubicBezTo>
                  <a:pt x="2414650" y="1435405"/>
                  <a:pt x="2415648" y="1440075"/>
                  <a:pt x="2406305" y="1442071"/>
                </a:cubicBezTo>
                <a:cubicBezTo>
                  <a:pt x="2401635" y="1443068"/>
                  <a:pt x="2401635" y="1443068"/>
                  <a:pt x="2401635" y="1443068"/>
                </a:cubicBezTo>
                <a:cubicBezTo>
                  <a:pt x="2401635" y="1443068"/>
                  <a:pt x="2402632" y="1447739"/>
                  <a:pt x="2402632" y="1447739"/>
                </a:cubicBezTo>
                <a:cubicBezTo>
                  <a:pt x="2397962" y="1448738"/>
                  <a:pt x="2397962" y="1448738"/>
                  <a:pt x="2397962" y="1448738"/>
                </a:cubicBezTo>
                <a:lnTo>
                  <a:pt x="2368524" y="1462091"/>
                </a:lnTo>
                <a:lnTo>
                  <a:pt x="2436136" y="1405006"/>
                </a:lnTo>
                <a:lnTo>
                  <a:pt x="2447028" y="1404065"/>
                </a:lnTo>
                <a:cubicBezTo>
                  <a:pt x="2460542" y="1398736"/>
                  <a:pt x="2475395" y="1388235"/>
                  <a:pt x="2493419" y="1369732"/>
                </a:cubicBezTo>
                <a:cubicBezTo>
                  <a:pt x="2493419" y="1369732"/>
                  <a:pt x="2498091" y="1368735"/>
                  <a:pt x="2502762" y="1367737"/>
                </a:cubicBezTo>
                <a:close/>
                <a:moveTo>
                  <a:pt x="3694920" y="1351768"/>
                </a:moveTo>
                <a:lnTo>
                  <a:pt x="3592642" y="1364711"/>
                </a:lnTo>
                <a:lnTo>
                  <a:pt x="3590251" y="1366035"/>
                </a:lnTo>
                <a:lnTo>
                  <a:pt x="3570147" y="1371907"/>
                </a:lnTo>
                <a:lnTo>
                  <a:pt x="3581954" y="1369853"/>
                </a:lnTo>
                <a:lnTo>
                  <a:pt x="3656160" y="1363370"/>
                </a:lnTo>
                <a:close/>
                <a:moveTo>
                  <a:pt x="2840435" y="1256522"/>
                </a:moveTo>
                <a:cubicBezTo>
                  <a:pt x="2814405" y="1271852"/>
                  <a:pt x="2779032" y="1289177"/>
                  <a:pt x="2754000" y="1309177"/>
                </a:cubicBezTo>
                <a:cubicBezTo>
                  <a:pt x="2727471" y="1322172"/>
                  <a:pt x="2696248" y="1338915"/>
                  <a:pt x="2675675" y="1354070"/>
                </a:cubicBezTo>
                <a:lnTo>
                  <a:pt x="2664839" y="1363575"/>
                </a:lnTo>
                <a:lnTo>
                  <a:pt x="2606905" y="1394572"/>
                </a:lnTo>
                <a:lnTo>
                  <a:pt x="2606162" y="1394488"/>
                </a:lnTo>
                <a:lnTo>
                  <a:pt x="2606032" y="1395039"/>
                </a:lnTo>
                <a:lnTo>
                  <a:pt x="2569460" y="1414607"/>
                </a:lnTo>
                <a:lnTo>
                  <a:pt x="2535666" y="1437142"/>
                </a:lnTo>
                <a:lnTo>
                  <a:pt x="2557774" y="1419478"/>
                </a:lnTo>
                <a:cubicBezTo>
                  <a:pt x="2617181" y="1377482"/>
                  <a:pt x="2686928" y="1338159"/>
                  <a:pt x="2743660" y="1306503"/>
                </a:cubicBezTo>
                <a:cubicBezTo>
                  <a:pt x="2765019" y="1292171"/>
                  <a:pt x="2787377" y="1282510"/>
                  <a:pt x="2803068" y="1264505"/>
                </a:cubicBezTo>
                <a:cubicBezTo>
                  <a:pt x="2799394" y="1270174"/>
                  <a:pt x="2809734" y="1272849"/>
                  <a:pt x="2840435" y="1256522"/>
                </a:cubicBezTo>
                <a:close/>
                <a:moveTo>
                  <a:pt x="4291945" y="1253435"/>
                </a:moveTo>
                <a:cubicBezTo>
                  <a:pt x="4288620" y="1252908"/>
                  <a:pt x="4285780" y="1253972"/>
                  <a:pt x="4284137" y="1260101"/>
                </a:cubicBezTo>
                <a:cubicBezTo>
                  <a:pt x="4280853" y="1272360"/>
                  <a:pt x="4289390" y="1273187"/>
                  <a:pt x="4298921" y="1275741"/>
                </a:cubicBezTo>
                <a:cubicBezTo>
                  <a:pt x="4349411" y="1283430"/>
                  <a:pt x="4400898" y="1292848"/>
                  <a:pt x="4450293" y="1304623"/>
                </a:cubicBezTo>
                <a:cubicBezTo>
                  <a:pt x="4553327" y="1330041"/>
                  <a:pt x="4653016" y="1361132"/>
                  <a:pt x="4748991" y="1398504"/>
                </a:cubicBezTo>
                <a:lnTo>
                  <a:pt x="4900593" y="1470664"/>
                </a:lnTo>
                <a:lnTo>
                  <a:pt x="4850303" y="1427852"/>
                </a:lnTo>
                <a:lnTo>
                  <a:pt x="4826319" y="1412622"/>
                </a:lnTo>
                <a:lnTo>
                  <a:pt x="4657237" y="1344015"/>
                </a:lnTo>
                <a:cubicBezTo>
                  <a:pt x="4555286" y="1305020"/>
                  <a:pt x="4447497" y="1287816"/>
                  <a:pt x="4341169" y="1265164"/>
                </a:cubicBezTo>
                <a:cubicBezTo>
                  <a:pt x="4328547" y="1263242"/>
                  <a:pt x="4314927" y="1259592"/>
                  <a:pt x="4302669" y="1256309"/>
                </a:cubicBezTo>
                <a:cubicBezTo>
                  <a:pt x="4299082" y="1256077"/>
                  <a:pt x="4295271" y="1253960"/>
                  <a:pt x="4291945" y="1253435"/>
                </a:cubicBezTo>
                <a:close/>
                <a:moveTo>
                  <a:pt x="3498102" y="1245800"/>
                </a:moveTo>
                <a:lnTo>
                  <a:pt x="3459267" y="1255133"/>
                </a:lnTo>
                <a:lnTo>
                  <a:pt x="3459939" y="1258420"/>
                </a:lnTo>
                <a:close/>
                <a:moveTo>
                  <a:pt x="5350802" y="1233036"/>
                </a:moveTo>
                <a:cubicBezTo>
                  <a:pt x="5361142" y="1235710"/>
                  <a:pt x="5361142" y="1235710"/>
                  <a:pt x="5351799" y="1237706"/>
                </a:cubicBezTo>
                <a:cubicBezTo>
                  <a:pt x="5346131" y="1234033"/>
                  <a:pt x="5346131" y="1234033"/>
                  <a:pt x="5346131" y="1234033"/>
                </a:cubicBezTo>
                <a:cubicBezTo>
                  <a:pt x="5350802" y="1233036"/>
                  <a:pt x="5350802" y="1233036"/>
                  <a:pt x="5350802" y="1233036"/>
                </a:cubicBezTo>
                <a:close/>
                <a:moveTo>
                  <a:pt x="5345813" y="1209681"/>
                </a:moveTo>
                <a:cubicBezTo>
                  <a:pt x="5345813" y="1209681"/>
                  <a:pt x="5350483" y="1208682"/>
                  <a:pt x="5351481" y="1213353"/>
                </a:cubicBezTo>
                <a:cubicBezTo>
                  <a:pt x="5346810" y="1214352"/>
                  <a:pt x="5346810" y="1214352"/>
                  <a:pt x="5346810" y="1214352"/>
                </a:cubicBezTo>
                <a:cubicBezTo>
                  <a:pt x="5346810" y="1214352"/>
                  <a:pt x="5345813" y="1209681"/>
                  <a:pt x="5345813" y="1209681"/>
                </a:cubicBezTo>
                <a:close/>
                <a:moveTo>
                  <a:pt x="5343817" y="1200338"/>
                </a:moveTo>
                <a:cubicBezTo>
                  <a:pt x="5344814" y="1205008"/>
                  <a:pt x="5344814" y="1205008"/>
                  <a:pt x="5349485" y="1204011"/>
                </a:cubicBezTo>
                <a:lnTo>
                  <a:pt x="5339148" y="1201337"/>
                </a:lnTo>
                <a:close/>
                <a:moveTo>
                  <a:pt x="2761703" y="1151674"/>
                </a:moveTo>
                <a:lnTo>
                  <a:pt x="2748959" y="1165559"/>
                </a:lnTo>
                <a:cubicBezTo>
                  <a:pt x="2741657" y="1171392"/>
                  <a:pt x="2733065" y="1176892"/>
                  <a:pt x="2722385" y="1184058"/>
                </a:cubicBezTo>
                <a:cubicBezTo>
                  <a:pt x="2726058" y="1178388"/>
                  <a:pt x="2721386" y="1179387"/>
                  <a:pt x="2716716" y="1180384"/>
                </a:cubicBezTo>
                <a:cubicBezTo>
                  <a:pt x="2694359" y="1190045"/>
                  <a:pt x="2674994" y="1213720"/>
                  <a:pt x="2657309" y="1222382"/>
                </a:cubicBezTo>
                <a:cubicBezTo>
                  <a:pt x="2657309" y="1222382"/>
                  <a:pt x="2660982" y="1216713"/>
                  <a:pt x="2660982" y="1216713"/>
                </a:cubicBezTo>
                <a:cubicBezTo>
                  <a:pt x="2630281" y="1233040"/>
                  <a:pt x="2606247" y="1257713"/>
                  <a:pt x="2595906" y="1255037"/>
                </a:cubicBezTo>
                <a:cubicBezTo>
                  <a:pt x="2595906" y="1255037"/>
                  <a:pt x="2596903" y="1259709"/>
                  <a:pt x="2592233" y="1260706"/>
                </a:cubicBezTo>
                <a:cubicBezTo>
                  <a:pt x="2581214" y="1277713"/>
                  <a:pt x="2601576" y="1258710"/>
                  <a:pt x="2606247" y="1257713"/>
                </a:cubicBezTo>
                <a:cubicBezTo>
                  <a:pt x="2593730" y="1267712"/>
                  <a:pt x="2584887" y="1272043"/>
                  <a:pt x="2577796" y="1276001"/>
                </a:cubicBezTo>
                <a:lnTo>
                  <a:pt x="2560312" y="1291636"/>
                </a:lnTo>
                <a:lnTo>
                  <a:pt x="2559859" y="1291860"/>
                </a:lnTo>
                <a:lnTo>
                  <a:pt x="2560069" y="1281620"/>
                </a:lnTo>
                <a:cubicBezTo>
                  <a:pt x="2559696" y="1279869"/>
                  <a:pt x="2557360" y="1280367"/>
                  <a:pt x="2548516" y="1284699"/>
                </a:cubicBezTo>
                <a:cubicBezTo>
                  <a:pt x="2547179" y="1289869"/>
                  <a:pt x="2548846" y="1291955"/>
                  <a:pt x="2549928" y="1294165"/>
                </a:cubicBezTo>
                <a:lnTo>
                  <a:pt x="2549342" y="1297035"/>
                </a:lnTo>
                <a:lnTo>
                  <a:pt x="2541806" y="1300742"/>
                </a:lnTo>
                <a:cubicBezTo>
                  <a:pt x="2519258" y="1309996"/>
                  <a:pt x="2495601" y="1317332"/>
                  <a:pt x="2470077" y="1321264"/>
                </a:cubicBezTo>
                <a:cubicBezTo>
                  <a:pt x="2487552" y="1289140"/>
                  <a:pt x="2510692" y="1274055"/>
                  <a:pt x="2536602" y="1262438"/>
                </a:cubicBezTo>
                <a:cubicBezTo>
                  <a:pt x="2598121" y="1237126"/>
                  <a:pt x="2657282" y="1210292"/>
                  <a:pt x="2712436" y="1174174"/>
                </a:cubicBezTo>
                <a:cubicBezTo>
                  <a:pt x="2723037" y="1166839"/>
                  <a:pt x="2734149" y="1161297"/>
                  <a:pt x="2745575" y="1156796"/>
                </a:cubicBezTo>
                <a:close/>
                <a:moveTo>
                  <a:pt x="4763650" y="1149529"/>
                </a:moveTo>
                <a:lnTo>
                  <a:pt x="4771720" y="1151618"/>
                </a:lnTo>
                <a:cubicBezTo>
                  <a:pt x="4771720" y="1151618"/>
                  <a:pt x="4771720" y="1151618"/>
                  <a:pt x="4767049" y="1152615"/>
                </a:cubicBezTo>
                <a:close/>
                <a:moveTo>
                  <a:pt x="3314885" y="1145389"/>
                </a:moveTo>
                <a:cubicBezTo>
                  <a:pt x="3311211" y="1151058"/>
                  <a:pt x="3311211" y="1151058"/>
                  <a:pt x="3311211" y="1151058"/>
                </a:cubicBezTo>
                <a:cubicBezTo>
                  <a:pt x="3306541" y="1152057"/>
                  <a:pt x="3306541" y="1152057"/>
                  <a:pt x="3306541" y="1152057"/>
                </a:cubicBezTo>
                <a:cubicBezTo>
                  <a:pt x="3297198" y="1154051"/>
                  <a:pt x="3292528" y="1155049"/>
                  <a:pt x="3287857" y="1156047"/>
                </a:cubicBezTo>
                <a:cubicBezTo>
                  <a:pt x="3278514" y="1158043"/>
                  <a:pt x="3273843" y="1159041"/>
                  <a:pt x="3264500" y="1161037"/>
                </a:cubicBezTo>
                <a:lnTo>
                  <a:pt x="3259830" y="1162034"/>
                </a:lnTo>
                <a:close/>
                <a:moveTo>
                  <a:pt x="4063207" y="1058776"/>
                </a:moveTo>
                <a:lnTo>
                  <a:pt x="4059509" y="1058914"/>
                </a:lnTo>
                <a:lnTo>
                  <a:pt x="4059417" y="1058899"/>
                </a:lnTo>
                <a:cubicBezTo>
                  <a:pt x="4058579" y="1058545"/>
                  <a:pt x="4059454" y="1058357"/>
                  <a:pt x="4063207" y="1058776"/>
                </a:cubicBezTo>
                <a:close/>
                <a:moveTo>
                  <a:pt x="4081891" y="1054786"/>
                </a:moveTo>
                <a:cubicBezTo>
                  <a:pt x="4083887" y="1064127"/>
                  <a:pt x="4101574" y="1055465"/>
                  <a:pt x="4111912" y="1058138"/>
                </a:cubicBezTo>
                <a:cubicBezTo>
                  <a:pt x="4097900" y="1061133"/>
                  <a:pt x="4111233" y="1077821"/>
                  <a:pt x="4112910" y="1062810"/>
                </a:cubicBezTo>
                <a:cubicBezTo>
                  <a:pt x="4141935" y="1061494"/>
                  <a:pt x="4171956" y="1064849"/>
                  <a:pt x="4191639" y="1065528"/>
                </a:cubicBezTo>
                <a:cubicBezTo>
                  <a:pt x="4176627" y="1063850"/>
                  <a:pt x="4205653" y="1062533"/>
                  <a:pt x="4224337" y="1058542"/>
                </a:cubicBezTo>
                <a:cubicBezTo>
                  <a:pt x="4225335" y="1063212"/>
                  <a:pt x="4215991" y="1065208"/>
                  <a:pt x="4215991" y="1065208"/>
                </a:cubicBezTo>
                <a:cubicBezTo>
                  <a:pt x="4250685" y="1067565"/>
                  <a:pt x="4270368" y="1068244"/>
                  <a:pt x="4290049" y="1068923"/>
                </a:cubicBezTo>
                <a:cubicBezTo>
                  <a:pt x="4314402" y="1068605"/>
                  <a:pt x="4334085" y="1069284"/>
                  <a:pt x="4379117" y="1074315"/>
                </a:cubicBezTo>
                <a:cubicBezTo>
                  <a:pt x="4375445" y="1079983"/>
                  <a:pt x="4366101" y="1081981"/>
                  <a:pt x="4385785" y="1082660"/>
                </a:cubicBezTo>
                <a:cubicBezTo>
                  <a:pt x="4396125" y="1085335"/>
                  <a:pt x="4374447" y="1075314"/>
                  <a:pt x="4398799" y="1074995"/>
                </a:cubicBezTo>
                <a:cubicBezTo>
                  <a:pt x="4415807" y="1086013"/>
                  <a:pt x="4430817" y="1087691"/>
                  <a:pt x="4443833" y="1080026"/>
                </a:cubicBezTo>
                <a:cubicBezTo>
                  <a:pt x="4460841" y="1091045"/>
                  <a:pt x="4454173" y="1082701"/>
                  <a:pt x="4461839" y="1095716"/>
                </a:cubicBezTo>
                <a:cubicBezTo>
                  <a:pt x="4465511" y="1090048"/>
                  <a:pt x="4474853" y="1088052"/>
                  <a:pt x="4489863" y="1089728"/>
                </a:cubicBezTo>
                <a:cubicBezTo>
                  <a:pt x="4489863" y="1089728"/>
                  <a:pt x="4480522" y="1091724"/>
                  <a:pt x="4486191" y="1095398"/>
                </a:cubicBezTo>
                <a:cubicBezTo>
                  <a:pt x="4509546" y="1090407"/>
                  <a:pt x="4532222" y="1105100"/>
                  <a:pt x="4565917" y="1102785"/>
                </a:cubicBezTo>
                <a:cubicBezTo>
                  <a:pt x="4566915" y="1107457"/>
                  <a:pt x="4546235" y="1102107"/>
                  <a:pt x="4547233" y="1106777"/>
                </a:cubicBezTo>
                <a:cubicBezTo>
                  <a:pt x="4568911" y="1116797"/>
                  <a:pt x="4591269" y="1107139"/>
                  <a:pt x="4609273" y="1122827"/>
                </a:cubicBezTo>
                <a:cubicBezTo>
                  <a:pt x="4613943" y="1121829"/>
                  <a:pt x="4591269" y="1107139"/>
                  <a:pt x="4611947" y="1112488"/>
                </a:cubicBezTo>
                <a:cubicBezTo>
                  <a:pt x="4608275" y="1118157"/>
                  <a:pt x="4613943" y="1121829"/>
                  <a:pt x="4628956" y="1123507"/>
                </a:cubicBezTo>
                <a:cubicBezTo>
                  <a:pt x="4641971" y="1115841"/>
                  <a:pt x="4665645" y="1135205"/>
                  <a:pt x="4668320" y="1124867"/>
                </a:cubicBezTo>
                <a:cubicBezTo>
                  <a:pt x="4669317" y="1129537"/>
                  <a:pt x="4673989" y="1128538"/>
                  <a:pt x="4679657" y="1132212"/>
                </a:cubicBezTo>
                <a:cubicBezTo>
                  <a:pt x="4685326" y="1135884"/>
                  <a:pt x="4685326" y="1135884"/>
                  <a:pt x="4685326" y="1135884"/>
                </a:cubicBezTo>
                <a:cubicBezTo>
                  <a:pt x="4685326" y="1135884"/>
                  <a:pt x="4684329" y="1131215"/>
                  <a:pt x="4684329" y="1131215"/>
                </a:cubicBezTo>
                <a:cubicBezTo>
                  <a:pt x="4679657" y="1132212"/>
                  <a:pt x="4678659" y="1127541"/>
                  <a:pt x="4673989" y="1128538"/>
                </a:cubicBezTo>
                <a:cubicBezTo>
                  <a:pt x="4692673" y="1124547"/>
                  <a:pt x="4705007" y="1136564"/>
                  <a:pt x="4716346" y="1143910"/>
                </a:cubicBezTo>
                <a:cubicBezTo>
                  <a:pt x="4721019" y="1142913"/>
                  <a:pt x="4725689" y="1141914"/>
                  <a:pt x="4737026" y="1149261"/>
                </a:cubicBezTo>
                <a:cubicBezTo>
                  <a:pt x="4750041" y="1141596"/>
                  <a:pt x="4718024" y="1128899"/>
                  <a:pt x="4733035" y="1130577"/>
                </a:cubicBezTo>
                <a:cubicBezTo>
                  <a:pt x="4731029" y="1138331"/>
                  <a:pt x="4750041" y="1141596"/>
                  <a:pt x="4760516" y="1146683"/>
                </a:cubicBezTo>
                <a:lnTo>
                  <a:pt x="4763650" y="1149529"/>
                </a:lnTo>
                <a:lnTo>
                  <a:pt x="4761379" y="1148942"/>
                </a:lnTo>
                <a:cubicBezTo>
                  <a:pt x="4756709" y="1149940"/>
                  <a:pt x="4752037" y="1150938"/>
                  <a:pt x="4752037" y="1150938"/>
                </a:cubicBezTo>
                <a:cubicBezTo>
                  <a:pt x="4752037" y="1150938"/>
                  <a:pt x="4752037" y="1150938"/>
                  <a:pt x="4757706" y="1154611"/>
                </a:cubicBezTo>
                <a:cubicBezTo>
                  <a:pt x="4763375" y="1158284"/>
                  <a:pt x="4768046" y="1157286"/>
                  <a:pt x="4772717" y="1156287"/>
                </a:cubicBezTo>
                <a:cubicBezTo>
                  <a:pt x="4769043" y="1161957"/>
                  <a:pt x="4817750" y="1161320"/>
                  <a:pt x="4799066" y="1165310"/>
                </a:cubicBezTo>
                <a:cubicBezTo>
                  <a:pt x="4824417" y="1169663"/>
                  <a:pt x="4846096" y="1179685"/>
                  <a:pt x="4881786" y="1186712"/>
                </a:cubicBezTo>
                <a:cubicBezTo>
                  <a:pt x="4881786" y="1186712"/>
                  <a:pt x="4881786" y="1186712"/>
                  <a:pt x="4886457" y="1185713"/>
                </a:cubicBezTo>
                <a:cubicBezTo>
                  <a:pt x="4881786" y="1186712"/>
                  <a:pt x="4877116" y="1187711"/>
                  <a:pt x="4878113" y="1192381"/>
                </a:cubicBezTo>
                <a:cubicBezTo>
                  <a:pt x="4878113" y="1192381"/>
                  <a:pt x="4878113" y="1192381"/>
                  <a:pt x="4883782" y="1196053"/>
                </a:cubicBezTo>
                <a:cubicBezTo>
                  <a:pt x="4888453" y="1195056"/>
                  <a:pt x="4887456" y="1190385"/>
                  <a:pt x="4887456" y="1190385"/>
                </a:cubicBezTo>
                <a:cubicBezTo>
                  <a:pt x="4903465" y="1196734"/>
                  <a:pt x="4928816" y="1201086"/>
                  <a:pt x="4920471" y="1207753"/>
                </a:cubicBezTo>
                <a:cubicBezTo>
                  <a:pt x="4941151" y="1213102"/>
                  <a:pt x="4941151" y="1213102"/>
                  <a:pt x="4968499" y="1226796"/>
                </a:cubicBezTo>
                <a:cubicBezTo>
                  <a:pt x="4973169" y="1225799"/>
                  <a:pt x="4972171" y="1221128"/>
                  <a:pt x="4972171" y="1221128"/>
                </a:cubicBezTo>
                <a:cubicBezTo>
                  <a:pt x="4977839" y="1224802"/>
                  <a:pt x="4983509" y="1228474"/>
                  <a:pt x="4988181" y="1227477"/>
                </a:cubicBezTo>
                <a:cubicBezTo>
                  <a:pt x="5000517" y="1239493"/>
                  <a:pt x="5001514" y="1244166"/>
                  <a:pt x="4996843" y="1245163"/>
                </a:cubicBezTo>
                <a:cubicBezTo>
                  <a:pt x="5011854" y="1246838"/>
                  <a:pt x="5016525" y="1245841"/>
                  <a:pt x="5025867" y="1243845"/>
                </a:cubicBezTo>
                <a:cubicBezTo>
                  <a:pt x="5025867" y="1243845"/>
                  <a:pt x="5025867" y="1243845"/>
                  <a:pt x="5026865" y="1248516"/>
                </a:cubicBezTo>
                <a:cubicBezTo>
                  <a:pt x="5032534" y="1252190"/>
                  <a:pt x="5028861" y="1257857"/>
                  <a:pt x="5039201" y="1260533"/>
                </a:cubicBezTo>
                <a:cubicBezTo>
                  <a:pt x="5043871" y="1259535"/>
                  <a:pt x="5042874" y="1254865"/>
                  <a:pt x="5054211" y="1262212"/>
                </a:cubicBezTo>
                <a:cubicBezTo>
                  <a:pt x="5058883" y="1261213"/>
                  <a:pt x="5059881" y="1265883"/>
                  <a:pt x="5059881" y="1265883"/>
                </a:cubicBezTo>
                <a:cubicBezTo>
                  <a:pt x="5059881" y="1265883"/>
                  <a:pt x="5059881" y="1265883"/>
                  <a:pt x="5060879" y="1270554"/>
                </a:cubicBezTo>
                <a:cubicBezTo>
                  <a:pt x="5065550" y="1269557"/>
                  <a:pt x="5065550" y="1269557"/>
                  <a:pt x="5065550" y="1269557"/>
                </a:cubicBezTo>
                <a:cubicBezTo>
                  <a:pt x="5064551" y="1264886"/>
                  <a:pt x="5064551" y="1264886"/>
                  <a:pt x="5063554" y="1260214"/>
                </a:cubicBezTo>
                <a:cubicBezTo>
                  <a:pt x="5063554" y="1260214"/>
                  <a:pt x="5079564" y="1266562"/>
                  <a:pt x="5085233" y="1270236"/>
                </a:cubicBezTo>
                <a:cubicBezTo>
                  <a:pt x="5085233" y="1270236"/>
                  <a:pt x="5089903" y="1269239"/>
                  <a:pt x="5089903" y="1269239"/>
                </a:cubicBezTo>
                <a:cubicBezTo>
                  <a:pt x="5091899" y="1278580"/>
                  <a:pt x="5081559" y="1275906"/>
                  <a:pt x="5092897" y="1283251"/>
                </a:cubicBezTo>
                <a:cubicBezTo>
                  <a:pt x="5091899" y="1278580"/>
                  <a:pt x="5128587" y="1290278"/>
                  <a:pt x="5135255" y="1298622"/>
                </a:cubicBezTo>
                <a:cubicBezTo>
                  <a:pt x="5140923" y="1302296"/>
                  <a:pt x="5140923" y="1302296"/>
                  <a:pt x="5140923" y="1302296"/>
                </a:cubicBezTo>
                <a:cubicBezTo>
                  <a:pt x="5136253" y="1303293"/>
                  <a:pt x="5136253" y="1303293"/>
                  <a:pt x="5136253" y="1303293"/>
                </a:cubicBezTo>
                <a:cubicBezTo>
                  <a:pt x="5135255" y="1298622"/>
                  <a:pt x="5130583" y="1299621"/>
                  <a:pt x="5125914" y="1300618"/>
                </a:cubicBezTo>
                <a:cubicBezTo>
                  <a:pt x="5126911" y="1305290"/>
                  <a:pt x="5126911" y="1305290"/>
                  <a:pt x="5126911" y="1305290"/>
                </a:cubicBezTo>
                <a:cubicBezTo>
                  <a:pt x="5136253" y="1303293"/>
                  <a:pt x="5137251" y="1307965"/>
                  <a:pt x="5141923" y="1306967"/>
                </a:cubicBezTo>
                <a:cubicBezTo>
                  <a:pt x="5161603" y="1307645"/>
                  <a:pt x="5162603" y="1312318"/>
                  <a:pt x="5185279" y="1327010"/>
                </a:cubicBezTo>
                <a:cubicBezTo>
                  <a:pt x="5185279" y="1327010"/>
                  <a:pt x="5189949" y="1326012"/>
                  <a:pt x="5188951" y="1321339"/>
                </a:cubicBezTo>
                <a:cubicBezTo>
                  <a:pt x="5194619" y="1325013"/>
                  <a:pt x="5200289" y="1328686"/>
                  <a:pt x="5201287" y="1333357"/>
                </a:cubicBezTo>
                <a:cubicBezTo>
                  <a:pt x="5206956" y="1337031"/>
                  <a:pt x="5212625" y="1340704"/>
                  <a:pt x="5212625" y="1340704"/>
                </a:cubicBezTo>
                <a:cubicBezTo>
                  <a:pt x="5223963" y="1348049"/>
                  <a:pt x="5228635" y="1347052"/>
                  <a:pt x="5234302" y="1350726"/>
                </a:cubicBezTo>
                <a:cubicBezTo>
                  <a:pt x="5244643" y="1353399"/>
                  <a:pt x="5255981" y="1360746"/>
                  <a:pt x="5261651" y="1364420"/>
                </a:cubicBezTo>
                <a:cubicBezTo>
                  <a:pt x="5262648" y="1369090"/>
                  <a:pt x="5262648" y="1369090"/>
                  <a:pt x="5263645" y="1373761"/>
                </a:cubicBezTo>
                <a:cubicBezTo>
                  <a:pt x="5268317" y="1372762"/>
                  <a:pt x="5269315" y="1377435"/>
                  <a:pt x="5269315" y="1377435"/>
                </a:cubicBezTo>
                <a:cubicBezTo>
                  <a:pt x="5273985" y="1376438"/>
                  <a:pt x="5274984" y="1381108"/>
                  <a:pt x="5279654" y="1380109"/>
                </a:cubicBezTo>
                <a:cubicBezTo>
                  <a:pt x="5279654" y="1380109"/>
                  <a:pt x="5284325" y="1379110"/>
                  <a:pt x="5284325" y="1379110"/>
                </a:cubicBezTo>
                <a:cubicBezTo>
                  <a:pt x="5289994" y="1382784"/>
                  <a:pt x="5301333" y="1390131"/>
                  <a:pt x="5307001" y="1393803"/>
                </a:cubicBezTo>
                <a:cubicBezTo>
                  <a:pt x="5307001" y="1393803"/>
                  <a:pt x="5307001" y="1393803"/>
                  <a:pt x="5311671" y="1392806"/>
                </a:cubicBezTo>
                <a:cubicBezTo>
                  <a:pt x="5329677" y="1408496"/>
                  <a:pt x="5352353" y="1423188"/>
                  <a:pt x="5374031" y="1433210"/>
                </a:cubicBezTo>
                <a:cubicBezTo>
                  <a:pt x="5375029" y="1437880"/>
                  <a:pt x="5375029" y="1437880"/>
                  <a:pt x="5375029" y="1437880"/>
                </a:cubicBezTo>
                <a:cubicBezTo>
                  <a:pt x="5375029" y="1437880"/>
                  <a:pt x="5379701" y="1436882"/>
                  <a:pt x="5379701" y="1436882"/>
                </a:cubicBezTo>
                <a:cubicBezTo>
                  <a:pt x="5420381" y="1467264"/>
                  <a:pt x="5461061" y="1497648"/>
                  <a:pt x="5497073" y="1529027"/>
                </a:cubicBezTo>
                <a:cubicBezTo>
                  <a:pt x="5515075" y="1544718"/>
                  <a:pt x="5555757" y="1575100"/>
                  <a:pt x="5580429" y="1599135"/>
                </a:cubicBezTo>
                <a:cubicBezTo>
                  <a:pt x="5591766" y="1606481"/>
                  <a:pt x="5594761" y="1620493"/>
                  <a:pt x="5606099" y="1627840"/>
                </a:cubicBezTo>
                <a:cubicBezTo>
                  <a:pt x="5649774" y="1672234"/>
                  <a:pt x="5711133" y="1707968"/>
                  <a:pt x="5746464" y="1759030"/>
                </a:cubicBezTo>
                <a:cubicBezTo>
                  <a:pt x="5752134" y="1762703"/>
                  <a:pt x="5753131" y="1767373"/>
                  <a:pt x="5757803" y="1766375"/>
                </a:cubicBezTo>
                <a:cubicBezTo>
                  <a:pt x="5754129" y="1772044"/>
                  <a:pt x="5758800" y="1771047"/>
                  <a:pt x="5758800" y="1771047"/>
                </a:cubicBezTo>
                <a:cubicBezTo>
                  <a:pt x="5775807" y="1782066"/>
                  <a:pt x="5788142" y="1794084"/>
                  <a:pt x="5801477" y="1810771"/>
                </a:cubicBezTo>
                <a:cubicBezTo>
                  <a:pt x="5801477" y="1810771"/>
                  <a:pt x="5802475" y="1815443"/>
                  <a:pt x="5807146" y="1814445"/>
                </a:cubicBezTo>
                <a:cubicBezTo>
                  <a:pt x="5808143" y="1819115"/>
                  <a:pt x="5808143" y="1819115"/>
                  <a:pt x="5812815" y="1818118"/>
                </a:cubicBezTo>
                <a:cubicBezTo>
                  <a:pt x="5826149" y="1834806"/>
                  <a:pt x="5845151" y="1855167"/>
                  <a:pt x="5863156" y="1870858"/>
                </a:cubicBezTo>
                <a:cubicBezTo>
                  <a:pt x="5862157" y="1866187"/>
                  <a:pt x="5855491" y="1857843"/>
                  <a:pt x="5854493" y="1853171"/>
                </a:cubicBezTo>
                <a:cubicBezTo>
                  <a:pt x="5854493" y="1853171"/>
                  <a:pt x="5859165" y="1852174"/>
                  <a:pt x="5860163" y="1856844"/>
                </a:cubicBezTo>
                <a:cubicBezTo>
                  <a:pt x="5860163" y="1856844"/>
                  <a:pt x="5860163" y="1856844"/>
                  <a:pt x="5861160" y="1861515"/>
                </a:cubicBezTo>
                <a:cubicBezTo>
                  <a:pt x="5861160" y="1861515"/>
                  <a:pt x="5865831" y="1860516"/>
                  <a:pt x="5865831" y="1860516"/>
                </a:cubicBezTo>
                <a:cubicBezTo>
                  <a:pt x="5870503" y="1859519"/>
                  <a:pt x="5870503" y="1859519"/>
                  <a:pt x="5870503" y="1859519"/>
                </a:cubicBezTo>
                <a:cubicBezTo>
                  <a:pt x="5871500" y="1864190"/>
                  <a:pt x="5876171" y="1863192"/>
                  <a:pt x="5876171" y="1863192"/>
                </a:cubicBezTo>
                <a:cubicBezTo>
                  <a:pt x="5882839" y="1871536"/>
                  <a:pt x="5888507" y="1875210"/>
                  <a:pt x="5901841" y="1891897"/>
                </a:cubicBezTo>
                <a:cubicBezTo>
                  <a:pt x="5900842" y="1887226"/>
                  <a:pt x="5900842" y="1887226"/>
                  <a:pt x="5900842" y="1887226"/>
                </a:cubicBezTo>
                <a:cubicBezTo>
                  <a:pt x="5906513" y="1890900"/>
                  <a:pt x="5906513" y="1890900"/>
                  <a:pt x="5906513" y="1890900"/>
                </a:cubicBezTo>
                <a:cubicBezTo>
                  <a:pt x="5913179" y="1899244"/>
                  <a:pt x="5913179" y="1899244"/>
                  <a:pt x="5913179" y="1899244"/>
                </a:cubicBezTo>
                <a:cubicBezTo>
                  <a:pt x="5907509" y="1895570"/>
                  <a:pt x="5901841" y="1891897"/>
                  <a:pt x="5897169" y="1892896"/>
                </a:cubicBezTo>
                <a:cubicBezTo>
                  <a:pt x="5902839" y="1896569"/>
                  <a:pt x="5903837" y="1901240"/>
                  <a:pt x="5904836" y="1905910"/>
                </a:cubicBezTo>
                <a:cubicBezTo>
                  <a:pt x="5904836" y="1905910"/>
                  <a:pt x="5900163" y="1906909"/>
                  <a:pt x="5900163" y="1906909"/>
                </a:cubicBezTo>
                <a:cubicBezTo>
                  <a:pt x="5900163" y="1906909"/>
                  <a:pt x="5901161" y="1911580"/>
                  <a:pt x="5901161" y="1911580"/>
                </a:cubicBezTo>
                <a:cubicBezTo>
                  <a:pt x="5906831" y="1915253"/>
                  <a:pt x="5907828" y="1919924"/>
                  <a:pt x="5911502" y="1914255"/>
                </a:cubicBezTo>
                <a:cubicBezTo>
                  <a:pt x="5914495" y="1928268"/>
                  <a:pt x="5920164" y="1931940"/>
                  <a:pt x="5925833" y="1935614"/>
                </a:cubicBezTo>
                <a:cubicBezTo>
                  <a:pt x="5922160" y="1941283"/>
                  <a:pt x="5922160" y="1941283"/>
                  <a:pt x="5922160" y="1941283"/>
                </a:cubicBezTo>
                <a:cubicBezTo>
                  <a:pt x="5929825" y="1954298"/>
                  <a:pt x="5936493" y="1962642"/>
                  <a:pt x="5943160" y="1970986"/>
                </a:cubicBezTo>
                <a:cubicBezTo>
                  <a:pt x="5947829" y="1969987"/>
                  <a:pt x="5948829" y="1974660"/>
                  <a:pt x="5948829" y="1974660"/>
                </a:cubicBezTo>
                <a:cubicBezTo>
                  <a:pt x="5953499" y="1973661"/>
                  <a:pt x="5954497" y="1978332"/>
                  <a:pt x="5955496" y="1983002"/>
                </a:cubicBezTo>
                <a:cubicBezTo>
                  <a:pt x="5956493" y="1987674"/>
                  <a:pt x="5962162" y="1991348"/>
                  <a:pt x="5965836" y="1985679"/>
                </a:cubicBezTo>
                <a:cubicBezTo>
                  <a:pt x="5966833" y="1990349"/>
                  <a:pt x="5966833" y="1990349"/>
                  <a:pt x="5966833" y="1990349"/>
                </a:cubicBezTo>
                <a:cubicBezTo>
                  <a:pt x="5967831" y="1995019"/>
                  <a:pt x="5967831" y="1995019"/>
                  <a:pt x="5963161" y="1996018"/>
                </a:cubicBezTo>
                <a:cubicBezTo>
                  <a:pt x="5963161" y="1996018"/>
                  <a:pt x="5964158" y="2000689"/>
                  <a:pt x="5964158" y="2000689"/>
                </a:cubicBezTo>
                <a:cubicBezTo>
                  <a:pt x="5964158" y="2000689"/>
                  <a:pt x="5969828" y="2004363"/>
                  <a:pt x="5969828" y="2004363"/>
                </a:cubicBezTo>
                <a:cubicBezTo>
                  <a:pt x="5968829" y="1999692"/>
                  <a:pt x="5973499" y="1998694"/>
                  <a:pt x="5973499" y="1998694"/>
                </a:cubicBezTo>
                <a:cubicBezTo>
                  <a:pt x="5972502" y="1994021"/>
                  <a:pt x="5972502" y="1994021"/>
                  <a:pt x="5972502" y="1994021"/>
                </a:cubicBezTo>
                <a:cubicBezTo>
                  <a:pt x="5972502" y="1994021"/>
                  <a:pt x="5972502" y="1994021"/>
                  <a:pt x="5971505" y="1989352"/>
                </a:cubicBezTo>
                <a:cubicBezTo>
                  <a:pt x="5976176" y="1988354"/>
                  <a:pt x="5976176" y="1988354"/>
                  <a:pt x="5975177" y="1983681"/>
                </a:cubicBezTo>
                <a:cubicBezTo>
                  <a:pt x="5975177" y="1983681"/>
                  <a:pt x="5975177" y="1983681"/>
                  <a:pt x="5979849" y="1982684"/>
                </a:cubicBezTo>
                <a:cubicBezTo>
                  <a:pt x="5980846" y="1987355"/>
                  <a:pt x="5980846" y="1987355"/>
                  <a:pt x="5986515" y="1991028"/>
                </a:cubicBezTo>
                <a:cubicBezTo>
                  <a:pt x="5986515" y="1991028"/>
                  <a:pt x="5986515" y="1991028"/>
                  <a:pt x="5987513" y="1995699"/>
                </a:cubicBezTo>
                <a:cubicBezTo>
                  <a:pt x="5987513" y="1995699"/>
                  <a:pt x="5987513" y="1995699"/>
                  <a:pt x="5983841" y="2001368"/>
                </a:cubicBezTo>
                <a:cubicBezTo>
                  <a:pt x="5984838" y="2006039"/>
                  <a:pt x="5990507" y="2009712"/>
                  <a:pt x="5991504" y="2014383"/>
                </a:cubicBezTo>
                <a:cubicBezTo>
                  <a:pt x="5992501" y="2019056"/>
                  <a:pt x="5992501" y="2019056"/>
                  <a:pt x="5997174" y="2018057"/>
                </a:cubicBezTo>
                <a:lnTo>
                  <a:pt x="5996177" y="2013386"/>
                </a:lnTo>
                <a:cubicBezTo>
                  <a:pt x="5996177" y="2013386"/>
                  <a:pt x="5990507" y="2009712"/>
                  <a:pt x="5989508" y="2005041"/>
                </a:cubicBezTo>
                <a:cubicBezTo>
                  <a:pt x="5989508" y="2005041"/>
                  <a:pt x="5993182" y="1999373"/>
                  <a:pt x="5993182" y="1999373"/>
                </a:cubicBezTo>
                <a:cubicBezTo>
                  <a:pt x="5994181" y="2004043"/>
                  <a:pt x="5999848" y="2007716"/>
                  <a:pt x="5999848" y="2007716"/>
                </a:cubicBezTo>
                <a:cubicBezTo>
                  <a:pt x="6008513" y="2025402"/>
                  <a:pt x="6016176" y="2038418"/>
                  <a:pt x="6017173" y="2043089"/>
                </a:cubicBezTo>
                <a:cubicBezTo>
                  <a:pt x="6017173" y="2043089"/>
                  <a:pt x="6012503" y="2044088"/>
                  <a:pt x="6013501" y="2048758"/>
                </a:cubicBezTo>
                <a:cubicBezTo>
                  <a:pt x="6013501" y="2048758"/>
                  <a:pt x="6007833" y="2045085"/>
                  <a:pt x="6002163" y="2041411"/>
                </a:cubicBezTo>
                <a:cubicBezTo>
                  <a:pt x="6012822" y="2068440"/>
                  <a:pt x="6024159" y="2075787"/>
                  <a:pt x="6039490" y="2101816"/>
                </a:cubicBezTo>
                <a:cubicBezTo>
                  <a:pt x="6042164" y="2091476"/>
                  <a:pt x="6058493" y="2122176"/>
                  <a:pt x="6064163" y="2125850"/>
                </a:cubicBezTo>
                <a:cubicBezTo>
                  <a:pt x="6068833" y="2124853"/>
                  <a:pt x="6068833" y="2124853"/>
                  <a:pt x="6068833" y="2124853"/>
                </a:cubicBezTo>
                <a:cubicBezTo>
                  <a:pt x="6069829" y="2129524"/>
                  <a:pt x="6075499" y="2133197"/>
                  <a:pt x="6076497" y="2137868"/>
                </a:cubicBezTo>
                <a:cubicBezTo>
                  <a:pt x="6080171" y="2132198"/>
                  <a:pt x="6080171" y="2132198"/>
                  <a:pt x="6080171" y="2132198"/>
                </a:cubicBezTo>
                <a:cubicBezTo>
                  <a:pt x="6080171" y="2132198"/>
                  <a:pt x="6081170" y="2136869"/>
                  <a:pt x="6081170" y="2136869"/>
                </a:cubicBezTo>
                <a:cubicBezTo>
                  <a:pt x="6087836" y="2145213"/>
                  <a:pt x="6088835" y="2149885"/>
                  <a:pt x="6095499" y="2158228"/>
                </a:cubicBezTo>
                <a:cubicBezTo>
                  <a:pt x="6101169" y="2161901"/>
                  <a:pt x="6102167" y="2166572"/>
                  <a:pt x="6108834" y="2174916"/>
                </a:cubicBezTo>
                <a:cubicBezTo>
                  <a:pt x="6105160" y="2180586"/>
                  <a:pt x="6117496" y="2192603"/>
                  <a:pt x="6118495" y="2197274"/>
                </a:cubicBezTo>
                <a:cubicBezTo>
                  <a:pt x="6128835" y="2199948"/>
                  <a:pt x="6128835" y="2199948"/>
                  <a:pt x="6133507" y="2198951"/>
                </a:cubicBezTo>
                <a:cubicBezTo>
                  <a:pt x="6134505" y="2203622"/>
                  <a:pt x="6135503" y="2208293"/>
                  <a:pt x="6135503" y="2208293"/>
                </a:cubicBezTo>
                <a:cubicBezTo>
                  <a:pt x="6130831" y="2209292"/>
                  <a:pt x="6129833" y="2204621"/>
                  <a:pt x="6130831" y="2209292"/>
                </a:cubicBezTo>
                <a:cubicBezTo>
                  <a:pt x="6130831" y="2209292"/>
                  <a:pt x="6130831" y="2209292"/>
                  <a:pt x="6131829" y="2213962"/>
                </a:cubicBezTo>
                <a:cubicBezTo>
                  <a:pt x="6132827" y="2218633"/>
                  <a:pt x="6132827" y="2218633"/>
                  <a:pt x="6132827" y="2218633"/>
                </a:cubicBezTo>
                <a:cubicBezTo>
                  <a:pt x="6132827" y="2218633"/>
                  <a:pt x="6129153" y="2224302"/>
                  <a:pt x="6124482" y="2225300"/>
                </a:cubicBezTo>
                <a:cubicBezTo>
                  <a:pt x="6145800" y="2279356"/>
                  <a:pt x="6185123" y="2349102"/>
                  <a:pt x="6219136" y="2371140"/>
                </a:cubicBezTo>
                <a:cubicBezTo>
                  <a:pt x="6217458" y="2386151"/>
                  <a:pt x="6223127" y="2389824"/>
                  <a:pt x="6233467" y="2392499"/>
                </a:cubicBezTo>
                <a:cubicBezTo>
                  <a:pt x="6235463" y="2401842"/>
                  <a:pt x="6237459" y="2411185"/>
                  <a:pt x="6244127" y="2419528"/>
                </a:cubicBezTo>
                <a:cubicBezTo>
                  <a:pt x="6250794" y="2427871"/>
                  <a:pt x="6253787" y="2441885"/>
                  <a:pt x="6260453" y="2450229"/>
                </a:cubicBezTo>
                <a:cubicBezTo>
                  <a:pt x="6268118" y="2463244"/>
                  <a:pt x="6272110" y="2481928"/>
                  <a:pt x="6279775" y="2494943"/>
                </a:cubicBezTo>
                <a:cubicBezTo>
                  <a:pt x="6281771" y="2504286"/>
                  <a:pt x="6289436" y="2517300"/>
                  <a:pt x="6295105" y="2520973"/>
                </a:cubicBezTo>
                <a:cubicBezTo>
                  <a:pt x="6296102" y="2525645"/>
                  <a:pt x="6296102" y="2525645"/>
                  <a:pt x="6296102" y="2525645"/>
                </a:cubicBezTo>
                <a:cubicBezTo>
                  <a:pt x="6303768" y="2538660"/>
                  <a:pt x="6305764" y="2548001"/>
                  <a:pt x="6313429" y="2561017"/>
                </a:cubicBezTo>
                <a:cubicBezTo>
                  <a:pt x="6315423" y="2570357"/>
                  <a:pt x="6322091" y="2578701"/>
                  <a:pt x="6329756" y="2591718"/>
                </a:cubicBezTo>
                <a:cubicBezTo>
                  <a:pt x="6328079" y="2606728"/>
                  <a:pt x="6332749" y="2605731"/>
                  <a:pt x="6337421" y="2604732"/>
                </a:cubicBezTo>
                <a:cubicBezTo>
                  <a:pt x="6338419" y="2609405"/>
                  <a:pt x="6338419" y="2609405"/>
                  <a:pt x="6338419" y="2609405"/>
                </a:cubicBezTo>
                <a:cubicBezTo>
                  <a:pt x="6339417" y="2614074"/>
                  <a:pt x="6335743" y="2619745"/>
                  <a:pt x="6336741" y="2624414"/>
                </a:cubicBezTo>
                <a:cubicBezTo>
                  <a:pt x="6336741" y="2624414"/>
                  <a:pt x="6337739" y="2629085"/>
                  <a:pt x="6337739" y="2629085"/>
                </a:cubicBezTo>
                <a:cubicBezTo>
                  <a:pt x="6338737" y="2633756"/>
                  <a:pt x="6338737" y="2633756"/>
                  <a:pt x="6344407" y="2637430"/>
                </a:cubicBezTo>
                <a:cubicBezTo>
                  <a:pt x="6344407" y="2637430"/>
                  <a:pt x="6344407" y="2637430"/>
                  <a:pt x="6349077" y="2636431"/>
                </a:cubicBezTo>
                <a:cubicBezTo>
                  <a:pt x="6354067" y="2659786"/>
                  <a:pt x="6354067" y="2659786"/>
                  <a:pt x="6354067" y="2659786"/>
                </a:cubicBezTo>
                <a:cubicBezTo>
                  <a:pt x="6354067" y="2659786"/>
                  <a:pt x="6359736" y="2663460"/>
                  <a:pt x="6359736" y="2663460"/>
                </a:cubicBezTo>
                <a:cubicBezTo>
                  <a:pt x="6359736" y="2663460"/>
                  <a:pt x="6358737" y="2658789"/>
                  <a:pt x="6358737" y="2658789"/>
                </a:cubicBezTo>
                <a:cubicBezTo>
                  <a:pt x="6349077" y="2636431"/>
                  <a:pt x="6349077" y="2636431"/>
                  <a:pt x="6349077" y="2636431"/>
                </a:cubicBezTo>
                <a:cubicBezTo>
                  <a:pt x="6349077" y="2636431"/>
                  <a:pt x="6353747" y="2635434"/>
                  <a:pt x="6353747" y="2635434"/>
                </a:cubicBezTo>
                <a:cubicBezTo>
                  <a:pt x="6354747" y="2640106"/>
                  <a:pt x="6355743" y="2644776"/>
                  <a:pt x="6355743" y="2644776"/>
                </a:cubicBezTo>
                <a:cubicBezTo>
                  <a:pt x="6356743" y="2649446"/>
                  <a:pt x="6356743" y="2649446"/>
                  <a:pt x="6356743" y="2649446"/>
                </a:cubicBezTo>
                <a:cubicBezTo>
                  <a:pt x="6357740" y="2654118"/>
                  <a:pt x="6363410" y="2657790"/>
                  <a:pt x="6364407" y="2662461"/>
                </a:cubicBezTo>
                <a:cubicBezTo>
                  <a:pt x="6365405" y="2667133"/>
                  <a:pt x="6366403" y="2671804"/>
                  <a:pt x="6368398" y="2681145"/>
                </a:cubicBezTo>
                <a:cubicBezTo>
                  <a:pt x="6367401" y="2676475"/>
                  <a:pt x="6362729" y="2677473"/>
                  <a:pt x="6362729" y="2677473"/>
                </a:cubicBezTo>
                <a:cubicBezTo>
                  <a:pt x="6362729" y="2677473"/>
                  <a:pt x="6363728" y="2682144"/>
                  <a:pt x="6364725" y="2686814"/>
                </a:cubicBezTo>
                <a:cubicBezTo>
                  <a:pt x="6364725" y="2686814"/>
                  <a:pt x="6365723" y="2691487"/>
                  <a:pt x="6366721" y="2696158"/>
                </a:cubicBezTo>
                <a:cubicBezTo>
                  <a:pt x="6372391" y="2699831"/>
                  <a:pt x="6373387" y="2704500"/>
                  <a:pt x="6374387" y="2709173"/>
                </a:cubicBezTo>
                <a:cubicBezTo>
                  <a:pt x="6375383" y="2713843"/>
                  <a:pt x="6375383" y="2713843"/>
                  <a:pt x="6376383" y="2718513"/>
                </a:cubicBezTo>
                <a:cubicBezTo>
                  <a:pt x="6382051" y="2722187"/>
                  <a:pt x="6382051" y="2722187"/>
                  <a:pt x="6382051" y="2722187"/>
                </a:cubicBezTo>
                <a:cubicBezTo>
                  <a:pt x="6383050" y="2726858"/>
                  <a:pt x="6388719" y="2730531"/>
                  <a:pt x="6389717" y="2735202"/>
                </a:cubicBezTo>
                <a:cubicBezTo>
                  <a:pt x="6390715" y="2739873"/>
                  <a:pt x="6391713" y="2744545"/>
                  <a:pt x="6391713" y="2744545"/>
                </a:cubicBezTo>
                <a:cubicBezTo>
                  <a:pt x="6387041" y="2745542"/>
                  <a:pt x="6387041" y="2745542"/>
                  <a:pt x="6388038" y="2750212"/>
                </a:cubicBezTo>
                <a:cubicBezTo>
                  <a:pt x="6388038" y="2750212"/>
                  <a:pt x="6389037" y="2754885"/>
                  <a:pt x="6393708" y="2753886"/>
                </a:cubicBezTo>
                <a:cubicBezTo>
                  <a:pt x="6393708" y="2753886"/>
                  <a:pt x="6394705" y="2758557"/>
                  <a:pt x="6391033" y="2764226"/>
                </a:cubicBezTo>
                <a:cubicBezTo>
                  <a:pt x="6397701" y="2772572"/>
                  <a:pt x="6397701" y="2772572"/>
                  <a:pt x="6397701" y="2772572"/>
                </a:cubicBezTo>
                <a:cubicBezTo>
                  <a:pt x="6397701" y="2772572"/>
                  <a:pt x="6396703" y="2767899"/>
                  <a:pt x="6401373" y="2766901"/>
                </a:cubicBezTo>
                <a:cubicBezTo>
                  <a:pt x="6402371" y="2771573"/>
                  <a:pt x="6403369" y="2776243"/>
                  <a:pt x="6404367" y="2780914"/>
                </a:cubicBezTo>
                <a:cubicBezTo>
                  <a:pt x="6405364" y="2785585"/>
                  <a:pt x="6405364" y="2785585"/>
                  <a:pt x="6405364" y="2785585"/>
                </a:cubicBezTo>
                <a:cubicBezTo>
                  <a:pt x="6412031" y="2793929"/>
                  <a:pt x="6413030" y="2798601"/>
                  <a:pt x="6414027" y="2803272"/>
                </a:cubicBezTo>
                <a:cubicBezTo>
                  <a:pt x="6416023" y="2812613"/>
                  <a:pt x="6417022" y="2817284"/>
                  <a:pt x="6418019" y="2821954"/>
                </a:cubicBezTo>
                <a:cubicBezTo>
                  <a:pt x="6419017" y="2826627"/>
                  <a:pt x="6419017" y="2826627"/>
                  <a:pt x="6421013" y="2835968"/>
                </a:cubicBezTo>
                <a:cubicBezTo>
                  <a:pt x="6417341" y="2841638"/>
                  <a:pt x="6425005" y="2854652"/>
                  <a:pt x="6427000" y="2863995"/>
                </a:cubicBezTo>
                <a:cubicBezTo>
                  <a:pt x="6427999" y="2868666"/>
                  <a:pt x="6424325" y="2874335"/>
                  <a:pt x="6425323" y="2879006"/>
                </a:cubicBezTo>
                <a:cubicBezTo>
                  <a:pt x="6425323" y="2879006"/>
                  <a:pt x="6419655" y="2875334"/>
                  <a:pt x="6419655" y="2875334"/>
                </a:cubicBezTo>
                <a:cubicBezTo>
                  <a:pt x="6418657" y="2870661"/>
                  <a:pt x="6413985" y="2871660"/>
                  <a:pt x="6413985" y="2871660"/>
                </a:cubicBezTo>
                <a:cubicBezTo>
                  <a:pt x="6413985" y="2871660"/>
                  <a:pt x="6413985" y="2871660"/>
                  <a:pt x="6414983" y="2876331"/>
                </a:cubicBezTo>
                <a:cubicBezTo>
                  <a:pt x="6415981" y="2881001"/>
                  <a:pt x="6415981" y="2881001"/>
                  <a:pt x="6415981" y="2881001"/>
                </a:cubicBezTo>
                <a:cubicBezTo>
                  <a:pt x="6416979" y="2885672"/>
                  <a:pt x="6416979" y="2885672"/>
                  <a:pt x="6421651" y="2884673"/>
                </a:cubicBezTo>
                <a:cubicBezTo>
                  <a:pt x="6421651" y="2884673"/>
                  <a:pt x="6427318" y="2888347"/>
                  <a:pt x="6427318" y="2888347"/>
                </a:cubicBezTo>
                <a:cubicBezTo>
                  <a:pt x="6431991" y="2887350"/>
                  <a:pt x="6431991" y="2887350"/>
                  <a:pt x="6431991" y="2887350"/>
                </a:cubicBezTo>
                <a:cubicBezTo>
                  <a:pt x="6430992" y="2882679"/>
                  <a:pt x="6433667" y="2872339"/>
                  <a:pt x="6431673" y="2862996"/>
                </a:cubicBezTo>
                <a:cubicBezTo>
                  <a:pt x="6430674" y="2858326"/>
                  <a:pt x="6430674" y="2858326"/>
                  <a:pt x="6430674" y="2858326"/>
                </a:cubicBezTo>
                <a:cubicBezTo>
                  <a:pt x="6429677" y="2853655"/>
                  <a:pt x="6423009" y="2845311"/>
                  <a:pt x="6426681" y="2839641"/>
                </a:cubicBezTo>
                <a:cubicBezTo>
                  <a:pt x="6425685" y="2834970"/>
                  <a:pt x="6425685" y="2834970"/>
                  <a:pt x="6424687" y="2830300"/>
                </a:cubicBezTo>
                <a:cubicBezTo>
                  <a:pt x="6430354" y="2833972"/>
                  <a:pt x="6432351" y="2843315"/>
                  <a:pt x="6434347" y="2852656"/>
                </a:cubicBezTo>
                <a:cubicBezTo>
                  <a:pt x="6436343" y="2861998"/>
                  <a:pt x="6438339" y="2871341"/>
                  <a:pt x="6445005" y="2879684"/>
                </a:cubicBezTo>
                <a:cubicBezTo>
                  <a:pt x="6446003" y="2884355"/>
                  <a:pt x="6441332" y="2885354"/>
                  <a:pt x="6442331" y="2890025"/>
                </a:cubicBezTo>
                <a:cubicBezTo>
                  <a:pt x="6444325" y="2899366"/>
                  <a:pt x="6444325" y="2899366"/>
                  <a:pt x="6444325" y="2899366"/>
                </a:cubicBezTo>
                <a:cubicBezTo>
                  <a:pt x="6446321" y="2908707"/>
                  <a:pt x="6447319" y="2913380"/>
                  <a:pt x="6449315" y="2922721"/>
                </a:cubicBezTo>
                <a:cubicBezTo>
                  <a:pt x="6443648" y="2919049"/>
                  <a:pt x="6443648" y="2919049"/>
                  <a:pt x="6443648" y="2919049"/>
                </a:cubicBezTo>
                <a:cubicBezTo>
                  <a:pt x="6442649" y="2914378"/>
                  <a:pt x="6442649" y="2914378"/>
                  <a:pt x="6438977" y="2920046"/>
                </a:cubicBezTo>
                <a:cubicBezTo>
                  <a:pt x="6438977" y="2920046"/>
                  <a:pt x="6438977" y="2920046"/>
                  <a:pt x="6439974" y="2924716"/>
                </a:cubicBezTo>
                <a:cubicBezTo>
                  <a:pt x="6439974" y="2924716"/>
                  <a:pt x="6440971" y="2929388"/>
                  <a:pt x="6440971" y="2929388"/>
                </a:cubicBezTo>
                <a:cubicBezTo>
                  <a:pt x="6446641" y="2933062"/>
                  <a:pt x="6446641" y="2933062"/>
                  <a:pt x="6446641" y="2933062"/>
                </a:cubicBezTo>
                <a:cubicBezTo>
                  <a:pt x="6446641" y="2933062"/>
                  <a:pt x="6447639" y="2937733"/>
                  <a:pt x="6447639" y="2937733"/>
                </a:cubicBezTo>
                <a:cubicBezTo>
                  <a:pt x="6447639" y="2937733"/>
                  <a:pt x="6447639" y="2937733"/>
                  <a:pt x="6448636" y="2942403"/>
                </a:cubicBezTo>
                <a:cubicBezTo>
                  <a:pt x="6449635" y="2947074"/>
                  <a:pt x="6456301" y="2955418"/>
                  <a:pt x="6457299" y="2960089"/>
                </a:cubicBezTo>
                <a:cubicBezTo>
                  <a:pt x="6460291" y="2974102"/>
                  <a:pt x="6465961" y="2977776"/>
                  <a:pt x="6462289" y="2983446"/>
                </a:cubicBezTo>
                <a:cubicBezTo>
                  <a:pt x="6457619" y="2984443"/>
                  <a:pt x="6458617" y="2989113"/>
                  <a:pt x="6458617" y="2989113"/>
                </a:cubicBezTo>
                <a:cubicBezTo>
                  <a:pt x="6458617" y="2989113"/>
                  <a:pt x="6453944" y="2990112"/>
                  <a:pt x="6452947" y="2985442"/>
                </a:cubicBezTo>
                <a:cubicBezTo>
                  <a:pt x="6448955" y="2966757"/>
                  <a:pt x="6444963" y="2948073"/>
                  <a:pt x="6436301" y="2930386"/>
                </a:cubicBezTo>
                <a:cubicBezTo>
                  <a:pt x="6435303" y="2925715"/>
                  <a:pt x="6435303" y="2925715"/>
                  <a:pt x="6435303" y="2925715"/>
                </a:cubicBezTo>
                <a:cubicBezTo>
                  <a:pt x="6430633" y="2926712"/>
                  <a:pt x="6431630" y="2931384"/>
                  <a:pt x="6431630" y="2931384"/>
                </a:cubicBezTo>
                <a:cubicBezTo>
                  <a:pt x="6440292" y="2949070"/>
                  <a:pt x="6444285" y="2967756"/>
                  <a:pt x="6448275" y="2986439"/>
                </a:cubicBezTo>
                <a:cubicBezTo>
                  <a:pt x="6443605" y="2987437"/>
                  <a:pt x="6438934" y="2988434"/>
                  <a:pt x="6436259" y="2998774"/>
                </a:cubicBezTo>
                <a:cubicBezTo>
                  <a:pt x="6441249" y="3022129"/>
                  <a:pt x="6432905" y="3028797"/>
                  <a:pt x="6437895" y="3052152"/>
                </a:cubicBezTo>
                <a:cubicBezTo>
                  <a:pt x="6427511" y="3117864"/>
                  <a:pt x="6434137" y="3194596"/>
                  <a:pt x="6440443" y="3246975"/>
                </a:cubicBezTo>
                <a:cubicBezTo>
                  <a:pt x="6441441" y="3251646"/>
                  <a:pt x="6441441" y="3251646"/>
                  <a:pt x="6441441" y="3251646"/>
                </a:cubicBezTo>
                <a:cubicBezTo>
                  <a:pt x="6441441" y="3251646"/>
                  <a:pt x="6442439" y="3256318"/>
                  <a:pt x="6442439" y="3256318"/>
                </a:cubicBezTo>
                <a:cubicBezTo>
                  <a:pt x="6447110" y="3255320"/>
                  <a:pt x="6447110" y="3255320"/>
                  <a:pt x="6446113" y="3250648"/>
                </a:cubicBezTo>
                <a:cubicBezTo>
                  <a:pt x="6439805" y="3198269"/>
                  <a:pt x="6434179" y="3126208"/>
                  <a:pt x="6444561" y="3060496"/>
                </a:cubicBezTo>
                <a:cubicBezTo>
                  <a:pt x="6445559" y="3065167"/>
                  <a:pt x="6445559" y="3065167"/>
                  <a:pt x="6445559" y="3065167"/>
                </a:cubicBezTo>
                <a:cubicBezTo>
                  <a:pt x="6450230" y="3064168"/>
                  <a:pt x="6449231" y="3059497"/>
                  <a:pt x="6452905" y="3053828"/>
                </a:cubicBezTo>
                <a:cubicBezTo>
                  <a:pt x="6453903" y="3058500"/>
                  <a:pt x="6454901" y="3063171"/>
                  <a:pt x="6455899" y="3067841"/>
                </a:cubicBezTo>
                <a:cubicBezTo>
                  <a:pt x="6455899" y="3067841"/>
                  <a:pt x="6455899" y="3067841"/>
                  <a:pt x="6451227" y="3068840"/>
                </a:cubicBezTo>
                <a:cubicBezTo>
                  <a:pt x="6452226" y="3073511"/>
                  <a:pt x="6452226" y="3073511"/>
                  <a:pt x="6452226" y="3073511"/>
                </a:cubicBezTo>
                <a:cubicBezTo>
                  <a:pt x="6452226" y="3073511"/>
                  <a:pt x="6452226" y="3073511"/>
                  <a:pt x="6453223" y="3078181"/>
                </a:cubicBezTo>
                <a:cubicBezTo>
                  <a:pt x="6453223" y="3078181"/>
                  <a:pt x="6457895" y="3077183"/>
                  <a:pt x="6457895" y="3077183"/>
                </a:cubicBezTo>
                <a:cubicBezTo>
                  <a:pt x="6455219" y="3087523"/>
                  <a:pt x="6457215" y="3096865"/>
                  <a:pt x="6458213" y="3101536"/>
                </a:cubicBezTo>
                <a:cubicBezTo>
                  <a:pt x="6459212" y="3106207"/>
                  <a:pt x="6459212" y="3106207"/>
                  <a:pt x="6460209" y="3110879"/>
                </a:cubicBezTo>
                <a:cubicBezTo>
                  <a:pt x="6461207" y="3115548"/>
                  <a:pt x="6462205" y="3120221"/>
                  <a:pt x="6463203" y="3124891"/>
                </a:cubicBezTo>
                <a:lnTo>
                  <a:pt x="6464201" y="3129561"/>
                </a:lnTo>
                <a:cubicBezTo>
                  <a:pt x="6459529" y="3130560"/>
                  <a:pt x="6459529" y="3130560"/>
                  <a:pt x="6460527" y="3135231"/>
                </a:cubicBezTo>
                <a:cubicBezTo>
                  <a:pt x="6461525" y="3139903"/>
                  <a:pt x="6461525" y="3139903"/>
                  <a:pt x="6462523" y="3144574"/>
                </a:cubicBezTo>
                <a:cubicBezTo>
                  <a:pt x="6462523" y="3144574"/>
                  <a:pt x="6468192" y="3148246"/>
                  <a:pt x="6468192" y="3148246"/>
                </a:cubicBezTo>
                <a:cubicBezTo>
                  <a:pt x="6480848" y="3184617"/>
                  <a:pt x="6488831" y="3221985"/>
                  <a:pt x="6492143" y="3260351"/>
                </a:cubicBezTo>
                <a:cubicBezTo>
                  <a:pt x="6491463" y="3280033"/>
                  <a:pt x="6494457" y="3294046"/>
                  <a:pt x="6493779" y="3313728"/>
                </a:cubicBezTo>
                <a:cubicBezTo>
                  <a:pt x="6493779" y="3313728"/>
                  <a:pt x="6498449" y="3312730"/>
                  <a:pt x="6497452" y="3308059"/>
                </a:cubicBezTo>
                <a:cubicBezTo>
                  <a:pt x="6499767" y="3341754"/>
                  <a:pt x="6505755" y="3369779"/>
                  <a:pt x="6508067" y="3403475"/>
                </a:cubicBezTo>
                <a:cubicBezTo>
                  <a:pt x="6509067" y="3408146"/>
                  <a:pt x="6509067" y="3408146"/>
                  <a:pt x="6513737" y="3407147"/>
                </a:cubicBezTo>
                <a:cubicBezTo>
                  <a:pt x="6515734" y="3416490"/>
                  <a:pt x="6512060" y="3422158"/>
                  <a:pt x="6514056" y="3431501"/>
                </a:cubicBezTo>
                <a:cubicBezTo>
                  <a:pt x="6513059" y="3426829"/>
                  <a:pt x="6509385" y="3432498"/>
                  <a:pt x="6510383" y="3437170"/>
                </a:cubicBezTo>
                <a:cubicBezTo>
                  <a:pt x="6515053" y="3436171"/>
                  <a:pt x="6516052" y="3440844"/>
                  <a:pt x="6517049" y="3445513"/>
                </a:cubicBezTo>
                <a:cubicBezTo>
                  <a:pt x="6519045" y="3454856"/>
                  <a:pt x="6516370" y="3465195"/>
                  <a:pt x="6518367" y="3474537"/>
                </a:cubicBezTo>
                <a:cubicBezTo>
                  <a:pt x="6518367" y="3474537"/>
                  <a:pt x="6519363" y="3479209"/>
                  <a:pt x="6519363" y="3479209"/>
                </a:cubicBezTo>
                <a:cubicBezTo>
                  <a:pt x="6520363" y="3483879"/>
                  <a:pt x="6516690" y="3489549"/>
                  <a:pt x="6517687" y="3494220"/>
                </a:cubicBezTo>
                <a:cubicBezTo>
                  <a:pt x="6518686" y="3498890"/>
                  <a:pt x="6518686" y="3498890"/>
                  <a:pt x="6518686" y="3498890"/>
                </a:cubicBezTo>
                <a:cubicBezTo>
                  <a:pt x="6518686" y="3498890"/>
                  <a:pt x="6519683" y="3503561"/>
                  <a:pt x="6519683" y="3503561"/>
                </a:cubicBezTo>
                <a:cubicBezTo>
                  <a:pt x="6521001" y="3532585"/>
                  <a:pt x="6517645" y="3562608"/>
                  <a:pt x="6517965" y="3586960"/>
                </a:cubicBezTo>
                <a:cubicBezTo>
                  <a:pt x="6517965" y="3586960"/>
                  <a:pt x="6524631" y="3595304"/>
                  <a:pt x="6520957" y="3600973"/>
                </a:cubicBezTo>
                <a:cubicBezTo>
                  <a:pt x="6520957" y="3600973"/>
                  <a:pt x="6521957" y="3605644"/>
                  <a:pt x="6521957" y="3605644"/>
                </a:cubicBezTo>
                <a:cubicBezTo>
                  <a:pt x="6520957" y="3600973"/>
                  <a:pt x="6523951" y="3614987"/>
                  <a:pt x="6525949" y="3624328"/>
                </a:cubicBezTo>
                <a:cubicBezTo>
                  <a:pt x="6525268" y="3644009"/>
                  <a:pt x="6519918" y="3664689"/>
                  <a:pt x="6518240" y="3679702"/>
                </a:cubicBezTo>
                <a:cubicBezTo>
                  <a:pt x="6511849" y="3764098"/>
                  <a:pt x="6506139" y="3828814"/>
                  <a:pt x="6499429" y="3888856"/>
                </a:cubicBezTo>
                <a:cubicBezTo>
                  <a:pt x="6500429" y="3893529"/>
                  <a:pt x="6500429" y="3893529"/>
                  <a:pt x="6500429" y="3893529"/>
                </a:cubicBezTo>
                <a:cubicBezTo>
                  <a:pt x="6496756" y="3899196"/>
                  <a:pt x="6496756" y="3899196"/>
                  <a:pt x="6496756" y="3899196"/>
                </a:cubicBezTo>
                <a:cubicBezTo>
                  <a:pt x="6489569" y="3922712"/>
                  <a:pt x="6482133" y="3945057"/>
                  <a:pt x="6474945" y="3968571"/>
                </a:cubicBezTo>
                <a:lnTo>
                  <a:pt x="6456817" y="4036740"/>
                </a:lnTo>
                <a:lnTo>
                  <a:pt x="6457067" y="4035275"/>
                </a:lnTo>
                <a:cubicBezTo>
                  <a:pt x="6457936" y="4028984"/>
                  <a:pt x="6458565" y="4023355"/>
                  <a:pt x="6458983" y="4019603"/>
                </a:cubicBezTo>
                <a:cubicBezTo>
                  <a:pt x="6457986" y="4014933"/>
                  <a:pt x="6461660" y="4009263"/>
                  <a:pt x="6461660" y="4009263"/>
                </a:cubicBezTo>
                <a:cubicBezTo>
                  <a:pt x="6467009" y="3988583"/>
                  <a:pt x="6474355" y="3977246"/>
                  <a:pt x="6468688" y="3973572"/>
                </a:cubicBezTo>
                <a:cubicBezTo>
                  <a:pt x="6477032" y="3966905"/>
                  <a:pt x="6480385" y="3936883"/>
                  <a:pt x="6480067" y="3912531"/>
                </a:cubicBezTo>
                <a:cubicBezTo>
                  <a:pt x="6479069" y="3907860"/>
                  <a:pt x="6478071" y="3903188"/>
                  <a:pt x="6482742" y="3902189"/>
                </a:cubicBezTo>
                <a:cubicBezTo>
                  <a:pt x="6482742" y="3902189"/>
                  <a:pt x="6486415" y="3896521"/>
                  <a:pt x="6485417" y="3891851"/>
                </a:cubicBezTo>
                <a:cubicBezTo>
                  <a:pt x="6484419" y="3887180"/>
                  <a:pt x="6483421" y="3882508"/>
                  <a:pt x="6479749" y="3888177"/>
                </a:cubicBezTo>
                <a:cubicBezTo>
                  <a:pt x="6475079" y="3889174"/>
                  <a:pt x="6472402" y="3899516"/>
                  <a:pt x="6469727" y="3909856"/>
                </a:cubicBezTo>
                <a:cubicBezTo>
                  <a:pt x="6470724" y="3914527"/>
                  <a:pt x="6470724" y="3914527"/>
                  <a:pt x="6470724" y="3914527"/>
                </a:cubicBezTo>
                <a:cubicBezTo>
                  <a:pt x="6460023" y="3955887"/>
                  <a:pt x="6453675" y="3971894"/>
                  <a:pt x="6451319" y="4006588"/>
                </a:cubicBezTo>
                <a:cubicBezTo>
                  <a:pt x="6451319" y="4006588"/>
                  <a:pt x="6452317" y="4011259"/>
                  <a:pt x="6452317" y="4011259"/>
                </a:cubicBezTo>
                <a:cubicBezTo>
                  <a:pt x="6448645" y="4016928"/>
                  <a:pt x="6442295" y="4032937"/>
                  <a:pt x="6438623" y="4038605"/>
                </a:cubicBezTo>
                <a:cubicBezTo>
                  <a:pt x="6445290" y="4046951"/>
                  <a:pt x="6435947" y="4048945"/>
                  <a:pt x="6430597" y="4069625"/>
                </a:cubicBezTo>
                <a:cubicBezTo>
                  <a:pt x="6427083" y="4087471"/>
                  <a:pt x="6423151" y="4109069"/>
                  <a:pt x="6417467" y="4131042"/>
                </a:cubicBezTo>
                <a:lnTo>
                  <a:pt x="6397652" y="4184394"/>
                </a:lnTo>
                <a:lnTo>
                  <a:pt x="6395501" y="4179691"/>
                </a:lnTo>
                <a:cubicBezTo>
                  <a:pt x="6374101" y="4262411"/>
                  <a:pt x="6346031" y="4336787"/>
                  <a:pt x="6310617" y="4422501"/>
                </a:cubicBezTo>
                <a:cubicBezTo>
                  <a:pt x="6310617" y="4422501"/>
                  <a:pt x="6305947" y="4423498"/>
                  <a:pt x="6305947" y="4423498"/>
                </a:cubicBezTo>
                <a:cubicBezTo>
                  <a:pt x="6306945" y="4428171"/>
                  <a:pt x="6306945" y="4428171"/>
                  <a:pt x="6306945" y="4428171"/>
                </a:cubicBezTo>
                <a:cubicBezTo>
                  <a:pt x="6306945" y="4428171"/>
                  <a:pt x="6306945" y="4428171"/>
                  <a:pt x="6307942" y="4432841"/>
                </a:cubicBezTo>
                <a:cubicBezTo>
                  <a:pt x="6304269" y="4438509"/>
                  <a:pt x="6295926" y="4445177"/>
                  <a:pt x="6292252" y="4450844"/>
                </a:cubicBezTo>
                <a:cubicBezTo>
                  <a:pt x="6304588" y="4462863"/>
                  <a:pt x="6277879" y="4497874"/>
                  <a:pt x="6268855" y="4524223"/>
                </a:cubicBezTo>
                <a:cubicBezTo>
                  <a:pt x="6263187" y="4520549"/>
                  <a:pt x="6270533" y="4509212"/>
                  <a:pt x="6265862" y="4510210"/>
                </a:cubicBezTo>
                <a:cubicBezTo>
                  <a:pt x="6247495" y="4538557"/>
                  <a:pt x="6276202" y="4512886"/>
                  <a:pt x="6258833" y="4545902"/>
                </a:cubicBezTo>
                <a:cubicBezTo>
                  <a:pt x="6254163" y="4546899"/>
                  <a:pt x="6257837" y="4541229"/>
                  <a:pt x="6253165" y="4542228"/>
                </a:cubicBezTo>
                <a:cubicBezTo>
                  <a:pt x="6241465" y="4578916"/>
                  <a:pt x="6218430" y="4608260"/>
                  <a:pt x="6214077" y="4633610"/>
                </a:cubicBezTo>
                <a:cubicBezTo>
                  <a:pt x="6214077" y="4633610"/>
                  <a:pt x="6216752" y="4623271"/>
                  <a:pt x="6209407" y="4634608"/>
                </a:cubicBezTo>
                <a:cubicBezTo>
                  <a:pt x="6209725" y="4658961"/>
                  <a:pt x="6184693" y="4678962"/>
                  <a:pt x="6170001" y="4701637"/>
                </a:cubicBezTo>
                <a:cubicBezTo>
                  <a:pt x="6161976" y="4732658"/>
                  <a:pt x="6143609" y="4761003"/>
                  <a:pt x="6124246" y="4784676"/>
                </a:cubicBezTo>
                <a:cubicBezTo>
                  <a:pt x="6114564" y="4796514"/>
                  <a:pt x="6104883" y="4808350"/>
                  <a:pt x="6094991" y="4822064"/>
                </a:cubicBezTo>
                <a:lnTo>
                  <a:pt x="6068122" y="4864900"/>
                </a:lnTo>
                <a:lnTo>
                  <a:pt x="6067155" y="4860368"/>
                </a:lnTo>
                <a:cubicBezTo>
                  <a:pt x="6062481" y="4861367"/>
                  <a:pt x="6062481" y="4861367"/>
                  <a:pt x="6063481" y="4866038"/>
                </a:cubicBezTo>
                <a:cubicBezTo>
                  <a:pt x="6060805" y="4876378"/>
                  <a:pt x="6060805" y="4876378"/>
                  <a:pt x="6060805" y="4876378"/>
                </a:cubicBezTo>
                <a:cubicBezTo>
                  <a:pt x="6059807" y="4871705"/>
                  <a:pt x="6059807" y="4871705"/>
                  <a:pt x="6059807" y="4871705"/>
                </a:cubicBezTo>
                <a:cubicBezTo>
                  <a:pt x="6051464" y="4878373"/>
                  <a:pt x="6044117" y="4889711"/>
                  <a:pt x="6037769" y="4905720"/>
                </a:cubicBezTo>
                <a:cubicBezTo>
                  <a:pt x="6037769" y="4905720"/>
                  <a:pt x="6038767" y="4910391"/>
                  <a:pt x="6038767" y="4910391"/>
                </a:cubicBezTo>
                <a:cubicBezTo>
                  <a:pt x="6039766" y="4915063"/>
                  <a:pt x="6035093" y="4916060"/>
                  <a:pt x="6036091" y="4920731"/>
                </a:cubicBezTo>
                <a:cubicBezTo>
                  <a:pt x="6035093" y="4916060"/>
                  <a:pt x="6038767" y="4910391"/>
                  <a:pt x="6034095" y="4911389"/>
                </a:cubicBezTo>
                <a:cubicBezTo>
                  <a:pt x="6030421" y="4917059"/>
                  <a:pt x="6026751" y="4922726"/>
                  <a:pt x="6023077" y="4928396"/>
                </a:cubicBezTo>
                <a:cubicBezTo>
                  <a:pt x="6022078" y="4923723"/>
                  <a:pt x="6022078" y="4923723"/>
                  <a:pt x="6022078" y="4923723"/>
                </a:cubicBezTo>
                <a:cubicBezTo>
                  <a:pt x="6022078" y="4923723"/>
                  <a:pt x="6022078" y="4923723"/>
                  <a:pt x="6021081" y="4919054"/>
                </a:cubicBezTo>
                <a:cubicBezTo>
                  <a:pt x="6021081" y="4919054"/>
                  <a:pt x="6021081" y="4919054"/>
                  <a:pt x="6016409" y="4920052"/>
                </a:cubicBezTo>
                <a:cubicBezTo>
                  <a:pt x="6017407" y="4924722"/>
                  <a:pt x="6018405" y="4929393"/>
                  <a:pt x="6018405" y="4929393"/>
                </a:cubicBezTo>
                <a:cubicBezTo>
                  <a:pt x="6018405" y="4929393"/>
                  <a:pt x="6018405" y="4929393"/>
                  <a:pt x="6019404" y="4934065"/>
                </a:cubicBezTo>
                <a:cubicBezTo>
                  <a:pt x="6019404" y="4934065"/>
                  <a:pt x="6015730" y="4939735"/>
                  <a:pt x="6015730" y="4939735"/>
                </a:cubicBezTo>
                <a:cubicBezTo>
                  <a:pt x="6015730" y="4939735"/>
                  <a:pt x="6011059" y="4940732"/>
                  <a:pt x="6011059" y="4940732"/>
                </a:cubicBezTo>
                <a:cubicBezTo>
                  <a:pt x="6011059" y="4940732"/>
                  <a:pt x="6006389" y="4941731"/>
                  <a:pt x="6006389" y="4941731"/>
                </a:cubicBezTo>
                <a:cubicBezTo>
                  <a:pt x="6007386" y="4946401"/>
                  <a:pt x="6007386" y="4946401"/>
                  <a:pt x="6007386" y="4946401"/>
                </a:cubicBezTo>
                <a:cubicBezTo>
                  <a:pt x="6008383" y="4951071"/>
                  <a:pt x="6008383" y="4951071"/>
                  <a:pt x="6008383" y="4951071"/>
                </a:cubicBezTo>
                <a:cubicBezTo>
                  <a:pt x="6004711" y="4956741"/>
                  <a:pt x="6001039" y="4962408"/>
                  <a:pt x="5996367" y="4963407"/>
                </a:cubicBezTo>
                <a:cubicBezTo>
                  <a:pt x="5996367" y="4963407"/>
                  <a:pt x="5996367" y="4963407"/>
                  <a:pt x="5995370" y="4958737"/>
                </a:cubicBezTo>
                <a:cubicBezTo>
                  <a:pt x="5995370" y="4958737"/>
                  <a:pt x="5991696" y="4964406"/>
                  <a:pt x="5991696" y="4964406"/>
                </a:cubicBezTo>
                <a:cubicBezTo>
                  <a:pt x="5988022" y="4970074"/>
                  <a:pt x="5988022" y="4970074"/>
                  <a:pt x="5988022" y="4970074"/>
                </a:cubicBezTo>
                <a:cubicBezTo>
                  <a:pt x="5988022" y="4970074"/>
                  <a:pt x="5984349" y="4975743"/>
                  <a:pt x="5985347" y="4980414"/>
                </a:cubicBezTo>
                <a:cubicBezTo>
                  <a:pt x="5984349" y="4975743"/>
                  <a:pt x="5984349" y="4975743"/>
                  <a:pt x="5984349" y="4975743"/>
                </a:cubicBezTo>
                <a:cubicBezTo>
                  <a:pt x="5979678" y="4976742"/>
                  <a:pt x="5976005" y="4982409"/>
                  <a:pt x="5967661" y="4989076"/>
                </a:cubicBezTo>
                <a:cubicBezTo>
                  <a:pt x="5970335" y="4978738"/>
                  <a:pt x="5962990" y="4990075"/>
                  <a:pt x="5965665" y="4979735"/>
                </a:cubicBezTo>
                <a:cubicBezTo>
                  <a:pt x="5949975" y="4997740"/>
                  <a:pt x="5949975" y="4997740"/>
                  <a:pt x="5949975" y="4997740"/>
                </a:cubicBezTo>
                <a:cubicBezTo>
                  <a:pt x="5949975" y="4997740"/>
                  <a:pt x="5948977" y="4993069"/>
                  <a:pt x="5948977" y="4993069"/>
                </a:cubicBezTo>
                <a:cubicBezTo>
                  <a:pt x="5952650" y="4987400"/>
                  <a:pt x="5952650" y="4987400"/>
                  <a:pt x="5952650" y="4987400"/>
                </a:cubicBezTo>
                <a:cubicBezTo>
                  <a:pt x="5952650" y="4987400"/>
                  <a:pt x="5957320" y="4986401"/>
                  <a:pt x="5951653" y="4982729"/>
                </a:cubicBezTo>
                <a:cubicBezTo>
                  <a:pt x="5951653" y="4982729"/>
                  <a:pt x="5951653" y="4982729"/>
                  <a:pt x="5947981" y="4988397"/>
                </a:cubicBezTo>
                <a:cubicBezTo>
                  <a:pt x="5944307" y="4994067"/>
                  <a:pt x="5944307" y="4994067"/>
                  <a:pt x="5944307" y="4994067"/>
                </a:cubicBezTo>
                <a:cubicBezTo>
                  <a:pt x="5945303" y="4998739"/>
                  <a:pt x="5940633" y="4999736"/>
                  <a:pt x="5941631" y="5004407"/>
                </a:cubicBezTo>
                <a:cubicBezTo>
                  <a:pt x="5941631" y="5004407"/>
                  <a:pt x="5947299" y="5008080"/>
                  <a:pt x="5950973" y="5002410"/>
                </a:cubicBezTo>
                <a:cubicBezTo>
                  <a:pt x="5947299" y="5008080"/>
                  <a:pt x="5947299" y="5008080"/>
                  <a:pt x="5947299" y="5008080"/>
                </a:cubicBezTo>
                <a:cubicBezTo>
                  <a:pt x="5937278" y="5029757"/>
                  <a:pt x="5931609" y="5026085"/>
                  <a:pt x="5929931" y="5041095"/>
                </a:cubicBezTo>
                <a:cubicBezTo>
                  <a:pt x="5937278" y="5029757"/>
                  <a:pt x="5942948" y="5033431"/>
                  <a:pt x="5947618" y="5032434"/>
                </a:cubicBezTo>
                <a:cubicBezTo>
                  <a:pt x="5943945" y="5038101"/>
                  <a:pt x="5935601" y="5044769"/>
                  <a:pt x="5931927" y="5050439"/>
                </a:cubicBezTo>
                <a:cubicBezTo>
                  <a:pt x="5928255" y="5056106"/>
                  <a:pt x="5924583" y="5061776"/>
                  <a:pt x="5920909" y="5067445"/>
                </a:cubicBezTo>
                <a:cubicBezTo>
                  <a:pt x="5916239" y="5068442"/>
                  <a:pt x="5912565" y="5074111"/>
                  <a:pt x="5912565" y="5074111"/>
                </a:cubicBezTo>
                <a:cubicBezTo>
                  <a:pt x="5907893" y="5075110"/>
                  <a:pt x="5911567" y="5069441"/>
                  <a:pt x="5910570" y="5064770"/>
                </a:cubicBezTo>
                <a:cubicBezTo>
                  <a:pt x="5895877" y="5087444"/>
                  <a:pt x="5895877" y="5087444"/>
                  <a:pt x="5895877" y="5087444"/>
                </a:cubicBezTo>
                <a:cubicBezTo>
                  <a:pt x="5890208" y="5083772"/>
                  <a:pt x="5890208" y="5083772"/>
                  <a:pt x="5890208" y="5083772"/>
                </a:cubicBezTo>
                <a:cubicBezTo>
                  <a:pt x="5890208" y="5083772"/>
                  <a:pt x="5889209" y="5079100"/>
                  <a:pt x="5893881" y="5078103"/>
                </a:cubicBezTo>
                <a:cubicBezTo>
                  <a:pt x="5892882" y="5073432"/>
                  <a:pt x="5892882" y="5073432"/>
                  <a:pt x="5892882" y="5073432"/>
                </a:cubicBezTo>
                <a:cubicBezTo>
                  <a:pt x="5892882" y="5073432"/>
                  <a:pt x="5892882" y="5073432"/>
                  <a:pt x="5888211" y="5074430"/>
                </a:cubicBezTo>
                <a:cubicBezTo>
                  <a:pt x="5883541" y="5075428"/>
                  <a:pt x="5884539" y="5080098"/>
                  <a:pt x="5884539" y="5080098"/>
                </a:cubicBezTo>
                <a:cubicBezTo>
                  <a:pt x="5885537" y="5084770"/>
                  <a:pt x="5885537" y="5084770"/>
                  <a:pt x="5885537" y="5084770"/>
                </a:cubicBezTo>
                <a:cubicBezTo>
                  <a:pt x="5885537" y="5084770"/>
                  <a:pt x="5880865" y="5085768"/>
                  <a:pt x="5881863" y="5090439"/>
                </a:cubicBezTo>
                <a:cubicBezTo>
                  <a:pt x="5881863" y="5090439"/>
                  <a:pt x="5881863" y="5090439"/>
                  <a:pt x="5878191" y="5096109"/>
                </a:cubicBezTo>
                <a:cubicBezTo>
                  <a:pt x="5878191" y="5096109"/>
                  <a:pt x="5878191" y="5096109"/>
                  <a:pt x="5873519" y="5097107"/>
                </a:cubicBezTo>
                <a:cubicBezTo>
                  <a:pt x="5873519" y="5097107"/>
                  <a:pt x="5874517" y="5101778"/>
                  <a:pt x="5874517" y="5101778"/>
                </a:cubicBezTo>
                <a:cubicBezTo>
                  <a:pt x="5869847" y="5102775"/>
                  <a:pt x="5869847" y="5102775"/>
                  <a:pt x="5869847" y="5102775"/>
                </a:cubicBezTo>
                <a:cubicBezTo>
                  <a:pt x="5868847" y="5098105"/>
                  <a:pt x="5868847" y="5098105"/>
                  <a:pt x="5868847" y="5098105"/>
                </a:cubicBezTo>
                <a:cubicBezTo>
                  <a:pt x="5871523" y="5087764"/>
                  <a:pt x="5871523" y="5087764"/>
                  <a:pt x="5871523" y="5087764"/>
                </a:cubicBezTo>
                <a:cubicBezTo>
                  <a:pt x="5875195" y="5082095"/>
                  <a:pt x="5879868" y="5081096"/>
                  <a:pt x="5878869" y="5076427"/>
                </a:cubicBezTo>
                <a:cubicBezTo>
                  <a:pt x="5878869" y="5076427"/>
                  <a:pt x="5878869" y="5076427"/>
                  <a:pt x="5874198" y="5077424"/>
                </a:cubicBezTo>
                <a:cubicBezTo>
                  <a:pt x="5869528" y="5078423"/>
                  <a:pt x="5870525" y="5083093"/>
                  <a:pt x="5870525" y="5083093"/>
                </a:cubicBezTo>
                <a:cubicBezTo>
                  <a:pt x="5862180" y="5089760"/>
                  <a:pt x="5863179" y="5094431"/>
                  <a:pt x="5859507" y="5100100"/>
                </a:cubicBezTo>
                <a:cubicBezTo>
                  <a:pt x="5860503" y="5104770"/>
                  <a:pt x="5860503" y="5104770"/>
                  <a:pt x="5860503" y="5104770"/>
                </a:cubicBezTo>
                <a:cubicBezTo>
                  <a:pt x="5857829" y="5115111"/>
                  <a:pt x="5853159" y="5116110"/>
                  <a:pt x="5854156" y="5120780"/>
                </a:cubicBezTo>
                <a:cubicBezTo>
                  <a:pt x="5838465" y="5138783"/>
                  <a:pt x="5818104" y="5157787"/>
                  <a:pt x="5803411" y="5180463"/>
                </a:cubicBezTo>
                <a:cubicBezTo>
                  <a:pt x="5798741" y="5181460"/>
                  <a:pt x="5798741" y="5181460"/>
                  <a:pt x="5798741" y="5181460"/>
                </a:cubicBezTo>
                <a:cubicBezTo>
                  <a:pt x="5794069" y="5182459"/>
                  <a:pt x="5795068" y="5187130"/>
                  <a:pt x="5795068" y="5187130"/>
                </a:cubicBezTo>
                <a:cubicBezTo>
                  <a:pt x="5790395" y="5188128"/>
                  <a:pt x="5786723" y="5193798"/>
                  <a:pt x="5783051" y="5199465"/>
                </a:cubicBezTo>
                <a:cubicBezTo>
                  <a:pt x="5783051" y="5199465"/>
                  <a:pt x="5783051" y="5199465"/>
                  <a:pt x="5779378" y="5205135"/>
                </a:cubicBezTo>
                <a:cubicBezTo>
                  <a:pt x="5774707" y="5206133"/>
                  <a:pt x="5771033" y="5211801"/>
                  <a:pt x="5767360" y="5217470"/>
                </a:cubicBezTo>
                <a:cubicBezTo>
                  <a:pt x="5762689" y="5218469"/>
                  <a:pt x="5759016" y="5224137"/>
                  <a:pt x="5755343" y="5229806"/>
                </a:cubicBezTo>
                <a:cubicBezTo>
                  <a:pt x="5746001" y="5231802"/>
                  <a:pt x="5735979" y="5253481"/>
                  <a:pt x="5718293" y="5262142"/>
                </a:cubicBezTo>
                <a:cubicBezTo>
                  <a:pt x="5715617" y="5272484"/>
                  <a:pt x="5691583" y="5297155"/>
                  <a:pt x="5680564" y="5314161"/>
                </a:cubicBezTo>
                <a:cubicBezTo>
                  <a:pt x="5680564" y="5314161"/>
                  <a:pt x="5663876" y="5327495"/>
                  <a:pt x="5668546" y="5326497"/>
                </a:cubicBezTo>
                <a:cubicBezTo>
                  <a:pt x="5688908" y="5307495"/>
                  <a:pt x="5671541" y="5340510"/>
                  <a:pt x="5679885" y="5333842"/>
                </a:cubicBezTo>
                <a:cubicBezTo>
                  <a:pt x="5687230" y="5322506"/>
                  <a:pt x="5686233" y="5317835"/>
                  <a:pt x="5712263" y="5302506"/>
                </a:cubicBezTo>
                <a:cubicBezTo>
                  <a:pt x="5701923" y="5299829"/>
                  <a:pt x="5752987" y="5264500"/>
                  <a:pt x="5746319" y="5256155"/>
                </a:cubicBezTo>
                <a:cubicBezTo>
                  <a:pt x="5730629" y="5274159"/>
                  <a:pt x="5749991" y="5250486"/>
                  <a:pt x="5762009" y="5238151"/>
                </a:cubicBezTo>
                <a:cubicBezTo>
                  <a:pt x="5762009" y="5238151"/>
                  <a:pt x="5762009" y="5238151"/>
                  <a:pt x="5763007" y="5242821"/>
                </a:cubicBezTo>
                <a:cubicBezTo>
                  <a:pt x="5758337" y="5243820"/>
                  <a:pt x="5758337" y="5243820"/>
                  <a:pt x="5758337" y="5243820"/>
                </a:cubicBezTo>
                <a:cubicBezTo>
                  <a:pt x="5754665" y="5249489"/>
                  <a:pt x="5754665" y="5249489"/>
                  <a:pt x="5759335" y="5248491"/>
                </a:cubicBezTo>
                <a:cubicBezTo>
                  <a:pt x="5759335" y="5248491"/>
                  <a:pt x="5759335" y="5248491"/>
                  <a:pt x="5764005" y="5247493"/>
                </a:cubicBezTo>
                <a:cubicBezTo>
                  <a:pt x="5767679" y="5241824"/>
                  <a:pt x="5767679" y="5241824"/>
                  <a:pt x="5767679" y="5241824"/>
                </a:cubicBezTo>
                <a:cubicBezTo>
                  <a:pt x="5771352" y="5236154"/>
                  <a:pt x="5770353" y="5231484"/>
                  <a:pt x="5764685" y="5227811"/>
                </a:cubicBezTo>
                <a:cubicBezTo>
                  <a:pt x="5768359" y="5222141"/>
                  <a:pt x="5772031" y="5216473"/>
                  <a:pt x="5776701" y="5215474"/>
                </a:cubicBezTo>
                <a:cubicBezTo>
                  <a:pt x="5781373" y="5214476"/>
                  <a:pt x="5781373" y="5214476"/>
                  <a:pt x="5786044" y="5213479"/>
                </a:cubicBezTo>
                <a:cubicBezTo>
                  <a:pt x="5786044" y="5213479"/>
                  <a:pt x="5786044" y="5213479"/>
                  <a:pt x="5787043" y="5218150"/>
                </a:cubicBezTo>
                <a:cubicBezTo>
                  <a:pt x="5791713" y="5217152"/>
                  <a:pt x="5790713" y="5212480"/>
                  <a:pt x="5790713" y="5212480"/>
                </a:cubicBezTo>
                <a:cubicBezTo>
                  <a:pt x="5790713" y="5212480"/>
                  <a:pt x="5789717" y="5207810"/>
                  <a:pt x="5789717" y="5207810"/>
                </a:cubicBezTo>
                <a:cubicBezTo>
                  <a:pt x="5788719" y="5203139"/>
                  <a:pt x="5793391" y="5202140"/>
                  <a:pt x="5792393" y="5197469"/>
                </a:cubicBezTo>
                <a:cubicBezTo>
                  <a:pt x="5797063" y="5196472"/>
                  <a:pt x="5800735" y="5190803"/>
                  <a:pt x="5800735" y="5190803"/>
                </a:cubicBezTo>
                <a:cubicBezTo>
                  <a:pt x="5800735" y="5190803"/>
                  <a:pt x="5800735" y="5190803"/>
                  <a:pt x="5805408" y="5189806"/>
                </a:cubicBezTo>
                <a:cubicBezTo>
                  <a:pt x="5804409" y="5185134"/>
                  <a:pt x="5804409" y="5185134"/>
                  <a:pt x="5804409" y="5185134"/>
                </a:cubicBezTo>
                <a:cubicBezTo>
                  <a:pt x="5804409" y="5185134"/>
                  <a:pt x="5809081" y="5184136"/>
                  <a:pt x="5808082" y="5179466"/>
                </a:cubicBezTo>
                <a:cubicBezTo>
                  <a:pt x="5823773" y="5161461"/>
                  <a:pt x="5838465" y="5138783"/>
                  <a:pt x="5859825" y="5124453"/>
                </a:cubicBezTo>
                <a:cubicBezTo>
                  <a:pt x="5863499" y="5118782"/>
                  <a:pt x="5863499" y="5118782"/>
                  <a:pt x="5863499" y="5118782"/>
                </a:cubicBezTo>
                <a:cubicBezTo>
                  <a:pt x="5863499" y="5118782"/>
                  <a:pt x="5862500" y="5114113"/>
                  <a:pt x="5862500" y="5114113"/>
                </a:cubicBezTo>
                <a:cubicBezTo>
                  <a:pt x="5862500" y="5114113"/>
                  <a:pt x="5867171" y="5113115"/>
                  <a:pt x="5867171" y="5113115"/>
                </a:cubicBezTo>
                <a:cubicBezTo>
                  <a:pt x="5867171" y="5113115"/>
                  <a:pt x="5868169" y="5117785"/>
                  <a:pt x="5868169" y="5117785"/>
                </a:cubicBezTo>
                <a:cubicBezTo>
                  <a:pt x="5877511" y="5115790"/>
                  <a:pt x="5881183" y="5110122"/>
                  <a:pt x="5889529" y="5103454"/>
                </a:cubicBezTo>
                <a:cubicBezTo>
                  <a:pt x="5888531" y="5098783"/>
                  <a:pt x="5888531" y="5098783"/>
                  <a:pt x="5888531" y="5098783"/>
                </a:cubicBezTo>
                <a:cubicBezTo>
                  <a:pt x="5903541" y="5100459"/>
                  <a:pt x="5881183" y="5110122"/>
                  <a:pt x="5886853" y="5113794"/>
                </a:cubicBezTo>
                <a:cubicBezTo>
                  <a:pt x="5890527" y="5108126"/>
                  <a:pt x="5907214" y="5094792"/>
                  <a:pt x="5918235" y="5077785"/>
                </a:cubicBezTo>
                <a:cubicBezTo>
                  <a:pt x="5921907" y="5072115"/>
                  <a:pt x="5929254" y="5060777"/>
                  <a:pt x="5937596" y="5054110"/>
                </a:cubicBezTo>
                <a:cubicBezTo>
                  <a:pt x="5941270" y="5048441"/>
                  <a:pt x="5948617" y="5037104"/>
                  <a:pt x="5956961" y="5030438"/>
                </a:cubicBezTo>
                <a:cubicBezTo>
                  <a:pt x="5967979" y="5013430"/>
                  <a:pt x="5980995" y="5005766"/>
                  <a:pt x="5991015" y="4984087"/>
                </a:cubicBezTo>
                <a:cubicBezTo>
                  <a:pt x="5994689" y="4978418"/>
                  <a:pt x="6003035" y="4971752"/>
                  <a:pt x="6003035" y="4971752"/>
                </a:cubicBezTo>
                <a:cubicBezTo>
                  <a:pt x="6006707" y="4966084"/>
                  <a:pt x="6011377" y="4965085"/>
                  <a:pt x="6010379" y="4960413"/>
                </a:cubicBezTo>
                <a:cubicBezTo>
                  <a:pt x="6015051" y="4959416"/>
                  <a:pt x="6015051" y="4959416"/>
                  <a:pt x="6018723" y="4953747"/>
                </a:cubicBezTo>
                <a:cubicBezTo>
                  <a:pt x="6017726" y="4949076"/>
                  <a:pt x="6026070" y="4942409"/>
                  <a:pt x="6029744" y="4936740"/>
                </a:cubicBezTo>
                <a:cubicBezTo>
                  <a:pt x="6030741" y="4941410"/>
                  <a:pt x="6041761" y="4924404"/>
                  <a:pt x="6041761" y="4924404"/>
                </a:cubicBezTo>
                <a:cubicBezTo>
                  <a:pt x="6045433" y="4918735"/>
                  <a:pt x="6049105" y="4913067"/>
                  <a:pt x="6048109" y="4908395"/>
                </a:cubicBezTo>
                <a:cubicBezTo>
                  <a:pt x="6052779" y="4907398"/>
                  <a:pt x="6052779" y="4907398"/>
                  <a:pt x="6052779" y="4907398"/>
                </a:cubicBezTo>
                <a:cubicBezTo>
                  <a:pt x="6092505" y="4864720"/>
                  <a:pt x="6137579" y="4801364"/>
                  <a:pt x="6166964" y="4756012"/>
                </a:cubicBezTo>
                <a:cubicBezTo>
                  <a:pt x="6171634" y="4755014"/>
                  <a:pt x="6171634" y="4755014"/>
                  <a:pt x="6171634" y="4755014"/>
                </a:cubicBezTo>
                <a:cubicBezTo>
                  <a:pt x="6171634" y="4755014"/>
                  <a:pt x="6171634" y="4755014"/>
                  <a:pt x="6176307" y="4754017"/>
                </a:cubicBezTo>
                <a:cubicBezTo>
                  <a:pt x="6172633" y="4759686"/>
                  <a:pt x="6172633" y="4759686"/>
                  <a:pt x="6168961" y="4765354"/>
                </a:cubicBezTo>
                <a:cubicBezTo>
                  <a:pt x="6168961" y="4765354"/>
                  <a:pt x="6165287" y="4771023"/>
                  <a:pt x="6161614" y="4776693"/>
                </a:cubicBezTo>
                <a:cubicBezTo>
                  <a:pt x="6157940" y="4782362"/>
                  <a:pt x="6157940" y="4782362"/>
                  <a:pt x="6154269" y="4788031"/>
                </a:cubicBezTo>
                <a:cubicBezTo>
                  <a:pt x="6154269" y="4788031"/>
                  <a:pt x="6154269" y="4788031"/>
                  <a:pt x="6155266" y="4792702"/>
                </a:cubicBezTo>
                <a:cubicBezTo>
                  <a:pt x="6146921" y="4799369"/>
                  <a:pt x="6144247" y="4809709"/>
                  <a:pt x="6136901" y="4821047"/>
                </a:cubicBezTo>
                <a:cubicBezTo>
                  <a:pt x="6136901" y="4821047"/>
                  <a:pt x="6133227" y="4826715"/>
                  <a:pt x="6137897" y="4825717"/>
                </a:cubicBezTo>
                <a:cubicBezTo>
                  <a:pt x="6138897" y="4830389"/>
                  <a:pt x="6142571" y="4824719"/>
                  <a:pt x="6142571" y="4824719"/>
                </a:cubicBezTo>
                <a:cubicBezTo>
                  <a:pt x="6146243" y="4819049"/>
                  <a:pt x="6146243" y="4819049"/>
                  <a:pt x="6146243" y="4819049"/>
                </a:cubicBezTo>
                <a:cubicBezTo>
                  <a:pt x="6146243" y="4819049"/>
                  <a:pt x="6150913" y="4818052"/>
                  <a:pt x="6149915" y="4813382"/>
                </a:cubicBezTo>
                <a:cubicBezTo>
                  <a:pt x="6153588" y="4807712"/>
                  <a:pt x="6153588" y="4807712"/>
                  <a:pt x="6153588" y="4807712"/>
                </a:cubicBezTo>
                <a:cubicBezTo>
                  <a:pt x="6152591" y="4803042"/>
                  <a:pt x="6157262" y="4802043"/>
                  <a:pt x="6160935" y="4796376"/>
                </a:cubicBezTo>
                <a:cubicBezTo>
                  <a:pt x="6157262" y="4802043"/>
                  <a:pt x="6153192" y="4808713"/>
                  <a:pt x="6149207" y="4815058"/>
                </a:cubicBezTo>
                <a:lnTo>
                  <a:pt x="6138972" y="4830325"/>
                </a:lnTo>
                <a:lnTo>
                  <a:pt x="6138897" y="4830389"/>
                </a:lnTo>
                <a:lnTo>
                  <a:pt x="6138892" y="4830440"/>
                </a:lnTo>
                <a:lnTo>
                  <a:pt x="6137977" y="4831806"/>
                </a:lnTo>
                <a:cubicBezTo>
                  <a:pt x="6131301" y="4840559"/>
                  <a:pt x="6126879" y="4842724"/>
                  <a:pt x="6128557" y="4827713"/>
                </a:cubicBezTo>
                <a:cubicBezTo>
                  <a:pt x="6115859" y="4859731"/>
                  <a:pt x="6107514" y="4866397"/>
                  <a:pt x="6092823" y="4889075"/>
                </a:cubicBezTo>
                <a:cubicBezTo>
                  <a:pt x="6097494" y="4888076"/>
                  <a:pt x="6097494" y="4888076"/>
                  <a:pt x="6097494" y="4888076"/>
                </a:cubicBezTo>
                <a:cubicBezTo>
                  <a:pt x="6086475" y="4905082"/>
                  <a:pt x="6086475" y="4905082"/>
                  <a:pt x="6086475" y="4905082"/>
                </a:cubicBezTo>
                <a:cubicBezTo>
                  <a:pt x="6081803" y="4906081"/>
                  <a:pt x="6081803" y="4906081"/>
                  <a:pt x="6081803" y="4906081"/>
                </a:cubicBezTo>
                <a:cubicBezTo>
                  <a:pt x="6082802" y="4910751"/>
                  <a:pt x="6082802" y="4910751"/>
                  <a:pt x="6082802" y="4910751"/>
                </a:cubicBezTo>
                <a:cubicBezTo>
                  <a:pt x="6078133" y="4911750"/>
                  <a:pt x="6078133" y="4911750"/>
                  <a:pt x="6078133" y="4911750"/>
                </a:cubicBezTo>
                <a:cubicBezTo>
                  <a:pt x="6074459" y="4917418"/>
                  <a:pt x="6075455" y="4922090"/>
                  <a:pt x="6070785" y="4923087"/>
                </a:cubicBezTo>
                <a:cubicBezTo>
                  <a:pt x="6071783" y="4927760"/>
                  <a:pt x="6067111" y="4928757"/>
                  <a:pt x="6068109" y="4933427"/>
                </a:cubicBezTo>
                <a:cubicBezTo>
                  <a:pt x="6063438" y="4934426"/>
                  <a:pt x="6064437" y="4939097"/>
                  <a:pt x="6064437" y="4939097"/>
                </a:cubicBezTo>
                <a:cubicBezTo>
                  <a:pt x="6060764" y="4944766"/>
                  <a:pt x="6057090" y="4950434"/>
                  <a:pt x="6053416" y="4956103"/>
                </a:cubicBezTo>
                <a:cubicBezTo>
                  <a:pt x="6054415" y="4960774"/>
                  <a:pt x="6054415" y="4960774"/>
                  <a:pt x="6054415" y="4960774"/>
                </a:cubicBezTo>
                <a:cubicBezTo>
                  <a:pt x="6054415" y="4960774"/>
                  <a:pt x="6049743" y="4961772"/>
                  <a:pt x="6050743" y="4966443"/>
                </a:cubicBezTo>
                <a:cubicBezTo>
                  <a:pt x="6038725" y="4978779"/>
                  <a:pt x="6027705" y="4995785"/>
                  <a:pt x="6016685" y="5012793"/>
                </a:cubicBezTo>
                <a:cubicBezTo>
                  <a:pt x="6015687" y="5008121"/>
                  <a:pt x="6015687" y="5008121"/>
                  <a:pt x="6011017" y="5009120"/>
                </a:cubicBezTo>
                <a:cubicBezTo>
                  <a:pt x="6014690" y="5003451"/>
                  <a:pt x="6014690" y="5003451"/>
                  <a:pt x="6014690" y="5003451"/>
                </a:cubicBezTo>
                <a:cubicBezTo>
                  <a:pt x="6019361" y="5002453"/>
                  <a:pt x="6018363" y="4997783"/>
                  <a:pt x="6018363" y="4997783"/>
                </a:cubicBezTo>
                <a:cubicBezTo>
                  <a:pt x="6018363" y="4997783"/>
                  <a:pt x="6013693" y="4998780"/>
                  <a:pt x="6013693" y="4998780"/>
                </a:cubicBezTo>
                <a:cubicBezTo>
                  <a:pt x="6010020" y="5004450"/>
                  <a:pt x="6010020" y="5004450"/>
                  <a:pt x="6010020" y="5004450"/>
                </a:cubicBezTo>
                <a:cubicBezTo>
                  <a:pt x="6010020" y="5004450"/>
                  <a:pt x="6006346" y="5010117"/>
                  <a:pt x="6006346" y="5010117"/>
                </a:cubicBezTo>
                <a:cubicBezTo>
                  <a:pt x="6007345" y="5014789"/>
                  <a:pt x="6007345" y="5014789"/>
                  <a:pt x="6007345" y="5014789"/>
                </a:cubicBezTo>
                <a:cubicBezTo>
                  <a:pt x="6007345" y="5014789"/>
                  <a:pt x="6007345" y="5014789"/>
                  <a:pt x="6008343" y="5019460"/>
                </a:cubicBezTo>
                <a:cubicBezTo>
                  <a:pt x="5996325" y="5031796"/>
                  <a:pt x="5985305" y="5048802"/>
                  <a:pt x="5973287" y="5061138"/>
                </a:cubicBezTo>
                <a:cubicBezTo>
                  <a:pt x="5973287" y="5061138"/>
                  <a:pt x="5973287" y="5061138"/>
                  <a:pt x="5974287" y="5065808"/>
                </a:cubicBezTo>
                <a:cubicBezTo>
                  <a:pt x="5946578" y="5096150"/>
                  <a:pt x="5923543" y="5125493"/>
                  <a:pt x="5894837" y="5151162"/>
                </a:cubicBezTo>
                <a:cubicBezTo>
                  <a:pt x="5859782" y="5192842"/>
                  <a:pt x="5823731" y="5229849"/>
                  <a:pt x="5783008" y="5267853"/>
                </a:cubicBezTo>
                <a:cubicBezTo>
                  <a:pt x="5774664" y="5274520"/>
                  <a:pt x="5756977" y="5283184"/>
                  <a:pt x="5758973" y="5292525"/>
                </a:cubicBezTo>
                <a:cubicBezTo>
                  <a:pt x="5758973" y="5292525"/>
                  <a:pt x="5758973" y="5292525"/>
                  <a:pt x="5754302" y="5293524"/>
                </a:cubicBezTo>
                <a:cubicBezTo>
                  <a:pt x="5749632" y="5294521"/>
                  <a:pt x="5745958" y="5300190"/>
                  <a:pt x="5741289" y="5301187"/>
                </a:cubicBezTo>
                <a:cubicBezTo>
                  <a:pt x="5741289" y="5301187"/>
                  <a:pt x="5737613" y="5306857"/>
                  <a:pt x="5737613" y="5306857"/>
                </a:cubicBezTo>
                <a:cubicBezTo>
                  <a:pt x="5737613" y="5306857"/>
                  <a:pt x="5742285" y="5305858"/>
                  <a:pt x="5742285" y="5305858"/>
                </a:cubicBezTo>
                <a:cubicBezTo>
                  <a:pt x="5721925" y="5324862"/>
                  <a:pt x="5701562" y="5343864"/>
                  <a:pt x="5681201" y="5362868"/>
                </a:cubicBezTo>
                <a:cubicBezTo>
                  <a:pt x="5632136" y="5407539"/>
                  <a:pt x="5632136" y="5407539"/>
                  <a:pt x="5632136" y="5407539"/>
                </a:cubicBezTo>
                <a:cubicBezTo>
                  <a:pt x="5615447" y="5420874"/>
                  <a:pt x="5615447" y="5420874"/>
                  <a:pt x="5615447" y="5420874"/>
                </a:cubicBezTo>
                <a:cubicBezTo>
                  <a:pt x="5607101" y="5427540"/>
                  <a:pt x="5585743" y="5441872"/>
                  <a:pt x="5569055" y="5455206"/>
                </a:cubicBezTo>
                <a:cubicBezTo>
                  <a:pt x="5548693" y="5474208"/>
                  <a:pt x="5532003" y="5487543"/>
                  <a:pt x="5536677" y="5486546"/>
                </a:cubicBezTo>
                <a:cubicBezTo>
                  <a:pt x="5478267" y="5533212"/>
                  <a:pt x="5419857" y="5579880"/>
                  <a:pt x="5347435" y="5629544"/>
                </a:cubicBezTo>
                <a:cubicBezTo>
                  <a:pt x="5308391" y="5652537"/>
                  <a:pt x="5238643" y="5691859"/>
                  <a:pt x="5192251" y="5726192"/>
                </a:cubicBezTo>
                <a:cubicBezTo>
                  <a:pt x="5138196" y="5747510"/>
                  <a:pt x="5087133" y="5782839"/>
                  <a:pt x="5029405" y="5809826"/>
                </a:cubicBezTo>
                <a:cubicBezTo>
                  <a:pt x="5021059" y="5816493"/>
                  <a:pt x="5020060" y="5811822"/>
                  <a:pt x="5011718" y="5818489"/>
                </a:cubicBezTo>
                <a:cubicBezTo>
                  <a:pt x="4904601" y="5865795"/>
                  <a:pt x="4795491" y="5903758"/>
                  <a:pt x="4685383" y="5937051"/>
                </a:cubicBezTo>
                <a:cubicBezTo>
                  <a:pt x="4627991" y="5954197"/>
                  <a:pt x="4571271" y="5968757"/>
                  <a:pt x="4514510" y="5980274"/>
                </a:cubicBezTo>
                <a:lnTo>
                  <a:pt x="4434660" y="5991919"/>
                </a:lnTo>
                <a:lnTo>
                  <a:pt x="4450453" y="5989074"/>
                </a:lnTo>
                <a:cubicBezTo>
                  <a:pt x="4468429" y="5984623"/>
                  <a:pt x="4484527" y="5979963"/>
                  <a:pt x="4493869" y="5977967"/>
                </a:cubicBezTo>
                <a:cubicBezTo>
                  <a:pt x="4493869" y="5977967"/>
                  <a:pt x="4498541" y="5976969"/>
                  <a:pt x="4498541" y="5976969"/>
                </a:cubicBezTo>
                <a:cubicBezTo>
                  <a:pt x="4549921" y="5965993"/>
                  <a:pt x="4587289" y="5958008"/>
                  <a:pt x="4637673" y="5942359"/>
                </a:cubicBezTo>
                <a:cubicBezTo>
                  <a:pt x="4642343" y="5941362"/>
                  <a:pt x="4642343" y="5941362"/>
                  <a:pt x="4642343" y="5941362"/>
                </a:cubicBezTo>
                <a:cubicBezTo>
                  <a:pt x="4647017" y="5940363"/>
                  <a:pt x="4647017" y="5940363"/>
                  <a:pt x="4646017" y="5935692"/>
                </a:cubicBezTo>
                <a:cubicBezTo>
                  <a:pt x="4641346" y="5936690"/>
                  <a:pt x="4636675" y="5937688"/>
                  <a:pt x="4636675" y="5937688"/>
                </a:cubicBezTo>
                <a:cubicBezTo>
                  <a:pt x="4637673" y="5942359"/>
                  <a:pt x="4637673" y="5942359"/>
                  <a:pt x="4637673" y="5942359"/>
                </a:cubicBezTo>
                <a:cubicBezTo>
                  <a:pt x="4581622" y="5954334"/>
                  <a:pt x="4548924" y="5961320"/>
                  <a:pt x="4497543" y="5972298"/>
                </a:cubicBezTo>
                <a:cubicBezTo>
                  <a:pt x="4501215" y="5966629"/>
                  <a:pt x="4496545" y="5967627"/>
                  <a:pt x="4490875" y="5963954"/>
                </a:cubicBezTo>
                <a:cubicBezTo>
                  <a:pt x="4486203" y="5964951"/>
                  <a:pt x="4486203" y="5964951"/>
                  <a:pt x="4486203" y="5964951"/>
                </a:cubicBezTo>
                <a:cubicBezTo>
                  <a:pt x="4487203" y="5969623"/>
                  <a:pt x="4487203" y="5969623"/>
                  <a:pt x="4487203" y="5969623"/>
                </a:cubicBezTo>
                <a:cubicBezTo>
                  <a:pt x="4446161" y="5983274"/>
                  <a:pt x="4400129" y="5973572"/>
                  <a:pt x="4389111" y="5990578"/>
                </a:cubicBezTo>
                <a:cubicBezTo>
                  <a:pt x="4390107" y="5995251"/>
                  <a:pt x="4390107" y="5995251"/>
                  <a:pt x="4390107" y="5995251"/>
                </a:cubicBezTo>
                <a:cubicBezTo>
                  <a:pt x="4384439" y="5991577"/>
                  <a:pt x="4375097" y="5993573"/>
                  <a:pt x="4370427" y="5994571"/>
                </a:cubicBezTo>
                <a:cubicBezTo>
                  <a:pt x="4365755" y="5995569"/>
                  <a:pt x="4361085" y="5996567"/>
                  <a:pt x="4361085" y="5996567"/>
                </a:cubicBezTo>
                <a:cubicBezTo>
                  <a:pt x="4360087" y="5991897"/>
                  <a:pt x="4358091" y="5982554"/>
                  <a:pt x="4361763" y="5976885"/>
                </a:cubicBezTo>
                <a:cubicBezTo>
                  <a:pt x="4366434" y="5975888"/>
                  <a:pt x="4375777" y="5973892"/>
                  <a:pt x="4380447" y="5972893"/>
                </a:cubicBezTo>
                <a:cubicBezTo>
                  <a:pt x="4389789" y="5970899"/>
                  <a:pt x="4400129" y="5973572"/>
                  <a:pt x="4408475" y="5966906"/>
                </a:cubicBezTo>
                <a:cubicBezTo>
                  <a:pt x="4408475" y="5966906"/>
                  <a:pt x="4413145" y="5965908"/>
                  <a:pt x="4413145" y="5965908"/>
                </a:cubicBezTo>
                <a:cubicBezTo>
                  <a:pt x="4413145" y="5965908"/>
                  <a:pt x="4413145" y="5965908"/>
                  <a:pt x="4417816" y="5964910"/>
                </a:cubicBezTo>
                <a:cubicBezTo>
                  <a:pt x="4422487" y="5963913"/>
                  <a:pt x="4422487" y="5963913"/>
                  <a:pt x="4427159" y="5962914"/>
                </a:cubicBezTo>
                <a:cubicBezTo>
                  <a:pt x="4431829" y="5961917"/>
                  <a:pt x="4431829" y="5961917"/>
                  <a:pt x="4431829" y="5961917"/>
                </a:cubicBezTo>
                <a:cubicBezTo>
                  <a:pt x="4431829" y="5961917"/>
                  <a:pt x="4430831" y="5957245"/>
                  <a:pt x="4426161" y="5958243"/>
                </a:cubicBezTo>
                <a:cubicBezTo>
                  <a:pt x="4421489" y="5959242"/>
                  <a:pt x="4416819" y="5960239"/>
                  <a:pt x="4416819" y="5960239"/>
                </a:cubicBezTo>
                <a:cubicBezTo>
                  <a:pt x="4412147" y="5961238"/>
                  <a:pt x="4412147" y="5961238"/>
                  <a:pt x="4412147" y="5961238"/>
                </a:cubicBezTo>
                <a:cubicBezTo>
                  <a:pt x="4415820" y="5955568"/>
                  <a:pt x="4411149" y="5956566"/>
                  <a:pt x="4411149" y="5956566"/>
                </a:cubicBezTo>
                <a:cubicBezTo>
                  <a:pt x="4406479" y="5957564"/>
                  <a:pt x="4406479" y="5957564"/>
                  <a:pt x="4406479" y="5957564"/>
                </a:cubicBezTo>
                <a:cubicBezTo>
                  <a:pt x="4406479" y="5957564"/>
                  <a:pt x="4401807" y="5958561"/>
                  <a:pt x="4401807" y="5958561"/>
                </a:cubicBezTo>
                <a:cubicBezTo>
                  <a:pt x="4402805" y="5963232"/>
                  <a:pt x="4402805" y="5963232"/>
                  <a:pt x="4402805" y="5963232"/>
                </a:cubicBezTo>
                <a:cubicBezTo>
                  <a:pt x="4399132" y="5968902"/>
                  <a:pt x="4388792" y="5966227"/>
                  <a:pt x="4379449" y="5968223"/>
                </a:cubicBezTo>
                <a:cubicBezTo>
                  <a:pt x="4374779" y="5969221"/>
                  <a:pt x="4370107" y="5970218"/>
                  <a:pt x="4360765" y="5972214"/>
                </a:cubicBezTo>
                <a:cubicBezTo>
                  <a:pt x="4332741" y="5978202"/>
                  <a:pt x="4332741" y="5978202"/>
                  <a:pt x="4332741" y="5978202"/>
                </a:cubicBezTo>
                <a:cubicBezTo>
                  <a:pt x="4327071" y="5974530"/>
                  <a:pt x="4328067" y="5979200"/>
                  <a:pt x="4328067" y="5979200"/>
                </a:cubicBezTo>
                <a:cubicBezTo>
                  <a:pt x="4328067" y="5979200"/>
                  <a:pt x="4329067" y="5983871"/>
                  <a:pt x="4333738" y="5982874"/>
                </a:cubicBezTo>
                <a:cubicBezTo>
                  <a:pt x="4352421" y="5978882"/>
                  <a:pt x="4352421" y="5978882"/>
                  <a:pt x="4352421" y="5978882"/>
                </a:cubicBezTo>
                <a:cubicBezTo>
                  <a:pt x="4348747" y="5984549"/>
                  <a:pt x="4346073" y="5994892"/>
                  <a:pt x="4347071" y="5999562"/>
                </a:cubicBezTo>
                <a:cubicBezTo>
                  <a:pt x="4342400" y="6000559"/>
                  <a:pt x="4337729" y="6001556"/>
                  <a:pt x="4337729" y="6001556"/>
                </a:cubicBezTo>
                <a:cubicBezTo>
                  <a:pt x="4333057" y="6002555"/>
                  <a:pt x="4333057" y="6002555"/>
                  <a:pt x="4333057" y="6002555"/>
                </a:cubicBezTo>
                <a:cubicBezTo>
                  <a:pt x="4336731" y="5996886"/>
                  <a:pt x="4336731" y="5996886"/>
                  <a:pt x="4336731" y="5996886"/>
                </a:cubicBezTo>
                <a:cubicBezTo>
                  <a:pt x="4336731" y="5996886"/>
                  <a:pt x="4332060" y="5997884"/>
                  <a:pt x="4331061" y="5993214"/>
                </a:cubicBezTo>
                <a:cubicBezTo>
                  <a:pt x="4326391" y="5994211"/>
                  <a:pt x="4327390" y="5998882"/>
                  <a:pt x="4322719" y="5999880"/>
                </a:cubicBezTo>
                <a:cubicBezTo>
                  <a:pt x="4322719" y="5999880"/>
                  <a:pt x="4318046" y="6000879"/>
                  <a:pt x="4318046" y="6000879"/>
                </a:cubicBezTo>
                <a:cubicBezTo>
                  <a:pt x="4313376" y="6001876"/>
                  <a:pt x="4307707" y="5998202"/>
                  <a:pt x="4298365" y="6000199"/>
                </a:cubicBezTo>
                <a:cubicBezTo>
                  <a:pt x="4279681" y="6004190"/>
                  <a:pt x="4302039" y="5994529"/>
                  <a:pt x="4287027" y="5992853"/>
                </a:cubicBezTo>
                <a:cubicBezTo>
                  <a:pt x="4279681" y="6004190"/>
                  <a:pt x="4263672" y="5997842"/>
                  <a:pt x="4253332" y="5995167"/>
                </a:cubicBezTo>
                <a:cubicBezTo>
                  <a:pt x="4254329" y="5999839"/>
                  <a:pt x="4255329" y="6004508"/>
                  <a:pt x="4250657" y="6005506"/>
                </a:cubicBezTo>
                <a:cubicBezTo>
                  <a:pt x="4249659" y="6000836"/>
                  <a:pt x="4248661" y="5996165"/>
                  <a:pt x="4243989" y="5997163"/>
                </a:cubicBezTo>
                <a:cubicBezTo>
                  <a:pt x="4240317" y="6002832"/>
                  <a:pt x="4226303" y="6005825"/>
                  <a:pt x="4216961" y="6007822"/>
                </a:cubicBezTo>
                <a:cubicBezTo>
                  <a:pt x="4219637" y="5997482"/>
                  <a:pt x="4186939" y="6004467"/>
                  <a:pt x="4183267" y="6010136"/>
                </a:cubicBezTo>
                <a:cubicBezTo>
                  <a:pt x="4178595" y="6011135"/>
                  <a:pt x="4178595" y="6011135"/>
                  <a:pt x="4178595" y="6011135"/>
                </a:cubicBezTo>
                <a:cubicBezTo>
                  <a:pt x="4164583" y="6014128"/>
                  <a:pt x="4176599" y="6001792"/>
                  <a:pt x="4162587" y="6004786"/>
                </a:cubicBezTo>
                <a:cubicBezTo>
                  <a:pt x="4154243" y="6011453"/>
                  <a:pt x="4150570" y="6017122"/>
                  <a:pt x="4126216" y="6017440"/>
                </a:cubicBezTo>
                <a:cubicBezTo>
                  <a:pt x="4115876" y="6014765"/>
                  <a:pt x="4100865" y="6013088"/>
                  <a:pt x="4086851" y="6016083"/>
                </a:cubicBezTo>
                <a:cubicBezTo>
                  <a:pt x="4082181" y="6017080"/>
                  <a:pt x="4072838" y="6019077"/>
                  <a:pt x="4067171" y="6015403"/>
                </a:cubicBezTo>
                <a:cubicBezTo>
                  <a:pt x="4038144" y="6016720"/>
                  <a:pt x="4061501" y="6011729"/>
                  <a:pt x="4040821" y="6006380"/>
                </a:cubicBezTo>
                <a:cubicBezTo>
                  <a:pt x="4024132" y="6019713"/>
                  <a:pt x="3962092" y="6003663"/>
                  <a:pt x="3944405" y="6012325"/>
                </a:cubicBezTo>
                <a:cubicBezTo>
                  <a:pt x="3965085" y="6017676"/>
                  <a:pt x="3925723" y="6016317"/>
                  <a:pt x="3925723" y="6016317"/>
                </a:cubicBezTo>
                <a:cubicBezTo>
                  <a:pt x="3921050" y="6017316"/>
                  <a:pt x="3916380" y="6018314"/>
                  <a:pt x="3911709" y="6019311"/>
                </a:cubicBezTo>
                <a:cubicBezTo>
                  <a:pt x="3852664" y="6017274"/>
                  <a:pt x="3818969" y="6019588"/>
                  <a:pt x="3784954" y="5997550"/>
                </a:cubicBezTo>
                <a:cubicBezTo>
                  <a:pt x="3782279" y="6007888"/>
                  <a:pt x="3744593" y="5991520"/>
                  <a:pt x="3731576" y="5999185"/>
                </a:cubicBezTo>
                <a:cubicBezTo>
                  <a:pt x="3741917" y="6001860"/>
                  <a:pt x="3706225" y="5994832"/>
                  <a:pt x="3701555" y="5995831"/>
                </a:cubicBezTo>
                <a:cubicBezTo>
                  <a:pt x="3701555" y="5995831"/>
                  <a:pt x="3706225" y="5994832"/>
                  <a:pt x="3706225" y="5994832"/>
                </a:cubicBezTo>
                <a:cubicBezTo>
                  <a:pt x="3667859" y="5998145"/>
                  <a:pt x="3636839" y="5990119"/>
                  <a:pt x="3591805" y="5985087"/>
                </a:cubicBezTo>
                <a:cubicBezTo>
                  <a:pt x="3603144" y="5992434"/>
                  <a:pt x="3575797" y="5978739"/>
                  <a:pt x="3573122" y="5989079"/>
                </a:cubicBezTo>
                <a:cubicBezTo>
                  <a:pt x="3571125" y="5979738"/>
                  <a:pt x="3553439" y="5988402"/>
                  <a:pt x="3537430" y="5982053"/>
                </a:cubicBezTo>
                <a:cubicBezTo>
                  <a:pt x="3557113" y="5982733"/>
                  <a:pt x="3542781" y="5961373"/>
                  <a:pt x="3541104" y="5976384"/>
                </a:cubicBezTo>
                <a:cubicBezTo>
                  <a:pt x="3512081" y="5977701"/>
                  <a:pt x="3484733" y="5964007"/>
                  <a:pt x="3465050" y="5963328"/>
                </a:cubicBezTo>
                <a:cubicBezTo>
                  <a:pt x="3476388" y="5970674"/>
                  <a:pt x="3445368" y="5962647"/>
                  <a:pt x="3430358" y="5960971"/>
                </a:cubicBezTo>
                <a:cubicBezTo>
                  <a:pt x="3430358" y="5960971"/>
                  <a:pt x="3435029" y="5959972"/>
                  <a:pt x="3439699" y="5958974"/>
                </a:cubicBezTo>
                <a:cubicBezTo>
                  <a:pt x="3404008" y="5951948"/>
                  <a:pt x="3384325" y="5951268"/>
                  <a:pt x="3363648" y="5945918"/>
                </a:cubicBezTo>
                <a:cubicBezTo>
                  <a:pt x="3342967" y="5940568"/>
                  <a:pt x="3323285" y="5939888"/>
                  <a:pt x="3280927" y="5924516"/>
                </a:cubicBezTo>
                <a:cubicBezTo>
                  <a:pt x="3280927" y="5924516"/>
                  <a:pt x="3290268" y="5922520"/>
                  <a:pt x="3275257" y="5920844"/>
                </a:cubicBezTo>
                <a:cubicBezTo>
                  <a:pt x="3260247" y="5919166"/>
                  <a:pt x="3281924" y="5929188"/>
                  <a:pt x="3261244" y="5923839"/>
                </a:cubicBezTo>
                <a:cubicBezTo>
                  <a:pt x="3244238" y="5912818"/>
                  <a:pt x="3229227" y="5911142"/>
                  <a:pt x="3215214" y="5914135"/>
                </a:cubicBezTo>
                <a:cubicBezTo>
                  <a:pt x="3202877" y="5902119"/>
                  <a:pt x="3203875" y="5906789"/>
                  <a:pt x="3201879" y="5897447"/>
                </a:cubicBezTo>
                <a:cubicBezTo>
                  <a:pt x="3192538" y="5899442"/>
                  <a:pt x="3187867" y="5900441"/>
                  <a:pt x="3172855" y="5898763"/>
                </a:cubicBezTo>
                <a:cubicBezTo>
                  <a:pt x="3171857" y="5894093"/>
                  <a:pt x="3182197" y="5896768"/>
                  <a:pt x="3171857" y="5894093"/>
                </a:cubicBezTo>
                <a:cubicBezTo>
                  <a:pt x="3152175" y="5893412"/>
                  <a:pt x="3128502" y="5874051"/>
                  <a:pt x="3099478" y="5875367"/>
                </a:cubicBezTo>
                <a:cubicBezTo>
                  <a:pt x="3097482" y="5866024"/>
                  <a:pt x="3114489" y="5877044"/>
                  <a:pt x="3119159" y="5876046"/>
                </a:cubicBezTo>
                <a:cubicBezTo>
                  <a:pt x="3096485" y="5861354"/>
                  <a:pt x="3073128" y="5866344"/>
                  <a:pt x="3059795" y="5849654"/>
                </a:cubicBezTo>
                <a:cubicBezTo>
                  <a:pt x="3050452" y="5851652"/>
                  <a:pt x="3072131" y="5861672"/>
                  <a:pt x="3056122" y="5855324"/>
                </a:cubicBezTo>
                <a:cubicBezTo>
                  <a:pt x="3060792" y="5854327"/>
                  <a:pt x="3054124" y="5845982"/>
                  <a:pt x="3039115" y="5844305"/>
                </a:cubicBezTo>
                <a:cubicBezTo>
                  <a:pt x="3026099" y="5851970"/>
                  <a:pt x="3001427" y="5827936"/>
                  <a:pt x="3003423" y="5837278"/>
                </a:cubicBezTo>
                <a:cubicBezTo>
                  <a:pt x="2997755" y="5833604"/>
                  <a:pt x="2992086" y="5829932"/>
                  <a:pt x="2986416" y="5826258"/>
                </a:cubicBezTo>
                <a:cubicBezTo>
                  <a:pt x="2986416" y="5826258"/>
                  <a:pt x="2986416" y="5826258"/>
                  <a:pt x="2981746" y="5827257"/>
                </a:cubicBezTo>
                <a:cubicBezTo>
                  <a:pt x="2987413" y="5830929"/>
                  <a:pt x="2993083" y="5834603"/>
                  <a:pt x="2993083" y="5834603"/>
                </a:cubicBezTo>
                <a:cubicBezTo>
                  <a:pt x="2978073" y="5832925"/>
                  <a:pt x="2965737" y="5820909"/>
                  <a:pt x="2953401" y="5808891"/>
                </a:cubicBezTo>
                <a:cubicBezTo>
                  <a:pt x="2949727" y="5814561"/>
                  <a:pt x="2944059" y="5810887"/>
                  <a:pt x="2937391" y="5802543"/>
                </a:cubicBezTo>
                <a:cubicBezTo>
                  <a:pt x="2928048" y="5804539"/>
                  <a:pt x="2934716" y="5812883"/>
                  <a:pt x="2940386" y="5816557"/>
                </a:cubicBezTo>
                <a:cubicBezTo>
                  <a:pt x="2935713" y="5817555"/>
                  <a:pt x="2935713" y="5817555"/>
                  <a:pt x="2935713" y="5817555"/>
                </a:cubicBezTo>
                <a:cubicBezTo>
                  <a:pt x="2929046" y="5809211"/>
                  <a:pt x="2903696" y="5804858"/>
                  <a:pt x="2902699" y="5800186"/>
                </a:cubicBezTo>
                <a:cubicBezTo>
                  <a:pt x="2901701" y="5795516"/>
                  <a:pt x="2901701" y="5795516"/>
                  <a:pt x="2901701" y="5795516"/>
                </a:cubicBezTo>
                <a:cubicBezTo>
                  <a:pt x="2907370" y="5799188"/>
                  <a:pt x="2912041" y="5798190"/>
                  <a:pt x="2912041" y="5798190"/>
                </a:cubicBezTo>
                <a:cubicBezTo>
                  <a:pt x="2917710" y="5801864"/>
                  <a:pt x="2917710" y="5801864"/>
                  <a:pt x="2917710" y="5801864"/>
                </a:cubicBezTo>
                <a:cubicBezTo>
                  <a:pt x="2922381" y="5800865"/>
                  <a:pt x="2916711" y="5797193"/>
                  <a:pt x="2916711" y="5797193"/>
                </a:cubicBezTo>
                <a:cubicBezTo>
                  <a:pt x="2911042" y="5793520"/>
                  <a:pt x="2905374" y="5789848"/>
                  <a:pt x="2900702" y="5790845"/>
                </a:cubicBezTo>
                <a:cubicBezTo>
                  <a:pt x="2904375" y="5785175"/>
                  <a:pt x="2854671" y="5781142"/>
                  <a:pt x="2878026" y="5776152"/>
                </a:cubicBezTo>
                <a:cubicBezTo>
                  <a:pt x="2863016" y="5774474"/>
                  <a:pt x="2847008" y="5768126"/>
                  <a:pt x="2830996" y="5761779"/>
                </a:cubicBezTo>
                <a:cubicBezTo>
                  <a:pt x="2819659" y="5754432"/>
                  <a:pt x="2808323" y="5747087"/>
                  <a:pt x="2802653" y="5743413"/>
                </a:cubicBezTo>
                <a:cubicBezTo>
                  <a:pt x="2801655" y="5738743"/>
                  <a:pt x="2801655" y="5738743"/>
                  <a:pt x="2796984" y="5739740"/>
                </a:cubicBezTo>
                <a:cubicBezTo>
                  <a:pt x="2796984" y="5739740"/>
                  <a:pt x="2795985" y="5735071"/>
                  <a:pt x="2792311" y="5740738"/>
                </a:cubicBezTo>
                <a:cubicBezTo>
                  <a:pt x="2769637" y="5726046"/>
                  <a:pt x="2729955" y="5700335"/>
                  <a:pt x="2707279" y="5685642"/>
                </a:cubicBezTo>
                <a:cubicBezTo>
                  <a:pt x="2695940" y="5678297"/>
                  <a:pt x="2688275" y="5665282"/>
                  <a:pt x="2676938" y="5657935"/>
                </a:cubicBezTo>
                <a:cubicBezTo>
                  <a:pt x="2624918" y="5620207"/>
                  <a:pt x="2565553" y="5593817"/>
                  <a:pt x="2520882" y="5544750"/>
                </a:cubicBezTo>
                <a:cubicBezTo>
                  <a:pt x="2467186" y="5522032"/>
                  <a:pt x="2439519" y="5483984"/>
                  <a:pt x="2389498" y="5455598"/>
                </a:cubicBezTo>
                <a:cubicBezTo>
                  <a:pt x="2396165" y="5463942"/>
                  <a:pt x="2402831" y="5472286"/>
                  <a:pt x="2399159" y="5477954"/>
                </a:cubicBezTo>
                <a:cubicBezTo>
                  <a:pt x="2382151" y="5466937"/>
                  <a:pt x="2376483" y="5463264"/>
                  <a:pt x="2364147" y="5451245"/>
                </a:cubicBezTo>
                <a:cubicBezTo>
                  <a:pt x="2358476" y="5447574"/>
                  <a:pt x="2352809" y="5443900"/>
                  <a:pt x="2347139" y="5440226"/>
                </a:cubicBezTo>
                <a:cubicBezTo>
                  <a:pt x="2346142" y="5435556"/>
                  <a:pt x="2344146" y="5426213"/>
                  <a:pt x="2345143" y="5430885"/>
                </a:cubicBezTo>
                <a:cubicBezTo>
                  <a:pt x="2338477" y="5422541"/>
                  <a:pt x="2339474" y="5427211"/>
                  <a:pt x="2340472" y="5431882"/>
                </a:cubicBezTo>
                <a:cubicBezTo>
                  <a:pt x="2305461" y="5405174"/>
                  <a:pt x="2318476" y="5397508"/>
                  <a:pt x="2322149" y="5391840"/>
                </a:cubicBezTo>
                <a:cubicBezTo>
                  <a:pt x="2321151" y="5387168"/>
                  <a:pt x="2321151" y="5387168"/>
                  <a:pt x="2315481" y="5383495"/>
                </a:cubicBezTo>
                <a:cubicBezTo>
                  <a:pt x="2315481" y="5383495"/>
                  <a:pt x="2313487" y="5374154"/>
                  <a:pt x="2309813" y="5379823"/>
                </a:cubicBezTo>
                <a:cubicBezTo>
                  <a:pt x="2309813" y="5379823"/>
                  <a:pt x="2308814" y="5375151"/>
                  <a:pt x="2304144" y="5376149"/>
                </a:cubicBezTo>
                <a:cubicBezTo>
                  <a:pt x="2311490" y="5364811"/>
                  <a:pt x="2289812" y="5354789"/>
                  <a:pt x="2280470" y="5356786"/>
                </a:cubicBezTo>
                <a:cubicBezTo>
                  <a:pt x="2279473" y="5352116"/>
                  <a:pt x="2274800" y="5353113"/>
                  <a:pt x="2274800" y="5353113"/>
                </a:cubicBezTo>
                <a:cubicBezTo>
                  <a:pt x="2270129" y="5354112"/>
                  <a:pt x="2270129" y="5354112"/>
                  <a:pt x="2275799" y="5357784"/>
                </a:cubicBezTo>
                <a:cubicBezTo>
                  <a:pt x="2276796" y="5362454"/>
                  <a:pt x="2282467" y="5366128"/>
                  <a:pt x="2282467" y="5366128"/>
                </a:cubicBezTo>
                <a:cubicBezTo>
                  <a:pt x="2278793" y="5371797"/>
                  <a:pt x="2254120" y="5347763"/>
                  <a:pt x="2258113" y="5366446"/>
                </a:cubicBezTo>
                <a:cubicBezTo>
                  <a:pt x="2257114" y="5361775"/>
                  <a:pt x="2257114" y="5361775"/>
                  <a:pt x="2257114" y="5361775"/>
                </a:cubicBezTo>
                <a:cubicBezTo>
                  <a:pt x="2238112" y="5341415"/>
                  <a:pt x="2187771" y="5288675"/>
                  <a:pt x="2230129" y="5304046"/>
                </a:cubicBezTo>
                <a:cubicBezTo>
                  <a:pt x="2229131" y="5299376"/>
                  <a:pt x="2229131" y="5299376"/>
                  <a:pt x="2224460" y="5300373"/>
                </a:cubicBezTo>
                <a:cubicBezTo>
                  <a:pt x="2223461" y="5295703"/>
                  <a:pt x="2223461" y="5295703"/>
                  <a:pt x="2223461" y="5295703"/>
                </a:cubicBezTo>
                <a:cubicBezTo>
                  <a:pt x="2210128" y="5279014"/>
                  <a:pt x="2198790" y="5271669"/>
                  <a:pt x="2184458" y="5250308"/>
                </a:cubicBezTo>
                <a:cubicBezTo>
                  <a:pt x="2181783" y="5260648"/>
                  <a:pt x="2161782" y="5235617"/>
                  <a:pt x="2156113" y="5231944"/>
                </a:cubicBezTo>
                <a:cubicBezTo>
                  <a:pt x="2156113" y="5231944"/>
                  <a:pt x="2156113" y="5231944"/>
                  <a:pt x="2155116" y="5227273"/>
                </a:cubicBezTo>
                <a:cubicBezTo>
                  <a:pt x="2155116" y="5227273"/>
                  <a:pt x="2150443" y="5228270"/>
                  <a:pt x="2150443" y="5228270"/>
                </a:cubicBezTo>
                <a:cubicBezTo>
                  <a:pt x="2144775" y="5224598"/>
                  <a:pt x="2144775" y="5224598"/>
                  <a:pt x="2139106" y="5220925"/>
                </a:cubicBezTo>
                <a:cubicBezTo>
                  <a:pt x="2140105" y="5225596"/>
                  <a:pt x="2140105" y="5225596"/>
                  <a:pt x="2140105" y="5225596"/>
                </a:cubicBezTo>
                <a:cubicBezTo>
                  <a:pt x="2145773" y="5229268"/>
                  <a:pt x="2145773" y="5229268"/>
                  <a:pt x="2146772" y="5233939"/>
                </a:cubicBezTo>
                <a:cubicBezTo>
                  <a:pt x="2146772" y="5233939"/>
                  <a:pt x="2136431" y="5231265"/>
                  <a:pt x="2129765" y="5222920"/>
                </a:cubicBezTo>
                <a:cubicBezTo>
                  <a:pt x="2124095" y="5219247"/>
                  <a:pt x="2112757" y="5211902"/>
                  <a:pt x="2109085" y="5217571"/>
                </a:cubicBezTo>
                <a:cubicBezTo>
                  <a:pt x="2107089" y="5208228"/>
                  <a:pt x="2100421" y="5199886"/>
                  <a:pt x="2093754" y="5191540"/>
                </a:cubicBezTo>
                <a:cubicBezTo>
                  <a:pt x="2098425" y="5190542"/>
                  <a:pt x="2098425" y="5190542"/>
                  <a:pt x="2098425" y="5190542"/>
                </a:cubicBezTo>
                <a:cubicBezTo>
                  <a:pt x="2097428" y="5185872"/>
                  <a:pt x="2097428" y="5185872"/>
                  <a:pt x="2097428" y="5185872"/>
                </a:cubicBezTo>
                <a:cubicBezTo>
                  <a:pt x="2097428" y="5185872"/>
                  <a:pt x="2096431" y="5181200"/>
                  <a:pt x="2091758" y="5182198"/>
                </a:cubicBezTo>
                <a:cubicBezTo>
                  <a:pt x="2090760" y="5177526"/>
                  <a:pt x="2085092" y="5173855"/>
                  <a:pt x="2084094" y="5169184"/>
                </a:cubicBezTo>
                <a:cubicBezTo>
                  <a:pt x="2079423" y="5170181"/>
                  <a:pt x="2078424" y="5165510"/>
                  <a:pt x="2078424" y="5165510"/>
                </a:cubicBezTo>
                <a:cubicBezTo>
                  <a:pt x="2071758" y="5157166"/>
                  <a:pt x="2070760" y="5152495"/>
                  <a:pt x="2074434" y="5146826"/>
                </a:cubicBezTo>
                <a:cubicBezTo>
                  <a:pt x="2082098" y="5159841"/>
                  <a:pt x="2088764" y="5168185"/>
                  <a:pt x="2093436" y="5167188"/>
                </a:cubicBezTo>
                <a:cubicBezTo>
                  <a:pt x="2086768" y="5158842"/>
                  <a:pt x="2091440" y="5157844"/>
                  <a:pt x="2090442" y="5153174"/>
                </a:cubicBezTo>
                <a:cubicBezTo>
                  <a:pt x="2084772" y="5149501"/>
                  <a:pt x="2083775" y="5144830"/>
                  <a:pt x="2078108" y="5141157"/>
                </a:cubicBezTo>
                <a:cubicBezTo>
                  <a:pt x="2061779" y="5110457"/>
                  <a:pt x="2038785" y="5071411"/>
                  <a:pt x="2013114" y="5042706"/>
                </a:cubicBezTo>
                <a:cubicBezTo>
                  <a:pt x="2000779" y="5030688"/>
                  <a:pt x="1982773" y="5014999"/>
                  <a:pt x="1971436" y="5007652"/>
                </a:cubicBezTo>
                <a:cubicBezTo>
                  <a:pt x="1970438" y="5002981"/>
                  <a:pt x="1970438" y="5002981"/>
                  <a:pt x="1975108" y="5001984"/>
                </a:cubicBezTo>
                <a:cubicBezTo>
                  <a:pt x="1974111" y="4997311"/>
                  <a:pt x="1974111" y="4997311"/>
                  <a:pt x="1968442" y="4993638"/>
                </a:cubicBezTo>
                <a:cubicBezTo>
                  <a:pt x="1967443" y="4988969"/>
                  <a:pt x="1962774" y="4989966"/>
                  <a:pt x="1962774" y="4989966"/>
                </a:cubicBezTo>
                <a:cubicBezTo>
                  <a:pt x="1962774" y="4989966"/>
                  <a:pt x="1963771" y="4994637"/>
                  <a:pt x="1963771" y="4994637"/>
                </a:cubicBezTo>
                <a:cubicBezTo>
                  <a:pt x="1958102" y="4990965"/>
                  <a:pt x="1957103" y="4986292"/>
                  <a:pt x="1951435" y="4982619"/>
                </a:cubicBezTo>
                <a:cubicBezTo>
                  <a:pt x="1951435" y="4982619"/>
                  <a:pt x="1950437" y="4977949"/>
                  <a:pt x="1955107" y="4976952"/>
                </a:cubicBezTo>
                <a:cubicBezTo>
                  <a:pt x="1942773" y="4964934"/>
                  <a:pt x="1930437" y="4952916"/>
                  <a:pt x="1923769" y="4944572"/>
                </a:cubicBezTo>
                <a:cubicBezTo>
                  <a:pt x="1923769" y="4944572"/>
                  <a:pt x="1923769" y="4944572"/>
                  <a:pt x="1922772" y="4939901"/>
                </a:cubicBezTo>
                <a:cubicBezTo>
                  <a:pt x="1922772" y="4939901"/>
                  <a:pt x="1918100" y="4940898"/>
                  <a:pt x="1918100" y="4940898"/>
                </a:cubicBezTo>
                <a:cubicBezTo>
                  <a:pt x="1913429" y="4941897"/>
                  <a:pt x="1913429" y="4941897"/>
                  <a:pt x="1913429" y="4941897"/>
                </a:cubicBezTo>
                <a:cubicBezTo>
                  <a:pt x="1913429" y="4941897"/>
                  <a:pt x="1913429" y="4941897"/>
                  <a:pt x="1912432" y="4937227"/>
                </a:cubicBezTo>
                <a:cubicBezTo>
                  <a:pt x="1906763" y="4933553"/>
                  <a:pt x="1902092" y="4934551"/>
                  <a:pt x="1902092" y="4934551"/>
                </a:cubicBezTo>
                <a:lnTo>
                  <a:pt x="1904088" y="4943893"/>
                </a:lnTo>
                <a:lnTo>
                  <a:pt x="1898418" y="4940221"/>
                </a:lnTo>
                <a:cubicBezTo>
                  <a:pt x="1891752" y="4931875"/>
                  <a:pt x="1878418" y="4915188"/>
                  <a:pt x="1873746" y="4916186"/>
                </a:cubicBezTo>
                <a:cubicBezTo>
                  <a:pt x="1851750" y="4881812"/>
                  <a:pt x="1858417" y="4890155"/>
                  <a:pt x="1855423" y="4876142"/>
                </a:cubicBezTo>
                <a:cubicBezTo>
                  <a:pt x="1841090" y="4854784"/>
                  <a:pt x="1853746" y="4891153"/>
                  <a:pt x="1845083" y="4873468"/>
                </a:cubicBezTo>
                <a:cubicBezTo>
                  <a:pt x="1844085" y="4868797"/>
                  <a:pt x="1851432" y="4857458"/>
                  <a:pt x="1840093" y="4850113"/>
                </a:cubicBezTo>
                <a:cubicBezTo>
                  <a:pt x="1842089" y="4859454"/>
                  <a:pt x="1838417" y="4865123"/>
                  <a:pt x="1831749" y="4856779"/>
                </a:cubicBezTo>
                <a:cubicBezTo>
                  <a:pt x="1837418" y="4860453"/>
                  <a:pt x="1833427" y="4841769"/>
                  <a:pt x="1828756" y="4842767"/>
                </a:cubicBezTo>
                <a:cubicBezTo>
                  <a:pt x="1811748" y="4831747"/>
                  <a:pt x="1793107" y="4767351"/>
                  <a:pt x="1767437" y="4738646"/>
                </a:cubicBezTo>
                <a:cubicBezTo>
                  <a:pt x="1774784" y="4727309"/>
                  <a:pt x="1757775" y="4716290"/>
                  <a:pt x="1759453" y="4701279"/>
                </a:cubicBezTo>
                <a:cubicBezTo>
                  <a:pt x="1752106" y="4712616"/>
                  <a:pt x="1732786" y="4667902"/>
                  <a:pt x="1748116" y="4693932"/>
                </a:cubicBezTo>
                <a:cubicBezTo>
                  <a:pt x="1740451" y="4680917"/>
                  <a:pt x="1733783" y="4672573"/>
                  <a:pt x="1730789" y="4658560"/>
                </a:cubicBezTo>
                <a:cubicBezTo>
                  <a:pt x="1727117" y="4664228"/>
                  <a:pt x="1729114" y="4673570"/>
                  <a:pt x="1720450" y="4655885"/>
                </a:cubicBezTo>
                <a:cubicBezTo>
                  <a:pt x="1720450" y="4655885"/>
                  <a:pt x="1725121" y="4654886"/>
                  <a:pt x="1724123" y="4650215"/>
                </a:cubicBezTo>
                <a:cubicBezTo>
                  <a:pt x="1709111" y="4648539"/>
                  <a:pt x="1715142" y="4608176"/>
                  <a:pt x="1694462" y="4602826"/>
                </a:cubicBezTo>
                <a:cubicBezTo>
                  <a:pt x="1701807" y="4591488"/>
                  <a:pt x="1679131" y="4576797"/>
                  <a:pt x="1686478" y="4565458"/>
                </a:cubicBezTo>
                <a:cubicBezTo>
                  <a:pt x="1679810" y="4557114"/>
                  <a:pt x="1675140" y="4558111"/>
                  <a:pt x="1667476" y="4545098"/>
                </a:cubicBezTo>
                <a:cubicBezTo>
                  <a:pt x="1684482" y="4556117"/>
                  <a:pt x="1663483" y="4526412"/>
                  <a:pt x="1666159" y="4516074"/>
                </a:cubicBezTo>
                <a:cubicBezTo>
                  <a:pt x="1650149" y="4509724"/>
                  <a:pt x="1652505" y="4475032"/>
                  <a:pt x="1643164" y="4477028"/>
                </a:cubicBezTo>
                <a:cubicBezTo>
                  <a:pt x="1640169" y="4463014"/>
                  <a:pt x="1640169" y="4463014"/>
                  <a:pt x="1647836" y="4476029"/>
                </a:cubicBezTo>
                <a:cubicBezTo>
                  <a:pt x="1639172" y="4458344"/>
                  <a:pt x="1629511" y="4435986"/>
                  <a:pt x="1625519" y="4417302"/>
                </a:cubicBezTo>
                <a:cubicBezTo>
                  <a:pt x="1631188" y="4420976"/>
                  <a:pt x="1632186" y="4425648"/>
                  <a:pt x="1636858" y="4424649"/>
                </a:cubicBezTo>
                <a:lnTo>
                  <a:pt x="1643326" y="4435630"/>
                </a:lnTo>
                <a:lnTo>
                  <a:pt x="1642725" y="4443543"/>
                </a:lnTo>
                <a:cubicBezTo>
                  <a:pt x="1642765" y="4446586"/>
                  <a:pt x="1641849" y="4448003"/>
                  <a:pt x="1636179" y="4444330"/>
                </a:cubicBezTo>
                <a:cubicBezTo>
                  <a:pt x="1642846" y="4452675"/>
                  <a:pt x="1644841" y="4462017"/>
                  <a:pt x="1649512" y="4461018"/>
                </a:cubicBezTo>
                <a:cubicBezTo>
                  <a:pt x="1651508" y="4470362"/>
                  <a:pt x="1659173" y="4483377"/>
                  <a:pt x="1665839" y="4491720"/>
                </a:cubicBezTo>
                <a:cubicBezTo>
                  <a:pt x="1666838" y="4496392"/>
                  <a:pt x="1666838" y="4496392"/>
                  <a:pt x="1666838" y="4496392"/>
                </a:cubicBezTo>
                <a:cubicBezTo>
                  <a:pt x="1667836" y="4501062"/>
                  <a:pt x="1667836" y="4501062"/>
                  <a:pt x="1667836" y="4501062"/>
                </a:cubicBezTo>
                <a:cubicBezTo>
                  <a:pt x="1672506" y="4500064"/>
                  <a:pt x="1672506" y="4500064"/>
                  <a:pt x="1672506" y="4500064"/>
                </a:cubicBezTo>
                <a:cubicBezTo>
                  <a:pt x="1672506" y="4500064"/>
                  <a:pt x="1675182" y="4489725"/>
                  <a:pt x="1672188" y="4475711"/>
                </a:cubicBezTo>
                <a:cubicBezTo>
                  <a:pt x="1666519" y="4472037"/>
                  <a:pt x="1666519" y="4472037"/>
                  <a:pt x="1666519" y="4472037"/>
                </a:cubicBezTo>
                <a:cubicBezTo>
                  <a:pt x="1665521" y="4467367"/>
                  <a:pt x="1665521" y="4467367"/>
                  <a:pt x="1665521" y="4467367"/>
                </a:cubicBezTo>
                <a:cubicBezTo>
                  <a:pt x="1665521" y="4467367"/>
                  <a:pt x="1664523" y="4462696"/>
                  <a:pt x="1659852" y="4463695"/>
                </a:cubicBezTo>
                <a:cubicBezTo>
                  <a:pt x="1661530" y="4448683"/>
                  <a:pt x="1662527" y="4453355"/>
                  <a:pt x="1652866" y="4430997"/>
                </a:cubicBezTo>
                <a:cubicBezTo>
                  <a:pt x="1657538" y="4429998"/>
                  <a:pt x="1662208" y="4429001"/>
                  <a:pt x="1664883" y="4418662"/>
                </a:cubicBezTo>
                <a:cubicBezTo>
                  <a:pt x="1655222" y="4396304"/>
                  <a:pt x="1662570" y="4384965"/>
                  <a:pt x="1653906" y="4367280"/>
                </a:cubicBezTo>
                <a:cubicBezTo>
                  <a:pt x="1653949" y="4298891"/>
                  <a:pt x="1637981" y="4224156"/>
                  <a:pt x="1626006" y="4168104"/>
                </a:cubicBezTo>
                <a:cubicBezTo>
                  <a:pt x="1625007" y="4163433"/>
                  <a:pt x="1620338" y="4164430"/>
                  <a:pt x="1620338" y="4164430"/>
                </a:cubicBezTo>
                <a:cubicBezTo>
                  <a:pt x="1620338" y="4164430"/>
                  <a:pt x="1615666" y="4165427"/>
                  <a:pt x="1616665" y="4170100"/>
                </a:cubicBezTo>
                <a:cubicBezTo>
                  <a:pt x="1632313" y="4220483"/>
                  <a:pt x="1648280" y="4295219"/>
                  <a:pt x="1646242" y="4354265"/>
                </a:cubicBezTo>
                <a:cubicBezTo>
                  <a:pt x="1646242" y="4354265"/>
                  <a:pt x="1646242" y="4354265"/>
                  <a:pt x="1641572" y="4355264"/>
                </a:cubicBezTo>
                <a:cubicBezTo>
                  <a:pt x="1640573" y="4350591"/>
                  <a:pt x="1640573" y="4350591"/>
                  <a:pt x="1634904" y="4346919"/>
                </a:cubicBezTo>
                <a:cubicBezTo>
                  <a:pt x="1640573" y="4350591"/>
                  <a:pt x="1641572" y="4355264"/>
                  <a:pt x="1642569" y="4359934"/>
                </a:cubicBezTo>
                <a:cubicBezTo>
                  <a:pt x="1642569" y="4359934"/>
                  <a:pt x="1642569" y="4359934"/>
                  <a:pt x="1638895" y="4365602"/>
                </a:cubicBezTo>
                <a:cubicBezTo>
                  <a:pt x="1634904" y="4346919"/>
                  <a:pt x="1627919" y="4314222"/>
                  <a:pt x="1623247" y="4315219"/>
                </a:cubicBezTo>
                <a:cubicBezTo>
                  <a:pt x="1629913" y="4323563"/>
                  <a:pt x="1626241" y="4329233"/>
                  <a:pt x="1621571" y="4330231"/>
                </a:cubicBezTo>
                <a:cubicBezTo>
                  <a:pt x="1614903" y="4321887"/>
                  <a:pt x="1612907" y="4312544"/>
                  <a:pt x="1605241" y="4299529"/>
                </a:cubicBezTo>
                <a:cubicBezTo>
                  <a:pt x="1603246" y="4290188"/>
                  <a:pt x="1603925" y="4270505"/>
                  <a:pt x="1595263" y="4252820"/>
                </a:cubicBezTo>
                <a:cubicBezTo>
                  <a:pt x="1593267" y="4243477"/>
                  <a:pt x="1591271" y="4234135"/>
                  <a:pt x="1584604" y="4225791"/>
                </a:cubicBezTo>
                <a:cubicBezTo>
                  <a:pt x="1576621" y="4188423"/>
                  <a:pt x="1569636" y="4155727"/>
                  <a:pt x="1560653" y="4113688"/>
                </a:cubicBezTo>
                <a:cubicBezTo>
                  <a:pt x="1560653" y="4113688"/>
                  <a:pt x="1556981" y="4119356"/>
                  <a:pt x="1557980" y="4124028"/>
                </a:cubicBezTo>
                <a:cubicBezTo>
                  <a:pt x="1557980" y="4124028"/>
                  <a:pt x="1556981" y="4119356"/>
                  <a:pt x="1556981" y="4119356"/>
                </a:cubicBezTo>
                <a:cubicBezTo>
                  <a:pt x="1555983" y="4114685"/>
                  <a:pt x="1555983" y="4114685"/>
                  <a:pt x="1555983" y="4114685"/>
                </a:cubicBezTo>
                <a:cubicBezTo>
                  <a:pt x="1554987" y="4110014"/>
                  <a:pt x="1554987" y="4110014"/>
                  <a:pt x="1553987" y="4105344"/>
                </a:cubicBezTo>
                <a:cubicBezTo>
                  <a:pt x="1548998" y="4081987"/>
                  <a:pt x="1539337" y="4059632"/>
                  <a:pt x="1535347" y="4040947"/>
                </a:cubicBezTo>
                <a:cubicBezTo>
                  <a:pt x="1534347" y="4036277"/>
                  <a:pt x="1534347" y="4036277"/>
                  <a:pt x="1533348" y="4031606"/>
                </a:cubicBezTo>
                <a:cubicBezTo>
                  <a:pt x="1532351" y="4026934"/>
                  <a:pt x="1531352" y="4022263"/>
                  <a:pt x="1530356" y="4017592"/>
                </a:cubicBezTo>
                <a:cubicBezTo>
                  <a:pt x="1528360" y="4008250"/>
                  <a:pt x="1526363" y="3998908"/>
                  <a:pt x="1524368" y="3989566"/>
                </a:cubicBezTo>
                <a:cubicBezTo>
                  <a:pt x="1523369" y="3984895"/>
                  <a:pt x="1523369" y="3984895"/>
                  <a:pt x="1523369" y="3984895"/>
                </a:cubicBezTo>
                <a:cubicBezTo>
                  <a:pt x="1522372" y="3980224"/>
                  <a:pt x="1522372" y="3980224"/>
                  <a:pt x="1522372" y="3980224"/>
                </a:cubicBezTo>
                <a:cubicBezTo>
                  <a:pt x="1522372" y="3980224"/>
                  <a:pt x="1522372" y="3980224"/>
                  <a:pt x="1517699" y="3981221"/>
                </a:cubicBezTo>
                <a:cubicBezTo>
                  <a:pt x="1521375" y="3975553"/>
                  <a:pt x="1521375" y="3975553"/>
                  <a:pt x="1526045" y="3974555"/>
                </a:cubicBezTo>
                <a:cubicBezTo>
                  <a:pt x="1518380" y="3961540"/>
                  <a:pt x="1518380" y="3961540"/>
                  <a:pt x="1518380" y="3961540"/>
                </a:cubicBezTo>
                <a:cubicBezTo>
                  <a:pt x="1518380" y="3961540"/>
                  <a:pt x="1518380" y="3961540"/>
                  <a:pt x="1514707" y="3967209"/>
                </a:cubicBezTo>
                <a:cubicBezTo>
                  <a:pt x="1513708" y="3962537"/>
                  <a:pt x="1513708" y="3962537"/>
                  <a:pt x="1512710" y="3957867"/>
                </a:cubicBezTo>
                <a:cubicBezTo>
                  <a:pt x="1513390" y="3938185"/>
                  <a:pt x="1508401" y="3914830"/>
                  <a:pt x="1504408" y="3896146"/>
                </a:cubicBezTo>
                <a:cubicBezTo>
                  <a:pt x="1508082" y="3890477"/>
                  <a:pt x="1506086" y="3881136"/>
                  <a:pt x="1505087" y="3876464"/>
                </a:cubicBezTo>
                <a:cubicBezTo>
                  <a:pt x="1504090" y="3871793"/>
                  <a:pt x="1504090" y="3871793"/>
                  <a:pt x="1503093" y="3867123"/>
                </a:cubicBezTo>
                <a:cubicBezTo>
                  <a:pt x="1502096" y="3862450"/>
                  <a:pt x="1505767" y="3856782"/>
                  <a:pt x="1505767" y="3856782"/>
                </a:cubicBezTo>
                <a:cubicBezTo>
                  <a:pt x="1510438" y="3855784"/>
                  <a:pt x="1510438" y="3855784"/>
                  <a:pt x="1511436" y="3860456"/>
                </a:cubicBezTo>
                <a:cubicBezTo>
                  <a:pt x="1511436" y="3860456"/>
                  <a:pt x="1516108" y="3859457"/>
                  <a:pt x="1517105" y="3864128"/>
                </a:cubicBezTo>
                <a:cubicBezTo>
                  <a:pt x="1517105" y="3864128"/>
                  <a:pt x="1517105" y="3864128"/>
                  <a:pt x="1516108" y="3859457"/>
                </a:cubicBezTo>
                <a:cubicBezTo>
                  <a:pt x="1520779" y="3858458"/>
                  <a:pt x="1520779" y="3858458"/>
                  <a:pt x="1520779" y="3858458"/>
                </a:cubicBezTo>
                <a:cubicBezTo>
                  <a:pt x="1519780" y="3853788"/>
                  <a:pt x="1515111" y="3854787"/>
                  <a:pt x="1514112" y="3850114"/>
                </a:cubicBezTo>
                <a:cubicBezTo>
                  <a:pt x="1508442" y="3846442"/>
                  <a:pt x="1507444" y="3841772"/>
                  <a:pt x="1502774" y="3842769"/>
                </a:cubicBezTo>
                <a:cubicBezTo>
                  <a:pt x="1503770" y="3847441"/>
                  <a:pt x="1499101" y="3848438"/>
                  <a:pt x="1499101" y="3848438"/>
                </a:cubicBezTo>
                <a:cubicBezTo>
                  <a:pt x="1499101" y="3848438"/>
                  <a:pt x="1497104" y="3839097"/>
                  <a:pt x="1491436" y="3835424"/>
                </a:cubicBezTo>
                <a:cubicBezTo>
                  <a:pt x="1489440" y="3826080"/>
                  <a:pt x="1488442" y="3821410"/>
                  <a:pt x="1491118" y="3811070"/>
                </a:cubicBezTo>
                <a:cubicBezTo>
                  <a:pt x="1492115" y="3815742"/>
                  <a:pt x="1496785" y="3814743"/>
                  <a:pt x="1496785" y="3814743"/>
                </a:cubicBezTo>
                <a:cubicBezTo>
                  <a:pt x="1495787" y="3810073"/>
                  <a:pt x="1495787" y="3810073"/>
                  <a:pt x="1495787" y="3810073"/>
                </a:cubicBezTo>
                <a:cubicBezTo>
                  <a:pt x="1494791" y="3805402"/>
                  <a:pt x="1494791" y="3805402"/>
                  <a:pt x="1493791" y="3800730"/>
                </a:cubicBezTo>
                <a:cubicBezTo>
                  <a:pt x="1492794" y="3796059"/>
                  <a:pt x="1492794" y="3796059"/>
                  <a:pt x="1492794" y="3796059"/>
                </a:cubicBezTo>
                <a:cubicBezTo>
                  <a:pt x="1492794" y="3796059"/>
                  <a:pt x="1492794" y="3796059"/>
                  <a:pt x="1491796" y="3791389"/>
                </a:cubicBezTo>
                <a:cubicBezTo>
                  <a:pt x="1489799" y="3782046"/>
                  <a:pt x="1488802" y="3777375"/>
                  <a:pt x="1487804" y="3772705"/>
                </a:cubicBezTo>
                <a:cubicBezTo>
                  <a:pt x="1486806" y="3768032"/>
                  <a:pt x="1485808" y="3763362"/>
                  <a:pt x="1484809" y="3758693"/>
                </a:cubicBezTo>
                <a:cubicBezTo>
                  <a:pt x="1488483" y="3753022"/>
                  <a:pt x="1487486" y="3748350"/>
                  <a:pt x="1486487" y="3743680"/>
                </a:cubicBezTo>
                <a:cubicBezTo>
                  <a:pt x="1494833" y="3737012"/>
                  <a:pt x="1485170" y="3714656"/>
                  <a:pt x="1484853" y="3690303"/>
                </a:cubicBezTo>
                <a:cubicBezTo>
                  <a:pt x="1480182" y="3691301"/>
                  <a:pt x="1480182" y="3691301"/>
                  <a:pt x="1480182" y="3691301"/>
                </a:cubicBezTo>
                <a:cubicBezTo>
                  <a:pt x="1476870" y="3652934"/>
                  <a:pt x="1475552" y="3623910"/>
                  <a:pt x="1478906" y="3593889"/>
                </a:cubicBezTo>
                <a:cubicBezTo>
                  <a:pt x="1477909" y="3589218"/>
                  <a:pt x="1482579" y="3588219"/>
                  <a:pt x="1481582" y="3583549"/>
                </a:cubicBezTo>
                <a:cubicBezTo>
                  <a:pt x="1480585" y="3578879"/>
                  <a:pt x="1480585" y="3578879"/>
                  <a:pt x="1480585" y="3578879"/>
                </a:cubicBezTo>
                <a:cubicBezTo>
                  <a:pt x="1476911" y="3584548"/>
                  <a:pt x="1476911" y="3584548"/>
                  <a:pt x="1476911" y="3584548"/>
                </a:cubicBezTo>
                <a:cubicBezTo>
                  <a:pt x="1474916" y="3575204"/>
                  <a:pt x="1478589" y="3569537"/>
                  <a:pt x="1476591" y="3560194"/>
                </a:cubicBezTo>
                <a:cubicBezTo>
                  <a:pt x="1475594" y="3555524"/>
                  <a:pt x="1480266" y="3554525"/>
                  <a:pt x="1480266" y="3554525"/>
                </a:cubicBezTo>
                <a:cubicBezTo>
                  <a:pt x="1479268" y="3549854"/>
                  <a:pt x="1479268" y="3549854"/>
                  <a:pt x="1474596" y="3550853"/>
                </a:cubicBezTo>
                <a:cubicBezTo>
                  <a:pt x="1473599" y="3546181"/>
                  <a:pt x="1478268" y="3545184"/>
                  <a:pt x="1477271" y="3540513"/>
                </a:cubicBezTo>
                <a:cubicBezTo>
                  <a:pt x="1476274" y="3535841"/>
                  <a:pt x="1475275" y="3531170"/>
                  <a:pt x="1477950" y="3520831"/>
                </a:cubicBezTo>
                <a:cubicBezTo>
                  <a:pt x="1477950" y="3520831"/>
                  <a:pt x="1477950" y="3520831"/>
                  <a:pt x="1476953" y="3516159"/>
                </a:cubicBezTo>
                <a:cubicBezTo>
                  <a:pt x="1475956" y="3511487"/>
                  <a:pt x="1474959" y="3506818"/>
                  <a:pt x="1473959" y="3502146"/>
                </a:cubicBezTo>
                <a:cubicBezTo>
                  <a:pt x="1478631" y="3501149"/>
                  <a:pt x="1478631" y="3501149"/>
                  <a:pt x="1478631" y="3501149"/>
                </a:cubicBezTo>
                <a:cubicBezTo>
                  <a:pt x="1477993" y="3452442"/>
                  <a:pt x="1481029" y="3398067"/>
                  <a:pt x="1485742" y="3328682"/>
                </a:cubicBezTo>
                <a:cubicBezTo>
                  <a:pt x="1485742" y="3328682"/>
                  <a:pt x="1491412" y="3332354"/>
                  <a:pt x="1490413" y="3327685"/>
                </a:cubicBezTo>
                <a:cubicBezTo>
                  <a:pt x="1492409" y="3337025"/>
                  <a:pt x="1488735" y="3342694"/>
                  <a:pt x="1490732" y="3352037"/>
                </a:cubicBezTo>
                <a:cubicBezTo>
                  <a:pt x="1491730" y="3356707"/>
                  <a:pt x="1488056" y="3362377"/>
                  <a:pt x="1492048" y="3381061"/>
                </a:cubicBezTo>
                <a:cubicBezTo>
                  <a:pt x="1490370" y="3396071"/>
                  <a:pt x="1488692" y="3411082"/>
                  <a:pt x="1488015" y="3430765"/>
                </a:cubicBezTo>
                <a:cubicBezTo>
                  <a:pt x="1488651" y="3479470"/>
                  <a:pt x="1485616" y="3533845"/>
                  <a:pt x="1496593" y="3585226"/>
                </a:cubicBezTo>
                <a:cubicBezTo>
                  <a:pt x="1496593" y="3585226"/>
                  <a:pt x="1492920" y="3590896"/>
                  <a:pt x="1492920" y="3590896"/>
                </a:cubicBezTo>
                <a:cubicBezTo>
                  <a:pt x="1493920" y="3595566"/>
                  <a:pt x="1493920" y="3595566"/>
                  <a:pt x="1494916" y="3600237"/>
                </a:cubicBezTo>
                <a:cubicBezTo>
                  <a:pt x="1491242" y="3605906"/>
                  <a:pt x="1492240" y="3610578"/>
                  <a:pt x="1493239" y="3615248"/>
                </a:cubicBezTo>
                <a:cubicBezTo>
                  <a:pt x="1497910" y="3614251"/>
                  <a:pt x="1497910" y="3614251"/>
                  <a:pt x="1496911" y="3609580"/>
                </a:cubicBezTo>
                <a:cubicBezTo>
                  <a:pt x="1498908" y="3618921"/>
                  <a:pt x="1499906" y="3623594"/>
                  <a:pt x="1495235" y="3624591"/>
                </a:cubicBezTo>
                <a:cubicBezTo>
                  <a:pt x="1496232" y="3629262"/>
                  <a:pt x="1497229" y="3633932"/>
                  <a:pt x="1498229" y="3638603"/>
                </a:cubicBezTo>
                <a:cubicBezTo>
                  <a:pt x="1502899" y="3637605"/>
                  <a:pt x="1502899" y="3637605"/>
                  <a:pt x="1501903" y="3632933"/>
                </a:cubicBezTo>
                <a:cubicBezTo>
                  <a:pt x="1505575" y="3627266"/>
                  <a:pt x="1504577" y="3622595"/>
                  <a:pt x="1504577" y="3622595"/>
                </a:cubicBezTo>
                <a:cubicBezTo>
                  <a:pt x="1502582" y="3613252"/>
                  <a:pt x="1501584" y="3608581"/>
                  <a:pt x="1500585" y="3603911"/>
                </a:cubicBezTo>
                <a:cubicBezTo>
                  <a:pt x="1500585" y="3603911"/>
                  <a:pt x="1504258" y="3598241"/>
                  <a:pt x="1504258" y="3598241"/>
                </a:cubicBezTo>
                <a:cubicBezTo>
                  <a:pt x="1505255" y="3602912"/>
                  <a:pt x="1509927" y="3601915"/>
                  <a:pt x="1508929" y="3597243"/>
                </a:cubicBezTo>
                <a:cubicBezTo>
                  <a:pt x="1508929" y="3597243"/>
                  <a:pt x="1508929" y="3597243"/>
                  <a:pt x="1507930" y="3592574"/>
                </a:cubicBezTo>
                <a:cubicBezTo>
                  <a:pt x="1507930" y="3592574"/>
                  <a:pt x="1506933" y="3587901"/>
                  <a:pt x="1506933" y="3587901"/>
                </a:cubicBezTo>
                <a:cubicBezTo>
                  <a:pt x="1505936" y="3583231"/>
                  <a:pt x="1501265" y="3584228"/>
                  <a:pt x="1500267" y="3579558"/>
                </a:cubicBezTo>
                <a:cubicBezTo>
                  <a:pt x="1500267" y="3579558"/>
                  <a:pt x="1499268" y="3574887"/>
                  <a:pt x="1499268" y="3574887"/>
                </a:cubicBezTo>
                <a:cubicBezTo>
                  <a:pt x="1499268" y="3574887"/>
                  <a:pt x="1498270" y="3570216"/>
                  <a:pt x="1498270" y="3570216"/>
                </a:cubicBezTo>
                <a:cubicBezTo>
                  <a:pt x="1496273" y="3560873"/>
                  <a:pt x="1498950" y="3550533"/>
                  <a:pt x="1497951" y="3545863"/>
                </a:cubicBezTo>
                <a:cubicBezTo>
                  <a:pt x="1496953" y="3541192"/>
                  <a:pt x="1499629" y="3530852"/>
                  <a:pt x="1502303" y="3520512"/>
                </a:cubicBezTo>
                <a:lnTo>
                  <a:pt x="1503052" y="3524015"/>
                </a:lnTo>
                <a:cubicBezTo>
                  <a:pt x="1503302" y="3525183"/>
                  <a:pt x="1503302" y="3525183"/>
                  <a:pt x="1503302" y="3525183"/>
                </a:cubicBezTo>
                <a:cubicBezTo>
                  <a:pt x="1503302" y="3525183"/>
                  <a:pt x="1504300" y="3529853"/>
                  <a:pt x="1504300" y="3529853"/>
                </a:cubicBezTo>
                <a:cubicBezTo>
                  <a:pt x="1504300" y="3529853"/>
                  <a:pt x="1507974" y="3524184"/>
                  <a:pt x="1507974" y="3524184"/>
                </a:cubicBezTo>
                <a:cubicBezTo>
                  <a:pt x="1504979" y="3510172"/>
                  <a:pt x="1504979" y="3510172"/>
                  <a:pt x="1504979" y="3510172"/>
                </a:cubicBezTo>
                <a:cubicBezTo>
                  <a:pt x="1504979" y="3510172"/>
                  <a:pt x="1503981" y="3505501"/>
                  <a:pt x="1502984" y="3500831"/>
                </a:cubicBezTo>
                <a:cubicBezTo>
                  <a:pt x="1511010" y="3469809"/>
                  <a:pt x="1512685" y="3454799"/>
                  <a:pt x="1505701" y="3422101"/>
                </a:cubicBezTo>
                <a:cubicBezTo>
                  <a:pt x="1505701" y="3422101"/>
                  <a:pt x="1504702" y="3417432"/>
                  <a:pt x="1504702" y="3417432"/>
                </a:cubicBezTo>
                <a:cubicBezTo>
                  <a:pt x="1507378" y="3407090"/>
                  <a:pt x="1510053" y="3396751"/>
                  <a:pt x="1513725" y="3391082"/>
                </a:cubicBezTo>
                <a:cubicBezTo>
                  <a:pt x="1506062" y="3378068"/>
                  <a:pt x="1515402" y="3376070"/>
                  <a:pt x="1517081" y="3361059"/>
                </a:cubicBezTo>
                <a:cubicBezTo>
                  <a:pt x="1523110" y="3320699"/>
                  <a:pt x="1522473" y="3271993"/>
                  <a:pt x="1537845" y="3229635"/>
                </a:cubicBezTo>
                <a:lnTo>
                  <a:pt x="1537470" y="3237096"/>
                </a:lnTo>
                <a:lnTo>
                  <a:pt x="1536167" y="3244645"/>
                </a:lnTo>
                <a:cubicBezTo>
                  <a:pt x="1536167" y="3244645"/>
                  <a:pt x="1536836" y="3242059"/>
                  <a:pt x="1537380" y="3238891"/>
                </a:cubicBezTo>
                <a:lnTo>
                  <a:pt x="1537470" y="3237096"/>
                </a:lnTo>
                <a:lnTo>
                  <a:pt x="1547897" y="3176681"/>
                </a:lnTo>
                <a:lnTo>
                  <a:pt x="1545573" y="3277555"/>
                </a:lnTo>
                <a:cubicBezTo>
                  <a:pt x="1546668" y="3464676"/>
                  <a:pt x="1564032" y="3649179"/>
                  <a:pt x="1597367" y="3833692"/>
                </a:cubicBezTo>
                <a:cubicBezTo>
                  <a:pt x="1599024" y="3841449"/>
                  <a:pt x="1600268" y="3847267"/>
                  <a:pt x="1601925" y="3855026"/>
                </a:cubicBezTo>
                <a:cubicBezTo>
                  <a:pt x="1621187" y="3840769"/>
                  <a:pt x="1613581" y="3824145"/>
                  <a:pt x="1610266" y="3808629"/>
                </a:cubicBezTo>
                <a:cubicBezTo>
                  <a:pt x="1558492" y="3537815"/>
                  <a:pt x="1552907" y="3274371"/>
                  <a:pt x="1591906" y="3017877"/>
                </a:cubicBezTo>
                <a:lnTo>
                  <a:pt x="1617063" y="2889971"/>
                </a:lnTo>
                <a:lnTo>
                  <a:pt x="1617864" y="2892622"/>
                </a:lnTo>
                <a:cubicBezTo>
                  <a:pt x="1618030" y="2896252"/>
                  <a:pt x="1618778" y="2899754"/>
                  <a:pt x="1623449" y="2898755"/>
                </a:cubicBezTo>
                <a:cubicBezTo>
                  <a:pt x="1627462" y="2883247"/>
                  <a:pt x="1623709" y="2882826"/>
                  <a:pt x="1621000" y="2881573"/>
                </a:cubicBezTo>
                <a:lnTo>
                  <a:pt x="1619374" y="2878224"/>
                </a:lnTo>
                <a:lnTo>
                  <a:pt x="1620680" y="2871580"/>
                </a:lnTo>
                <a:lnTo>
                  <a:pt x="1624809" y="2859392"/>
                </a:lnTo>
                <a:cubicBezTo>
                  <a:pt x="1624809" y="2859392"/>
                  <a:pt x="1625807" y="2864063"/>
                  <a:pt x="1626805" y="2868734"/>
                </a:cubicBezTo>
                <a:cubicBezTo>
                  <a:pt x="1637504" y="2827374"/>
                  <a:pt x="1654871" y="2794358"/>
                  <a:pt x="1653555" y="2765334"/>
                </a:cubicBezTo>
                <a:cubicBezTo>
                  <a:pt x="1653555" y="2765334"/>
                  <a:pt x="1655550" y="2774676"/>
                  <a:pt x="1659225" y="2769008"/>
                </a:cubicBezTo>
                <a:cubicBezTo>
                  <a:pt x="1653237" y="2740980"/>
                  <a:pt x="1672600" y="2717308"/>
                  <a:pt x="1687292" y="2694632"/>
                </a:cubicBezTo>
                <a:cubicBezTo>
                  <a:pt x="1689650" y="2659938"/>
                  <a:pt x="1703343" y="2632592"/>
                  <a:pt x="1721709" y="2604247"/>
                </a:cubicBezTo>
                <a:cubicBezTo>
                  <a:pt x="1735404" y="2576901"/>
                  <a:pt x="1754767" y="2553227"/>
                  <a:pt x="1765467" y="2511867"/>
                </a:cubicBezTo>
                <a:cubicBezTo>
                  <a:pt x="1770138" y="2510869"/>
                  <a:pt x="1770138" y="2510869"/>
                  <a:pt x="1770138" y="2510869"/>
                </a:cubicBezTo>
                <a:cubicBezTo>
                  <a:pt x="1767464" y="2521209"/>
                  <a:pt x="1767464" y="2521209"/>
                  <a:pt x="1767464" y="2521209"/>
                </a:cubicBezTo>
                <a:cubicBezTo>
                  <a:pt x="1767464" y="2521209"/>
                  <a:pt x="1767464" y="2521209"/>
                  <a:pt x="1772134" y="2520212"/>
                </a:cubicBezTo>
                <a:cubicBezTo>
                  <a:pt x="1771136" y="2515541"/>
                  <a:pt x="1771136" y="2515541"/>
                  <a:pt x="1771136" y="2515541"/>
                </a:cubicBezTo>
                <a:cubicBezTo>
                  <a:pt x="1774810" y="2509871"/>
                  <a:pt x="1774810" y="2509871"/>
                  <a:pt x="1774810" y="2509871"/>
                </a:cubicBezTo>
                <a:cubicBezTo>
                  <a:pt x="1778482" y="2504202"/>
                  <a:pt x="1784831" y="2488195"/>
                  <a:pt x="1792178" y="2476856"/>
                </a:cubicBezTo>
                <a:cubicBezTo>
                  <a:pt x="1791179" y="2472185"/>
                  <a:pt x="1786509" y="2473183"/>
                  <a:pt x="1790180" y="2467514"/>
                </a:cubicBezTo>
                <a:cubicBezTo>
                  <a:pt x="1790180" y="2467514"/>
                  <a:pt x="1789183" y="2462842"/>
                  <a:pt x="1793854" y="2461845"/>
                </a:cubicBezTo>
                <a:cubicBezTo>
                  <a:pt x="1793854" y="2461845"/>
                  <a:pt x="1790180" y="2467514"/>
                  <a:pt x="1795850" y="2471187"/>
                </a:cubicBezTo>
                <a:cubicBezTo>
                  <a:pt x="1798526" y="2460847"/>
                  <a:pt x="1797527" y="2456176"/>
                  <a:pt x="1801201" y="2450507"/>
                </a:cubicBezTo>
                <a:cubicBezTo>
                  <a:pt x="1801201" y="2450507"/>
                  <a:pt x="1801201" y="2450507"/>
                  <a:pt x="1802198" y="2455177"/>
                </a:cubicBezTo>
                <a:cubicBezTo>
                  <a:pt x="1803197" y="2459849"/>
                  <a:pt x="1803197" y="2459849"/>
                  <a:pt x="1803197" y="2459849"/>
                </a:cubicBezTo>
                <a:cubicBezTo>
                  <a:pt x="1803197" y="2459849"/>
                  <a:pt x="1807868" y="2458850"/>
                  <a:pt x="1807868" y="2458850"/>
                </a:cubicBezTo>
                <a:cubicBezTo>
                  <a:pt x="1807868" y="2458850"/>
                  <a:pt x="1806871" y="2454180"/>
                  <a:pt x="1806871" y="2454180"/>
                </a:cubicBezTo>
                <a:cubicBezTo>
                  <a:pt x="1810542" y="2448511"/>
                  <a:pt x="1805872" y="2449510"/>
                  <a:pt x="1804873" y="2444837"/>
                </a:cubicBezTo>
                <a:cubicBezTo>
                  <a:pt x="1803876" y="2440166"/>
                  <a:pt x="1808546" y="2439168"/>
                  <a:pt x="1807549" y="2434499"/>
                </a:cubicBezTo>
                <a:cubicBezTo>
                  <a:pt x="1808546" y="2439168"/>
                  <a:pt x="1813219" y="2438170"/>
                  <a:pt x="1812220" y="2433500"/>
                </a:cubicBezTo>
                <a:cubicBezTo>
                  <a:pt x="1815894" y="2427831"/>
                  <a:pt x="1815894" y="2427831"/>
                  <a:pt x="1815894" y="2427831"/>
                </a:cubicBezTo>
                <a:cubicBezTo>
                  <a:pt x="1815894" y="2427831"/>
                  <a:pt x="1814895" y="2423160"/>
                  <a:pt x="1814895" y="2423160"/>
                </a:cubicBezTo>
                <a:cubicBezTo>
                  <a:pt x="1818568" y="2417492"/>
                  <a:pt x="1817570" y="2412820"/>
                  <a:pt x="1822240" y="2411823"/>
                </a:cubicBezTo>
                <a:lnTo>
                  <a:pt x="1825914" y="2406152"/>
                </a:lnTo>
                <a:lnTo>
                  <a:pt x="1826913" y="2410824"/>
                </a:lnTo>
                <a:cubicBezTo>
                  <a:pt x="1830586" y="2405155"/>
                  <a:pt x="1830586" y="2405155"/>
                  <a:pt x="1830586" y="2405155"/>
                </a:cubicBezTo>
                <a:cubicBezTo>
                  <a:pt x="1829587" y="2400485"/>
                  <a:pt x="1834258" y="2399486"/>
                  <a:pt x="1833261" y="2394815"/>
                </a:cubicBezTo>
                <a:cubicBezTo>
                  <a:pt x="1838929" y="2398489"/>
                  <a:pt x="1841605" y="2388148"/>
                  <a:pt x="1845277" y="2382479"/>
                </a:cubicBezTo>
                <a:cubicBezTo>
                  <a:pt x="1847273" y="2391822"/>
                  <a:pt x="1854620" y="2380483"/>
                  <a:pt x="1851945" y="2390824"/>
                </a:cubicBezTo>
                <a:cubicBezTo>
                  <a:pt x="1861966" y="2369146"/>
                  <a:pt x="1861966" y="2369146"/>
                  <a:pt x="1861966" y="2369146"/>
                </a:cubicBezTo>
                <a:cubicBezTo>
                  <a:pt x="1861966" y="2369146"/>
                  <a:pt x="1866636" y="2368147"/>
                  <a:pt x="1866636" y="2368147"/>
                </a:cubicBezTo>
                <a:cubicBezTo>
                  <a:pt x="1867635" y="2372820"/>
                  <a:pt x="1867635" y="2372820"/>
                  <a:pt x="1867635" y="2372820"/>
                </a:cubicBezTo>
                <a:cubicBezTo>
                  <a:pt x="1863962" y="2378487"/>
                  <a:pt x="1863962" y="2378487"/>
                  <a:pt x="1863962" y="2378487"/>
                </a:cubicBezTo>
                <a:cubicBezTo>
                  <a:pt x="1860289" y="2384157"/>
                  <a:pt x="1860289" y="2384157"/>
                  <a:pt x="1864960" y="2383159"/>
                </a:cubicBezTo>
                <a:cubicBezTo>
                  <a:pt x="1864960" y="2383159"/>
                  <a:pt x="1864960" y="2383159"/>
                  <a:pt x="1869631" y="2382161"/>
                </a:cubicBezTo>
                <a:cubicBezTo>
                  <a:pt x="1868632" y="2377489"/>
                  <a:pt x="1868632" y="2377489"/>
                  <a:pt x="1868632" y="2377489"/>
                </a:cubicBezTo>
                <a:cubicBezTo>
                  <a:pt x="1872306" y="2371821"/>
                  <a:pt x="1872306" y="2371821"/>
                  <a:pt x="1872306" y="2371821"/>
                </a:cubicBezTo>
                <a:cubicBezTo>
                  <a:pt x="1871309" y="2367149"/>
                  <a:pt x="1871309" y="2367149"/>
                  <a:pt x="1870310" y="2362478"/>
                </a:cubicBezTo>
                <a:cubicBezTo>
                  <a:pt x="1870310" y="2362478"/>
                  <a:pt x="1865639" y="2363477"/>
                  <a:pt x="1865639" y="2363477"/>
                </a:cubicBezTo>
                <a:cubicBezTo>
                  <a:pt x="1874662" y="2337128"/>
                  <a:pt x="1874662" y="2337128"/>
                  <a:pt x="1877339" y="2326787"/>
                </a:cubicBezTo>
                <a:cubicBezTo>
                  <a:pt x="1869991" y="2338127"/>
                  <a:pt x="1868993" y="2333455"/>
                  <a:pt x="1864323" y="2334453"/>
                </a:cubicBezTo>
                <a:cubicBezTo>
                  <a:pt x="1867996" y="2328783"/>
                  <a:pt x="1871668" y="2323114"/>
                  <a:pt x="1875342" y="2317445"/>
                </a:cubicBezTo>
                <a:cubicBezTo>
                  <a:pt x="1879015" y="2311777"/>
                  <a:pt x="1882688" y="2306108"/>
                  <a:pt x="1886360" y="2300440"/>
                </a:cubicBezTo>
                <a:cubicBezTo>
                  <a:pt x="1890034" y="2294769"/>
                  <a:pt x="1889037" y="2290099"/>
                  <a:pt x="1893707" y="2289102"/>
                </a:cubicBezTo>
                <a:cubicBezTo>
                  <a:pt x="1893707" y="2289102"/>
                  <a:pt x="1894705" y="2293772"/>
                  <a:pt x="1895703" y="2298443"/>
                </a:cubicBezTo>
                <a:cubicBezTo>
                  <a:pt x="1905725" y="2276764"/>
                  <a:pt x="1905725" y="2276764"/>
                  <a:pt x="1905725" y="2276764"/>
                </a:cubicBezTo>
                <a:cubicBezTo>
                  <a:pt x="1910394" y="2275767"/>
                  <a:pt x="1910394" y="2275767"/>
                  <a:pt x="1910394" y="2275767"/>
                </a:cubicBezTo>
                <a:cubicBezTo>
                  <a:pt x="1911393" y="2280438"/>
                  <a:pt x="1911393" y="2280438"/>
                  <a:pt x="1912391" y="2285110"/>
                </a:cubicBezTo>
                <a:cubicBezTo>
                  <a:pt x="1917063" y="2284111"/>
                  <a:pt x="1917063" y="2284111"/>
                  <a:pt x="1917063" y="2284111"/>
                </a:cubicBezTo>
                <a:cubicBezTo>
                  <a:pt x="1917063" y="2284111"/>
                  <a:pt x="1916065" y="2279441"/>
                  <a:pt x="1916065" y="2279441"/>
                </a:cubicBezTo>
                <a:cubicBezTo>
                  <a:pt x="1920736" y="2278443"/>
                  <a:pt x="1920736" y="2278443"/>
                  <a:pt x="1920736" y="2278443"/>
                </a:cubicBezTo>
                <a:cubicBezTo>
                  <a:pt x="1919737" y="2273771"/>
                  <a:pt x="1919737" y="2273771"/>
                  <a:pt x="1918740" y="2269100"/>
                </a:cubicBezTo>
                <a:cubicBezTo>
                  <a:pt x="1918740" y="2269100"/>
                  <a:pt x="1918740" y="2269100"/>
                  <a:pt x="1922414" y="2263431"/>
                </a:cubicBezTo>
                <a:cubicBezTo>
                  <a:pt x="1922414" y="2263431"/>
                  <a:pt x="1922414" y="2263431"/>
                  <a:pt x="1926085" y="2257763"/>
                </a:cubicBezTo>
                <a:cubicBezTo>
                  <a:pt x="1926085" y="2257763"/>
                  <a:pt x="1930756" y="2256764"/>
                  <a:pt x="1930756" y="2256764"/>
                </a:cubicBezTo>
                <a:cubicBezTo>
                  <a:pt x="1930756" y="2256764"/>
                  <a:pt x="1931755" y="2261436"/>
                  <a:pt x="1931755" y="2261436"/>
                </a:cubicBezTo>
                <a:cubicBezTo>
                  <a:pt x="1928081" y="2267104"/>
                  <a:pt x="1929080" y="2271775"/>
                  <a:pt x="1929080" y="2271775"/>
                </a:cubicBezTo>
                <a:cubicBezTo>
                  <a:pt x="1924410" y="2272774"/>
                  <a:pt x="1925407" y="2277444"/>
                  <a:pt x="1926405" y="2282115"/>
                </a:cubicBezTo>
                <a:cubicBezTo>
                  <a:pt x="1930077" y="2276446"/>
                  <a:pt x="1930077" y="2276446"/>
                  <a:pt x="1934748" y="2275449"/>
                </a:cubicBezTo>
                <a:cubicBezTo>
                  <a:pt x="1937424" y="2265107"/>
                  <a:pt x="1936426" y="2260438"/>
                  <a:pt x="1940099" y="2254769"/>
                </a:cubicBezTo>
                <a:cubicBezTo>
                  <a:pt x="1940099" y="2254769"/>
                  <a:pt x="1939100" y="2250098"/>
                  <a:pt x="1939100" y="2250098"/>
                </a:cubicBezTo>
                <a:cubicBezTo>
                  <a:pt x="1942774" y="2244429"/>
                  <a:pt x="1941777" y="2239758"/>
                  <a:pt x="1940779" y="2235086"/>
                </a:cubicBezTo>
                <a:cubicBezTo>
                  <a:pt x="1945449" y="2234089"/>
                  <a:pt x="1945449" y="2234089"/>
                  <a:pt x="1945449" y="2234089"/>
                </a:cubicBezTo>
                <a:cubicBezTo>
                  <a:pt x="1956468" y="2217082"/>
                  <a:pt x="1975833" y="2193408"/>
                  <a:pt x="1985855" y="2171731"/>
                </a:cubicBezTo>
                <a:cubicBezTo>
                  <a:pt x="1985855" y="2171731"/>
                  <a:pt x="1989527" y="2166061"/>
                  <a:pt x="1989527" y="2166061"/>
                </a:cubicBezTo>
                <a:cubicBezTo>
                  <a:pt x="1989527" y="2166061"/>
                  <a:pt x="1994197" y="2165063"/>
                  <a:pt x="1993200" y="2160392"/>
                </a:cubicBezTo>
                <a:cubicBezTo>
                  <a:pt x="1997871" y="2159393"/>
                  <a:pt x="1996872" y="2154724"/>
                  <a:pt x="2000546" y="2149055"/>
                </a:cubicBezTo>
                <a:cubicBezTo>
                  <a:pt x="2000546" y="2149055"/>
                  <a:pt x="2004219" y="2143386"/>
                  <a:pt x="2004219" y="2143386"/>
                </a:cubicBezTo>
                <a:cubicBezTo>
                  <a:pt x="2007891" y="2137717"/>
                  <a:pt x="2011565" y="2132049"/>
                  <a:pt x="2015238" y="2126379"/>
                </a:cubicBezTo>
                <a:cubicBezTo>
                  <a:pt x="2019909" y="2125381"/>
                  <a:pt x="2023582" y="2119712"/>
                  <a:pt x="2022584" y="2115041"/>
                </a:cubicBezTo>
                <a:cubicBezTo>
                  <a:pt x="2027256" y="2114043"/>
                  <a:pt x="2027256" y="2114043"/>
                  <a:pt x="2027256" y="2114043"/>
                </a:cubicBezTo>
                <a:cubicBezTo>
                  <a:pt x="2030930" y="2108374"/>
                  <a:pt x="2040950" y="2086695"/>
                  <a:pt x="2057639" y="2073362"/>
                </a:cubicBezTo>
                <a:cubicBezTo>
                  <a:pt x="2058976" y="2068192"/>
                  <a:pt x="2064486" y="2059689"/>
                  <a:pt x="2070330" y="2049893"/>
                </a:cubicBezTo>
                <a:lnTo>
                  <a:pt x="2084675" y="2019414"/>
                </a:lnTo>
                <a:lnTo>
                  <a:pt x="2085251" y="2026039"/>
                </a:lnTo>
                <a:cubicBezTo>
                  <a:pt x="2087737" y="2037676"/>
                  <a:pt x="2077757" y="2047919"/>
                  <a:pt x="2069717" y="2057748"/>
                </a:cubicBezTo>
                <a:cubicBezTo>
                  <a:pt x="2017728" y="2127663"/>
                  <a:pt x="1974742" y="2201739"/>
                  <a:pt x="1934524" y="2279281"/>
                </a:cubicBezTo>
                <a:cubicBezTo>
                  <a:pt x="1930361" y="2288281"/>
                  <a:pt x="1909160" y="2302950"/>
                  <a:pt x="1942264" y="2306017"/>
                </a:cubicBezTo>
                <a:cubicBezTo>
                  <a:pt x="1960962" y="2308106"/>
                  <a:pt x="1944468" y="2325825"/>
                  <a:pt x="1939891" y="2332886"/>
                </a:cubicBezTo>
                <a:cubicBezTo>
                  <a:pt x="1849193" y="2506383"/>
                  <a:pt x="1784668" y="2688482"/>
                  <a:pt x="1744379" y="2879600"/>
                </a:cubicBezTo>
                <a:cubicBezTo>
                  <a:pt x="1692415" y="3129990"/>
                  <a:pt x="1689487" y="3382073"/>
                  <a:pt x="1717309" y="3635697"/>
                </a:cubicBezTo>
                <a:cubicBezTo>
                  <a:pt x="1717724" y="3637636"/>
                  <a:pt x="1718552" y="3641516"/>
                  <a:pt x="1724502" y="3650384"/>
                </a:cubicBezTo>
                <a:cubicBezTo>
                  <a:pt x="1752970" y="3536823"/>
                  <a:pt x="1709128" y="3426545"/>
                  <a:pt x="1738840" y="3318804"/>
                </a:cubicBezTo>
                <a:cubicBezTo>
                  <a:pt x="1737957" y="3400107"/>
                  <a:pt x="1779048" y="3478528"/>
                  <a:pt x="1762235" y="3561205"/>
                </a:cubicBezTo>
                <a:cubicBezTo>
                  <a:pt x="1759459" y="3571939"/>
                  <a:pt x="1758032" y="3581877"/>
                  <a:pt x="1759082" y="3591538"/>
                </a:cubicBezTo>
                <a:lnTo>
                  <a:pt x="1769723" y="3617611"/>
                </a:lnTo>
                <a:lnTo>
                  <a:pt x="1769321" y="3612476"/>
                </a:lnTo>
                <a:cubicBezTo>
                  <a:pt x="1768377" y="3343615"/>
                  <a:pt x="1773244" y="3074852"/>
                  <a:pt x="1833782" y="2810787"/>
                </a:cubicBezTo>
                <a:cubicBezTo>
                  <a:pt x="1865196" y="2671762"/>
                  <a:pt x="1915310" y="2539207"/>
                  <a:pt x="1970873" y="2408113"/>
                </a:cubicBezTo>
                <a:cubicBezTo>
                  <a:pt x="1988730" y="2363264"/>
                  <a:pt x="2010672" y="2319508"/>
                  <a:pt x="2031252" y="2275389"/>
                </a:cubicBezTo>
                <a:cubicBezTo>
                  <a:pt x="2040446" y="2257416"/>
                  <a:pt x="2051370" y="2238445"/>
                  <a:pt x="2065646" y="2223293"/>
                </a:cubicBezTo>
                <a:cubicBezTo>
                  <a:pt x="2085835" y="2202426"/>
                  <a:pt x="2098581" y="2176645"/>
                  <a:pt x="2102160" y="2146947"/>
                </a:cubicBezTo>
                <a:cubicBezTo>
                  <a:pt x="2103817" y="2129872"/>
                  <a:pt x="2111187" y="2118708"/>
                  <a:pt x="2129354" y="2116277"/>
                </a:cubicBezTo>
                <a:cubicBezTo>
                  <a:pt x="2150611" y="2113214"/>
                  <a:pt x="2162799" y="2100422"/>
                  <a:pt x="2168272" y="2079992"/>
                </a:cubicBezTo>
                <a:cubicBezTo>
                  <a:pt x="2176666" y="2048665"/>
                  <a:pt x="2195226" y="2022981"/>
                  <a:pt x="2217506" y="1999754"/>
                </a:cubicBezTo>
                <a:cubicBezTo>
                  <a:pt x="2256156" y="1959018"/>
                  <a:pt x="2296168" y="1918645"/>
                  <a:pt x="2332460" y="1875815"/>
                </a:cubicBezTo>
                <a:cubicBezTo>
                  <a:pt x="2437515" y="1750682"/>
                  <a:pt x="2572408" y="1661282"/>
                  <a:pt x="2704943" y="1569790"/>
                </a:cubicBezTo>
                <a:cubicBezTo>
                  <a:pt x="2789027" y="1512030"/>
                  <a:pt x="2871749" y="1453905"/>
                  <a:pt x="2964173" y="1408599"/>
                </a:cubicBezTo>
                <a:cubicBezTo>
                  <a:pt x="2970715" y="1405972"/>
                  <a:pt x="2977624" y="1401982"/>
                  <a:pt x="2984167" y="1399357"/>
                </a:cubicBezTo>
                <a:cubicBezTo>
                  <a:pt x="2995889" y="1393739"/>
                  <a:pt x="3004328" y="1400380"/>
                  <a:pt x="3008948" y="1410376"/>
                </a:cubicBezTo>
                <a:cubicBezTo>
                  <a:pt x="3013203" y="1421736"/>
                  <a:pt x="3003936" y="1423631"/>
                  <a:pt x="2995666" y="1427255"/>
                </a:cubicBezTo>
                <a:cubicBezTo>
                  <a:pt x="2947411" y="1449362"/>
                  <a:pt x="2899789" y="1474555"/>
                  <a:pt x="2856153" y="1506659"/>
                </a:cubicBezTo>
                <a:cubicBezTo>
                  <a:pt x="2848880" y="1512010"/>
                  <a:pt x="2840247" y="1516995"/>
                  <a:pt x="2836329" y="1526166"/>
                </a:cubicBezTo>
                <a:cubicBezTo>
                  <a:pt x="2835965" y="1527527"/>
                  <a:pt x="2833508" y="1531248"/>
                  <a:pt x="2834871" y="1531611"/>
                </a:cubicBezTo>
                <a:cubicBezTo>
                  <a:pt x="2836864" y="1535067"/>
                  <a:pt x="2838957" y="1532707"/>
                  <a:pt x="2839687" y="1529983"/>
                </a:cubicBezTo>
                <a:cubicBezTo>
                  <a:pt x="2929020" y="1485309"/>
                  <a:pt x="3015366" y="1435454"/>
                  <a:pt x="3105334" y="1393869"/>
                </a:cubicBezTo>
                <a:cubicBezTo>
                  <a:pt x="3133597" y="1381004"/>
                  <a:pt x="3161494" y="1369500"/>
                  <a:pt x="3190120" y="1355273"/>
                </a:cubicBezTo>
                <a:cubicBezTo>
                  <a:pt x="3193392" y="1353961"/>
                  <a:pt x="3197253" y="1353171"/>
                  <a:pt x="3200753" y="1351005"/>
                </a:cubicBezTo>
                <a:lnTo>
                  <a:pt x="3205367" y="1344182"/>
                </a:lnTo>
                <a:lnTo>
                  <a:pt x="3191596" y="1347596"/>
                </a:lnTo>
                <a:lnTo>
                  <a:pt x="3208716" y="1339231"/>
                </a:lnTo>
                <a:lnTo>
                  <a:pt x="3209214" y="1338493"/>
                </a:lnTo>
                <a:cubicBezTo>
                  <a:pt x="3157701" y="1350967"/>
                  <a:pt x="3114333" y="1387521"/>
                  <a:pt x="3058956" y="1365383"/>
                </a:cubicBezTo>
                <a:cubicBezTo>
                  <a:pt x="3107759" y="1341234"/>
                  <a:pt x="3157098" y="1319510"/>
                  <a:pt x="3207049" y="1300185"/>
                </a:cubicBezTo>
                <a:lnTo>
                  <a:pt x="3244299" y="1287715"/>
                </a:lnTo>
                <a:lnTo>
                  <a:pt x="3186359" y="1304100"/>
                </a:lnTo>
                <a:cubicBezTo>
                  <a:pt x="3129003" y="1320412"/>
                  <a:pt x="3072475" y="1340600"/>
                  <a:pt x="3018716" y="1364251"/>
                </a:cubicBezTo>
                <a:cubicBezTo>
                  <a:pt x="2962603" y="1386380"/>
                  <a:pt x="2911611" y="1413497"/>
                  <a:pt x="2856327" y="1439503"/>
                </a:cubicBezTo>
                <a:cubicBezTo>
                  <a:pt x="2851074" y="1424403"/>
                  <a:pt x="2869357" y="1424553"/>
                  <a:pt x="2869223" y="1414441"/>
                </a:cubicBezTo>
                <a:cubicBezTo>
                  <a:pt x="2866871" y="1412916"/>
                  <a:pt x="2864517" y="1411392"/>
                  <a:pt x="2862577" y="1411805"/>
                </a:cubicBezTo>
                <a:cubicBezTo>
                  <a:pt x="2823787" y="1420092"/>
                  <a:pt x="2790949" y="1437247"/>
                  <a:pt x="2756585" y="1456757"/>
                </a:cubicBezTo>
                <a:cubicBezTo>
                  <a:pt x="2653905" y="1517224"/>
                  <a:pt x="2556349" y="1582679"/>
                  <a:pt x="2462803" y="1657418"/>
                </a:cubicBezTo>
                <a:cubicBezTo>
                  <a:pt x="2442013" y="1674026"/>
                  <a:pt x="2420397" y="1686755"/>
                  <a:pt x="2392001" y="1686740"/>
                </a:cubicBezTo>
                <a:cubicBezTo>
                  <a:pt x="2365959" y="1688247"/>
                  <a:pt x="2348354" y="1710258"/>
                  <a:pt x="2329505" y="1726455"/>
                </a:cubicBezTo>
                <a:cubicBezTo>
                  <a:pt x="2313151" y="1740088"/>
                  <a:pt x="2296280" y="1751296"/>
                  <a:pt x="2277611" y="1758833"/>
                </a:cubicBezTo>
                <a:lnTo>
                  <a:pt x="2266239" y="1762069"/>
                </a:lnTo>
                <a:lnTo>
                  <a:pt x="2282854" y="1744404"/>
                </a:lnTo>
                <a:cubicBezTo>
                  <a:pt x="2311061" y="1716399"/>
                  <a:pt x="2341603" y="1687893"/>
                  <a:pt x="2374481" y="1658891"/>
                </a:cubicBezTo>
                <a:cubicBezTo>
                  <a:pt x="2407856" y="1632224"/>
                  <a:pt x="2470936" y="1584557"/>
                  <a:pt x="2515332" y="1540883"/>
                </a:cubicBezTo>
                <a:cubicBezTo>
                  <a:pt x="2563719" y="1515893"/>
                  <a:pt x="2608115" y="1472217"/>
                  <a:pt x="2663850" y="1435891"/>
                </a:cubicBezTo>
                <a:cubicBezTo>
                  <a:pt x="2667523" y="1430220"/>
                  <a:pt x="2673191" y="1433894"/>
                  <a:pt x="2681537" y="1427227"/>
                </a:cubicBezTo>
                <a:cubicBezTo>
                  <a:pt x="2776315" y="1367905"/>
                  <a:pt x="2881435" y="1311257"/>
                  <a:pt x="2987551" y="1259281"/>
                </a:cubicBezTo>
                <a:cubicBezTo>
                  <a:pt x="3041109" y="1235627"/>
                  <a:pt x="3095166" y="1214310"/>
                  <a:pt x="3149720" y="1195329"/>
                </a:cubicBezTo>
                <a:lnTo>
                  <a:pt x="3259829" y="1162036"/>
                </a:lnTo>
                <a:lnTo>
                  <a:pt x="3210739" y="1178017"/>
                </a:lnTo>
                <a:cubicBezTo>
                  <a:pt x="3193848" y="1184679"/>
                  <a:pt x="3178247" y="1191675"/>
                  <a:pt x="3169403" y="1196006"/>
                </a:cubicBezTo>
                <a:cubicBezTo>
                  <a:pt x="3164732" y="1197005"/>
                  <a:pt x="3164732" y="1197005"/>
                  <a:pt x="3164732" y="1197005"/>
                </a:cubicBezTo>
                <a:cubicBezTo>
                  <a:pt x="3115346" y="1217324"/>
                  <a:pt x="3083647" y="1228980"/>
                  <a:pt x="3029591" y="1250298"/>
                </a:cubicBezTo>
                <a:cubicBezTo>
                  <a:pt x="3024920" y="1251297"/>
                  <a:pt x="3024920" y="1251297"/>
                  <a:pt x="3024920" y="1251297"/>
                </a:cubicBezTo>
                <a:cubicBezTo>
                  <a:pt x="3025917" y="1255966"/>
                  <a:pt x="3021247" y="1256965"/>
                  <a:pt x="3025917" y="1255966"/>
                </a:cubicBezTo>
                <a:cubicBezTo>
                  <a:pt x="3025917" y="1255966"/>
                  <a:pt x="3030589" y="1254969"/>
                  <a:pt x="3035260" y="1253970"/>
                </a:cubicBezTo>
                <a:cubicBezTo>
                  <a:pt x="3084644" y="1233653"/>
                  <a:pt x="3121016" y="1220997"/>
                  <a:pt x="3165731" y="1201677"/>
                </a:cubicBezTo>
                <a:cubicBezTo>
                  <a:pt x="3166728" y="1206348"/>
                  <a:pt x="3166728" y="1206348"/>
                  <a:pt x="3171401" y="1205351"/>
                </a:cubicBezTo>
                <a:cubicBezTo>
                  <a:pt x="3171401" y="1205351"/>
                  <a:pt x="3176071" y="1204352"/>
                  <a:pt x="3176071" y="1204352"/>
                </a:cubicBezTo>
                <a:cubicBezTo>
                  <a:pt x="3176071" y="1204352"/>
                  <a:pt x="3176071" y="1204352"/>
                  <a:pt x="3175073" y="1199680"/>
                </a:cubicBezTo>
                <a:cubicBezTo>
                  <a:pt x="3215116" y="1181357"/>
                  <a:pt x="3264821" y="1185391"/>
                  <a:pt x="3270170" y="1164711"/>
                </a:cubicBezTo>
                <a:lnTo>
                  <a:pt x="3288855" y="1160719"/>
                </a:lnTo>
                <a:cubicBezTo>
                  <a:pt x="3293525" y="1159721"/>
                  <a:pt x="3298195" y="1158724"/>
                  <a:pt x="3298195" y="1158724"/>
                </a:cubicBezTo>
                <a:cubicBezTo>
                  <a:pt x="3299194" y="1163394"/>
                  <a:pt x="3301190" y="1172736"/>
                  <a:pt x="3297518" y="1178405"/>
                </a:cubicBezTo>
                <a:cubicBezTo>
                  <a:pt x="3292847" y="1179404"/>
                  <a:pt x="3288175" y="1180401"/>
                  <a:pt x="3283504" y="1181399"/>
                </a:cubicBezTo>
                <a:cubicBezTo>
                  <a:pt x="3269491" y="1184393"/>
                  <a:pt x="3261147" y="1191060"/>
                  <a:pt x="3251805" y="1193056"/>
                </a:cubicBezTo>
                <a:cubicBezTo>
                  <a:pt x="3251805" y="1193056"/>
                  <a:pt x="3247133" y="1194053"/>
                  <a:pt x="3247133" y="1194053"/>
                </a:cubicBezTo>
                <a:cubicBezTo>
                  <a:pt x="3243461" y="1199722"/>
                  <a:pt x="3238789" y="1200720"/>
                  <a:pt x="3234118" y="1201718"/>
                </a:cubicBezTo>
                <a:cubicBezTo>
                  <a:pt x="3234118" y="1201718"/>
                  <a:pt x="3229448" y="1202715"/>
                  <a:pt x="3229448" y="1202715"/>
                </a:cubicBezTo>
                <a:cubicBezTo>
                  <a:pt x="3230447" y="1207386"/>
                  <a:pt x="3235117" y="1206389"/>
                  <a:pt x="3235117" y="1206389"/>
                </a:cubicBezTo>
                <a:cubicBezTo>
                  <a:pt x="3244459" y="1204394"/>
                  <a:pt x="3243461" y="1199722"/>
                  <a:pt x="3248132" y="1198724"/>
                </a:cubicBezTo>
                <a:cubicBezTo>
                  <a:pt x="3248132" y="1198724"/>
                  <a:pt x="3248132" y="1198724"/>
                  <a:pt x="3252802" y="1197727"/>
                </a:cubicBezTo>
                <a:cubicBezTo>
                  <a:pt x="3248132" y="1198724"/>
                  <a:pt x="3249131" y="1203396"/>
                  <a:pt x="3249131" y="1203396"/>
                </a:cubicBezTo>
                <a:cubicBezTo>
                  <a:pt x="3249131" y="1203396"/>
                  <a:pt x="3253801" y="1202397"/>
                  <a:pt x="3253801" y="1202397"/>
                </a:cubicBezTo>
                <a:cubicBezTo>
                  <a:pt x="3258472" y="1201400"/>
                  <a:pt x="3263143" y="1200401"/>
                  <a:pt x="3263143" y="1200401"/>
                </a:cubicBezTo>
                <a:cubicBezTo>
                  <a:pt x="3263143" y="1200401"/>
                  <a:pt x="3262146" y="1195729"/>
                  <a:pt x="3262146" y="1195729"/>
                </a:cubicBezTo>
                <a:cubicBezTo>
                  <a:pt x="3266816" y="1194732"/>
                  <a:pt x="3275160" y="1188065"/>
                  <a:pt x="3279831" y="1187067"/>
                </a:cubicBezTo>
                <a:cubicBezTo>
                  <a:pt x="3289174" y="1185071"/>
                  <a:pt x="3293844" y="1184074"/>
                  <a:pt x="3303187" y="1182078"/>
                </a:cubicBezTo>
                <a:cubicBezTo>
                  <a:pt x="3326541" y="1177088"/>
                  <a:pt x="3326541" y="1177088"/>
                  <a:pt x="3326541" y="1177088"/>
                </a:cubicBezTo>
                <a:cubicBezTo>
                  <a:pt x="3331213" y="1176089"/>
                  <a:pt x="3334885" y="1170421"/>
                  <a:pt x="3334885" y="1170421"/>
                </a:cubicBezTo>
                <a:cubicBezTo>
                  <a:pt x="3334885" y="1170421"/>
                  <a:pt x="3330215" y="1171419"/>
                  <a:pt x="3325543" y="1172418"/>
                </a:cubicBezTo>
                <a:cubicBezTo>
                  <a:pt x="3306859" y="1176409"/>
                  <a:pt x="3306859" y="1176409"/>
                  <a:pt x="3306859" y="1176409"/>
                </a:cubicBezTo>
                <a:cubicBezTo>
                  <a:pt x="3309534" y="1166069"/>
                  <a:pt x="3313208" y="1160400"/>
                  <a:pt x="3312209" y="1155729"/>
                </a:cubicBezTo>
                <a:cubicBezTo>
                  <a:pt x="3311211" y="1151058"/>
                  <a:pt x="3311211" y="1151058"/>
                  <a:pt x="3311211" y="1151058"/>
                </a:cubicBezTo>
                <a:cubicBezTo>
                  <a:pt x="3315882" y="1150059"/>
                  <a:pt x="3315882" y="1150059"/>
                  <a:pt x="3320555" y="1149062"/>
                </a:cubicBezTo>
                <a:cubicBezTo>
                  <a:pt x="3324227" y="1143393"/>
                  <a:pt x="3324227" y="1143393"/>
                  <a:pt x="3324227" y="1143393"/>
                </a:cubicBezTo>
                <a:cubicBezTo>
                  <a:pt x="3318557" y="1139720"/>
                  <a:pt x="3318557" y="1139720"/>
                  <a:pt x="3318557" y="1139720"/>
                </a:cubicBezTo>
                <a:cubicBezTo>
                  <a:pt x="3323230" y="1138722"/>
                  <a:pt x="3323230" y="1138722"/>
                  <a:pt x="3323230" y="1138722"/>
                </a:cubicBezTo>
                <a:cubicBezTo>
                  <a:pt x="3342911" y="1139401"/>
                  <a:pt x="3374612" y="1127745"/>
                  <a:pt x="3402637" y="1121757"/>
                </a:cubicBezTo>
                <a:cubicBezTo>
                  <a:pt x="3394293" y="1128423"/>
                  <a:pt x="3346584" y="1133732"/>
                  <a:pt x="3348580" y="1143073"/>
                </a:cubicBezTo>
                <a:lnTo>
                  <a:pt x="3343909" y="1144072"/>
                </a:lnTo>
                <a:cubicBezTo>
                  <a:pt x="3339239" y="1145071"/>
                  <a:pt x="3329895" y="1147066"/>
                  <a:pt x="3325225" y="1148063"/>
                </a:cubicBezTo>
                <a:cubicBezTo>
                  <a:pt x="3321552" y="1153733"/>
                  <a:pt x="3321552" y="1153733"/>
                  <a:pt x="3321552" y="1153733"/>
                </a:cubicBezTo>
                <a:cubicBezTo>
                  <a:pt x="3321552" y="1153733"/>
                  <a:pt x="3327221" y="1157406"/>
                  <a:pt x="3327221" y="1157406"/>
                </a:cubicBezTo>
                <a:cubicBezTo>
                  <a:pt x="3331892" y="1156408"/>
                  <a:pt x="3331892" y="1156408"/>
                  <a:pt x="3331892" y="1156408"/>
                </a:cubicBezTo>
                <a:cubicBezTo>
                  <a:pt x="3331892" y="1156408"/>
                  <a:pt x="3335565" y="1150740"/>
                  <a:pt x="3335565" y="1150740"/>
                </a:cubicBezTo>
                <a:cubicBezTo>
                  <a:pt x="3335565" y="1150740"/>
                  <a:pt x="3340236" y="1149741"/>
                  <a:pt x="3340236" y="1149741"/>
                </a:cubicBezTo>
                <a:cubicBezTo>
                  <a:pt x="3344907" y="1148743"/>
                  <a:pt x="3349577" y="1147746"/>
                  <a:pt x="3358920" y="1145750"/>
                </a:cubicBezTo>
                <a:cubicBezTo>
                  <a:pt x="3377604" y="1141758"/>
                  <a:pt x="3359919" y="1150420"/>
                  <a:pt x="3369260" y="1148425"/>
                </a:cubicBezTo>
                <a:cubicBezTo>
                  <a:pt x="3377604" y="1141758"/>
                  <a:pt x="3398285" y="1147107"/>
                  <a:pt x="3402955" y="1146109"/>
                </a:cubicBezTo>
                <a:cubicBezTo>
                  <a:pt x="3401956" y="1141439"/>
                  <a:pt x="3400959" y="1136768"/>
                  <a:pt x="3405630" y="1135769"/>
                </a:cubicBezTo>
                <a:cubicBezTo>
                  <a:pt x="3411300" y="1139443"/>
                  <a:pt x="3406629" y="1140442"/>
                  <a:pt x="3415970" y="1138446"/>
                </a:cubicBezTo>
                <a:cubicBezTo>
                  <a:pt x="3414971" y="1133775"/>
                  <a:pt x="3428985" y="1130780"/>
                  <a:pt x="3438328" y="1128784"/>
                </a:cubicBezTo>
                <a:cubicBezTo>
                  <a:pt x="3435651" y="1139124"/>
                  <a:pt x="3471025" y="1121798"/>
                  <a:pt x="3471025" y="1121798"/>
                </a:cubicBezTo>
                <a:cubicBezTo>
                  <a:pt x="3474697" y="1116129"/>
                  <a:pt x="3474697" y="1116129"/>
                  <a:pt x="3474697" y="1116129"/>
                </a:cubicBezTo>
                <a:cubicBezTo>
                  <a:pt x="3488711" y="1113136"/>
                  <a:pt x="3476695" y="1125472"/>
                  <a:pt x="3490707" y="1122479"/>
                </a:cubicBezTo>
                <a:cubicBezTo>
                  <a:pt x="3499051" y="1115811"/>
                  <a:pt x="3502725" y="1110142"/>
                  <a:pt x="3526079" y="1105153"/>
                </a:cubicBezTo>
                <a:cubicBezTo>
                  <a:pt x="3540093" y="1102158"/>
                  <a:pt x="3555104" y="1103836"/>
                  <a:pt x="3569117" y="1100842"/>
                </a:cubicBezTo>
                <a:cubicBezTo>
                  <a:pt x="3573788" y="1099844"/>
                  <a:pt x="3578459" y="1098846"/>
                  <a:pt x="3583129" y="1097849"/>
                </a:cubicBezTo>
                <a:cubicBezTo>
                  <a:pt x="3611156" y="1091861"/>
                  <a:pt x="3588799" y="1101522"/>
                  <a:pt x="3613152" y="1101202"/>
                </a:cubicBezTo>
                <a:cubicBezTo>
                  <a:pt x="3629841" y="1087868"/>
                  <a:pt x="3694555" y="1093580"/>
                  <a:pt x="3706573" y="1081242"/>
                </a:cubicBezTo>
                <a:lnTo>
                  <a:pt x="3708908" y="1080744"/>
                </a:lnTo>
                <a:cubicBezTo>
                  <a:pt x="3715914" y="1079247"/>
                  <a:pt x="3725257" y="1077251"/>
                  <a:pt x="3725257" y="1077251"/>
                </a:cubicBezTo>
                <a:cubicBezTo>
                  <a:pt x="3729928" y="1076254"/>
                  <a:pt x="3729928" y="1076254"/>
                  <a:pt x="3729928" y="1076254"/>
                </a:cubicBezTo>
                <a:cubicBezTo>
                  <a:pt x="3729928" y="1076254"/>
                  <a:pt x="3734599" y="1075255"/>
                  <a:pt x="3739269" y="1074258"/>
                </a:cubicBezTo>
                <a:cubicBezTo>
                  <a:pt x="3796321" y="1066953"/>
                  <a:pt x="3829017" y="1059968"/>
                  <a:pt x="3866705" y="1076336"/>
                </a:cubicBezTo>
                <a:cubicBezTo>
                  <a:pt x="3869380" y="1065996"/>
                  <a:pt x="3910740" y="1076699"/>
                  <a:pt x="3919084" y="1070031"/>
                </a:cubicBezTo>
                <a:cubicBezTo>
                  <a:pt x="3908744" y="1067356"/>
                  <a:pt x="3948108" y="1068716"/>
                  <a:pt x="3951782" y="1063046"/>
                </a:cubicBezTo>
                <a:cubicBezTo>
                  <a:pt x="3952779" y="1067717"/>
                  <a:pt x="3948108" y="1068716"/>
                  <a:pt x="3943436" y="1069713"/>
                </a:cubicBezTo>
                <a:cubicBezTo>
                  <a:pt x="3963959" y="1062885"/>
                  <a:pt x="3981973" y="1061480"/>
                  <a:pt x="4000821" y="1061115"/>
                </a:cubicBezTo>
                <a:lnTo>
                  <a:pt x="4059509" y="1058914"/>
                </a:lnTo>
                <a:lnTo>
                  <a:pt x="4065917" y="1060029"/>
                </a:lnTo>
                <a:cubicBezTo>
                  <a:pt x="4072129" y="1060534"/>
                  <a:pt x="4080553" y="1059956"/>
                  <a:pt x="4081891" y="1054786"/>
                </a:cubicBezTo>
                <a:close/>
                <a:moveTo>
                  <a:pt x="3073381" y="1003429"/>
                </a:moveTo>
                <a:lnTo>
                  <a:pt x="3075110" y="1006131"/>
                </a:lnTo>
                <a:cubicBezTo>
                  <a:pt x="3075110" y="1006131"/>
                  <a:pt x="3070439" y="1007129"/>
                  <a:pt x="3070439" y="1007129"/>
                </a:cubicBezTo>
                <a:cubicBezTo>
                  <a:pt x="3065769" y="1008126"/>
                  <a:pt x="3061097" y="1009125"/>
                  <a:pt x="3062096" y="1013796"/>
                </a:cubicBezTo>
                <a:cubicBezTo>
                  <a:pt x="3062096" y="1013796"/>
                  <a:pt x="3062096" y="1013796"/>
                  <a:pt x="3066767" y="1012799"/>
                </a:cubicBezTo>
                <a:cubicBezTo>
                  <a:pt x="3071437" y="1011800"/>
                  <a:pt x="3071437" y="1011800"/>
                  <a:pt x="3071437" y="1011800"/>
                </a:cubicBezTo>
                <a:cubicBezTo>
                  <a:pt x="3038741" y="1018786"/>
                  <a:pt x="2980013" y="1041101"/>
                  <a:pt x="2960649" y="1064775"/>
                </a:cubicBezTo>
                <a:cubicBezTo>
                  <a:pt x="2950141" y="1067019"/>
                  <a:pt x="2938419" y="1070746"/>
                  <a:pt x="2925558" y="1075554"/>
                </a:cubicBezTo>
                <a:lnTo>
                  <a:pt x="2899162" y="1086428"/>
                </a:lnTo>
                <a:lnTo>
                  <a:pt x="2903371" y="1080657"/>
                </a:lnTo>
                <a:cubicBezTo>
                  <a:pt x="2910167" y="1065009"/>
                  <a:pt x="2925269" y="1059755"/>
                  <a:pt x="2939957" y="1052562"/>
                </a:cubicBezTo>
                <a:close/>
                <a:moveTo>
                  <a:pt x="5800514" y="966736"/>
                </a:moveTo>
                <a:lnTo>
                  <a:pt x="5823561" y="985857"/>
                </a:lnTo>
                <a:lnTo>
                  <a:pt x="5812369" y="974867"/>
                </a:lnTo>
                <a:close/>
                <a:moveTo>
                  <a:pt x="4691065" y="966665"/>
                </a:moveTo>
                <a:lnTo>
                  <a:pt x="4697929" y="967981"/>
                </a:lnTo>
                <a:lnTo>
                  <a:pt x="4702739" y="970365"/>
                </a:lnTo>
                <a:close/>
                <a:moveTo>
                  <a:pt x="3242294" y="953477"/>
                </a:moveTo>
                <a:lnTo>
                  <a:pt x="3244945" y="955193"/>
                </a:lnTo>
                <a:cubicBezTo>
                  <a:pt x="3235603" y="957189"/>
                  <a:pt x="3226260" y="959187"/>
                  <a:pt x="3222587" y="964854"/>
                </a:cubicBezTo>
                <a:cubicBezTo>
                  <a:pt x="3217918" y="965853"/>
                  <a:pt x="3208575" y="967849"/>
                  <a:pt x="3203904" y="968846"/>
                </a:cubicBezTo>
                <a:cubicBezTo>
                  <a:pt x="3189891" y="971840"/>
                  <a:pt x="3180549" y="973837"/>
                  <a:pt x="3166536" y="976829"/>
                </a:cubicBezTo>
                <a:cubicBezTo>
                  <a:pt x="3143181" y="981820"/>
                  <a:pt x="3126491" y="995154"/>
                  <a:pt x="3102137" y="995473"/>
                </a:cubicBezTo>
                <a:lnTo>
                  <a:pt x="3102436" y="994324"/>
                </a:lnTo>
                <a:lnTo>
                  <a:pt x="3217427" y="959472"/>
                </a:lnTo>
                <a:close/>
                <a:moveTo>
                  <a:pt x="3376913" y="922116"/>
                </a:moveTo>
                <a:lnTo>
                  <a:pt x="3336954" y="930653"/>
                </a:lnTo>
                <a:lnTo>
                  <a:pt x="3358282" y="925510"/>
                </a:lnTo>
                <a:close/>
                <a:moveTo>
                  <a:pt x="3950309" y="744665"/>
                </a:moveTo>
                <a:cubicBezTo>
                  <a:pt x="4249637" y="736884"/>
                  <a:pt x="4545266" y="777512"/>
                  <a:pt x="4826941" y="861419"/>
                </a:cubicBezTo>
                <a:cubicBezTo>
                  <a:pt x="4817601" y="863415"/>
                  <a:pt x="4811931" y="859742"/>
                  <a:pt x="4812928" y="864412"/>
                </a:cubicBezTo>
                <a:cubicBezTo>
                  <a:pt x="4851613" y="885453"/>
                  <a:pt x="4859958" y="878787"/>
                  <a:pt x="4895649" y="885814"/>
                </a:cubicBezTo>
                <a:cubicBezTo>
                  <a:pt x="4926669" y="893839"/>
                  <a:pt x="4963358" y="905536"/>
                  <a:pt x="4995377" y="918233"/>
                </a:cubicBezTo>
                <a:cubicBezTo>
                  <a:pt x="5002043" y="926578"/>
                  <a:pt x="5044401" y="941949"/>
                  <a:pt x="5053743" y="939953"/>
                </a:cubicBezTo>
                <a:cubicBezTo>
                  <a:pt x="5054740" y="944624"/>
                  <a:pt x="5054740" y="944624"/>
                  <a:pt x="5054740" y="944624"/>
                </a:cubicBezTo>
                <a:cubicBezTo>
                  <a:pt x="5059411" y="943626"/>
                  <a:pt x="5059411" y="943626"/>
                  <a:pt x="5059411" y="943626"/>
                </a:cubicBezTo>
                <a:cubicBezTo>
                  <a:pt x="5060410" y="948297"/>
                  <a:pt x="5060410" y="948297"/>
                  <a:pt x="5065081" y="947300"/>
                </a:cubicBezTo>
                <a:cubicBezTo>
                  <a:pt x="5069751" y="946301"/>
                  <a:pt x="5069751" y="946301"/>
                  <a:pt x="5075420" y="949975"/>
                </a:cubicBezTo>
                <a:cubicBezTo>
                  <a:pt x="5081090" y="953649"/>
                  <a:pt x="5097099" y="959996"/>
                  <a:pt x="5101770" y="958998"/>
                </a:cubicBezTo>
                <a:cubicBezTo>
                  <a:pt x="5129117" y="972692"/>
                  <a:pt x="5156463" y="986386"/>
                  <a:pt x="5187483" y="994412"/>
                </a:cubicBezTo>
                <a:cubicBezTo>
                  <a:pt x="5198821" y="1001757"/>
                  <a:pt x="5210159" y="1009104"/>
                  <a:pt x="5220499" y="1011779"/>
                </a:cubicBezTo>
                <a:cubicBezTo>
                  <a:pt x="5247847" y="1025473"/>
                  <a:pt x="5275193" y="1039168"/>
                  <a:pt x="5296871" y="1049189"/>
                </a:cubicBezTo>
                <a:cubicBezTo>
                  <a:pt x="5296871" y="1049189"/>
                  <a:pt x="5292201" y="1050187"/>
                  <a:pt x="5292201" y="1050187"/>
                </a:cubicBezTo>
                <a:cubicBezTo>
                  <a:pt x="5297869" y="1053861"/>
                  <a:pt x="5303538" y="1057532"/>
                  <a:pt x="5308209" y="1056534"/>
                </a:cubicBezTo>
                <a:cubicBezTo>
                  <a:pt x="5631701" y="1221864"/>
                  <a:pt x="5925129" y="1452227"/>
                  <a:pt x="6165817" y="1732932"/>
                </a:cubicBezTo>
                <a:cubicBezTo>
                  <a:pt x="6298157" y="1895142"/>
                  <a:pt x="6412891" y="2072104"/>
                  <a:pt x="6507308" y="2262564"/>
                </a:cubicBezTo>
                <a:lnTo>
                  <a:pt x="6530564" y="2317112"/>
                </a:lnTo>
                <a:lnTo>
                  <a:pt x="6530564" y="2701060"/>
                </a:lnTo>
                <a:lnTo>
                  <a:pt x="6526175" y="2710932"/>
                </a:lnTo>
                <a:cubicBezTo>
                  <a:pt x="6503179" y="2671888"/>
                  <a:pt x="6478867" y="2603819"/>
                  <a:pt x="6455513" y="2608808"/>
                </a:cubicBezTo>
                <a:cubicBezTo>
                  <a:pt x="6455513" y="2608808"/>
                  <a:pt x="6454515" y="2604137"/>
                  <a:pt x="6454515" y="2604137"/>
                </a:cubicBezTo>
                <a:cubicBezTo>
                  <a:pt x="6454515" y="2604137"/>
                  <a:pt x="6452519" y="2594796"/>
                  <a:pt x="6452519" y="2594796"/>
                </a:cubicBezTo>
                <a:cubicBezTo>
                  <a:pt x="6446850" y="2591122"/>
                  <a:pt x="6445853" y="2586451"/>
                  <a:pt x="6446850" y="2591122"/>
                </a:cubicBezTo>
                <a:cubicBezTo>
                  <a:pt x="6440184" y="2582777"/>
                  <a:pt x="6437191" y="2568765"/>
                  <a:pt x="6421859" y="2542736"/>
                </a:cubicBezTo>
                <a:cubicBezTo>
                  <a:pt x="6415193" y="2534391"/>
                  <a:pt x="6414195" y="2529719"/>
                  <a:pt x="6413197" y="2525048"/>
                </a:cubicBezTo>
                <a:cubicBezTo>
                  <a:pt x="6413197" y="2525048"/>
                  <a:pt x="6407529" y="2521375"/>
                  <a:pt x="6407529" y="2521375"/>
                </a:cubicBezTo>
                <a:cubicBezTo>
                  <a:pt x="6406530" y="2516706"/>
                  <a:pt x="6406530" y="2516706"/>
                  <a:pt x="6406530" y="2516706"/>
                </a:cubicBezTo>
                <a:cubicBezTo>
                  <a:pt x="6405533" y="2512033"/>
                  <a:pt x="6401861" y="2517703"/>
                  <a:pt x="6401861" y="2517703"/>
                </a:cubicBezTo>
                <a:cubicBezTo>
                  <a:pt x="6400861" y="2513032"/>
                  <a:pt x="6400861" y="2513032"/>
                  <a:pt x="6400861" y="2513032"/>
                </a:cubicBezTo>
                <a:cubicBezTo>
                  <a:pt x="6396191" y="2514030"/>
                  <a:pt x="6392199" y="2495345"/>
                  <a:pt x="6387528" y="2496344"/>
                </a:cubicBezTo>
                <a:cubicBezTo>
                  <a:pt x="6397189" y="2518700"/>
                  <a:pt x="6388527" y="2501014"/>
                  <a:pt x="6385850" y="2511354"/>
                </a:cubicBezTo>
                <a:cubicBezTo>
                  <a:pt x="6375192" y="2484326"/>
                  <a:pt x="6383175" y="2521695"/>
                  <a:pt x="6374513" y="2504009"/>
                </a:cubicBezTo>
                <a:cubicBezTo>
                  <a:pt x="6363855" y="2476981"/>
                  <a:pt x="6359182" y="2477980"/>
                  <a:pt x="6360859" y="2462967"/>
                </a:cubicBezTo>
                <a:cubicBezTo>
                  <a:pt x="6346847" y="2465962"/>
                  <a:pt x="6323533" y="2402563"/>
                  <a:pt x="6299541" y="2358847"/>
                </a:cubicBezTo>
                <a:cubicBezTo>
                  <a:pt x="6298543" y="2354175"/>
                  <a:pt x="6291875" y="2345832"/>
                  <a:pt x="6284212" y="2332816"/>
                </a:cubicBezTo>
                <a:cubicBezTo>
                  <a:pt x="6261217" y="2293772"/>
                  <a:pt x="6245888" y="2267742"/>
                  <a:pt x="6231556" y="2246383"/>
                </a:cubicBezTo>
                <a:cubicBezTo>
                  <a:pt x="6224890" y="2238037"/>
                  <a:pt x="6230559" y="2241711"/>
                  <a:pt x="6228563" y="2232369"/>
                </a:cubicBezTo>
                <a:cubicBezTo>
                  <a:pt x="6223891" y="2233367"/>
                  <a:pt x="6218223" y="2229693"/>
                  <a:pt x="6217223" y="2225023"/>
                </a:cubicBezTo>
                <a:cubicBezTo>
                  <a:pt x="6216227" y="2220352"/>
                  <a:pt x="6228563" y="2232369"/>
                  <a:pt x="6220897" y="2219353"/>
                </a:cubicBezTo>
                <a:cubicBezTo>
                  <a:pt x="6201894" y="2198991"/>
                  <a:pt x="6205567" y="2193324"/>
                  <a:pt x="6178901" y="2159947"/>
                </a:cubicBezTo>
                <a:cubicBezTo>
                  <a:pt x="6188241" y="2157951"/>
                  <a:pt x="6188241" y="2157951"/>
                  <a:pt x="6188241" y="2157951"/>
                </a:cubicBezTo>
                <a:cubicBezTo>
                  <a:pt x="6173910" y="2136592"/>
                  <a:pt x="6167243" y="2128248"/>
                  <a:pt x="6171235" y="2146932"/>
                </a:cubicBezTo>
                <a:cubicBezTo>
                  <a:pt x="6158899" y="2134916"/>
                  <a:pt x="6167243" y="2128248"/>
                  <a:pt x="6150235" y="2117229"/>
                </a:cubicBezTo>
                <a:cubicBezTo>
                  <a:pt x="6155904" y="2120903"/>
                  <a:pt x="6154907" y="2116231"/>
                  <a:pt x="6149238" y="2112559"/>
                </a:cubicBezTo>
                <a:cubicBezTo>
                  <a:pt x="6153909" y="2111560"/>
                  <a:pt x="6153909" y="2111560"/>
                  <a:pt x="6153909" y="2111560"/>
                </a:cubicBezTo>
                <a:cubicBezTo>
                  <a:pt x="6159578" y="2115233"/>
                  <a:pt x="6158581" y="2110562"/>
                  <a:pt x="6158581" y="2110562"/>
                </a:cubicBezTo>
                <a:cubicBezTo>
                  <a:pt x="6157582" y="2105892"/>
                  <a:pt x="6157582" y="2105892"/>
                  <a:pt x="6157582" y="2105892"/>
                </a:cubicBezTo>
                <a:cubicBezTo>
                  <a:pt x="6170917" y="2122580"/>
                  <a:pt x="6160257" y="2095550"/>
                  <a:pt x="6147921" y="2083534"/>
                </a:cubicBezTo>
                <a:cubicBezTo>
                  <a:pt x="6152592" y="2082535"/>
                  <a:pt x="6152592" y="2082535"/>
                  <a:pt x="6152592" y="2082535"/>
                </a:cubicBezTo>
                <a:cubicBezTo>
                  <a:pt x="6152592" y="2082535"/>
                  <a:pt x="6152592" y="2082535"/>
                  <a:pt x="6151595" y="2077865"/>
                </a:cubicBezTo>
                <a:cubicBezTo>
                  <a:pt x="6151595" y="2077865"/>
                  <a:pt x="6145926" y="2074193"/>
                  <a:pt x="6145926" y="2074193"/>
                </a:cubicBezTo>
                <a:cubicBezTo>
                  <a:pt x="6131594" y="2052834"/>
                  <a:pt x="6110595" y="2023131"/>
                  <a:pt x="6089597" y="1993426"/>
                </a:cubicBezTo>
                <a:cubicBezTo>
                  <a:pt x="6063927" y="1964722"/>
                  <a:pt x="6038257" y="1936016"/>
                  <a:pt x="6019255" y="1915656"/>
                </a:cubicBezTo>
                <a:cubicBezTo>
                  <a:pt x="6010591" y="1897969"/>
                  <a:pt x="5985919" y="1873934"/>
                  <a:pt x="5960249" y="1845230"/>
                </a:cubicBezTo>
                <a:cubicBezTo>
                  <a:pt x="5940249" y="1820198"/>
                  <a:pt x="5914579" y="1791491"/>
                  <a:pt x="5903921" y="1764465"/>
                </a:cubicBezTo>
                <a:cubicBezTo>
                  <a:pt x="5893581" y="1761789"/>
                  <a:pt x="5881245" y="1749773"/>
                  <a:pt x="5875576" y="1746097"/>
                </a:cubicBezTo>
                <a:cubicBezTo>
                  <a:pt x="5875576" y="1746097"/>
                  <a:pt x="5874577" y="1741428"/>
                  <a:pt x="5874577" y="1741428"/>
                </a:cubicBezTo>
                <a:cubicBezTo>
                  <a:pt x="5868909" y="1737755"/>
                  <a:pt x="5868909" y="1737755"/>
                  <a:pt x="5867911" y="1733084"/>
                </a:cubicBezTo>
                <a:cubicBezTo>
                  <a:pt x="5863240" y="1734081"/>
                  <a:pt x="5863240" y="1734081"/>
                  <a:pt x="5864239" y="1738752"/>
                </a:cubicBezTo>
                <a:cubicBezTo>
                  <a:pt x="5817569" y="1680344"/>
                  <a:pt x="5734213" y="1610238"/>
                  <a:pt x="5653531" y="1529790"/>
                </a:cubicBezTo>
                <a:cubicBezTo>
                  <a:pt x="5653531" y="1529790"/>
                  <a:pt x="5653531" y="1529790"/>
                  <a:pt x="5652531" y="1525119"/>
                </a:cubicBezTo>
                <a:cubicBezTo>
                  <a:pt x="5666545" y="1522125"/>
                  <a:pt x="5664868" y="1537137"/>
                  <a:pt x="5697884" y="1554504"/>
                </a:cubicBezTo>
                <a:cubicBezTo>
                  <a:pt x="5694211" y="1560172"/>
                  <a:pt x="5695209" y="1564844"/>
                  <a:pt x="5701875" y="1573189"/>
                </a:cubicBezTo>
                <a:cubicBezTo>
                  <a:pt x="5707545" y="1576861"/>
                  <a:pt x="5724553" y="1587879"/>
                  <a:pt x="5742557" y="1603571"/>
                </a:cubicBezTo>
                <a:cubicBezTo>
                  <a:pt x="5760562" y="1619260"/>
                  <a:pt x="5778567" y="1634952"/>
                  <a:pt x="5779564" y="1639622"/>
                </a:cubicBezTo>
                <a:cubicBezTo>
                  <a:pt x="5791900" y="1651638"/>
                  <a:pt x="5816573" y="1675674"/>
                  <a:pt x="5840245" y="1695037"/>
                </a:cubicBezTo>
                <a:cubicBezTo>
                  <a:pt x="5859248" y="1715397"/>
                  <a:pt x="5878251" y="1735759"/>
                  <a:pt x="5879249" y="1740430"/>
                </a:cubicBezTo>
                <a:cubicBezTo>
                  <a:pt x="5895259" y="1746778"/>
                  <a:pt x="5917256" y="1781152"/>
                  <a:pt x="5934262" y="1792171"/>
                </a:cubicBezTo>
                <a:cubicBezTo>
                  <a:pt x="5934262" y="1792171"/>
                  <a:pt x="5935261" y="1796841"/>
                  <a:pt x="5935261" y="1796841"/>
                </a:cubicBezTo>
                <a:cubicBezTo>
                  <a:pt x="5936258" y="1801513"/>
                  <a:pt x="5936258" y="1801513"/>
                  <a:pt x="5936258" y="1801513"/>
                </a:cubicBezTo>
                <a:cubicBezTo>
                  <a:pt x="5936258" y="1801513"/>
                  <a:pt x="5940929" y="1800515"/>
                  <a:pt x="5940929" y="1800515"/>
                </a:cubicBezTo>
                <a:cubicBezTo>
                  <a:pt x="5953264" y="1812533"/>
                  <a:pt x="5948594" y="1813530"/>
                  <a:pt x="5955260" y="1821873"/>
                </a:cubicBezTo>
                <a:cubicBezTo>
                  <a:pt x="5955260" y="1821873"/>
                  <a:pt x="5956259" y="1826546"/>
                  <a:pt x="5956259" y="1826546"/>
                </a:cubicBezTo>
                <a:cubicBezTo>
                  <a:pt x="5956259" y="1826546"/>
                  <a:pt x="5961927" y="1830220"/>
                  <a:pt x="5961927" y="1830220"/>
                </a:cubicBezTo>
                <a:cubicBezTo>
                  <a:pt x="5960930" y="1825547"/>
                  <a:pt x="5960930" y="1825547"/>
                  <a:pt x="5960930" y="1825547"/>
                </a:cubicBezTo>
                <a:cubicBezTo>
                  <a:pt x="5979932" y="1845910"/>
                  <a:pt x="5987597" y="1858924"/>
                  <a:pt x="6004605" y="1869943"/>
                </a:cubicBezTo>
                <a:cubicBezTo>
                  <a:pt x="5999933" y="1870942"/>
                  <a:pt x="5999933" y="1870942"/>
                  <a:pt x="5999933" y="1870942"/>
                </a:cubicBezTo>
                <a:lnTo>
                  <a:pt x="6000931" y="1875612"/>
                </a:lnTo>
                <a:cubicBezTo>
                  <a:pt x="6001929" y="1880283"/>
                  <a:pt x="6006601" y="1879284"/>
                  <a:pt x="6006601" y="1879284"/>
                </a:cubicBezTo>
                <a:cubicBezTo>
                  <a:pt x="6006601" y="1879284"/>
                  <a:pt x="6006601" y="1879284"/>
                  <a:pt x="6011271" y="1878287"/>
                </a:cubicBezTo>
                <a:cubicBezTo>
                  <a:pt x="6012269" y="1882958"/>
                  <a:pt x="6012269" y="1882958"/>
                  <a:pt x="6012269" y="1882958"/>
                </a:cubicBezTo>
                <a:cubicBezTo>
                  <a:pt x="6024604" y="1894976"/>
                  <a:pt x="6020931" y="1900645"/>
                  <a:pt x="6027599" y="1908989"/>
                </a:cubicBezTo>
                <a:cubicBezTo>
                  <a:pt x="6032269" y="1907991"/>
                  <a:pt x="6031271" y="1903319"/>
                  <a:pt x="6037939" y="1911662"/>
                </a:cubicBezTo>
                <a:cubicBezTo>
                  <a:pt x="6038936" y="1916334"/>
                  <a:pt x="6043606" y="1915336"/>
                  <a:pt x="6044605" y="1920008"/>
                </a:cubicBezTo>
                <a:cubicBezTo>
                  <a:pt x="6039935" y="1921005"/>
                  <a:pt x="6039935" y="1921005"/>
                  <a:pt x="6040933" y="1925676"/>
                </a:cubicBezTo>
                <a:cubicBezTo>
                  <a:pt x="6040933" y="1925676"/>
                  <a:pt x="6041931" y="1930346"/>
                  <a:pt x="6046601" y="1929349"/>
                </a:cubicBezTo>
                <a:cubicBezTo>
                  <a:pt x="6046601" y="1929349"/>
                  <a:pt x="6047599" y="1934020"/>
                  <a:pt x="6052271" y="1933023"/>
                </a:cubicBezTo>
                <a:cubicBezTo>
                  <a:pt x="6058937" y="1941367"/>
                  <a:pt x="6090275" y="1973745"/>
                  <a:pt x="6084607" y="1970071"/>
                </a:cubicBezTo>
                <a:cubicBezTo>
                  <a:pt x="6092952" y="1963405"/>
                  <a:pt x="6067599" y="1959052"/>
                  <a:pt x="6075945" y="1952386"/>
                </a:cubicBezTo>
                <a:cubicBezTo>
                  <a:pt x="6070275" y="1948713"/>
                  <a:pt x="6064605" y="1945039"/>
                  <a:pt x="6057939" y="1936695"/>
                </a:cubicBezTo>
                <a:cubicBezTo>
                  <a:pt x="6057939" y="1936695"/>
                  <a:pt x="6057939" y="1936695"/>
                  <a:pt x="6056941" y="1932024"/>
                </a:cubicBezTo>
                <a:cubicBezTo>
                  <a:pt x="6056941" y="1932024"/>
                  <a:pt x="6055943" y="1927353"/>
                  <a:pt x="6055943" y="1927353"/>
                </a:cubicBezTo>
                <a:cubicBezTo>
                  <a:pt x="6054946" y="1922683"/>
                  <a:pt x="6049276" y="1919009"/>
                  <a:pt x="6049276" y="1919009"/>
                </a:cubicBezTo>
                <a:cubicBezTo>
                  <a:pt x="6046283" y="1904996"/>
                  <a:pt x="6031271" y="1903319"/>
                  <a:pt x="6017937" y="1886631"/>
                </a:cubicBezTo>
                <a:cubicBezTo>
                  <a:pt x="6022609" y="1885633"/>
                  <a:pt x="6021611" y="1880962"/>
                  <a:pt x="6015942" y="1877290"/>
                </a:cubicBezTo>
                <a:cubicBezTo>
                  <a:pt x="6014943" y="1872617"/>
                  <a:pt x="6014943" y="1872617"/>
                  <a:pt x="6014943" y="1872617"/>
                </a:cubicBezTo>
                <a:cubicBezTo>
                  <a:pt x="6014943" y="1872617"/>
                  <a:pt x="6013945" y="1867947"/>
                  <a:pt x="6012949" y="1863276"/>
                </a:cubicBezTo>
                <a:cubicBezTo>
                  <a:pt x="6008279" y="1864274"/>
                  <a:pt x="6007279" y="1859602"/>
                  <a:pt x="6008279" y="1864274"/>
                </a:cubicBezTo>
                <a:cubicBezTo>
                  <a:pt x="6008279" y="1864274"/>
                  <a:pt x="6003605" y="1865272"/>
                  <a:pt x="6003605" y="1865272"/>
                </a:cubicBezTo>
                <a:cubicBezTo>
                  <a:pt x="6000612" y="1851259"/>
                  <a:pt x="5992267" y="1857927"/>
                  <a:pt x="5985601" y="1849581"/>
                </a:cubicBezTo>
                <a:cubicBezTo>
                  <a:pt x="5977936" y="1836566"/>
                  <a:pt x="5971269" y="1828222"/>
                  <a:pt x="5965600" y="1824550"/>
                </a:cubicBezTo>
                <a:cubicBezTo>
                  <a:pt x="5965600" y="1824550"/>
                  <a:pt x="5964603" y="1819878"/>
                  <a:pt x="5964603" y="1819878"/>
                </a:cubicBezTo>
                <a:cubicBezTo>
                  <a:pt x="5964603" y="1819878"/>
                  <a:pt x="5964603" y="1819878"/>
                  <a:pt x="5963605" y="1815208"/>
                </a:cubicBezTo>
                <a:cubicBezTo>
                  <a:pt x="5952267" y="1807860"/>
                  <a:pt x="5952267" y="1807860"/>
                  <a:pt x="5945599" y="1799518"/>
                </a:cubicBezTo>
                <a:cubicBezTo>
                  <a:pt x="5946598" y="1804188"/>
                  <a:pt x="5946598" y="1804188"/>
                  <a:pt x="5951268" y="1803190"/>
                </a:cubicBezTo>
                <a:cubicBezTo>
                  <a:pt x="5951268" y="1803190"/>
                  <a:pt x="5951268" y="1803190"/>
                  <a:pt x="5950271" y="1798519"/>
                </a:cubicBezTo>
                <a:cubicBezTo>
                  <a:pt x="5950271" y="1798519"/>
                  <a:pt x="5944601" y="1794847"/>
                  <a:pt x="5944601" y="1794847"/>
                </a:cubicBezTo>
                <a:cubicBezTo>
                  <a:pt x="5938933" y="1791173"/>
                  <a:pt x="5938933" y="1791173"/>
                  <a:pt x="5938933" y="1791173"/>
                </a:cubicBezTo>
                <a:cubicBezTo>
                  <a:pt x="5937936" y="1786503"/>
                  <a:pt x="5937936" y="1786503"/>
                  <a:pt x="5931269" y="1778159"/>
                </a:cubicBezTo>
                <a:cubicBezTo>
                  <a:pt x="5932265" y="1782829"/>
                  <a:pt x="5926595" y="1779156"/>
                  <a:pt x="5919929" y="1770811"/>
                </a:cubicBezTo>
                <a:cubicBezTo>
                  <a:pt x="5924601" y="1769814"/>
                  <a:pt x="5925598" y="1774486"/>
                  <a:pt x="5930269" y="1773488"/>
                </a:cubicBezTo>
                <a:cubicBezTo>
                  <a:pt x="5917935" y="1761471"/>
                  <a:pt x="5919929" y="1770811"/>
                  <a:pt x="5913263" y="1762468"/>
                </a:cubicBezTo>
                <a:cubicBezTo>
                  <a:pt x="5905597" y="1749453"/>
                  <a:pt x="5912265" y="1757797"/>
                  <a:pt x="5894260" y="1742107"/>
                </a:cubicBezTo>
                <a:cubicBezTo>
                  <a:pt x="5897933" y="1736438"/>
                  <a:pt x="5903603" y="1740111"/>
                  <a:pt x="5908274" y="1739112"/>
                </a:cubicBezTo>
                <a:cubicBezTo>
                  <a:pt x="5896935" y="1731767"/>
                  <a:pt x="5891267" y="1728094"/>
                  <a:pt x="5885598" y="1724422"/>
                </a:cubicBezTo>
                <a:cubicBezTo>
                  <a:pt x="5890269" y="1723424"/>
                  <a:pt x="5890269" y="1723424"/>
                  <a:pt x="5890269" y="1723424"/>
                </a:cubicBezTo>
                <a:cubicBezTo>
                  <a:pt x="5890269" y="1723424"/>
                  <a:pt x="5890269" y="1723424"/>
                  <a:pt x="5889272" y="1718751"/>
                </a:cubicBezTo>
                <a:cubicBezTo>
                  <a:pt x="5889272" y="1718751"/>
                  <a:pt x="5884601" y="1719750"/>
                  <a:pt x="5883602" y="1715079"/>
                </a:cubicBezTo>
                <a:cubicBezTo>
                  <a:pt x="5877933" y="1711405"/>
                  <a:pt x="5871265" y="1703061"/>
                  <a:pt x="5866595" y="1704060"/>
                </a:cubicBezTo>
                <a:cubicBezTo>
                  <a:pt x="5866595" y="1704060"/>
                  <a:pt x="5860925" y="1700386"/>
                  <a:pt x="5859927" y="1695716"/>
                </a:cubicBezTo>
                <a:cubicBezTo>
                  <a:pt x="5859927" y="1695716"/>
                  <a:pt x="5859927" y="1695716"/>
                  <a:pt x="5854258" y="1692043"/>
                </a:cubicBezTo>
                <a:cubicBezTo>
                  <a:pt x="5854258" y="1692043"/>
                  <a:pt x="5854258" y="1692043"/>
                  <a:pt x="5855257" y="1696713"/>
                </a:cubicBezTo>
                <a:cubicBezTo>
                  <a:pt x="5855257" y="1696713"/>
                  <a:pt x="5855257" y="1696713"/>
                  <a:pt x="5856255" y="1701383"/>
                </a:cubicBezTo>
                <a:cubicBezTo>
                  <a:pt x="5839247" y="1690365"/>
                  <a:pt x="5831582" y="1677350"/>
                  <a:pt x="5824917" y="1669006"/>
                </a:cubicBezTo>
                <a:cubicBezTo>
                  <a:pt x="5829587" y="1668009"/>
                  <a:pt x="5835256" y="1671682"/>
                  <a:pt x="5839927" y="1670683"/>
                </a:cubicBezTo>
                <a:cubicBezTo>
                  <a:pt x="5820924" y="1650321"/>
                  <a:pt x="5801921" y="1629962"/>
                  <a:pt x="5805913" y="1648645"/>
                </a:cubicBezTo>
                <a:cubicBezTo>
                  <a:pt x="5791582" y="1627287"/>
                  <a:pt x="5791582" y="1627287"/>
                  <a:pt x="5774575" y="1616266"/>
                </a:cubicBezTo>
                <a:cubicBezTo>
                  <a:pt x="5774575" y="1616266"/>
                  <a:pt x="5779247" y="1615269"/>
                  <a:pt x="5780245" y="1619939"/>
                </a:cubicBezTo>
                <a:cubicBezTo>
                  <a:pt x="5780245" y="1619939"/>
                  <a:pt x="5784915" y="1618942"/>
                  <a:pt x="5784915" y="1618942"/>
                </a:cubicBezTo>
                <a:cubicBezTo>
                  <a:pt x="5790585" y="1622614"/>
                  <a:pt x="5789585" y="1617944"/>
                  <a:pt x="5789585" y="1617944"/>
                </a:cubicBezTo>
                <a:cubicBezTo>
                  <a:pt x="5788587" y="1613273"/>
                  <a:pt x="5788587" y="1613273"/>
                  <a:pt x="5782919" y="1609599"/>
                </a:cubicBezTo>
                <a:cubicBezTo>
                  <a:pt x="5787589" y="1608602"/>
                  <a:pt x="5787589" y="1608602"/>
                  <a:pt x="5787589" y="1608602"/>
                </a:cubicBezTo>
                <a:cubicBezTo>
                  <a:pt x="5788587" y="1613273"/>
                  <a:pt x="5793259" y="1612274"/>
                  <a:pt x="5793259" y="1612274"/>
                </a:cubicBezTo>
                <a:cubicBezTo>
                  <a:pt x="5794257" y="1616947"/>
                  <a:pt x="5794257" y="1616947"/>
                  <a:pt x="5794257" y="1616947"/>
                </a:cubicBezTo>
                <a:cubicBezTo>
                  <a:pt x="5794257" y="1616947"/>
                  <a:pt x="5799925" y="1620620"/>
                  <a:pt x="5799925" y="1620620"/>
                </a:cubicBezTo>
                <a:cubicBezTo>
                  <a:pt x="5799925" y="1620620"/>
                  <a:pt x="5805595" y="1624292"/>
                  <a:pt x="5805595" y="1624292"/>
                </a:cubicBezTo>
                <a:cubicBezTo>
                  <a:pt x="5849269" y="1668688"/>
                  <a:pt x="5887275" y="1709410"/>
                  <a:pt x="5930950" y="1753805"/>
                </a:cubicBezTo>
                <a:cubicBezTo>
                  <a:pt x="5931947" y="1758476"/>
                  <a:pt x="5931947" y="1758476"/>
                  <a:pt x="5931947" y="1758476"/>
                </a:cubicBezTo>
                <a:cubicBezTo>
                  <a:pt x="5932945" y="1763146"/>
                  <a:pt x="5937615" y="1762149"/>
                  <a:pt x="5937615" y="1762149"/>
                </a:cubicBezTo>
                <a:cubicBezTo>
                  <a:pt x="5954623" y="1773169"/>
                  <a:pt x="5949952" y="1774167"/>
                  <a:pt x="5962289" y="1786184"/>
                </a:cubicBezTo>
                <a:cubicBezTo>
                  <a:pt x="5963285" y="1790854"/>
                  <a:pt x="5964283" y="1795526"/>
                  <a:pt x="5969953" y="1799200"/>
                </a:cubicBezTo>
                <a:cubicBezTo>
                  <a:pt x="5970951" y="1803870"/>
                  <a:pt x="5975622" y="1802871"/>
                  <a:pt x="5975622" y="1802871"/>
                </a:cubicBezTo>
                <a:cubicBezTo>
                  <a:pt x="5987958" y="1814887"/>
                  <a:pt x="5995623" y="1827904"/>
                  <a:pt x="6005963" y="1830579"/>
                </a:cubicBezTo>
                <a:cubicBezTo>
                  <a:pt x="6005963" y="1830579"/>
                  <a:pt x="6011631" y="1834252"/>
                  <a:pt x="6011631" y="1834252"/>
                </a:cubicBezTo>
                <a:cubicBezTo>
                  <a:pt x="6012630" y="1838924"/>
                  <a:pt x="6013627" y="1843594"/>
                  <a:pt x="6014625" y="1848264"/>
                </a:cubicBezTo>
                <a:cubicBezTo>
                  <a:pt x="6019296" y="1847267"/>
                  <a:pt x="6033629" y="1868626"/>
                  <a:pt x="6044965" y="1875972"/>
                </a:cubicBezTo>
                <a:cubicBezTo>
                  <a:pt x="6044965" y="1875972"/>
                  <a:pt x="6045965" y="1880642"/>
                  <a:pt x="6050635" y="1879645"/>
                </a:cubicBezTo>
                <a:cubicBezTo>
                  <a:pt x="6051633" y="1884316"/>
                  <a:pt x="6051633" y="1884316"/>
                  <a:pt x="6051633" y="1884316"/>
                </a:cubicBezTo>
                <a:cubicBezTo>
                  <a:pt x="6079299" y="1922363"/>
                  <a:pt x="6107962" y="1965081"/>
                  <a:pt x="6140299" y="2002132"/>
                </a:cubicBezTo>
                <a:cubicBezTo>
                  <a:pt x="6141296" y="2006801"/>
                  <a:pt x="6146966" y="2010475"/>
                  <a:pt x="6152635" y="2014149"/>
                </a:cubicBezTo>
                <a:cubicBezTo>
                  <a:pt x="6153632" y="2018819"/>
                  <a:pt x="6154629" y="2023491"/>
                  <a:pt x="6155629" y="2028161"/>
                </a:cubicBezTo>
                <a:cubicBezTo>
                  <a:pt x="6154629" y="2023491"/>
                  <a:pt x="6160299" y="2027163"/>
                  <a:pt x="6164971" y="2026165"/>
                </a:cubicBezTo>
                <a:cubicBezTo>
                  <a:pt x="6165969" y="2030835"/>
                  <a:pt x="6171637" y="2034509"/>
                  <a:pt x="6171637" y="2034509"/>
                </a:cubicBezTo>
                <a:cubicBezTo>
                  <a:pt x="6185969" y="2055870"/>
                  <a:pt x="6195630" y="2078225"/>
                  <a:pt x="6208963" y="2094914"/>
                </a:cubicBezTo>
                <a:cubicBezTo>
                  <a:pt x="6208963" y="2094914"/>
                  <a:pt x="6209963" y="2099585"/>
                  <a:pt x="6209963" y="2099585"/>
                </a:cubicBezTo>
                <a:cubicBezTo>
                  <a:pt x="6210959" y="2104255"/>
                  <a:pt x="6210959" y="2104255"/>
                  <a:pt x="6211957" y="2108927"/>
                </a:cubicBezTo>
                <a:cubicBezTo>
                  <a:pt x="6216629" y="2107929"/>
                  <a:pt x="6216629" y="2107929"/>
                  <a:pt x="6216629" y="2107929"/>
                </a:cubicBezTo>
                <a:cubicBezTo>
                  <a:pt x="6236629" y="2132961"/>
                  <a:pt x="6255633" y="2153322"/>
                  <a:pt x="6264295" y="2171008"/>
                </a:cubicBezTo>
                <a:cubicBezTo>
                  <a:pt x="6281303" y="2182027"/>
                  <a:pt x="6299624" y="2222071"/>
                  <a:pt x="6321623" y="2256444"/>
                </a:cubicBezTo>
                <a:cubicBezTo>
                  <a:pt x="6332959" y="2263790"/>
                  <a:pt x="6344617" y="2295490"/>
                  <a:pt x="6351284" y="2303835"/>
                </a:cubicBezTo>
                <a:cubicBezTo>
                  <a:pt x="6351284" y="2303835"/>
                  <a:pt x="6352281" y="2308505"/>
                  <a:pt x="6352281" y="2308505"/>
                </a:cubicBezTo>
                <a:cubicBezTo>
                  <a:pt x="6352281" y="2308505"/>
                  <a:pt x="6353279" y="2313176"/>
                  <a:pt x="6353279" y="2313176"/>
                </a:cubicBezTo>
                <a:cubicBezTo>
                  <a:pt x="6354277" y="2317847"/>
                  <a:pt x="6354277" y="2317847"/>
                  <a:pt x="6354277" y="2317847"/>
                </a:cubicBezTo>
                <a:cubicBezTo>
                  <a:pt x="6359946" y="2321520"/>
                  <a:pt x="6359946" y="2321520"/>
                  <a:pt x="6358947" y="2316850"/>
                </a:cubicBezTo>
                <a:cubicBezTo>
                  <a:pt x="6366612" y="2329865"/>
                  <a:pt x="6364617" y="2320523"/>
                  <a:pt x="6369289" y="2319526"/>
                </a:cubicBezTo>
                <a:cubicBezTo>
                  <a:pt x="6367611" y="2334535"/>
                  <a:pt x="6381625" y="2331542"/>
                  <a:pt x="6385616" y="2350226"/>
                </a:cubicBezTo>
                <a:cubicBezTo>
                  <a:pt x="6389289" y="2344557"/>
                  <a:pt x="6392282" y="2358570"/>
                  <a:pt x="6396955" y="2357572"/>
                </a:cubicBezTo>
                <a:cubicBezTo>
                  <a:pt x="6383619" y="2340883"/>
                  <a:pt x="6371963" y="2309185"/>
                  <a:pt x="6361624" y="2306510"/>
                </a:cubicBezTo>
                <a:cubicBezTo>
                  <a:pt x="6361624" y="2306510"/>
                  <a:pt x="6360625" y="2301837"/>
                  <a:pt x="6359627" y="2297168"/>
                </a:cubicBezTo>
                <a:cubicBezTo>
                  <a:pt x="6359627" y="2297168"/>
                  <a:pt x="6358629" y="2292496"/>
                  <a:pt x="6353959" y="2293494"/>
                </a:cubicBezTo>
                <a:cubicBezTo>
                  <a:pt x="6347971" y="2265469"/>
                  <a:pt x="6328969" y="2245107"/>
                  <a:pt x="6314637" y="2223747"/>
                </a:cubicBezTo>
                <a:cubicBezTo>
                  <a:pt x="6278307" y="2168014"/>
                  <a:pt x="6246649" y="2111283"/>
                  <a:pt x="6212319" y="2064893"/>
                </a:cubicBezTo>
                <a:cubicBezTo>
                  <a:pt x="6184653" y="2026844"/>
                  <a:pt x="6151999" y="1965444"/>
                  <a:pt x="6107325" y="1916375"/>
                </a:cubicBezTo>
                <a:cubicBezTo>
                  <a:pt x="6100658" y="1908032"/>
                  <a:pt x="6090318" y="1905356"/>
                  <a:pt x="6088323" y="1896015"/>
                </a:cubicBezTo>
                <a:cubicBezTo>
                  <a:pt x="6055985" y="1858965"/>
                  <a:pt x="6032992" y="1819921"/>
                  <a:pt x="6007323" y="1791215"/>
                </a:cubicBezTo>
                <a:cubicBezTo>
                  <a:pt x="5983647" y="1771851"/>
                  <a:pt x="5995982" y="1783869"/>
                  <a:pt x="5975983" y="1758836"/>
                </a:cubicBezTo>
                <a:cubicBezTo>
                  <a:pt x="5954985" y="1729134"/>
                  <a:pt x="5930312" y="1705100"/>
                  <a:pt x="5907636" y="1690407"/>
                </a:cubicBezTo>
                <a:cubicBezTo>
                  <a:pt x="5879969" y="1652360"/>
                  <a:pt x="5821285" y="1606287"/>
                  <a:pt x="5789947" y="1573908"/>
                </a:cubicBezTo>
                <a:cubicBezTo>
                  <a:pt x="5777611" y="1561891"/>
                  <a:pt x="5773937" y="1567560"/>
                  <a:pt x="5761602" y="1555544"/>
                </a:cubicBezTo>
                <a:cubicBezTo>
                  <a:pt x="5769945" y="1548876"/>
                  <a:pt x="5746271" y="1529513"/>
                  <a:pt x="5729265" y="1518494"/>
                </a:cubicBezTo>
                <a:cubicBezTo>
                  <a:pt x="5729265" y="1518494"/>
                  <a:pt x="5724593" y="1519493"/>
                  <a:pt x="5718925" y="1515819"/>
                </a:cubicBezTo>
                <a:cubicBezTo>
                  <a:pt x="5701919" y="1504800"/>
                  <a:pt x="5685591" y="1474099"/>
                  <a:pt x="5658243" y="1460405"/>
                </a:cubicBezTo>
                <a:cubicBezTo>
                  <a:pt x="5652575" y="1456732"/>
                  <a:pt x="5648901" y="1462401"/>
                  <a:pt x="5637563" y="1455055"/>
                </a:cubicBezTo>
                <a:cubicBezTo>
                  <a:pt x="5637563" y="1455055"/>
                  <a:pt x="5634569" y="1441042"/>
                  <a:pt x="5624228" y="1438365"/>
                </a:cubicBezTo>
                <a:cubicBezTo>
                  <a:pt x="5575884" y="1394968"/>
                  <a:pt x="5503185" y="1351889"/>
                  <a:pt x="5452165" y="1318832"/>
                </a:cubicBezTo>
                <a:cubicBezTo>
                  <a:pt x="5429489" y="1304140"/>
                  <a:pt x="5405815" y="1284777"/>
                  <a:pt x="5377469" y="1266412"/>
                </a:cubicBezTo>
                <a:cubicBezTo>
                  <a:pt x="5366133" y="1259066"/>
                  <a:pt x="5345452" y="1253715"/>
                  <a:pt x="5334113" y="1246370"/>
                </a:cubicBezTo>
                <a:cubicBezTo>
                  <a:pt x="5334113" y="1246370"/>
                  <a:pt x="5321779" y="1234352"/>
                  <a:pt x="5321779" y="1234352"/>
                </a:cubicBezTo>
                <a:cubicBezTo>
                  <a:pt x="5310439" y="1227007"/>
                  <a:pt x="5305769" y="1228004"/>
                  <a:pt x="5300101" y="1224331"/>
                </a:cubicBezTo>
                <a:cubicBezTo>
                  <a:pt x="5299103" y="1219660"/>
                  <a:pt x="5299103" y="1219660"/>
                  <a:pt x="5299103" y="1219660"/>
                </a:cubicBezTo>
                <a:cubicBezTo>
                  <a:pt x="5313115" y="1216667"/>
                  <a:pt x="5322775" y="1239023"/>
                  <a:pt x="5325451" y="1228683"/>
                </a:cubicBezTo>
                <a:cubicBezTo>
                  <a:pt x="5325451" y="1228683"/>
                  <a:pt x="5325451" y="1228683"/>
                  <a:pt x="5326449" y="1233354"/>
                </a:cubicBezTo>
                <a:cubicBezTo>
                  <a:pt x="5336789" y="1236030"/>
                  <a:pt x="5336789" y="1236030"/>
                  <a:pt x="5336789" y="1236030"/>
                </a:cubicBezTo>
                <a:cubicBezTo>
                  <a:pt x="5336789" y="1236030"/>
                  <a:pt x="5341461" y="1235032"/>
                  <a:pt x="5341461" y="1235032"/>
                </a:cubicBezTo>
                <a:cubicBezTo>
                  <a:pt x="5341461" y="1235032"/>
                  <a:pt x="5342459" y="1239702"/>
                  <a:pt x="5347129" y="1238705"/>
                </a:cubicBezTo>
                <a:cubicBezTo>
                  <a:pt x="5347129" y="1238705"/>
                  <a:pt x="5351799" y="1237706"/>
                  <a:pt x="5351799" y="1237706"/>
                </a:cubicBezTo>
                <a:cubicBezTo>
                  <a:pt x="5368805" y="1248725"/>
                  <a:pt x="5367808" y="1244055"/>
                  <a:pt x="5384815" y="1255074"/>
                </a:cubicBezTo>
                <a:cubicBezTo>
                  <a:pt x="5384815" y="1255074"/>
                  <a:pt x="5390485" y="1258747"/>
                  <a:pt x="5390485" y="1258747"/>
                </a:cubicBezTo>
                <a:cubicBezTo>
                  <a:pt x="5390485" y="1258747"/>
                  <a:pt x="5390485" y="1258747"/>
                  <a:pt x="5395155" y="1257748"/>
                </a:cubicBezTo>
                <a:cubicBezTo>
                  <a:pt x="5395155" y="1257748"/>
                  <a:pt x="5396153" y="1262419"/>
                  <a:pt x="5396153" y="1262419"/>
                </a:cubicBezTo>
                <a:cubicBezTo>
                  <a:pt x="5402821" y="1270763"/>
                  <a:pt x="5376472" y="1261740"/>
                  <a:pt x="5392481" y="1268089"/>
                </a:cubicBezTo>
                <a:cubicBezTo>
                  <a:pt x="5398151" y="1271762"/>
                  <a:pt x="5401823" y="1266093"/>
                  <a:pt x="5416835" y="1267768"/>
                </a:cubicBezTo>
                <a:cubicBezTo>
                  <a:pt x="5424499" y="1280785"/>
                  <a:pt x="5433841" y="1278790"/>
                  <a:pt x="5457515" y="1298152"/>
                </a:cubicBezTo>
                <a:cubicBezTo>
                  <a:pt x="5452843" y="1299151"/>
                  <a:pt x="5452843" y="1299151"/>
                  <a:pt x="5452843" y="1299151"/>
                </a:cubicBezTo>
                <a:cubicBezTo>
                  <a:pt x="5458513" y="1302825"/>
                  <a:pt x="5458513" y="1302825"/>
                  <a:pt x="5458513" y="1302825"/>
                </a:cubicBezTo>
                <a:cubicBezTo>
                  <a:pt x="5460509" y="1312164"/>
                  <a:pt x="5448173" y="1300148"/>
                  <a:pt x="5443501" y="1301145"/>
                </a:cubicBezTo>
                <a:cubicBezTo>
                  <a:pt x="5455837" y="1313163"/>
                  <a:pt x="5460509" y="1312164"/>
                  <a:pt x="5469850" y="1310170"/>
                </a:cubicBezTo>
                <a:cubicBezTo>
                  <a:pt x="5470849" y="1314841"/>
                  <a:pt x="5470849" y="1314841"/>
                  <a:pt x="5476517" y="1318514"/>
                </a:cubicBezTo>
                <a:cubicBezTo>
                  <a:pt x="5477516" y="1323185"/>
                  <a:pt x="5482186" y="1322188"/>
                  <a:pt x="5482186" y="1322188"/>
                </a:cubicBezTo>
                <a:cubicBezTo>
                  <a:pt x="5485860" y="1316519"/>
                  <a:pt x="5485860" y="1316519"/>
                  <a:pt x="5485860" y="1316519"/>
                </a:cubicBezTo>
                <a:cubicBezTo>
                  <a:pt x="5494522" y="1334204"/>
                  <a:pt x="5500870" y="1318194"/>
                  <a:pt x="5519873" y="1338556"/>
                </a:cubicBezTo>
                <a:cubicBezTo>
                  <a:pt x="5525542" y="1342228"/>
                  <a:pt x="5525542" y="1342228"/>
                  <a:pt x="5525542" y="1342228"/>
                </a:cubicBezTo>
                <a:cubicBezTo>
                  <a:pt x="5525542" y="1342228"/>
                  <a:pt x="5530213" y="1341231"/>
                  <a:pt x="5530213" y="1341231"/>
                </a:cubicBezTo>
                <a:cubicBezTo>
                  <a:pt x="5570893" y="1371613"/>
                  <a:pt x="5604908" y="1393651"/>
                  <a:pt x="5637924" y="1411021"/>
                </a:cubicBezTo>
                <a:cubicBezTo>
                  <a:pt x="5633253" y="1412018"/>
                  <a:pt x="5637243" y="1430702"/>
                  <a:pt x="5645589" y="1424035"/>
                </a:cubicBezTo>
                <a:cubicBezTo>
                  <a:pt x="5638921" y="1415691"/>
                  <a:pt x="5649263" y="1418366"/>
                  <a:pt x="5655929" y="1426710"/>
                </a:cubicBezTo>
                <a:cubicBezTo>
                  <a:pt x="5673933" y="1442400"/>
                  <a:pt x="5707947" y="1464437"/>
                  <a:pt x="5738288" y="1492145"/>
                </a:cubicBezTo>
                <a:cubicBezTo>
                  <a:pt x="5767630" y="1515181"/>
                  <a:pt x="5797972" y="1542889"/>
                  <a:pt x="5821645" y="1562252"/>
                </a:cubicBezTo>
                <a:cubicBezTo>
                  <a:pt x="5815977" y="1558580"/>
                  <a:pt x="5824641" y="1576266"/>
                  <a:pt x="5829311" y="1575267"/>
                </a:cubicBezTo>
                <a:cubicBezTo>
                  <a:pt x="5822645" y="1566922"/>
                  <a:pt x="5827315" y="1565925"/>
                  <a:pt x="5832983" y="1569599"/>
                </a:cubicBezTo>
                <a:cubicBezTo>
                  <a:pt x="5834979" y="1578940"/>
                  <a:pt x="5858654" y="1598303"/>
                  <a:pt x="5876659" y="1613995"/>
                </a:cubicBezTo>
                <a:cubicBezTo>
                  <a:pt x="5894663" y="1629684"/>
                  <a:pt x="5911669" y="1640703"/>
                  <a:pt x="5906998" y="1641700"/>
                </a:cubicBezTo>
                <a:cubicBezTo>
                  <a:pt x="5929675" y="1656393"/>
                  <a:pt x="5943009" y="1673082"/>
                  <a:pt x="5956341" y="1689770"/>
                </a:cubicBezTo>
                <a:cubicBezTo>
                  <a:pt x="5975346" y="1710131"/>
                  <a:pt x="5989677" y="1731490"/>
                  <a:pt x="6019021" y="1754527"/>
                </a:cubicBezTo>
                <a:cubicBezTo>
                  <a:pt x="6019021" y="1754527"/>
                  <a:pt x="6020018" y="1759196"/>
                  <a:pt x="6021017" y="1763868"/>
                </a:cubicBezTo>
                <a:cubicBezTo>
                  <a:pt x="6040698" y="1764547"/>
                  <a:pt x="6067685" y="1822276"/>
                  <a:pt x="6085689" y="1837968"/>
                </a:cubicBezTo>
                <a:cubicBezTo>
                  <a:pt x="6091358" y="1841639"/>
                  <a:pt x="6090361" y="1836969"/>
                  <a:pt x="6097027" y="1845313"/>
                </a:cubicBezTo>
                <a:cubicBezTo>
                  <a:pt x="6109363" y="1857330"/>
                  <a:pt x="6112357" y="1871342"/>
                  <a:pt x="6124692" y="1883360"/>
                </a:cubicBezTo>
                <a:cubicBezTo>
                  <a:pt x="6131359" y="1891704"/>
                  <a:pt x="6137029" y="1895377"/>
                  <a:pt x="6148365" y="1902723"/>
                </a:cubicBezTo>
                <a:cubicBezTo>
                  <a:pt x="6168367" y="1927756"/>
                  <a:pt x="6186691" y="1967798"/>
                  <a:pt x="6207689" y="1997502"/>
                </a:cubicBezTo>
                <a:cubicBezTo>
                  <a:pt x="6234356" y="2030879"/>
                  <a:pt x="6265017" y="2082939"/>
                  <a:pt x="6292683" y="2120986"/>
                </a:cubicBezTo>
                <a:cubicBezTo>
                  <a:pt x="6300345" y="2134001"/>
                  <a:pt x="6312681" y="2146017"/>
                  <a:pt x="6319349" y="2154362"/>
                </a:cubicBezTo>
                <a:cubicBezTo>
                  <a:pt x="6319349" y="2154362"/>
                  <a:pt x="6313681" y="2150689"/>
                  <a:pt x="6313681" y="2150689"/>
                </a:cubicBezTo>
                <a:cubicBezTo>
                  <a:pt x="6322344" y="2168375"/>
                  <a:pt x="6335677" y="2185064"/>
                  <a:pt x="6343343" y="2198078"/>
                </a:cubicBezTo>
                <a:cubicBezTo>
                  <a:pt x="6344339" y="2202749"/>
                  <a:pt x="6346335" y="2212090"/>
                  <a:pt x="6346335" y="2212090"/>
                </a:cubicBezTo>
                <a:cubicBezTo>
                  <a:pt x="6370329" y="2255808"/>
                  <a:pt x="6401987" y="2312540"/>
                  <a:pt x="6424979" y="2351584"/>
                </a:cubicBezTo>
                <a:cubicBezTo>
                  <a:pt x="6424979" y="2351584"/>
                  <a:pt x="6424979" y="2351584"/>
                  <a:pt x="6420309" y="2352581"/>
                </a:cubicBezTo>
                <a:cubicBezTo>
                  <a:pt x="6420309" y="2352581"/>
                  <a:pt x="6421307" y="2357252"/>
                  <a:pt x="6421307" y="2357252"/>
                </a:cubicBezTo>
                <a:cubicBezTo>
                  <a:pt x="6421307" y="2357252"/>
                  <a:pt x="6426975" y="2360926"/>
                  <a:pt x="6426975" y="2360926"/>
                </a:cubicBezTo>
                <a:cubicBezTo>
                  <a:pt x="6434641" y="2373942"/>
                  <a:pt x="6450289" y="2424325"/>
                  <a:pt x="6451966" y="2409313"/>
                </a:cubicBezTo>
                <a:cubicBezTo>
                  <a:pt x="6452965" y="2413983"/>
                  <a:pt x="6452965" y="2413983"/>
                  <a:pt x="6452965" y="2413983"/>
                </a:cubicBezTo>
                <a:cubicBezTo>
                  <a:pt x="6453963" y="2418656"/>
                  <a:pt x="6453963" y="2418656"/>
                  <a:pt x="6453963" y="2418656"/>
                </a:cubicBezTo>
                <a:cubicBezTo>
                  <a:pt x="6458633" y="2417657"/>
                  <a:pt x="6458633" y="2417657"/>
                  <a:pt x="6458633" y="2417657"/>
                </a:cubicBezTo>
                <a:cubicBezTo>
                  <a:pt x="6457635" y="2412986"/>
                  <a:pt x="6457635" y="2412986"/>
                  <a:pt x="6457635" y="2412986"/>
                </a:cubicBezTo>
                <a:cubicBezTo>
                  <a:pt x="6465980" y="2406320"/>
                  <a:pt x="6465299" y="2426002"/>
                  <a:pt x="6466299" y="2430673"/>
                </a:cubicBezTo>
                <a:cubicBezTo>
                  <a:pt x="6468972" y="2420333"/>
                  <a:pt x="6484303" y="2446363"/>
                  <a:pt x="6475639" y="2428676"/>
                </a:cubicBezTo>
                <a:cubicBezTo>
                  <a:pt x="6470969" y="2429674"/>
                  <a:pt x="6467975" y="2415661"/>
                  <a:pt x="6467975" y="2415661"/>
                </a:cubicBezTo>
                <a:cubicBezTo>
                  <a:pt x="6474643" y="2424007"/>
                  <a:pt x="6473645" y="2419335"/>
                  <a:pt x="6472646" y="2414663"/>
                </a:cubicBezTo>
                <a:cubicBezTo>
                  <a:pt x="6462306" y="2411989"/>
                  <a:pt x="6458314" y="2393305"/>
                  <a:pt x="6445979" y="2381288"/>
                </a:cubicBezTo>
                <a:cubicBezTo>
                  <a:pt x="6445979" y="2381288"/>
                  <a:pt x="6444981" y="2376615"/>
                  <a:pt x="6443981" y="2371946"/>
                </a:cubicBezTo>
                <a:cubicBezTo>
                  <a:pt x="6443981" y="2371946"/>
                  <a:pt x="6442985" y="2367276"/>
                  <a:pt x="6442985" y="2367276"/>
                </a:cubicBezTo>
                <a:cubicBezTo>
                  <a:pt x="6441987" y="2362603"/>
                  <a:pt x="6441987" y="2362603"/>
                  <a:pt x="6441987" y="2362603"/>
                </a:cubicBezTo>
                <a:cubicBezTo>
                  <a:pt x="6441987" y="2362603"/>
                  <a:pt x="6437315" y="2363602"/>
                  <a:pt x="6437315" y="2363602"/>
                </a:cubicBezTo>
                <a:cubicBezTo>
                  <a:pt x="6436317" y="2358931"/>
                  <a:pt x="6436317" y="2358931"/>
                  <a:pt x="6435319" y="2354259"/>
                </a:cubicBezTo>
                <a:cubicBezTo>
                  <a:pt x="6438993" y="2348590"/>
                  <a:pt x="6440989" y="2357932"/>
                  <a:pt x="6445659" y="2356934"/>
                </a:cubicBezTo>
                <a:cubicBezTo>
                  <a:pt x="6443663" y="2347593"/>
                  <a:pt x="6438993" y="2348590"/>
                  <a:pt x="6437995" y="2343919"/>
                </a:cubicBezTo>
                <a:cubicBezTo>
                  <a:pt x="6437995" y="2343919"/>
                  <a:pt x="6437995" y="2343919"/>
                  <a:pt x="6436996" y="2339248"/>
                </a:cubicBezTo>
                <a:cubicBezTo>
                  <a:pt x="6436996" y="2339248"/>
                  <a:pt x="6435999" y="2334578"/>
                  <a:pt x="6435999" y="2334578"/>
                </a:cubicBezTo>
                <a:cubicBezTo>
                  <a:pt x="6435001" y="2329906"/>
                  <a:pt x="6435001" y="2329906"/>
                  <a:pt x="6435001" y="2329906"/>
                </a:cubicBezTo>
                <a:cubicBezTo>
                  <a:pt x="6426338" y="2312220"/>
                  <a:pt x="6426338" y="2312220"/>
                  <a:pt x="6426338" y="2312220"/>
                </a:cubicBezTo>
                <a:cubicBezTo>
                  <a:pt x="6420669" y="2308548"/>
                  <a:pt x="6420669" y="2308548"/>
                  <a:pt x="6420669" y="2308548"/>
                </a:cubicBezTo>
                <a:cubicBezTo>
                  <a:pt x="6405339" y="2282517"/>
                  <a:pt x="6407335" y="2291860"/>
                  <a:pt x="6396677" y="2264832"/>
                </a:cubicBezTo>
                <a:cubicBezTo>
                  <a:pt x="6395680" y="2260159"/>
                  <a:pt x="6395680" y="2260159"/>
                  <a:pt x="6394681" y="2255488"/>
                </a:cubicBezTo>
                <a:cubicBezTo>
                  <a:pt x="6389013" y="2251817"/>
                  <a:pt x="6389013" y="2251817"/>
                  <a:pt x="6390010" y="2256487"/>
                </a:cubicBezTo>
                <a:cubicBezTo>
                  <a:pt x="6387017" y="2242473"/>
                  <a:pt x="6377355" y="2220118"/>
                  <a:pt x="6367015" y="2217441"/>
                </a:cubicBezTo>
                <a:cubicBezTo>
                  <a:pt x="6373683" y="2225786"/>
                  <a:pt x="6369012" y="2226785"/>
                  <a:pt x="6362345" y="2218440"/>
                </a:cubicBezTo>
                <a:lnTo>
                  <a:pt x="6361347" y="2213768"/>
                </a:lnTo>
                <a:cubicBezTo>
                  <a:pt x="6366017" y="2212771"/>
                  <a:pt x="6366017" y="2212771"/>
                  <a:pt x="6366017" y="2212771"/>
                </a:cubicBezTo>
                <a:cubicBezTo>
                  <a:pt x="6366017" y="2212771"/>
                  <a:pt x="6366017" y="2212771"/>
                  <a:pt x="6365019" y="2208100"/>
                </a:cubicBezTo>
                <a:cubicBezTo>
                  <a:pt x="6365019" y="2208100"/>
                  <a:pt x="6365019" y="2208100"/>
                  <a:pt x="6359351" y="2204426"/>
                </a:cubicBezTo>
                <a:cubicBezTo>
                  <a:pt x="6353364" y="2176401"/>
                  <a:pt x="6305696" y="2113321"/>
                  <a:pt x="6289369" y="2082620"/>
                </a:cubicBezTo>
                <a:cubicBezTo>
                  <a:pt x="6280707" y="2064934"/>
                  <a:pt x="6284379" y="2059265"/>
                  <a:pt x="6272043" y="2047249"/>
                </a:cubicBezTo>
                <a:cubicBezTo>
                  <a:pt x="6270049" y="2037906"/>
                  <a:pt x="6259707" y="2035231"/>
                  <a:pt x="6253041" y="2026887"/>
                </a:cubicBezTo>
                <a:cubicBezTo>
                  <a:pt x="6244378" y="2009200"/>
                  <a:pt x="6241385" y="1995188"/>
                  <a:pt x="6226373" y="1993510"/>
                </a:cubicBezTo>
                <a:cubicBezTo>
                  <a:pt x="6179387" y="1910749"/>
                  <a:pt x="6107048" y="1823635"/>
                  <a:pt x="6037705" y="1750534"/>
                </a:cubicBezTo>
                <a:cubicBezTo>
                  <a:pt x="6041377" y="1744864"/>
                  <a:pt x="6041377" y="1744864"/>
                  <a:pt x="6040378" y="1740194"/>
                </a:cubicBezTo>
                <a:cubicBezTo>
                  <a:pt x="6040378" y="1740194"/>
                  <a:pt x="6041377" y="1744864"/>
                  <a:pt x="6041377" y="1744864"/>
                </a:cubicBezTo>
                <a:cubicBezTo>
                  <a:pt x="6046048" y="1743867"/>
                  <a:pt x="6046048" y="1743867"/>
                  <a:pt x="6046048" y="1743867"/>
                </a:cubicBezTo>
                <a:cubicBezTo>
                  <a:pt x="6046048" y="1743867"/>
                  <a:pt x="6045051" y="1739196"/>
                  <a:pt x="6039381" y="1735524"/>
                </a:cubicBezTo>
                <a:cubicBezTo>
                  <a:pt x="6038383" y="1730853"/>
                  <a:pt x="6043053" y="1729854"/>
                  <a:pt x="6036386" y="1721512"/>
                </a:cubicBezTo>
                <a:cubicBezTo>
                  <a:pt x="6032715" y="1727179"/>
                  <a:pt x="6027046" y="1723507"/>
                  <a:pt x="6014709" y="1711489"/>
                </a:cubicBezTo>
                <a:cubicBezTo>
                  <a:pt x="6013711" y="1706819"/>
                  <a:pt x="6013711" y="1706819"/>
                  <a:pt x="6013711" y="1706819"/>
                </a:cubicBezTo>
                <a:cubicBezTo>
                  <a:pt x="6013711" y="1706819"/>
                  <a:pt x="6009041" y="1707816"/>
                  <a:pt x="6008043" y="1703145"/>
                </a:cubicBezTo>
                <a:cubicBezTo>
                  <a:pt x="6008043" y="1703145"/>
                  <a:pt x="6007045" y="1698475"/>
                  <a:pt x="6007045" y="1698475"/>
                </a:cubicBezTo>
                <a:cubicBezTo>
                  <a:pt x="6002374" y="1699472"/>
                  <a:pt x="6002374" y="1699472"/>
                  <a:pt x="6002374" y="1699472"/>
                </a:cubicBezTo>
                <a:cubicBezTo>
                  <a:pt x="6001375" y="1694802"/>
                  <a:pt x="6001375" y="1694802"/>
                  <a:pt x="5995707" y="1691128"/>
                </a:cubicBezTo>
                <a:cubicBezTo>
                  <a:pt x="5998381" y="1680788"/>
                  <a:pt x="5976703" y="1670768"/>
                  <a:pt x="5981375" y="1669769"/>
                </a:cubicBezTo>
                <a:cubicBezTo>
                  <a:pt x="5981375" y="1669769"/>
                  <a:pt x="5986045" y="1668771"/>
                  <a:pt x="5986045" y="1668771"/>
                </a:cubicBezTo>
                <a:cubicBezTo>
                  <a:pt x="5987045" y="1673440"/>
                  <a:pt x="5991715" y="1672443"/>
                  <a:pt x="5991715" y="1672443"/>
                </a:cubicBezTo>
                <a:cubicBezTo>
                  <a:pt x="5990715" y="1667773"/>
                  <a:pt x="5986045" y="1668771"/>
                  <a:pt x="5985048" y="1664101"/>
                </a:cubicBezTo>
                <a:cubicBezTo>
                  <a:pt x="5985048" y="1664101"/>
                  <a:pt x="5979379" y="1660427"/>
                  <a:pt x="5979379" y="1660427"/>
                </a:cubicBezTo>
                <a:cubicBezTo>
                  <a:pt x="5972712" y="1652083"/>
                  <a:pt x="5966045" y="1643739"/>
                  <a:pt x="5961375" y="1644738"/>
                </a:cubicBezTo>
                <a:cubicBezTo>
                  <a:pt x="5961375" y="1644738"/>
                  <a:pt x="5961375" y="1644738"/>
                  <a:pt x="5960376" y="1640066"/>
                </a:cubicBezTo>
                <a:cubicBezTo>
                  <a:pt x="5960376" y="1640066"/>
                  <a:pt x="5959379" y="1635394"/>
                  <a:pt x="5953710" y="1631721"/>
                </a:cubicBezTo>
                <a:cubicBezTo>
                  <a:pt x="5953710" y="1631721"/>
                  <a:pt x="5949037" y="1632720"/>
                  <a:pt x="5949037" y="1632720"/>
                </a:cubicBezTo>
                <a:cubicBezTo>
                  <a:pt x="5949037" y="1632720"/>
                  <a:pt x="5950036" y="1637390"/>
                  <a:pt x="5950036" y="1637390"/>
                </a:cubicBezTo>
                <a:cubicBezTo>
                  <a:pt x="5949037" y="1632720"/>
                  <a:pt x="5948040" y="1628050"/>
                  <a:pt x="5942371" y="1624375"/>
                </a:cubicBezTo>
                <a:cubicBezTo>
                  <a:pt x="5943369" y="1629047"/>
                  <a:pt x="5938699" y="1630045"/>
                  <a:pt x="5933029" y="1626372"/>
                </a:cubicBezTo>
                <a:cubicBezTo>
                  <a:pt x="5937700" y="1625373"/>
                  <a:pt x="5932031" y="1621701"/>
                  <a:pt x="5931033" y="1617029"/>
                </a:cubicBezTo>
                <a:cubicBezTo>
                  <a:pt x="5925364" y="1613357"/>
                  <a:pt x="5925364" y="1613357"/>
                  <a:pt x="5925364" y="1613357"/>
                </a:cubicBezTo>
                <a:cubicBezTo>
                  <a:pt x="5924365" y="1608686"/>
                  <a:pt x="5924365" y="1608686"/>
                  <a:pt x="5924365" y="1608686"/>
                </a:cubicBezTo>
                <a:cubicBezTo>
                  <a:pt x="5919695" y="1609683"/>
                  <a:pt x="5919695" y="1609683"/>
                  <a:pt x="5919695" y="1609683"/>
                </a:cubicBezTo>
                <a:cubicBezTo>
                  <a:pt x="5919695" y="1609683"/>
                  <a:pt x="5919695" y="1609683"/>
                  <a:pt x="5920694" y="1614354"/>
                </a:cubicBezTo>
                <a:cubicBezTo>
                  <a:pt x="5901691" y="1593994"/>
                  <a:pt x="5882689" y="1573632"/>
                  <a:pt x="5872349" y="1570957"/>
                </a:cubicBezTo>
                <a:cubicBezTo>
                  <a:pt x="5866678" y="1567284"/>
                  <a:pt x="5866678" y="1567284"/>
                  <a:pt x="5865681" y="1562613"/>
                </a:cubicBezTo>
                <a:cubicBezTo>
                  <a:pt x="5860011" y="1558939"/>
                  <a:pt x="5860011" y="1558939"/>
                  <a:pt x="5855341" y="1559936"/>
                </a:cubicBezTo>
                <a:lnTo>
                  <a:pt x="5856125" y="1563605"/>
                </a:lnTo>
                <a:lnTo>
                  <a:pt x="5841049" y="1551621"/>
                </a:lnTo>
                <a:cubicBezTo>
                  <a:pt x="5824309" y="1537567"/>
                  <a:pt x="5816995" y="1529056"/>
                  <a:pt x="5789989" y="1505521"/>
                </a:cubicBezTo>
                <a:cubicBezTo>
                  <a:pt x="5773977" y="1499174"/>
                  <a:pt x="5768311" y="1495498"/>
                  <a:pt x="5763639" y="1496497"/>
                </a:cubicBezTo>
                <a:cubicBezTo>
                  <a:pt x="5762641" y="1491827"/>
                  <a:pt x="5767313" y="1490830"/>
                  <a:pt x="5760645" y="1482484"/>
                </a:cubicBezTo>
                <a:cubicBezTo>
                  <a:pt x="5751305" y="1484481"/>
                  <a:pt x="5748309" y="1470467"/>
                  <a:pt x="5731302" y="1459447"/>
                </a:cubicBezTo>
                <a:cubicBezTo>
                  <a:pt x="5714295" y="1448430"/>
                  <a:pt x="5728629" y="1469789"/>
                  <a:pt x="5710622" y="1454098"/>
                </a:cubicBezTo>
                <a:cubicBezTo>
                  <a:pt x="5726632" y="1460446"/>
                  <a:pt x="5708627" y="1444756"/>
                  <a:pt x="5691620" y="1433737"/>
                </a:cubicBezTo>
                <a:cubicBezTo>
                  <a:pt x="5696290" y="1432738"/>
                  <a:pt x="5696290" y="1432738"/>
                  <a:pt x="5696290" y="1432738"/>
                </a:cubicBezTo>
                <a:cubicBezTo>
                  <a:pt x="5701960" y="1436412"/>
                  <a:pt x="5707630" y="1440085"/>
                  <a:pt x="5706631" y="1435415"/>
                </a:cubicBezTo>
                <a:cubicBezTo>
                  <a:pt x="5706631" y="1435415"/>
                  <a:pt x="5705634" y="1430743"/>
                  <a:pt x="5699964" y="1427069"/>
                </a:cubicBezTo>
                <a:cubicBezTo>
                  <a:pt x="5694295" y="1423397"/>
                  <a:pt x="5694295" y="1423397"/>
                  <a:pt x="5694295" y="1423397"/>
                </a:cubicBezTo>
                <a:cubicBezTo>
                  <a:pt x="5698967" y="1422399"/>
                  <a:pt x="5706631" y="1435415"/>
                  <a:pt x="5710304" y="1429745"/>
                </a:cubicBezTo>
                <a:cubicBezTo>
                  <a:pt x="5698967" y="1422399"/>
                  <a:pt x="5692299" y="1414056"/>
                  <a:pt x="5687628" y="1415053"/>
                </a:cubicBezTo>
                <a:cubicBezTo>
                  <a:pt x="5682958" y="1416052"/>
                  <a:pt x="5682958" y="1416052"/>
                  <a:pt x="5681959" y="1411380"/>
                </a:cubicBezTo>
                <a:cubicBezTo>
                  <a:pt x="5676291" y="1407706"/>
                  <a:pt x="5670621" y="1404035"/>
                  <a:pt x="5665951" y="1405033"/>
                </a:cubicBezTo>
                <a:cubicBezTo>
                  <a:pt x="5665951" y="1405033"/>
                  <a:pt x="5666948" y="1409702"/>
                  <a:pt x="5672618" y="1413376"/>
                </a:cubicBezTo>
                <a:cubicBezTo>
                  <a:pt x="5673615" y="1418048"/>
                  <a:pt x="5673615" y="1418048"/>
                  <a:pt x="5673615" y="1418048"/>
                </a:cubicBezTo>
                <a:cubicBezTo>
                  <a:pt x="5663275" y="1415371"/>
                  <a:pt x="5665271" y="1424714"/>
                  <a:pt x="5656608" y="1407029"/>
                </a:cubicBezTo>
                <a:cubicBezTo>
                  <a:pt x="5652935" y="1412696"/>
                  <a:pt x="5664273" y="1420042"/>
                  <a:pt x="5665271" y="1424714"/>
                </a:cubicBezTo>
                <a:cubicBezTo>
                  <a:pt x="5647267" y="1409023"/>
                  <a:pt x="5650937" y="1403355"/>
                  <a:pt x="5639602" y="1396008"/>
                </a:cubicBezTo>
                <a:cubicBezTo>
                  <a:pt x="5644273" y="1395011"/>
                  <a:pt x="5645271" y="1399681"/>
                  <a:pt x="5645271" y="1399681"/>
                </a:cubicBezTo>
                <a:cubicBezTo>
                  <a:pt x="5650937" y="1403355"/>
                  <a:pt x="5650937" y="1403355"/>
                  <a:pt x="5654611" y="1397686"/>
                </a:cubicBezTo>
                <a:cubicBezTo>
                  <a:pt x="5654611" y="1397686"/>
                  <a:pt x="5648943" y="1394013"/>
                  <a:pt x="5643275" y="1390339"/>
                </a:cubicBezTo>
                <a:cubicBezTo>
                  <a:pt x="5653615" y="1393016"/>
                  <a:pt x="5652617" y="1388343"/>
                  <a:pt x="5642277" y="1385668"/>
                </a:cubicBezTo>
                <a:cubicBezTo>
                  <a:pt x="5641279" y="1380997"/>
                  <a:pt x="5641279" y="1380997"/>
                  <a:pt x="5641279" y="1380997"/>
                </a:cubicBezTo>
                <a:cubicBezTo>
                  <a:pt x="5646947" y="1384671"/>
                  <a:pt x="5645949" y="1379999"/>
                  <a:pt x="5645949" y="1379999"/>
                </a:cubicBezTo>
                <a:cubicBezTo>
                  <a:pt x="5640281" y="1376325"/>
                  <a:pt x="5640281" y="1376325"/>
                  <a:pt x="5635609" y="1377324"/>
                </a:cubicBezTo>
                <a:cubicBezTo>
                  <a:pt x="5634612" y="1372654"/>
                  <a:pt x="5634612" y="1372654"/>
                  <a:pt x="5629939" y="1373652"/>
                </a:cubicBezTo>
                <a:cubicBezTo>
                  <a:pt x="5623273" y="1365308"/>
                  <a:pt x="5623273" y="1365308"/>
                  <a:pt x="5616607" y="1356962"/>
                </a:cubicBezTo>
                <a:cubicBezTo>
                  <a:pt x="5622275" y="1360636"/>
                  <a:pt x="5622275" y="1360636"/>
                  <a:pt x="5622275" y="1360636"/>
                </a:cubicBezTo>
                <a:cubicBezTo>
                  <a:pt x="5627945" y="1364309"/>
                  <a:pt x="5632616" y="1363312"/>
                  <a:pt x="5632616" y="1363312"/>
                </a:cubicBezTo>
                <a:cubicBezTo>
                  <a:pt x="5631617" y="1358640"/>
                  <a:pt x="5625949" y="1354966"/>
                  <a:pt x="5620280" y="1351294"/>
                </a:cubicBezTo>
                <a:cubicBezTo>
                  <a:pt x="5614611" y="1347621"/>
                  <a:pt x="5614611" y="1347621"/>
                  <a:pt x="5614611" y="1347621"/>
                </a:cubicBezTo>
                <a:cubicBezTo>
                  <a:pt x="5608941" y="1343947"/>
                  <a:pt x="5608941" y="1343947"/>
                  <a:pt x="5608941" y="1343947"/>
                </a:cubicBezTo>
                <a:cubicBezTo>
                  <a:pt x="5603273" y="1340275"/>
                  <a:pt x="5598601" y="1341272"/>
                  <a:pt x="5599600" y="1345945"/>
                </a:cubicBezTo>
                <a:cubicBezTo>
                  <a:pt x="5599600" y="1345945"/>
                  <a:pt x="5600599" y="1350615"/>
                  <a:pt x="5606266" y="1354289"/>
                </a:cubicBezTo>
                <a:cubicBezTo>
                  <a:pt x="5606266" y="1354289"/>
                  <a:pt x="5606266" y="1354289"/>
                  <a:pt x="5610937" y="1353291"/>
                </a:cubicBezTo>
                <a:cubicBezTo>
                  <a:pt x="5616607" y="1356962"/>
                  <a:pt x="5616607" y="1356962"/>
                  <a:pt x="5616607" y="1356962"/>
                </a:cubicBezTo>
                <a:cubicBezTo>
                  <a:pt x="5591255" y="1352611"/>
                  <a:pt x="5612933" y="1362633"/>
                  <a:pt x="5625269" y="1374649"/>
                </a:cubicBezTo>
                <a:cubicBezTo>
                  <a:pt x="5619601" y="1370976"/>
                  <a:pt x="5619601" y="1370976"/>
                  <a:pt x="5619601" y="1370976"/>
                </a:cubicBezTo>
                <a:cubicBezTo>
                  <a:pt x="5619601" y="1370976"/>
                  <a:pt x="5620599" y="1375646"/>
                  <a:pt x="5620599" y="1375646"/>
                </a:cubicBezTo>
                <a:cubicBezTo>
                  <a:pt x="5620599" y="1375646"/>
                  <a:pt x="5620599" y="1375646"/>
                  <a:pt x="5621597" y="1380318"/>
                </a:cubicBezTo>
                <a:cubicBezTo>
                  <a:pt x="5626267" y="1379320"/>
                  <a:pt x="5626267" y="1379320"/>
                  <a:pt x="5626267" y="1379320"/>
                </a:cubicBezTo>
                <a:cubicBezTo>
                  <a:pt x="5631935" y="1382993"/>
                  <a:pt x="5631935" y="1382993"/>
                  <a:pt x="5631935" y="1382993"/>
                </a:cubicBezTo>
                <a:cubicBezTo>
                  <a:pt x="5627265" y="1383992"/>
                  <a:pt x="5627265" y="1383992"/>
                  <a:pt x="5627265" y="1383992"/>
                </a:cubicBezTo>
                <a:cubicBezTo>
                  <a:pt x="5627265" y="1383992"/>
                  <a:pt x="5628263" y="1388662"/>
                  <a:pt x="5632935" y="1387664"/>
                </a:cubicBezTo>
                <a:cubicBezTo>
                  <a:pt x="5633931" y="1392336"/>
                  <a:pt x="5633931" y="1392336"/>
                  <a:pt x="5633931" y="1392336"/>
                </a:cubicBezTo>
                <a:cubicBezTo>
                  <a:pt x="5618921" y="1390658"/>
                  <a:pt x="5612255" y="1382314"/>
                  <a:pt x="5594249" y="1366625"/>
                </a:cubicBezTo>
                <a:cubicBezTo>
                  <a:pt x="5598919" y="1365626"/>
                  <a:pt x="5598919" y="1365626"/>
                  <a:pt x="5598919" y="1365626"/>
                </a:cubicBezTo>
                <a:cubicBezTo>
                  <a:pt x="5603592" y="1364627"/>
                  <a:pt x="5603592" y="1364627"/>
                  <a:pt x="5603592" y="1364627"/>
                </a:cubicBezTo>
                <a:cubicBezTo>
                  <a:pt x="5597922" y="1360955"/>
                  <a:pt x="5597922" y="1360955"/>
                  <a:pt x="5597922" y="1360955"/>
                </a:cubicBezTo>
                <a:cubicBezTo>
                  <a:pt x="5593251" y="1361952"/>
                  <a:pt x="5593251" y="1361952"/>
                  <a:pt x="5593251" y="1361952"/>
                </a:cubicBezTo>
                <a:cubicBezTo>
                  <a:pt x="5587582" y="1358280"/>
                  <a:pt x="5587582" y="1358280"/>
                  <a:pt x="5587582" y="1358280"/>
                </a:cubicBezTo>
                <a:cubicBezTo>
                  <a:pt x="5581915" y="1354607"/>
                  <a:pt x="5585586" y="1348938"/>
                  <a:pt x="5574249" y="1341592"/>
                </a:cubicBezTo>
                <a:cubicBezTo>
                  <a:pt x="5573250" y="1336920"/>
                  <a:pt x="5573250" y="1336920"/>
                  <a:pt x="5573250" y="1336920"/>
                </a:cubicBezTo>
                <a:cubicBezTo>
                  <a:pt x="5568580" y="1337918"/>
                  <a:pt x="5567581" y="1333248"/>
                  <a:pt x="5567581" y="1333248"/>
                </a:cubicBezTo>
                <a:cubicBezTo>
                  <a:pt x="5562910" y="1334245"/>
                  <a:pt x="5562910" y="1334245"/>
                  <a:pt x="5562910" y="1334245"/>
                </a:cubicBezTo>
                <a:cubicBezTo>
                  <a:pt x="5563907" y="1338917"/>
                  <a:pt x="5563907" y="1338917"/>
                  <a:pt x="5563907" y="1338917"/>
                </a:cubicBezTo>
                <a:cubicBezTo>
                  <a:pt x="5552570" y="1331570"/>
                  <a:pt x="5549577" y="1317557"/>
                  <a:pt x="5540235" y="1319554"/>
                </a:cubicBezTo>
                <a:cubicBezTo>
                  <a:pt x="5540235" y="1319554"/>
                  <a:pt x="5535564" y="1320551"/>
                  <a:pt x="5534565" y="1315881"/>
                </a:cubicBezTo>
                <a:cubicBezTo>
                  <a:pt x="5534565" y="1315881"/>
                  <a:pt x="5529895" y="1316878"/>
                  <a:pt x="5529895" y="1316878"/>
                </a:cubicBezTo>
                <a:cubicBezTo>
                  <a:pt x="5530893" y="1321550"/>
                  <a:pt x="5530893" y="1321550"/>
                  <a:pt x="5530893" y="1321550"/>
                </a:cubicBezTo>
                <a:cubicBezTo>
                  <a:pt x="5505223" y="1292844"/>
                  <a:pt x="5519555" y="1314203"/>
                  <a:pt x="5510213" y="1316199"/>
                </a:cubicBezTo>
                <a:cubicBezTo>
                  <a:pt x="5501549" y="1298513"/>
                  <a:pt x="5467535" y="1276475"/>
                  <a:pt x="5439193" y="1258110"/>
                </a:cubicBezTo>
                <a:cubicBezTo>
                  <a:pt x="5435519" y="1263778"/>
                  <a:pt x="5435519" y="1263778"/>
                  <a:pt x="5435519" y="1263778"/>
                </a:cubicBezTo>
                <a:cubicBezTo>
                  <a:pt x="5434519" y="1259108"/>
                  <a:pt x="5434519" y="1259108"/>
                  <a:pt x="5434519" y="1259108"/>
                </a:cubicBezTo>
                <a:cubicBezTo>
                  <a:pt x="5434519" y="1259108"/>
                  <a:pt x="5433522" y="1254436"/>
                  <a:pt x="5428851" y="1255434"/>
                </a:cubicBezTo>
                <a:cubicBezTo>
                  <a:pt x="5428851" y="1255434"/>
                  <a:pt x="5429849" y="1260105"/>
                  <a:pt x="5429849" y="1260105"/>
                </a:cubicBezTo>
                <a:cubicBezTo>
                  <a:pt x="5412842" y="1249086"/>
                  <a:pt x="5399507" y="1232398"/>
                  <a:pt x="5392843" y="1224054"/>
                </a:cubicBezTo>
                <a:cubicBezTo>
                  <a:pt x="5389167" y="1229722"/>
                  <a:pt x="5390166" y="1234394"/>
                  <a:pt x="5384497" y="1230720"/>
                </a:cubicBezTo>
                <a:cubicBezTo>
                  <a:pt x="5383499" y="1226050"/>
                  <a:pt x="5383499" y="1226050"/>
                  <a:pt x="5377830" y="1222376"/>
                </a:cubicBezTo>
                <a:cubicBezTo>
                  <a:pt x="5374157" y="1228047"/>
                  <a:pt x="5373160" y="1223374"/>
                  <a:pt x="5366493" y="1215031"/>
                </a:cubicBezTo>
                <a:cubicBezTo>
                  <a:pt x="5366493" y="1215031"/>
                  <a:pt x="5366493" y="1215031"/>
                  <a:pt x="5371164" y="1214034"/>
                </a:cubicBezTo>
                <a:cubicBezTo>
                  <a:pt x="5371164" y="1214034"/>
                  <a:pt x="5371164" y="1214034"/>
                  <a:pt x="5370165" y="1209361"/>
                </a:cubicBezTo>
                <a:cubicBezTo>
                  <a:pt x="5365495" y="1210360"/>
                  <a:pt x="5364497" y="1205689"/>
                  <a:pt x="5359825" y="1206686"/>
                </a:cubicBezTo>
                <a:cubicBezTo>
                  <a:pt x="5359825" y="1206686"/>
                  <a:pt x="5355155" y="1207685"/>
                  <a:pt x="5355155" y="1207685"/>
                </a:cubicBezTo>
                <a:cubicBezTo>
                  <a:pt x="5353159" y="1198342"/>
                  <a:pt x="5305132" y="1179299"/>
                  <a:pt x="5316471" y="1186644"/>
                </a:cubicBezTo>
                <a:cubicBezTo>
                  <a:pt x="5330483" y="1183650"/>
                  <a:pt x="5315790" y="1206325"/>
                  <a:pt x="5328805" y="1198660"/>
                </a:cubicBezTo>
                <a:lnTo>
                  <a:pt x="5339148" y="1201337"/>
                </a:lnTo>
                <a:lnTo>
                  <a:pt x="5339145" y="1201337"/>
                </a:lnTo>
                <a:cubicBezTo>
                  <a:pt x="5334475" y="1202334"/>
                  <a:pt x="5340143" y="1206007"/>
                  <a:pt x="5340143" y="1206007"/>
                </a:cubicBezTo>
                <a:cubicBezTo>
                  <a:pt x="5345813" y="1209681"/>
                  <a:pt x="5345813" y="1209681"/>
                  <a:pt x="5345813" y="1209681"/>
                </a:cubicBezTo>
                <a:cubicBezTo>
                  <a:pt x="5341141" y="1210678"/>
                  <a:pt x="5341141" y="1210678"/>
                  <a:pt x="5341141" y="1210678"/>
                </a:cubicBezTo>
                <a:cubicBezTo>
                  <a:pt x="5340143" y="1206007"/>
                  <a:pt x="5335473" y="1207006"/>
                  <a:pt x="5335473" y="1207006"/>
                </a:cubicBezTo>
                <a:cubicBezTo>
                  <a:pt x="5335473" y="1207006"/>
                  <a:pt x="5336470" y="1211676"/>
                  <a:pt x="5336470" y="1211676"/>
                </a:cubicBezTo>
                <a:cubicBezTo>
                  <a:pt x="5342139" y="1215350"/>
                  <a:pt x="5342139" y="1215350"/>
                  <a:pt x="5342139" y="1215350"/>
                </a:cubicBezTo>
                <a:cubicBezTo>
                  <a:pt x="5347809" y="1219022"/>
                  <a:pt x="5347809" y="1219022"/>
                  <a:pt x="5347809" y="1219022"/>
                </a:cubicBezTo>
                <a:cubicBezTo>
                  <a:pt x="5347809" y="1219022"/>
                  <a:pt x="5337469" y="1216347"/>
                  <a:pt x="5337469" y="1216347"/>
                </a:cubicBezTo>
                <a:cubicBezTo>
                  <a:pt x="5331799" y="1212674"/>
                  <a:pt x="5331799" y="1212674"/>
                  <a:pt x="5331799" y="1212674"/>
                </a:cubicBezTo>
                <a:cubicBezTo>
                  <a:pt x="5326130" y="1209000"/>
                  <a:pt x="5326130" y="1209000"/>
                  <a:pt x="5326130" y="1209000"/>
                </a:cubicBezTo>
                <a:cubicBezTo>
                  <a:pt x="5325133" y="1204330"/>
                  <a:pt x="5319464" y="1200656"/>
                  <a:pt x="5314793" y="1201655"/>
                </a:cubicBezTo>
                <a:cubicBezTo>
                  <a:pt x="5310121" y="1202653"/>
                  <a:pt x="5311119" y="1207324"/>
                  <a:pt x="5316787" y="1210996"/>
                </a:cubicBezTo>
                <a:cubicBezTo>
                  <a:pt x="5316787" y="1210996"/>
                  <a:pt x="5316787" y="1210996"/>
                  <a:pt x="5317786" y="1215668"/>
                </a:cubicBezTo>
                <a:cubicBezTo>
                  <a:pt x="5300780" y="1204649"/>
                  <a:pt x="5314793" y="1201655"/>
                  <a:pt x="5294113" y="1196306"/>
                </a:cubicBezTo>
                <a:cubicBezTo>
                  <a:pt x="5298783" y="1195307"/>
                  <a:pt x="5298783" y="1195307"/>
                  <a:pt x="5298783" y="1195307"/>
                </a:cubicBezTo>
                <a:cubicBezTo>
                  <a:pt x="5298783" y="1195307"/>
                  <a:pt x="5298783" y="1195307"/>
                  <a:pt x="5297785" y="1190636"/>
                </a:cubicBezTo>
                <a:cubicBezTo>
                  <a:pt x="5293114" y="1191633"/>
                  <a:pt x="5293114" y="1191633"/>
                  <a:pt x="5293114" y="1191633"/>
                </a:cubicBezTo>
                <a:cubicBezTo>
                  <a:pt x="5293114" y="1191633"/>
                  <a:pt x="5288443" y="1192631"/>
                  <a:pt x="5288443" y="1192631"/>
                </a:cubicBezTo>
                <a:cubicBezTo>
                  <a:pt x="5282775" y="1188958"/>
                  <a:pt x="5282775" y="1188958"/>
                  <a:pt x="5282775" y="1188958"/>
                </a:cubicBezTo>
                <a:cubicBezTo>
                  <a:pt x="5277105" y="1185286"/>
                  <a:pt x="5277105" y="1185286"/>
                  <a:pt x="5265767" y="1177939"/>
                </a:cubicBezTo>
                <a:cubicBezTo>
                  <a:pt x="5258421" y="1189278"/>
                  <a:pt x="5234748" y="1169914"/>
                  <a:pt x="5237741" y="1183927"/>
                </a:cubicBezTo>
                <a:cubicBezTo>
                  <a:pt x="5247083" y="1181931"/>
                  <a:pt x="5253750" y="1190277"/>
                  <a:pt x="5264090" y="1192949"/>
                </a:cubicBezTo>
                <a:cubicBezTo>
                  <a:pt x="5253750" y="1190277"/>
                  <a:pt x="5253750" y="1190277"/>
                  <a:pt x="5254749" y="1194947"/>
                </a:cubicBezTo>
                <a:cubicBezTo>
                  <a:pt x="5254749" y="1194947"/>
                  <a:pt x="5254749" y="1194947"/>
                  <a:pt x="5255746" y="1199616"/>
                </a:cubicBezTo>
                <a:cubicBezTo>
                  <a:pt x="5243410" y="1187600"/>
                  <a:pt x="5226404" y="1176581"/>
                  <a:pt x="5210394" y="1170233"/>
                </a:cubicBezTo>
                <a:cubicBezTo>
                  <a:pt x="5199057" y="1162887"/>
                  <a:pt x="5182049" y="1151868"/>
                  <a:pt x="5166041" y="1145520"/>
                </a:cubicBezTo>
                <a:cubicBezTo>
                  <a:pt x="5171709" y="1149192"/>
                  <a:pt x="5182049" y="1151868"/>
                  <a:pt x="5175383" y="1143524"/>
                </a:cubicBezTo>
                <a:cubicBezTo>
                  <a:pt x="5154702" y="1138173"/>
                  <a:pt x="5154702" y="1138173"/>
                  <a:pt x="5152707" y="1128832"/>
                </a:cubicBezTo>
                <a:cubicBezTo>
                  <a:pt x="5132025" y="1123480"/>
                  <a:pt x="5124363" y="1110465"/>
                  <a:pt x="5132025" y="1123480"/>
                </a:cubicBezTo>
                <a:cubicBezTo>
                  <a:pt x="5127356" y="1124478"/>
                  <a:pt x="5127356" y="1124478"/>
                  <a:pt x="5122685" y="1125476"/>
                </a:cubicBezTo>
                <a:cubicBezTo>
                  <a:pt x="5095337" y="1111782"/>
                  <a:pt x="5068989" y="1102760"/>
                  <a:pt x="5046313" y="1088067"/>
                </a:cubicBezTo>
                <a:cubicBezTo>
                  <a:pt x="5041643" y="1089066"/>
                  <a:pt x="5035973" y="1085392"/>
                  <a:pt x="5030303" y="1081718"/>
                </a:cubicBezTo>
                <a:cubicBezTo>
                  <a:pt x="5050983" y="1087069"/>
                  <a:pt x="5065997" y="1088746"/>
                  <a:pt x="5086675" y="1094097"/>
                </a:cubicBezTo>
                <a:cubicBezTo>
                  <a:pt x="5086675" y="1094097"/>
                  <a:pt x="5103683" y="1105116"/>
                  <a:pt x="5085676" y="1089426"/>
                </a:cubicBezTo>
                <a:cubicBezTo>
                  <a:pt x="5091346" y="1093098"/>
                  <a:pt x="5101686" y="1095775"/>
                  <a:pt x="5095019" y="1087429"/>
                </a:cubicBezTo>
                <a:cubicBezTo>
                  <a:pt x="5076335" y="1091420"/>
                  <a:pt x="5054656" y="1081400"/>
                  <a:pt x="5029307" y="1077048"/>
                </a:cubicBezTo>
                <a:cubicBezTo>
                  <a:pt x="5033976" y="1076051"/>
                  <a:pt x="5032979" y="1071380"/>
                  <a:pt x="5028309" y="1072377"/>
                </a:cubicBezTo>
                <a:cubicBezTo>
                  <a:pt x="5032979" y="1071380"/>
                  <a:pt x="5032979" y="1071380"/>
                  <a:pt x="5032979" y="1071380"/>
                </a:cubicBezTo>
                <a:cubicBezTo>
                  <a:pt x="5031981" y="1066707"/>
                  <a:pt x="5031981" y="1066707"/>
                  <a:pt x="5027310" y="1067706"/>
                </a:cubicBezTo>
                <a:cubicBezTo>
                  <a:pt x="5026313" y="1063036"/>
                  <a:pt x="5015971" y="1060359"/>
                  <a:pt x="5005631" y="1057685"/>
                </a:cubicBezTo>
                <a:cubicBezTo>
                  <a:pt x="5000961" y="1058683"/>
                  <a:pt x="5000961" y="1058683"/>
                  <a:pt x="5000961" y="1058683"/>
                </a:cubicBezTo>
                <a:cubicBezTo>
                  <a:pt x="4999964" y="1054011"/>
                  <a:pt x="4999964" y="1054011"/>
                  <a:pt x="4995291" y="1055010"/>
                </a:cubicBezTo>
                <a:cubicBezTo>
                  <a:pt x="4989623" y="1051337"/>
                  <a:pt x="4989623" y="1051337"/>
                  <a:pt x="4983954" y="1047662"/>
                </a:cubicBezTo>
                <a:cubicBezTo>
                  <a:pt x="4983954" y="1047662"/>
                  <a:pt x="4982957" y="1042992"/>
                  <a:pt x="4982957" y="1042992"/>
                </a:cubicBezTo>
                <a:cubicBezTo>
                  <a:pt x="4977287" y="1039320"/>
                  <a:pt x="4977287" y="1039320"/>
                  <a:pt x="4977287" y="1039320"/>
                </a:cubicBezTo>
                <a:cubicBezTo>
                  <a:pt x="4973614" y="1044988"/>
                  <a:pt x="4973614" y="1044988"/>
                  <a:pt x="4973614" y="1044988"/>
                </a:cubicBezTo>
                <a:cubicBezTo>
                  <a:pt x="4962277" y="1037643"/>
                  <a:pt x="4952934" y="1039638"/>
                  <a:pt x="4942594" y="1036963"/>
                </a:cubicBezTo>
                <a:cubicBezTo>
                  <a:pt x="4942594" y="1036963"/>
                  <a:pt x="4947265" y="1035964"/>
                  <a:pt x="4947265" y="1035964"/>
                </a:cubicBezTo>
                <a:cubicBezTo>
                  <a:pt x="4947265" y="1035964"/>
                  <a:pt x="4947265" y="1035964"/>
                  <a:pt x="4946267" y="1031294"/>
                </a:cubicBezTo>
                <a:cubicBezTo>
                  <a:pt x="4946267" y="1031294"/>
                  <a:pt x="4941597" y="1032293"/>
                  <a:pt x="4941597" y="1032293"/>
                </a:cubicBezTo>
                <a:cubicBezTo>
                  <a:pt x="4941597" y="1032293"/>
                  <a:pt x="4936925" y="1033290"/>
                  <a:pt x="4936925" y="1033290"/>
                </a:cubicBezTo>
                <a:cubicBezTo>
                  <a:pt x="4945269" y="1026623"/>
                  <a:pt x="4900235" y="1021592"/>
                  <a:pt x="4921914" y="1031612"/>
                </a:cubicBezTo>
                <a:cubicBezTo>
                  <a:pt x="4922913" y="1036284"/>
                  <a:pt x="4927583" y="1035286"/>
                  <a:pt x="4927583" y="1035286"/>
                </a:cubicBezTo>
                <a:cubicBezTo>
                  <a:pt x="4914567" y="1042949"/>
                  <a:pt x="4957604" y="1038641"/>
                  <a:pt x="4973614" y="1044988"/>
                </a:cubicBezTo>
                <a:cubicBezTo>
                  <a:pt x="4968943" y="1045986"/>
                  <a:pt x="4968943" y="1045986"/>
                  <a:pt x="4964271" y="1046983"/>
                </a:cubicBezTo>
                <a:cubicBezTo>
                  <a:pt x="4964271" y="1046983"/>
                  <a:pt x="4965270" y="1051656"/>
                  <a:pt x="4965270" y="1051656"/>
                </a:cubicBezTo>
                <a:cubicBezTo>
                  <a:pt x="4969940" y="1050657"/>
                  <a:pt x="4969940" y="1050657"/>
                  <a:pt x="4969940" y="1050657"/>
                </a:cubicBezTo>
                <a:cubicBezTo>
                  <a:pt x="4970937" y="1055328"/>
                  <a:pt x="4975610" y="1054330"/>
                  <a:pt x="4975610" y="1054330"/>
                </a:cubicBezTo>
                <a:cubicBezTo>
                  <a:pt x="4980281" y="1053332"/>
                  <a:pt x="4980281" y="1053332"/>
                  <a:pt x="4980281" y="1053332"/>
                </a:cubicBezTo>
                <a:cubicBezTo>
                  <a:pt x="5002957" y="1068025"/>
                  <a:pt x="4954930" y="1048979"/>
                  <a:pt x="4976607" y="1059002"/>
                </a:cubicBezTo>
                <a:cubicBezTo>
                  <a:pt x="4966267" y="1056326"/>
                  <a:pt x="4955927" y="1053650"/>
                  <a:pt x="4945587" y="1050975"/>
                </a:cubicBezTo>
                <a:cubicBezTo>
                  <a:pt x="4926745" y="1042790"/>
                  <a:pt x="4906983" y="1036024"/>
                  <a:pt x="4888638" y="1030174"/>
                </a:cubicBezTo>
                <a:lnTo>
                  <a:pt x="4883576" y="1028576"/>
                </a:lnTo>
                <a:lnTo>
                  <a:pt x="4677737" y="918554"/>
                </a:lnTo>
                <a:cubicBezTo>
                  <a:pt x="4618194" y="886663"/>
                  <a:pt x="4554209" y="871943"/>
                  <a:pt x="4486061" y="866223"/>
                </a:cubicBezTo>
                <a:cubicBezTo>
                  <a:pt x="4338547" y="859209"/>
                  <a:pt x="4194645" y="831144"/>
                  <a:pt x="4048372" y="829950"/>
                </a:cubicBezTo>
                <a:cubicBezTo>
                  <a:pt x="3646949" y="830539"/>
                  <a:pt x="3256016" y="889726"/>
                  <a:pt x="2878191" y="1029255"/>
                </a:cubicBezTo>
                <a:cubicBezTo>
                  <a:pt x="2787997" y="1062720"/>
                  <a:pt x="2702509" y="1099236"/>
                  <a:pt x="2628640" y="1161658"/>
                </a:cubicBezTo>
                <a:cubicBezTo>
                  <a:pt x="2511256" y="1257713"/>
                  <a:pt x="2371313" y="1324113"/>
                  <a:pt x="2250745" y="1414763"/>
                </a:cubicBezTo>
                <a:cubicBezTo>
                  <a:pt x="2238411" y="1423482"/>
                  <a:pt x="2220675" y="1435383"/>
                  <a:pt x="2208076" y="1423878"/>
                </a:cubicBezTo>
                <a:cubicBezTo>
                  <a:pt x="2204928" y="1421004"/>
                  <a:pt x="2203060" y="1417600"/>
                  <a:pt x="2202136" y="1413869"/>
                </a:cubicBezTo>
                <a:lnTo>
                  <a:pt x="2202084" y="1411629"/>
                </a:lnTo>
                <a:lnTo>
                  <a:pt x="2206238" y="1407817"/>
                </a:lnTo>
                <a:cubicBezTo>
                  <a:pt x="2380395" y="1260518"/>
                  <a:pt x="2574630" y="1132593"/>
                  <a:pt x="2786866" y="1028640"/>
                </a:cubicBezTo>
                <a:cubicBezTo>
                  <a:pt x="2787863" y="1033311"/>
                  <a:pt x="2787863" y="1033311"/>
                  <a:pt x="2792535" y="1032314"/>
                </a:cubicBezTo>
                <a:cubicBezTo>
                  <a:pt x="2792535" y="1032314"/>
                  <a:pt x="2797204" y="1031315"/>
                  <a:pt x="2797204" y="1031315"/>
                </a:cubicBezTo>
                <a:cubicBezTo>
                  <a:pt x="2792535" y="1032314"/>
                  <a:pt x="2794529" y="1041655"/>
                  <a:pt x="2802875" y="1034988"/>
                </a:cubicBezTo>
                <a:cubicBezTo>
                  <a:pt x="2794529" y="1041655"/>
                  <a:pt x="2794529" y="1041655"/>
                  <a:pt x="2794529" y="1041655"/>
                </a:cubicBezTo>
                <a:cubicBezTo>
                  <a:pt x="2789859" y="1042653"/>
                  <a:pt x="2790857" y="1047324"/>
                  <a:pt x="2795528" y="1046327"/>
                </a:cubicBezTo>
                <a:cubicBezTo>
                  <a:pt x="2795528" y="1046327"/>
                  <a:pt x="2800199" y="1045328"/>
                  <a:pt x="2800199" y="1045328"/>
                </a:cubicBezTo>
                <a:cubicBezTo>
                  <a:pt x="2804871" y="1044330"/>
                  <a:pt x="2804871" y="1044330"/>
                  <a:pt x="2804871" y="1044330"/>
                </a:cubicBezTo>
                <a:cubicBezTo>
                  <a:pt x="2808543" y="1038660"/>
                  <a:pt x="2808543" y="1038660"/>
                  <a:pt x="2808543" y="1038660"/>
                </a:cubicBezTo>
                <a:cubicBezTo>
                  <a:pt x="2813215" y="1037663"/>
                  <a:pt x="2813215" y="1037663"/>
                  <a:pt x="2813215" y="1037663"/>
                </a:cubicBezTo>
                <a:cubicBezTo>
                  <a:pt x="2810539" y="1048003"/>
                  <a:pt x="2815209" y="1047006"/>
                  <a:pt x="2829222" y="1044011"/>
                </a:cubicBezTo>
                <a:cubicBezTo>
                  <a:pt x="2836568" y="1032673"/>
                  <a:pt x="2828224" y="1039341"/>
                  <a:pt x="2830901" y="1029001"/>
                </a:cubicBezTo>
                <a:lnTo>
                  <a:pt x="2826228" y="1029998"/>
                </a:lnTo>
                <a:cubicBezTo>
                  <a:pt x="2830901" y="1029001"/>
                  <a:pt x="2829902" y="1024329"/>
                  <a:pt x="2825231" y="1025328"/>
                </a:cubicBezTo>
                <a:cubicBezTo>
                  <a:pt x="2825231" y="1025328"/>
                  <a:pt x="2815890" y="1027323"/>
                  <a:pt x="2811218" y="1028322"/>
                </a:cubicBezTo>
                <a:cubicBezTo>
                  <a:pt x="2807546" y="1033990"/>
                  <a:pt x="2807546" y="1033990"/>
                  <a:pt x="2807546" y="1033990"/>
                </a:cubicBezTo>
                <a:cubicBezTo>
                  <a:pt x="2806549" y="1029320"/>
                  <a:pt x="2811218" y="1028322"/>
                  <a:pt x="2810219" y="1023650"/>
                </a:cubicBezTo>
                <a:cubicBezTo>
                  <a:pt x="2810219" y="1023650"/>
                  <a:pt x="2814891" y="1022653"/>
                  <a:pt x="2814891" y="1022653"/>
                </a:cubicBezTo>
                <a:cubicBezTo>
                  <a:pt x="2819564" y="1021654"/>
                  <a:pt x="2823235" y="1015986"/>
                  <a:pt x="2823235" y="1015986"/>
                </a:cubicBezTo>
                <a:cubicBezTo>
                  <a:pt x="2823235" y="1015986"/>
                  <a:pt x="2823235" y="1015986"/>
                  <a:pt x="2818565" y="1016983"/>
                </a:cubicBezTo>
                <a:cubicBezTo>
                  <a:pt x="2889309" y="982332"/>
                  <a:pt x="2965723" y="951353"/>
                  <a:pt x="3037465" y="921374"/>
                </a:cubicBezTo>
                <a:cubicBezTo>
                  <a:pt x="3038464" y="926044"/>
                  <a:pt x="3044133" y="929718"/>
                  <a:pt x="3058147" y="926725"/>
                </a:cubicBezTo>
                <a:cubicBezTo>
                  <a:pt x="3057148" y="922053"/>
                  <a:pt x="3051479" y="918379"/>
                  <a:pt x="3046809" y="919377"/>
                </a:cubicBezTo>
                <a:cubicBezTo>
                  <a:pt x="3046809" y="919377"/>
                  <a:pt x="3051479" y="918379"/>
                  <a:pt x="3051479" y="918379"/>
                </a:cubicBezTo>
                <a:cubicBezTo>
                  <a:pt x="3199715" y="863510"/>
                  <a:pt x="3349591" y="822028"/>
                  <a:pt x="3499823" y="793288"/>
                </a:cubicBezTo>
                <a:lnTo>
                  <a:pt x="3644023" y="771778"/>
                </a:lnTo>
                <a:lnTo>
                  <a:pt x="3664087" y="769873"/>
                </a:lnTo>
                <a:cubicBezTo>
                  <a:pt x="3709474" y="766929"/>
                  <a:pt x="3755207" y="765334"/>
                  <a:pt x="3801298" y="765118"/>
                </a:cubicBezTo>
                <a:cubicBezTo>
                  <a:pt x="3825607" y="764994"/>
                  <a:pt x="3838629" y="764240"/>
                  <a:pt x="3849108" y="758706"/>
                </a:cubicBezTo>
                <a:lnTo>
                  <a:pt x="3858639" y="750773"/>
                </a:lnTo>
                <a:close/>
                <a:moveTo>
                  <a:pt x="1876892" y="560831"/>
                </a:moveTo>
                <a:cubicBezTo>
                  <a:pt x="1882274" y="560831"/>
                  <a:pt x="1887657" y="560831"/>
                  <a:pt x="1898421" y="560831"/>
                </a:cubicBezTo>
                <a:cubicBezTo>
                  <a:pt x="1868820" y="611956"/>
                  <a:pt x="1831147" y="646935"/>
                  <a:pt x="1793475" y="681915"/>
                </a:cubicBezTo>
                <a:cubicBezTo>
                  <a:pt x="1330636" y="1093597"/>
                  <a:pt x="988888" y="1588690"/>
                  <a:pt x="776305" y="2172579"/>
                </a:cubicBezTo>
                <a:cubicBezTo>
                  <a:pt x="770924" y="2188723"/>
                  <a:pt x="757469" y="2210249"/>
                  <a:pt x="760159" y="2226393"/>
                </a:cubicBezTo>
                <a:cubicBezTo>
                  <a:pt x="768233" y="2398600"/>
                  <a:pt x="698268" y="2557354"/>
                  <a:pt x="674049" y="2724179"/>
                </a:cubicBezTo>
                <a:cubicBezTo>
                  <a:pt x="652522" y="2874859"/>
                  <a:pt x="622922" y="3022849"/>
                  <a:pt x="622922" y="3181602"/>
                </a:cubicBezTo>
                <a:cubicBezTo>
                  <a:pt x="665977" y="3152004"/>
                  <a:pt x="665977" y="3111643"/>
                  <a:pt x="668667" y="3073973"/>
                </a:cubicBezTo>
                <a:cubicBezTo>
                  <a:pt x="682124" y="2936746"/>
                  <a:pt x="698268" y="2799518"/>
                  <a:pt x="725177" y="2664982"/>
                </a:cubicBezTo>
                <a:cubicBezTo>
                  <a:pt x="835505" y="2102620"/>
                  <a:pt x="1077688" y="1602145"/>
                  <a:pt x="1438272" y="1155483"/>
                </a:cubicBezTo>
                <a:cubicBezTo>
                  <a:pt x="1489400" y="1090906"/>
                  <a:pt x="1562055" y="1047854"/>
                  <a:pt x="1629328" y="999420"/>
                </a:cubicBezTo>
                <a:cubicBezTo>
                  <a:pt x="1653547" y="983276"/>
                  <a:pt x="1675074" y="969822"/>
                  <a:pt x="1669692" y="929461"/>
                </a:cubicBezTo>
                <a:cubicBezTo>
                  <a:pt x="1667001" y="886410"/>
                  <a:pt x="1707365" y="867574"/>
                  <a:pt x="1739655" y="848740"/>
                </a:cubicBezTo>
                <a:cubicBezTo>
                  <a:pt x="1761183" y="837977"/>
                  <a:pt x="1788092" y="835286"/>
                  <a:pt x="1817693" y="837977"/>
                </a:cubicBezTo>
                <a:cubicBezTo>
                  <a:pt x="1782710" y="875647"/>
                  <a:pt x="1750420" y="916008"/>
                  <a:pt x="1715438" y="953679"/>
                </a:cubicBezTo>
                <a:cubicBezTo>
                  <a:pt x="1605109" y="1074761"/>
                  <a:pt x="1494782" y="1198535"/>
                  <a:pt x="1403290" y="1335761"/>
                </a:cubicBezTo>
                <a:cubicBezTo>
                  <a:pt x="1376382" y="1370741"/>
                  <a:pt x="1344091" y="1397649"/>
                  <a:pt x="1352163" y="1448772"/>
                </a:cubicBezTo>
                <a:cubicBezTo>
                  <a:pt x="1357545" y="1478370"/>
                  <a:pt x="1330636" y="1505278"/>
                  <a:pt x="1314489" y="1532185"/>
                </a:cubicBezTo>
                <a:cubicBezTo>
                  <a:pt x="1220307" y="1669413"/>
                  <a:pt x="1144962" y="1817402"/>
                  <a:pt x="1072307" y="1965393"/>
                </a:cubicBezTo>
                <a:cubicBezTo>
                  <a:pt x="1066925" y="1976156"/>
                  <a:pt x="1061543" y="1984227"/>
                  <a:pt x="1069616" y="1997681"/>
                </a:cubicBezTo>
                <a:cubicBezTo>
                  <a:pt x="1091144" y="2003063"/>
                  <a:pt x="1093835" y="1981536"/>
                  <a:pt x="1099217" y="1970774"/>
                </a:cubicBezTo>
                <a:cubicBezTo>
                  <a:pt x="1206853" y="1739372"/>
                  <a:pt x="1344091" y="1529495"/>
                  <a:pt x="1494782" y="1327690"/>
                </a:cubicBezTo>
                <a:cubicBezTo>
                  <a:pt x="1500164" y="1319618"/>
                  <a:pt x="1505545" y="1311545"/>
                  <a:pt x="1510927" y="1303472"/>
                </a:cubicBezTo>
                <a:cubicBezTo>
                  <a:pt x="1519001" y="1292711"/>
                  <a:pt x="1529764" y="1287329"/>
                  <a:pt x="1540528" y="1300782"/>
                </a:cubicBezTo>
                <a:cubicBezTo>
                  <a:pt x="1556672" y="1311545"/>
                  <a:pt x="1548600" y="1319618"/>
                  <a:pt x="1540528" y="1330381"/>
                </a:cubicBezTo>
                <a:cubicBezTo>
                  <a:pt x="1411363" y="1483752"/>
                  <a:pt x="1319872" y="1664031"/>
                  <a:pt x="1217616" y="1836238"/>
                </a:cubicBezTo>
                <a:cubicBezTo>
                  <a:pt x="1212235" y="1847000"/>
                  <a:pt x="1204162" y="1855072"/>
                  <a:pt x="1201472" y="1865836"/>
                </a:cubicBezTo>
                <a:cubicBezTo>
                  <a:pt x="1163799" y="2021897"/>
                  <a:pt x="1077688" y="2159125"/>
                  <a:pt x="1034634" y="2315188"/>
                </a:cubicBezTo>
                <a:cubicBezTo>
                  <a:pt x="945833" y="2646147"/>
                  <a:pt x="897396" y="2977107"/>
                  <a:pt x="886633" y="3316138"/>
                </a:cubicBezTo>
                <a:cubicBezTo>
                  <a:pt x="886633" y="3326902"/>
                  <a:pt x="886633" y="3334975"/>
                  <a:pt x="886633" y="3345737"/>
                </a:cubicBezTo>
                <a:cubicBezTo>
                  <a:pt x="916234" y="3332283"/>
                  <a:pt x="910852" y="3308066"/>
                  <a:pt x="910852" y="3286541"/>
                </a:cubicBezTo>
                <a:lnTo>
                  <a:pt x="912039" y="3267394"/>
                </a:lnTo>
                <a:lnTo>
                  <a:pt x="911945" y="3235898"/>
                </a:lnTo>
                <a:cubicBezTo>
                  <a:pt x="916573" y="3143655"/>
                  <a:pt x="911504" y="3053483"/>
                  <a:pt x="932891" y="2963742"/>
                </a:cubicBezTo>
                <a:cubicBezTo>
                  <a:pt x="934004" y="2959449"/>
                  <a:pt x="934041" y="2954878"/>
                  <a:pt x="935203" y="2950827"/>
                </a:cubicBezTo>
                <a:lnTo>
                  <a:pt x="936942" y="2948948"/>
                </a:lnTo>
                <a:lnTo>
                  <a:pt x="967110" y="2742550"/>
                </a:lnTo>
                <a:cubicBezTo>
                  <a:pt x="1067262" y="2215462"/>
                  <a:pt x="1298344" y="1738698"/>
                  <a:pt x="1653547" y="1308854"/>
                </a:cubicBezTo>
                <a:cubicBezTo>
                  <a:pt x="1782710" y="1152792"/>
                  <a:pt x="1933403" y="1015565"/>
                  <a:pt x="2092167" y="889101"/>
                </a:cubicBezTo>
                <a:cubicBezTo>
                  <a:pt x="2105621" y="878338"/>
                  <a:pt x="2119075" y="867574"/>
                  <a:pt x="2137913" y="856811"/>
                </a:cubicBezTo>
                <a:cubicBezTo>
                  <a:pt x="2148676" y="897172"/>
                  <a:pt x="2127149" y="916008"/>
                  <a:pt x="2108312" y="940224"/>
                </a:cubicBezTo>
                <a:cubicBezTo>
                  <a:pt x="2078713" y="972513"/>
                  <a:pt x="2043730" y="1004802"/>
                  <a:pt x="2046421" y="1055926"/>
                </a:cubicBezTo>
                <a:cubicBezTo>
                  <a:pt x="2046421" y="1072070"/>
                  <a:pt x="2030276" y="1082833"/>
                  <a:pt x="2016821" y="1093597"/>
                </a:cubicBezTo>
                <a:cubicBezTo>
                  <a:pt x="1928020" y="1171627"/>
                  <a:pt x="1849984" y="1257731"/>
                  <a:pt x="1774638" y="1349215"/>
                </a:cubicBezTo>
                <a:cubicBezTo>
                  <a:pt x="1766565" y="1359979"/>
                  <a:pt x="1734274" y="1373431"/>
                  <a:pt x="1777328" y="1386886"/>
                </a:cubicBezTo>
                <a:cubicBezTo>
                  <a:pt x="1801547" y="1394958"/>
                  <a:pt x="1774638" y="1413793"/>
                  <a:pt x="1766565" y="1421865"/>
                </a:cubicBezTo>
                <a:cubicBezTo>
                  <a:pt x="1597036" y="1626361"/>
                  <a:pt x="1459800" y="1849691"/>
                  <a:pt x="1352163" y="2091856"/>
                </a:cubicBezTo>
                <a:cubicBezTo>
                  <a:pt x="1212235" y="2409363"/>
                  <a:pt x="1136890" y="2743013"/>
                  <a:pt x="1101907" y="3087427"/>
                </a:cubicBezTo>
                <a:cubicBezTo>
                  <a:pt x="1101907" y="3088772"/>
                  <a:pt x="1101907" y="3090790"/>
                  <a:pt x="1102580" y="3094154"/>
                </a:cubicBezTo>
                <a:lnTo>
                  <a:pt x="1104570" y="3100406"/>
                </a:lnTo>
                <a:lnTo>
                  <a:pt x="1113843" y="2999101"/>
                </a:lnTo>
                <a:cubicBezTo>
                  <a:pt x="1138226" y="2826084"/>
                  <a:pt x="1179369" y="2655571"/>
                  <a:pt x="1236682" y="2487179"/>
                </a:cubicBezTo>
                <a:cubicBezTo>
                  <a:pt x="1239318" y="2480533"/>
                  <a:pt x="1242783" y="2477764"/>
                  <a:pt x="1249712" y="2472227"/>
                </a:cubicBezTo>
                <a:cubicBezTo>
                  <a:pt x="1202697" y="2647291"/>
                  <a:pt x="1165753" y="2822770"/>
                  <a:pt x="1144152" y="2998820"/>
                </a:cubicBezTo>
                <a:lnTo>
                  <a:pt x="1143877" y="3001792"/>
                </a:lnTo>
                <a:lnTo>
                  <a:pt x="1144625" y="2999599"/>
                </a:lnTo>
                <a:cubicBezTo>
                  <a:pt x="1169853" y="2888481"/>
                  <a:pt x="1167835" y="2773956"/>
                  <a:pt x="1220307" y="2673054"/>
                </a:cubicBezTo>
                <a:cubicBezTo>
                  <a:pt x="1196089" y="2780684"/>
                  <a:pt x="1228380" y="2896384"/>
                  <a:pt x="1182634" y="3001323"/>
                </a:cubicBezTo>
                <a:lnTo>
                  <a:pt x="1177230" y="3017964"/>
                </a:lnTo>
                <a:lnTo>
                  <a:pt x="1193129" y="3023733"/>
                </a:lnTo>
                <a:cubicBezTo>
                  <a:pt x="1206837" y="3030944"/>
                  <a:pt x="1205461" y="3015014"/>
                  <a:pt x="1207684" y="3006427"/>
                </a:cubicBezTo>
                <a:cubicBezTo>
                  <a:pt x="1226207" y="2846324"/>
                  <a:pt x="1272430" y="2692470"/>
                  <a:pt x="1314361" y="2537505"/>
                </a:cubicBezTo>
                <a:cubicBezTo>
                  <a:pt x="1316859" y="2527844"/>
                  <a:pt x="1315153" y="2514521"/>
                  <a:pt x="1324018" y="2510631"/>
                </a:cubicBezTo>
                <a:cubicBezTo>
                  <a:pt x="1326973" y="2509334"/>
                  <a:pt x="1331103" y="2509086"/>
                  <a:pt x="1336954" y="2510369"/>
                </a:cubicBezTo>
                <a:lnTo>
                  <a:pt x="1346335" y="2515455"/>
                </a:lnTo>
                <a:lnTo>
                  <a:pt x="1341475" y="2526822"/>
                </a:lnTo>
                <a:cubicBezTo>
                  <a:pt x="1282033" y="2684987"/>
                  <a:pt x="1236529" y="2849070"/>
                  <a:pt x="1206129" y="3017246"/>
                </a:cubicBezTo>
                <a:lnTo>
                  <a:pt x="1190428" y="3134619"/>
                </a:lnTo>
                <a:lnTo>
                  <a:pt x="1188018" y="3178911"/>
                </a:lnTo>
                <a:cubicBezTo>
                  <a:pt x="1171870" y="3302686"/>
                  <a:pt x="1175907" y="3425785"/>
                  <a:pt x="1189026" y="3548551"/>
                </a:cubicBezTo>
                <a:lnTo>
                  <a:pt x="1205813" y="3671558"/>
                </a:lnTo>
                <a:lnTo>
                  <a:pt x="1210772" y="3356381"/>
                </a:lnTo>
                <a:cubicBezTo>
                  <a:pt x="1228015" y="3130993"/>
                  <a:pt x="1272258" y="2909658"/>
                  <a:pt x="1341421" y="2696971"/>
                </a:cubicBezTo>
                <a:lnTo>
                  <a:pt x="1356818" y="2655264"/>
                </a:lnTo>
                <a:lnTo>
                  <a:pt x="1364300" y="2638368"/>
                </a:lnTo>
                <a:lnTo>
                  <a:pt x="1403642" y="2528432"/>
                </a:lnTo>
                <a:lnTo>
                  <a:pt x="1418816" y="2487337"/>
                </a:lnTo>
                <a:cubicBezTo>
                  <a:pt x="1532878" y="2212122"/>
                  <a:pt x="1690015" y="1955007"/>
                  <a:pt x="1885305" y="1726888"/>
                </a:cubicBezTo>
                <a:lnTo>
                  <a:pt x="1887481" y="1724542"/>
                </a:lnTo>
                <a:lnTo>
                  <a:pt x="1876956" y="1747601"/>
                </a:lnTo>
                <a:cubicBezTo>
                  <a:pt x="1867112" y="1764406"/>
                  <a:pt x="1856228" y="1779912"/>
                  <a:pt x="1845344" y="1795419"/>
                </a:cubicBezTo>
                <a:cubicBezTo>
                  <a:pt x="1575145" y="2163411"/>
                  <a:pt x="1405066" y="2572876"/>
                  <a:pt x="1341756" y="3026454"/>
                </a:cubicBezTo>
                <a:cubicBezTo>
                  <a:pt x="1340364" y="3038918"/>
                  <a:pt x="1333981" y="3056505"/>
                  <a:pt x="1338404" y="3067727"/>
                </a:cubicBezTo>
                <a:cubicBezTo>
                  <a:pt x="1370741" y="3190602"/>
                  <a:pt x="1344761" y="3315799"/>
                  <a:pt x="1352994" y="3439768"/>
                </a:cubicBezTo>
                <a:cubicBezTo>
                  <a:pt x="1360680" y="3551687"/>
                  <a:pt x="1362135" y="3662909"/>
                  <a:pt x="1386580" y="3777331"/>
                </a:cubicBezTo>
                <a:cubicBezTo>
                  <a:pt x="1413055" y="3749368"/>
                  <a:pt x="1406839" y="3720278"/>
                  <a:pt x="1402977" y="3692713"/>
                </a:cubicBezTo>
                <a:cubicBezTo>
                  <a:pt x="1391546" y="3591734"/>
                  <a:pt x="1382050" y="3490340"/>
                  <a:pt x="1380729" y="3389229"/>
                </a:cubicBezTo>
                <a:cubicBezTo>
                  <a:pt x="1373652" y="2966913"/>
                  <a:pt x="1471141" y="2568900"/>
                  <a:pt x="1662254" y="2191442"/>
                </a:cubicBezTo>
                <a:cubicBezTo>
                  <a:pt x="1689160" y="2137024"/>
                  <a:pt x="1734897" y="2094806"/>
                  <a:pt x="1775928" y="2049539"/>
                </a:cubicBezTo>
                <a:cubicBezTo>
                  <a:pt x="1790896" y="2034174"/>
                  <a:pt x="1804341" y="2021163"/>
                  <a:pt x="1794248" y="1992901"/>
                </a:cubicBezTo>
                <a:cubicBezTo>
                  <a:pt x="1785677" y="1962285"/>
                  <a:pt x="1811870" y="1942493"/>
                  <a:pt x="1832245" y="1923946"/>
                </a:cubicBezTo>
                <a:cubicBezTo>
                  <a:pt x="1846103" y="1912874"/>
                  <a:pt x="1865082" y="1906791"/>
                  <a:pt x="1886833" y="1904172"/>
                </a:cubicBezTo>
                <a:cubicBezTo>
                  <a:pt x="1867419" y="1936710"/>
                  <a:pt x="1850361" y="1970773"/>
                  <a:pt x="1830946" y="2003310"/>
                </a:cubicBezTo>
                <a:cubicBezTo>
                  <a:pt x="1770073" y="2107570"/>
                  <a:pt x="1709613" y="2213770"/>
                  <a:pt x="1664800" y="2326766"/>
                </a:cubicBezTo>
                <a:cubicBezTo>
                  <a:pt x="1650792" y="2356122"/>
                  <a:pt x="1631662" y="2380487"/>
                  <a:pt x="1645352" y="2416092"/>
                </a:cubicBezTo>
                <a:cubicBezTo>
                  <a:pt x="1653790" y="2436595"/>
                  <a:pt x="1638537" y="2460134"/>
                  <a:pt x="1631044" y="2482013"/>
                </a:cubicBezTo>
                <a:cubicBezTo>
                  <a:pt x="1584292" y="2595423"/>
                  <a:pt x="1552775" y="2713690"/>
                  <a:pt x="1523196" y="2831542"/>
                </a:cubicBezTo>
                <a:cubicBezTo>
                  <a:pt x="1520975" y="2840128"/>
                  <a:pt x="1518340" y="2846776"/>
                  <a:pt x="1526229" y="2855229"/>
                </a:cubicBezTo>
                <a:lnTo>
                  <a:pt x="1534614" y="2850072"/>
                </a:lnTo>
                <a:lnTo>
                  <a:pt x="1531478" y="2868343"/>
                </a:lnTo>
                <a:lnTo>
                  <a:pt x="1530525" y="2870743"/>
                </a:lnTo>
                <a:lnTo>
                  <a:pt x="1530643" y="2867299"/>
                </a:lnTo>
                <a:cubicBezTo>
                  <a:pt x="1530730" y="2864839"/>
                  <a:pt x="1530230" y="2862503"/>
                  <a:pt x="1527396" y="2860667"/>
                </a:cubicBezTo>
                <a:cubicBezTo>
                  <a:pt x="1527396" y="2860667"/>
                  <a:pt x="1523722" y="2866335"/>
                  <a:pt x="1520049" y="2872005"/>
                </a:cubicBezTo>
                <a:cubicBezTo>
                  <a:pt x="1521048" y="2876676"/>
                  <a:pt x="1521048" y="2876676"/>
                  <a:pt x="1521048" y="2876676"/>
                </a:cubicBezTo>
                <a:cubicBezTo>
                  <a:pt x="1511706" y="2878672"/>
                  <a:pt x="1513382" y="2863661"/>
                  <a:pt x="1521727" y="2856995"/>
                </a:cubicBezTo>
                <a:cubicBezTo>
                  <a:pt x="1513382" y="2863661"/>
                  <a:pt x="1517734" y="2838310"/>
                  <a:pt x="1511385" y="2854318"/>
                </a:cubicBezTo>
                <a:cubicBezTo>
                  <a:pt x="1522725" y="2861665"/>
                  <a:pt x="1494699" y="2867653"/>
                  <a:pt x="1498690" y="2886335"/>
                </a:cubicBezTo>
                <a:cubicBezTo>
                  <a:pt x="1499687" y="2891007"/>
                  <a:pt x="1499687" y="2891007"/>
                  <a:pt x="1499687" y="2891007"/>
                </a:cubicBezTo>
                <a:cubicBezTo>
                  <a:pt x="1499687" y="2891007"/>
                  <a:pt x="1499687" y="2891007"/>
                  <a:pt x="1495017" y="2892005"/>
                </a:cubicBezTo>
                <a:cubicBezTo>
                  <a:pt x="1495017" y="2892005"/>
                  <a:pt x="1496015" y="2896677"/>
                  <a:pt x="1496015" y="2896677"/>
                </a:cubicBezTo>
                <a:cubicBezTo>
                  <a:pt x="1497013" y="2901348"/>
                  <a:pt x="1497013" y="2901348"/>
                  <a:pt x="1497013" y="2901348"/>
                </a:cubicBezTo>
                <a:cubicBezTo>
                  <a:pt x="1496015" y="2896677"/>
                  <a:pt x="1500687" y="2895679"/>
                  <a:pt x="1500687" y="2895679"/>
                </a:cubicBezTo>
                <a:cubicBezTo>
                  <a:pt x="1501683" y="2900350"/>
                  <a:pt x="1499008" y="2910689"/>
                  <a:pt x="1500005" y="2915361"/>
                </a:cubicBezTo>
                <a:cubicBezTo>
                  <a:pt x="1502682" y="2905019"/>
                  <a:pt x="1504677" y="2914363"/>
                  <a:pt x="1504677" y="2914363"/>
                </a:cubicBezTo>
                <a:cubicBezTo>
                  <a:pt x="1508351" y="2908695"/>
                  <a:pt x="1511025" y="2898353"/>
                  <a:pt x="1514701" y="2892685"/>
                </a:cubicBezTo>
                <a:cubicBezTo>
                  <a:pt x="1514701" y="2892685"/>
                  <a:pt x="1514701" y="2892685"/>
                  <a:pt x="1519370" y="2891687"/>
                </a:cubicBezTo>
                <a:cubicBezTo>
                  <a:pt x="1515697" y="2897355"/>
                  <a:pt x="1515697" y="2897355"/>
                  <a:pt x="1515697" y="2897355"/>
                </a:cubicBezTo>
                <a:cubicBezTo>
                  <a:pt x="1516695" y="2902027"/>
                  <a:pt x="1517692" y="2906697"/>
                  <a:pt x="1522365" y="2905700"/>
                </a:cubicBezTo>
                <a:cubicBezTo>
                  <a:pt x="1522365" y="2905700"/>
                  <a:pt x="1526037" y="2900031"/>
                  <a:pt x="1525039" y="2895360"/>
                </a:cubicBezTo>
                <a:cubicBezTo>
                  <a:pt x="1525039" y="2895360"/>
                  <a:pt x="1525039" y="2895360"/>
                  <a:pt x="1524041" y="2890688"/>
                </a:cubicBezTo>
                <a:cubicBezTo>
                  <a:pt x="1527714" y="2885020"/>
                  <a:pt x="1527714" y="2885020"/>
                  <a:pt x="1527714" y="2885020"/>
                </a:cubicBezTo>
                <a:cubicBezTo>
                  <a:pt x="1530708" y="2899032"/>
                  <a:pt x="1523363" y="2910371"/>
                  <a:pt x="1518010" y="2931050"/>
                </a:cubicBezTo>
                <a:cubicBezTo>
                  <a:pt x="1530708" y="2899032"/>
                  <a:pt x="1522684" y="2930053"/>
                  <a:pt x="1529349" y="2938396"/>
                </a:cubicBezTo>
                <a:cubicBezTo>
                  <a:pt x="1529349" y="2938396"/>
                  <a:pt x="1530348" y="2943068"/>
                  <a:pt x="1530348" y="2943068"/>
                </a:cubicBezTo>
                <a:cubicBezTo>
                  <a:pt x="1530348" y="2943068"/>
                  <a:pt x="1529349" y="2938396"/>
                  <a:pt x="1524678" y="2939395"/>
                </a:cubicBezTo>
                <a:cubicBezTo>
                  <a:pt x="1524678" y="2939395"/>
                  <a:pt x="1524678" y="2939395"/>
                  <a:pt x="1523680" y="2934724"/>
                </a:cubicBezTo>
                <a:cubicBezTo>
                  <a:pt x="1523680" y="2934724"/>
                  <a:pt x="1523680" y="2934724"/>
                  <a:pt x="1519008" y="2935721"/>
                </a:cubicBezTo>
                <a:cubicBezTo>
                  <a:pt x="1520006" y="2940394"/>
                  <a:pt x="1516334" y="2946061"/>
                  <a:pt x="1516334" y="2946061"/>
                </a:cubicBezTo>
                <a:cubicBezTo>
                  <a:pt x="1516334" y="2946061"/>
                  <a:pt x="1517333" y="2950732"/>
                  <a:pt x="1517333" y="2950732"/>
                </a:cubicBezTo>
                <a:cubicBezTo>
                  <a:pt x="1513659" y="2956402"/>
                  <a:pt x="1513659" y="2956402"/>
                  <a:pt x="1509986" y="2962070"/>
                </a:cubicBezTo>
                <a:cubicBezTo>
                  <a:pt x="1508989" y="2957400"/>
                  <a:pt x="1508989" y="2957400"/>
                  <a:pt x="1507991" y="2952728"/>
                </a:cubicBezTo>
                <a:cubicBezTo>
                  <a:pt x="1506991" y="2948057"/>
                  <a:pt x="1506991" y="2948057"/>
                  <a:pt x="1503320" y="2953726"/>
                </a:cubicBezTo>
                <a:cubicBezTo>
                  <a:pt x="1503320" y="2953726"/>
                  <a:pt x="1499646" y="2959396"/>
                  <a:pt x="1500643" y="2964066"/>
                </a:cubicBezTo>
                <a:cubicBezTo>
                  <a:pt x="1501642" y="2968737"/>
                  <a:pt x="1501642" y="2968737"/>
                  <a:pt x="1502641" y="2973409"/>
                </a:cubicBezTo>
                <a:cubicBezTo>
                  <a:pt x="1504636" y="2982750"/>
                  <a:pt x="1511303" y="2991095"/>
                  <a:pt x="1514976" y="2985426"/>
                </a:cubicBezTo>
                <a:cubicBezTo>
                  <a:pt x="1515974" y="2990096"/>
                  <a:pt x="1516970" y="2994767"/>
                  <a:pt x="1513299" y="3000436"/>
                </a:cubicBezTo>
                <a:cubicBezTo>
                  <a:pt x="1508946" y="3025786"/>
                  <a:pt x="1499923" y="3052136"/>
                  <a:pt x="1495570" y="3077486"/>
                </a:cubicBezTo>
                <a:cubicBezTo>
                  <a:pt x="1495570" y="3077486"/>
                  <a:pt x="1489902" y="3073814"/>
                  <a:pt x="1489902" y="3073814"/>
                </a:cubicBezTo>
                <a:cubicBezTo>
                  <a:pt x="1489902" y="3073814"/>
                  <a:pt x="1490900" y="3078485"/>
                  <a:pt x="1490900" y="3078485"/>
                </a:cubicBezTo>
                <a:cubicBezTo>
                  <a:pt x="1490900" y="3078485"/>
                  <a:pt x="1486228" y="3079482"/>
                  <a:pt x="1486228" y="3079482"/>
                </a:cubicBezTo>
                <a:cubicBezTo>
                  <a:pt x="1490582" y="3054132"/>
                  <a:pt x="1485230" y="3074812"/>
                  <a:pt x="1480559" y="3075811"/>
                </a:cubicBezTo>
                <a:cubicBezTo>
                  <a:pt x="1482237" y="3060798"/>
                  <a:pt x="1488585" y="3044791"/>
                  <a:pt x="1485591" y="3030777"/>
                </a:cubicBezTo>
                <a:cubicBezTo>
                  <a:pt x="1491260" y="3034450"/>
                  <a:pt x="1491260" y="3034450"/>
                  <a:pt x="1491260" y="3034450"/>
                </a:cubicBezTo>
                <a:cubicBezTo>
                  <a:pt x="1493935" y="3024111"/>
                  <a:pt x="1496610" y="3013770"/>
                  <a:pt x="1496610" y="3013770"/>
                </a:cubicBezTo>
                <a:cubicBezTo>
                  <a:pt x="1493935" y="3024111"/>
                  <a:pt x="1489264" y="3025108"/>
                  <a:pt x="1489264" y="3025108"/>
                </a:cubicBezTo>
                <a:cubicBezTo>
                  <a:pt x="1491939" y="3014767"/>
                  <a:pt x="1486270" y="3011096"/>
                  <a:pt x="1489944" y="3005426"/>
                </a:cubicBezTo>
                <a:cubicBezTo>
                  <a:pt x="1488945" y="3000755"/>
                  <a:pt x="1488945" y="3000755"/>
                  <a:pt x="1488945" y="3000755"/>
                </a:cubicBezTo>
                <a:cubicBezTo>
                  <a:pt x="1488945" y="3000755"/>
                  <a:pt x="1493617" y="2999757"/>
                  <a:pt x="1492619" y="2995087"/>
                </a:cubicBezTo>
                <a:cubicBezTo>
                  <a:pt x="1492619" y="2995087"/>
                  <a:pt x="1492619" y="2995087"/>
                  <a:pt x="1491621" y="2990414"/>
                </a:cubicBezTo>
                <a:cubicBezTo>
                  <a:pt x="1491621" y="2990414"/>
                  <a:pt x="1490623" y="2985745"/>
                  <a:pt x="1490623" y="2985745"/>
                </a:cubicBezTo>
                <a:cubicBezTo>
                  <a:pt x="1482279" y="2992412"/>
                  <a:pt x="1482279" y="2992412"/>
                  <a:pt x="1482279" y="2992412"/>
                </a:cubicBezTo>
                <a:cubicBezTo>
                  <a:pt x="1482279" y="2992412"/>
                  <a:pt x="1478607" y="2998081"/>
                  <a:pt x="1479604" y="3002751"/>
                </a:cubicBezTo>
                <a:lnTo>
                  <a:pt x="1480602" y="3007422"/>
                </a:lnTo>
                <a:cubicBezTo>
                  <a:pt x="1485271" y="3006424"/>
                  <a:pt x="1485271" y="3006424"/>
                  <a:pt x="1485271" y="3006424"/>
                </a:cubicBezTo>
                <a:cubicBezTo>
                  <a:pt x="1483597" y="3021434"/>
                  <a:pt x="1476568" y="3057127"/>
                  <a:pt x="1475889" y="3076809"/>
                </a:cubicBezTo>
                <a:cubicBezTo>
                  <a:pt x="1472215" y="3082477"/>
                  <a:pt x="1472215" y="3082477"/>
                  <a:pt x="1472215" y="3082477"/>
                </a:cubicBezTo>
                <a:cubicBezTo>
                  <a:pt x="1468541" y="3088146"/>
                  <a:pt x="1468541" y="3088146"/>
                  <a:pt x="1469540" y="3092817"/>
                </a:cubicBezTo>
                <a:cubicBezTo>
                  <a:pt x="1474211" y="3091818"/>
                  <a:pt x="1474211" y="3091818"/>
                  <a:pt x="1474211" y="3091818"/>
                </a:cubicBezTo>
                <a:cubicBezTo>
                  <a:pt x="1470538" y="3097487"/>
                  <a:pt x="1468860" y="3112498"/>
                  <a:pt x="1466185" y="3122840"/>
                </a:cubicBezTo>
                <a:cubicBezTo>
                  <a:pt x="1461514" y="3123837"/>
                  <a:pt x="1462511" y="3128508"/>
                  <a:pt x="1463510" y="3133178"/>
                </a:cubicBezTo>
                <a:cubicBezTo>
                  <a:pt x="1464509" y="3137850"/>
                  <a:pt x="1464509" y="3137850"/>
                  <a:pt x="1464509" y="3137850"/>
                </a:cubicBezTo>
                <a:cubicBezTo>
                  <a:pt x="1464509" y="3137850"/>
                  <a:pt x="1464509" y="3137850"/>
                  <a:pt x="1469179" y="3136851"/>
                </a:cubicBezTo>
                <a:cubicBezTo>
                  <a:pt x="1460474" y="3187554"/>
                  <a:pt x="1451452" y="3213902"/>
                  <a:pt x="1458437" y="3246598"/>
                </a:cubicBezTo>
                <a:cubicBezTo>
                  <a:pt x="1458437" y="3246598"/>
                  <a:pt x="1453765" y="3247597"/>
                  <a:pt x="1454763" y="3252269"/>
                </a:cubicBezTo>
                <a:cubicBezTo>
                  <a:pt x="1455762" y="3256940"/>
                  <a:pt x="1455762" y="3256940"/>
                  <a:pt x="1455762" y="3256940"/>
                </a:cubicBezTo>
                <a:cubicBezTo>
                  <a:pt x="1456759" y="3261610"/>
                  <a:pt x="1456759" y="3261610"/>
                  <a:pt x="1456759" y="3261610"/>
                </a:cubicBezTo>
                <a:cubicBezTo>
                  <a:pt x="1452090" y="3262609"/>
                  <a:pt x="1450411" y="3277620"/>
                  <a:pt x="1452407" y="3286961"/>
                </a:cubicBezTo>
                <a:cubicBezTo>
                  <a:pt x="1452407" y="3286961"/>
                  <a:pt x="1453405" y="3291634"/>
                  <a:pt x="1448735" y="3292631"/>
                </a:cubicBezTo>
                <a:cubicBezTo>
                  <a:pt x="1449733" y="3297301"/>
                  <a:pt x="1449733" y="3297301"/>
                  <a:pt x="1450729" y="3301973"/>
                </a:cubicBezTo>
                <a:cubicBezTo>
                  <a:pt x="1450729" y="3301973"/>
                  <a:pt x="1451728" y="3306644"/>
                  <a:pt x="1451728" y="3306644"/>
                </a:cubicBezTo>
                <a:cubicBezTo>
                  <a:pt x="1451728" y="3306644"/>
                  <a:pt x="1451728" y="3306644"/>
                  <a:pt x="1448054" y="3312312"/>
                </a:cubicBezTo>
                <a:cubicBezTo>
                  <a:pt x="1448054" y="3312312"/>
                  <a:pt x="1449053" y="3316984"/>
                  <a:pt x="1449053" y="3316984"/>
                </a:cubicBezTo>
                <a:cubicBezTo>
                  <a:pt x="1455719" y="3325326"/>
                  <a:pt x="1440030" y="3343331"/>
                  <a:pt x="1455040" y="3345009"/>
                </a:cubicBezTo>
                <a:cubicBezTo>
                  <a:pt x="1450369" y="3346008"/>
                  <a:pt x="1450369" y="3346008"/>
                  <a:pt x="1451367" y="3350678"/>
                </a:cubicBezTo>
                <a:cubicBezTo>
                  <a:pt x="1451367" y="3350678"/>
                  <a:pt x="1452366" y="3355351"/>
                  <a:pt x="1452366" y="3355351"/>
                </a:cubicBezTo>
                <a:cubicBezTo>
                  <a:pt x="1453364" y="3360020"/>
                  <a:pt x="1449691" y="3365689"/>
                  <a:pt x="1450688" y="3370360"/>
                </a:cubicBezTo>
                <a:cubicBezTo>
                  <a:pt x="1450688" y="3370360"/>
                  <a:pt x="1450688" y="3370360"/>
                  <a:pt x="1451686" y="3375030"/>
                </a:cubicBezTo>
                <a:cubicBezTo>
                  <a:pt x="1450009" y="3390042"/>
                  <a:pt x="1447334" y="3400383"/>
                  <a:pt x="1445656" y="3415393"/>
                </a:cubicBezTo>
                <a:cubicBezTo>
                  <a:pt x="1446653" y="3420063"/>
                  <a:pt x="1446653" y="3420063"/>
                  <a:pt x="1446653" y="3420063"/>
                </a:cubicBezTo>
                <a:cubicBezTo>
                  <a:pt x="1446653" y="3420063"/>
                  <a:pt x="1446653" y="3420063"/>
                  <a:pt x="1441983" y="3421062"/>
                </a:cubicBezTo>
                <a:cubicBezTo>
                  <a:pt x="1442981" y="3425733"/>
                  <a:pt x="1442981" y="3425733"/>
                  <a:pt x="1442981" y="3425733"/>
                </a:cubicBezTo>
                <a:cubicBezTo>
                  <a:pt x="1443979" y="3430404"/>
                  <a:pt x="1443979" y="3430404"/>
                  <a:pt x="1443979" y="3430404"/>
                </a:cubicBezTo>
                <a:cubicBezTo>
                  <a:pt x="1443979" y="3430404"/>
                  <a:pt x="1448650" y="3429407"/>
                  <a:pt x="1448650" y="3429407"/>
                </a:cubicBezTo>
                <a:cubicBezTo>
                  <a:pt x="1444977" y="3435075"/>
                  <a:pt x="1445976" y="3439745"/>
                  <a:pt x="1446973" y="3444417"/>
                </a:cubicBezTo>
                <a:cubicBezTo>
                  <a:pt x="1446973" y="3444417"/>
                  <a:pt x="1445976" y="3439745"/>
                  <a:pt x="1445976" y="3439745"/>
                </a:cubicBezTo>
                <a:cubicBezTo>
                  <a:pt x="1444296" y="3454757"/>
                  <a:pt x="1444296" y="3454757"/>
                  <a:pt x="1445295" y="3459428"/>
                </a:cubicBezTo>
                <a:cubicBezTo>
                  <a:pt x="1446294" y="3464099"/>
                  <a:pt x="1447291" y="3468769"/>
                  <a:pt x="1448290" y="3473441"/>
                </a:cubicBezTo>
                <a:cubicBezTo>
                  <a:pt x="1448290" y="3473441"/>
                  <a:pt x="1444616" y="3479111"/>
                  <a:pt x="1444616" y="3479111"/>
                </a:cubicBezTo>
                <a:cubicBezTo>
                  <a:pt x="1445615" y="3483781"/>
                  <a:pt x="1445615" y="3483781"/>
                  <a:pt x="1445615" y="3483781"/>
                </a:cubicBezTo>
                <a:cubicBezTo>
                  <a:pt x="1445615" y="3483781"/>
                  <a:pt x="1440943" y="3484778"/>
                  <a:pt x="1441943" y="3489449"/>
                </a:cubicBezTo>
                <a:cubicBezTo>
                  <a:pt x="1441943" y="3489449"/>
                  <a:pt x="1442939" y="3494121"/>
                  <a:pt x="1442939" y="3494121"/>
                </a:cubicBezTo>
                <a:cubicBezTo>
                  <a:pt x="1447611" y="3493123"/>
                  <a:pt x="1447611" y="3493123"/>
                  <a:pt x="1447611" y="3493123"/>
                </a:cubicBezTo>
                <a:cubicBezTo>
                  <a:pt x="1450603" y="3507136"/>
                  <a:pt x="1448928" y="3522147"/>
                  <a:pt x="1456592" y="3535162"/>
                </a:cubicBezTo>
                <a:cubicBezTo>
                  <a:pt x="1455594" y="3530490"/>
                  <a:pt x="1455594" y="3530490"/>
                  <a:pt x="1450922" y="3531488"/>
                </a:cubicBezTo>
                <a:cubicBezTo>
                  <a:pt x="1449926" y="3526818"/>
                  <a:pt x="1449926" y="3526818"/>
                  <a:pt x="1446252" y="3532487"/>
                </a:cubicBezTo>
                <a:cubicBezTo>
                  <a:pt x="1447250" y="3537157"/>
                  <a:pt x="1448249" y="3541828"/>
                  <a:pt x="1448249" y="3541828"/>
                </a:cubicBezTo>
                <a:cubicBezTo>
                  <a:pt x="1449247" y="3546500"/>
                  <a:pt x="1449247" y="3546500"/>
                  <a:pt x="1449247" y="3546500"/>
                </a:cubicBezTo>
                <a:cubicBezTo>
                  <a:pt x="1442897" y="3562510"/>
                  <a:pt x="1459904" y="3573529"/>
                  <a:pt x="1449883" y="3595205"/>
                </a:cubicBezTo>
                <a:cubicBezTo>
                  <a:pt x="1454554" y="3594207"/>
                  <a:pt x="1454554" y="3594207"/>
                  <a:pt x="1454554" y="3594207"/>
                </a:cubicBezTo>
                <a:cubicBezTo>
                  <a:pt x="1449883" y="3595205"/>
                  <a:pt x="1449883" y="3595205"/>
                  <a:pt x="1450880" y="3599876"/>
                </a:cubicBezTo>
                <a:cubicBezTo>
                  <a:pt x="1451878" y="3604549"/>
                  <a:pt x="1451878" y="3604549"/>
                  <a:pt x="1451878" y="3604549"/>
                </a:cubicBezTo>
                <a:cubicBezTo>
                  <a:pt x="1454873" y="3618561"/>
                  <a:pt x="1457866" y="3632574"/>
                  <a:pt x="1457866" y="3632574"/>
                </a:cubicBezTo>
                <a:cubicBezTo>
                  <a:pt x="1456608" y="3643833"/>
                  <a:pt x="1458742" y="3632388"/>
                  <a:pt x="1461993" y="3635813"/>
                </a:cubicBezTo>
                <a:lnTo>
                  <a:pt x="1465432" y="3645315"/>
                </a:lnTo>
                <a:lnTo>
                  <a:pt x="1464828" y="3645610"/>
                </a:lnTo>
                <a:lnTo>
                  <a:pt x="1458859" y="3645794"/>
                </a:lnTo>
                <a:cubicBezTo>
                  <a:pt x="1457357" y="3647335"/>
                  <a:pt x="1456688" y="3649919"/>
                  <a:pt x="1457188" y="3652257"/>
                </a:cubicBezTo>
                <a:cubicBezTo>
                  <a:pt x="1460022" y="3654092"/>
                  <a:pt x="1462528" y="3648673"/>
                  <a:pt x="1464365" y="3645838"/>
                </a:cubicBezTo>
                <a:lnTo>
                  <a:pt x="1464828" y="3645610"/>
                </a:lnTo>
                <a:lnTo>
                  <a:pt x="1465530" y="3645589"/>
                </a:lnTo>
                <a:lnTo>
                  <a:pt x="1465432" y="3645315"/>
                </a:lnTo>
                <a:lnTo>
                  <a:pt x="1466575" y="3644755"/>
                </a:lnTo>
                <a:cubicBezTo>
                  <a:pt x="1467116" y="3645862"/>
                  <a:pt x="1467447" y="3648843"/>
                  <a:pt x="1467526" y="3654930"/>
                </a:cubicBezTo>
                <a:cubicBezTo>
                  <a:pt x="1462856" y="3655929"/>
                  <a:pt x="1462856" y="3655929"/>
                  <a:pt x="1463852" y="3660600"/>
                </a:cubicBezTo>
                <a:cubicBezTo>
                  <a:pt x="1463852" y="3660600"/>
                  <a:pt x="1464851" y="3665270"/>
                  <a:pt x="1464851" y="3665270"/>
                </a:cubicBezTo>
                <a:cubicBezTo>
                  <a:pt x="1461179" y="3670939"/>
                  <a:pt x="1461179" y="3670939"/>
                  <a:pt x="1461179" y="3670939"/>
                </a:cubicBezTo>
                <a:cubicBezTo>
                  <a:pt x="1462178" y="3675610"/>
                  <a:pt x="1462178" y="3675610"/>
                  <a:pt x="1462178" y="3675610"/>
                </a:cubicBezTo>
                <a:cubicBezTo>
                  <a:pt x="1462178" y="3675610"/>
                  <a:pt x="1463175" y="3680282"/>
                  <a:pt x="1464173" y="3684953"/>
                </a:cubicBezTo>
                <a:cubicBezTo>
                  <a:pt x="1464173" y="3684953"/>
                  <a:pt x="1465171" y="3689624"/>
                  <a:pt x="1466168" y="3694296"/>
                </a:cubicBezTo>
                <a:cubicBezTo>
                  <a:pt x="1461498" y="3695293"/>
                  <a:pt x="1462496" y="3699964"/>
                  <a:pt x="1463494" y="3704634"/>
                </a:cubicBezTo>
                <a:cubicBezTo>
                  <a:pt x="1459821" y="3710304"/>
                  <a:pt x="1459821" y="3710304"/>
                  <a:pt x="1460818" y="3714976"/>
                </a:cubicBezTo>
                <a:cubicBezTo>
                  <a:pt x="1460818" y="3714976"/>
                  <a:pt x="1461815" y="3719645"/>
                  <a:pt x="1461815" y="3719645"/>
                </a:cubicBezTo>
                <a:cubicBezTo>
                  <a:pt x="1461815" y="3719645"/>
                  <a:pt x="1462814" y="3724317"/>
                  <a:pt x="1462814" y="3724317"/>
                </a:cubicBezTo>
                <a:cubicBezTo>
                  <a:pt x="1458143" y="3725314"/>
                  <a:pt x="1458143" y="3725314"/>
                  <a:pt x="1458143" y="3725314"/>
                </a:cubicBezTo>
                <a:cubicBezTo>
                  <a:pt x="1458143" y="3725314"/>
                  <a:pt x="1458143" y="3725314"/>
                  <a:pt x="1454470" y="3730983"/>
                </a:cubicBezTo>
                <a:cubicBezTo>
                  <a:pt x="1455467" y="3735654"/>
                  <a:pt x="1455467" y="3735654"/>
                  <a:pt x="1455467" y="3735654"/>
                </a:cubicBezTo>
                <a:cubicBezTo>
                  <a:pt x="1461137" y="3739328"/>
                  <a:pt x="1461137" y="3739328"/>
                  <a:pt x="1461137" y="3739328"/>
                </a:cubicBezTo>
                <a:cubicBezTo>
                  <a:pt x="1462135" y="3743998"/>
                  <a:pt x="1462135" y="3743998"/>
                  <a:pt x="1462135" y="3743998"/>
                </a:cubicBezTo>
                <a:cubicBezTo>
                  <a:pt x="1462135" y="3743998"/>
                  <a:pt x="1463132" y="3748671"/>
                  <a:pt x="1463132" y="3748671"/>
                </a:cubicBezTo>
                <a:cubicBezTo>
                  <a:pt x="1464130" y="3753341"/>
                  <a:pt x="1465128" y="3758012"/>
                  <a:pt x="1466126" y="3762683"/>
                </a:cubicBezTo>
                <a:cubicBezTo>
                  <a:pt x="1463452" y="3773022"/>
                  <a:pt x="1464449" y="3777695"/>
                  <a:pt x="1464449" y="3777695"/>
                </a:cubicBezTo>
                <a:cubicBezTo>
                  <a:pt x="1465447" y="3782365"/>
                  <a:pt x="1465447" y="3782365"/>
                  <a:pt x="1465447" y="3782365"/>
                </a:cubicBezTo>
                <a:cubicBezTo>
                  <a:pt x="1466445" y="3787036"/>
                  <a:pt x="1466445" y="3787036"/>
                  <a:pt x="1467443" y="3791707"/>
                </a:cubicBezTo>
                <a:cubicBezTo>
                  <a:pt x="1467443" y="3791707"/>
                  <a:pt x="1467443" y="3791707"/>
                  <a:pt x="1472113" y="3790710"/>
                </a:cubicBezTo>
                <a:cubicBezTo>
                  <a:pt x="1468442" y="3796379"/>
                  <a:pt x="1468442" y="3796379"/>
                  <a:pt x="1468442" y="3796379"/>
                </a:cubicBezTo>
                <a:cubicBezTo>
                  <a:pt x="1468442" y="3796379"/>
                  <a:pt x="1469439" y="3801048"/>
                  <a:pt x="1470437" y="3805720"/>
                </a:cubicBezTo>
                <a:cubicBezTo>
                  <a:pt x="1475427" y="3829075"/>
                  <a:pt x="1481096" y="3832748"/>
                  <a:pt x="1479418" y="3847759"/>
                </a:cubicBezTo>
                <a:cubicBezTo>
                  <a:pt x="1474748" y="3848756"/>
                  <a:pt x="1475745" y="3853428"/>
                  <a:pt x="1475745" y="3853428"/>
                </a:cubicBezTo>
                <a:cubicBezTo>
                  <a:pt x="1475745" y="3853428"/>
                  <a:pt x="1476743" y="3858097"/>
                  <a:pt x="1476743" y="3858097"/>
                </a:cubicBezTo>
                <a:cubicBezTo>
                  <a:pt x="1481415" y="3857100"/>
                  <a:pt x="1481415" y="3857100"/>
                  <a:pt x="1481415" y="3857100"/>
                </a:cubicBezTo>
                <a:cubicBezTo>
                  <a:pt x="1478739" y="3867441"/>
                  <a:pt x="1480735" y="3876783"/>
                  <a:pt x="1481734" y="3881454"/>
                </a:cubicBezTo>
                <a:cubicBezTo>
                  <a:pt x="1482731" y="3886125"/>
                  <a:pt x="1482731" y="3886125"/>
                  <a:pt x="1482731" y="3886125"/>
                </a:cubicBezTo>
                <a:cubicBezTo>
                  <a:pt x="1483728" y="3890795"/>
                  <a:pt x="1483728" y="3890795"/>
                  <a:pt x="1488400" y="3889796"/>
                </a:cubicBezTo>
                <a:cubicBezTo>
                  <a:pt x="1491393" y="3903810"/>
                  <a:pt x="1493389" y="3913153"/>
                  <a:pt x="1490714" y="3923492"/>
                </a:cubicBezTo>
                <a:cubicBezTo>
                  <a:pt x="1495385" y="3922494"/>
                  <a:pt x="1495385" y="3922494"/>
                  <a:pt x="1495385" y="3922494"/>
                </a:cubicBezTo>
                <a:cubicBezTo>
                  <a:pt x="1499376" y="3941178"/>
                  <a:pt x="1499376" y="3941178"/>
                  <a:pt x="1499376" y="3941178"/>
                </a:cubicBezTo>
                <a:cubicBezTo>
                  <a:pt x="1499376" y="3941178"/>
                  <a:pt x="1499376" y="3941178"/>
                  <a:pt x="1495705" y="3946848"/>
                </a:cubicBezTo>
                <a:cubicBezTo>
                  <a:pt x="1493708" y="3937506"/>
                  <a:pt x="1488039" y="3933833"/>
                  <a:pt x="1485365" y="3944173"/>
                </a:cubicBezTo>
                <a:cubicBezTo>
                  <a:pt x="1493708" y="3937506"/>
                  <a:pt x="1494026" y="3961858"/>
                  <a:pt x="1498697" y="3960861"/>
                </a:cubicBezTo>
                <a:cubicBezTo>
                  <a:pt x="1507679" y="4002900"/>
                  <a:pt x="1505683" y="3993557"/>
                  <a:pt x="1519336" y="4034599"/>
                </a:cubicBezTo>
                <a:cubicBezTo>
                  <a:pt x="1519336" y="4034599"/>
                  <a:pt x="1514664" y="4035598"/>
                  <a:pt x="1514664" y="4035598"/>
                </a:cubicBezTo>
                <a:cubicBezTo>
                  <a:pt x="1515663" y="4040268"/>
                  <a:pt x="1515663" y="4040268"/>
                  <a:pt x="1516661" y="4044938"/>
                </a:cubicBezTo>
                <a:cubicBezTo>
                  <a:pt x="1522649" y="4072964"/>
                  <a:pt x="1524644" y="4082307"/>
                  <a:pt x="1528636" y="4100992"/>
                </a:cubicBezTo>
                <a:cubicBezTo>
                  <a:pt x="1528636" y="4100992"/>
                  <a:pt x="1528636" y="4100992"/>
                  <a:pt x="1529635" y="4105662"/>
                </a:cubicBezTo>
                <a:cubicBezTo>
                  <a:pt x="1529635" y="4105662"/>
                  <a:pt x="1529635" y="4105662"/>
                  <a:pt x="1530632" y="4110333"/>
                </a:cubicBezTo>
                <a:cubicBezTo>
                  <a:pt x="1532945" y="4144028"/>
                  <a:pt x="1535303" y="4109335"/>
                  <a:pt x="1543966" y="4127021"/>
                </a:cubicBezTo>
                <a:cubicBezTo>
                  <a:pt x="1539294" y="4128018"/>
                  <a:pt x="1532945" y="4144028"/>
                  <a:pt x="1541290" y="4137361"/>
                </a:cubicBezTo>
                <a:cubicBezTo>
                  <a:pt x="1542289" y="4142032"/>
                  <a:pt x="1542289" y="4142032"/>
                  <a:pt x="1542289" y="4142032"/>
                </a:cubicBezTo>
                <a:cubicBezTo>
                  <a:pt x="1542289" y="4142032"/>
                  <a:pt x="1542289" y="4142032"/>
                  <a:pt x="1543286" y="4146702"/>
                </a:cubicBezTo>
                <a:cubicBezTo>
                  <a:pt x="1538615" y="4147700"/>
                  <a:pt x="1544284" y="4151374"/>
                  <a:pt x="1544284" y="4151374"/>
                </a:cubicBezTo>
                <a:cubicBezTo>
                  <a:pt x="1548276" y="4170059"/>
                  <a:pt x="1543605" y="4171056"/>
                  <a:pt x="1538933" y="4172054"/>
                </a:cubicBezTo>
                <a:cubicBezTo>
                  <a:pt x="1542925" y="4190739"/>
                  <a:pt x="1553266" y="4193413"/>
                  <a:pt x="1550590" y="4203753"/>
                </a:cubicBezTo>
                <a:cubicBezTo>
                  <a:pt x="1557258" y="4212097"/>
                  <a:pt x="1560251" y="4226111"/>
                  <a:pt x="1569592" y="4224113"/>
                </a:cubicBezTo>
                <a:cubicBezTo>
                  <a:pt x="1566917" y="4234454"/>
                  <a:pt x="1575581" y="4252141"/>
                  <a:pt x="1565241" y="4249466"/>
                </a:cubicBezTo>
                <a:cubicBezTo>
                  <a:pt x="1573903" y="4267151"/>
                  <a:pt x="1574584" y="4247470"/>
                  <a:pt x="1574902" y="4271822"/>
                </a:cubicBezTo>
                <a:cubicBezTo>
                  <a:pt x="1575900" y="4276494"/>
                  <a:pt x="1581569" y="4280167"/>
                  <a:pt x="1587238" y="4283840"/>
                </a:cubicBezTo>
                <a:cubicBezTo>
                  <a:pt x="1575900" y="4276494"/>
                  <a:pt x="1590549" y="4322205"/>
                  <a:pt x="1604882" y="4343564"/>
                </a:cubicBezTo>
                <a:cubicBezTo>
                  <a:pt x="1602208" y="4353904"/>
                  <a:pt x="1601209" y="4349234"/>
                  <a:pt x="1595539" y="4345560"/>
                </a:cubicBezTo>
                <a:cubicBezTo>
                  <a:pt x="1602208" y="4353904"/>
                  <a:pt x="1603205" y="4358574"/>
                  <a:pt x="1607875" y="4357577"/>
                </a:cubicBezTo>
                <a:cubicBezTo>
                  <a:pt x="1599531" y="4364244"/>
                  <a:pt x="1608874" y="4362248"/>
                  <a:pt x="1607196" y="4377259"/>
                </a:cubicBezTo>
                <a:cubicBezTo>
                  <a:pt x="1613863" y="4385603"/>
                  <a:pt x="1610870" y="4371589"/>
                  <a:pt x="1622525" y="4403290"/>
                </a:cubicBezTo>
                <a:lnTo>
                  <a:pt x="1618736" y="4400103"/>
                </a:lnTo>
                <a:lnTo>
                  <a:pt x="1614862" y="4390275"/>
                </a:lnTo>
                <a:cubicBezTo>
                  <a:pt x="1615361" y="4392610"/>
                  <a:pt x="1616110" y="4396114"/>
                  <a:pt x="1617316" y="4398908"/>
                </a:cubicBezTo>
                <a:lnTo>
                  <a:pt x="1618736" y="4400103"/>
                </a:lnTo>
                <a:lnTo>
                  <a:pt x="1625519" y="4417302"/>
                </a:lnTo>
                <a:cubicBezTo>
                  <a:pt x="1619850" y="4413630"/>
                  <a:pt x="1615180" y="4414629"/>
                  <a:pt x="1611506" y="4420296"/>
                </a:cubicBezTo>
                <a:cubicBezTo>
                  <a:pt x="1599849" y="4388597"/>
                  <a:pt x="1596856" y="4374584"/>
                  <a:pt x="1580528" y="4343884"/>
                </a:cubicBezTo>
                <a:cubicBezTo>
                  <a:pt x="1572185" y="4350550"/>
                  <a:pt x="1563522" y="4332863"/>
                  <a:pt x="1553861" y="4310507"/>
                </a:cubicBezTo>
                <a:cubicBezTo>
                  <a:pt x="1547194" y="4302163"/>
                  <a:pt x="1546194" y="4297492"/>
                  <a:pt x="1544200" y="4288151"/>
                </a:cubicBezTo>
                <a:cubicBezTo>
                  <a:pt x="1543202" y="4283479"/>
                  <a:pt x="1541206" y="4274137"/>
                  <a:pt x="1540208" y="4269467"/>
                </a:cubicBezTo>
                <a:cubicBezTo>
                  <a:pt x="1536536" y="4275134"/>
                  <a:pt x="1531226" y="4227428"/>
                  <a:pt x="1526874" y="4252779"/>
                </a:cubicBezTo>
                <a:lnTo>
                  <a:pt x="1519888" y="4220081"/>
                </a:lnTo>
                <a:cubicBezTo>
                  <a:pt x="1513902" y="4192054"/>
                  <a:pt x="1530228" y="4222756"/>
                  <a:pt x="1521566" y="4205070"/>
                </a:cubicBezTo>
                <a:cubicBezTo>
                  <a:pt x="1520568" y="4200398"/>
                  <a:pt x="1519571" y="4195728"/>
                  <a:pt x="1518573" y="4191057"/>
                </a:cubicBezTo>
                <a:cubicBezTo>
                  <a:pt x="1518573" y="4191057"/>
                  <a:pt x="1517576" y="4186384"/>
                  <a:pt x="1517576" y="4186384"/>
                </a:cubicBezTo>
                <a:cubicBezTo>
                  <a:pt x="1517576" y="4186384"/>
                  <a:pt x="1517576" y="4186384"/>
                  <a:pt x="1516577" y="4181714"/>
                </a:cubicBezTo>
                <a:cubicBezTo>
                  <a:pt x="1517576" y="4186384"/>
                  <a:pt x="1517576" y="4186384"/>
                  <a:pt x="1522245" y="4185387"/>
                </a:cubicBezTo>
                <a:cubicBezTo>
                  <a:pt x="1513583" y="4167702"/>
                  <a:pt x="1513583" y="4167702"/>
                  <a:pt x="1513583" y="4167702"/>
                </a:cubicBezTo>
                <a:cubicBezTo>
                  <a:pt x="1517256" y="4162033"/>
                  <a:pt x="1517256" y="4162033"/>
                  <a:pt x="1517256" y="4162033"/>
                </a:cubicBezTo>
                <a:cubicBezTo>
                  <a:pt x="1517256" y="4162033"/>
                  <a:pt x="1517256" y="4162033"/>
                  <a:pt x="1516257" y="4157362"/>
                </a:cubicBezTo>
                <a:cubicBezTo>
                  <a:pt x="1515260" y="4152691"/>
                  <a:pt x="1515260" y="4152691"/>
                  <a:pt x="1515260" y="4152691"/>
                </a:cubicBezTo>
                <a:cubicBezTo>
                  <a:pt x="1514261" y="4148019"/>
                  <a:pt x="1509591" y="4149018"/>
                  <a:pt x="1509591" y="4149018"/>
                </a:cubicBezTo>
                <a:cubicBezTo>
                  <a:pt x="1509271" y="4124666"/>
                  <a:pt x="1504602" y="4125663"/>
                  <a:pt x="1503605" y="4120992"/>
                </a:cubicBezTo>
                <a:cubicBezTo>
                  <a:pt x="1503605" y="4120992"/>
                  <a:pt x="1497934" y="4117319"/>
                  <a:pt x="1497934" y="4117319"/>
                </a:cubicBezTo>
                <a:cubicBezTo>
                  <a:pt x="1494941" y="4103305"/>
                  <a:pt x="1496618" y="4088295"/>
                  <a:pt x="1491948" y="4089292"/>
                </a:cubicBezTo>
                <a:cubicBezTo>
                  <a:pt x="1490948" y="4084621"/>
                  <a:pt x="1490948" y="4084621"/>
                  <a:pt x="1490948" y="4084621"/>
                </a:cubicBezTo>
                <a:cubicBezTo>
                  <a:pt x="1490948" y="4084621"/>
                  <a:pt x="1489951" y="4079950"/>
                  <a:pt x="1489951" y="4079950"/>
                </a:cubicBezTo>
                <a:cubicBezTo>
                  <a:pt x="1486277" y="4085620"/>
                  <a:pt x="1486277" y="4085620"/>
                  <a:pt x="1486277" y="4085620"/>
                </a:cubicBezTo>
                <a:cubicBezTo>
                  <a:pt x="1491629" y="4064938"/>
                  <a:pt x="1478973" y="4028571"/>
                  <a:pt x="1475301" y="4034238"/>
                </a:cubicBezTo>
                <a:cubicBezTo>
                  <a:pt x="1480970" y="4037911"/>
                  <a:pt x="1477297" y="4043581"/>
                  <a:pt x="1478294" y="4048252"/>
                </a:cubicBezTo>
                <a:cubicBezTo>
                  <a:pt x="1476299" y="4038909"/>
                  <a:pt x="1470629" y="4035237"/>
                  <a:pt x="1470629" y="4035237"/>
                </a:cubicBezTo>
                <a:cubicBezTo>
                  <a:pt x="1473623" y="4049251"/>
                  <a:pt x="1473623" y="4049251"/>
                  <a:pt x="1473623" y="4049251"/>
                </a:cubicBezTo>
                <a:cubicBezTo>
                  <a:pt x="1473623" y="4049251"/>
                  <a:pt x="1468953" y="4050248"/>
                  <a:pt x="1467954" y="4045576"/>
                </a:cubicBezTo>
                <a:cubicBezTo>
                  <a:pt x="1464282" y="4051246"/>
                  <a:pt x="1465279" y="4055915"/>
                  <a:pt x="1469951" y="4054918"/>
                </a:cubicBezTo>
                <a:cubicBezTo>
                  <a:pt x="1469951" y="4054918"/>
                  <a:pt x="1469951" y="4054918"/>
                  <a:pt x="1470949" y="4059589"/>
                </a:cubicBezTo>
                <a:cubicBezTo>
                  <a:pt x="1464600" y="4075598"/>
                  <a:pt x="1456256" y="4082266"/>
                  <a:pt x="1463242" y="4114962"/>
                </a:cubicBezTo>
                <a:cubicBezTo>
                  <a:pt x="1464239" y="4119633"/>
                  <a:pt x="1464239" y="4119633"/>
                  <a:pt x="1465238" y="4124305"/>
                </a:cubicBezTo>
                <a:cubicBezTo>
                  <a:pt x="1459568" y="4120631"/>
                  <a:pt x="1459568" y="4120631"/>
                  <a:pt x="1454896" y="4121629"/>
                </a:cubicBezTo>
                <a:cubicBezTo>
                  <a:pt x="1453899" y="4116958"/>
                  <a:pt x="1453899" y="4116958"/>
                  <a:pt x="1452901" y="4112288"/>
                </a:cubicBezTo>
                <a:cubicBezTo>
                  <a:pt x="1448230" y="4113286"/>
                  <a:pt x="1447233" y="4108614"/>
                  <a:pt x="1448230" y="4113286"/>
                </a:cubicBezTo>
                <a:cubicBezTo>
                  <a:pt x="1448230" y="4113286"/>
                  <a:pt x="1449228" y="4117957"/>
                  <a:pt x="1449228" y="4117957"/>
                </a:cubicBezTo>
                <a:cubicBezTo>
                  <a:pt x="1437573" y="4086258"/>
                  <a:pt x="1439250" y="4071246"/>
                  <a:pt x="1426595" y="4034876"/>
                </a:cubicBezTo>
                <a:cubicBezTo>
                  <a:pt x="1432264" y="4038549"/>
                  <a:pt x="1433262" y="4043220"/>
                  <a:pt x="1432264" y="4038549"/>
                </a:cubicBezTo>
                <a:cubicBezTo>
                  <a:pt x="1432264" y="4038549"/>
                  <a:pt x="1435937" y="4032880"/>
                  <a:pt x="1435937" y="4032880"/>
                </a:cubicBezTo>
                <a:lnTo>
                  <a:pt x="1437931" y="4042221"/>
                </a:lnTo>
                <a:cubicBezTo>
                  <a:pt x="1437613" y="4017869"/>
                  <a:pt x="1434620" y="4003856"/>
                  <a:pt x="1426954" y="3990842"/>
                </a:cubicBezTo>
                <a:cubicBezTo>
                  <a:pt x="1426954" y="3990842"/>
                  <a:pt x="1426954" y="3990842"/>
                  <a:pt x="1431626" y="3989844"/>
                </a:cubicBezTo>
                <a:lnTo>
                  <a:pt x="1430629" y="3985172"/>
                </a:lnTo>
                <a:cubicBezTo>
                  <a:pt x="1429630" y="3980499"/>
                  <a:pt x="1429630" y="3980499"/>
                  <a:pt x="1428631" y="3975830"/>
                </a:cubicBezTo>
                <a:cubicBezTo>
                  <a:pt x="1421965" y="3967486"/>
                  <a:pt x="1422644" y="3947804"/>
                  <a:pt x="1421646" y="3943133"/>
                </a:cubicBezTo>
                <a:cubicBezTo>
                  <a:pt x="1421646" y="3943133"/>
                  <a:pt x="1420648" y="3938462"/>
                  <a:pt x="1420648" y="3938462"/>
                </a:cubicBezTo>
                <a:cubicBezTo>
                  <a:pt x="1419652" y="3933790"/>
                  <a:pt x="1419652" y="3933790"/>
                  <a:pt x="1419652" y="3933790"/>
                </a:cubicBezTo>
                <a:cubicBezTo>
                  <a:pt x="1411985" y="3920775"/>
                  <a:pt x="1410669" y="3891751"/>
                  <a:pt x="1405000" y="3888080"/>
                </a:cubicBezTo>
                <a:cubicBezTo>
                  <a:pt x="1405000" y="3888080"/>
                  <a:pt x="1404002" y="3883408"/>
                  <a:pt x="1404002" y="3883408"/>
                </a:cubicBezTo>
                <a:cubicBezTo>
                  <a:pt x="1404002" y="3883408"/>
                  <a:pt x="1403004" y="3878736"/>
                  <a:pt x="1403004" y="3878736"/>
                </a:cubicBezTo>
                <a:cubicBezTo>
                  <a:pt x="1402006" y="3874066"/>
                  <a:pt x="1401007" y="3869395"/>
                  <a:pt x="1401007" y="3869395"/>
                </a:cubicBezTo>
                <a:cubicBezTo>
                  <a:pt x="1396337" y="3870392"/>
                  <a:pt x="1396337" y="3870392"/>
                  <a:pt x="1398335" y="3879735"/>
                </a:cubicBezTo>
                <a:cubicBezTo>
                  <a:pt x="1398335" y="3879735"/>
                  <a:pt x="1393662" y="3880734"/>
                  <a:pt x="1394660" y="3885404"/>
                </a:cubicBezTo>
                <a:cubicBezTo>
                  <a:pt x="1397336" y="3875064"/>
                  <a:pt x="1391667" y="3871391"/>
                  <a:pt x="1390668" y="3866720"/>
                </a:cubicBezTo>
                <a:cubicBezTo>
                  <a:pt x="1395340" y="3865721"/>
                  <a:pt x="1395340" y="3865721"/>
                  <a:pt x="1395340" y="3865721"/>
                </a:cubicBezTo>
                <a:cubicBezTo>
                  <a:pt x="1395340" y="3865721"/>
                  <a:pt x="1394342" y="3861051"/>
                  <a:pt x="1394342" y="3861051"/>
                </a:cubicBezTo>
                <a:cubicBezTo>
                  <a:pt x="1393344" y="3856381"/>
                  <a:pt x="1393344" y="3856381"/>
                  <a:pt x="1393344" y="3856381"/>
                </a:cubicBezTo>
                <a:cubicBezTo>
                  <a:pt x="1388672" y="3857379"/>
                  <a:pt x="1388672" y="3857379"/>
                  <a:pt x="1388672" y="3857379"/>
                </a:cubicBezTo>
                <a:cubicBezTo>
                  <a:pt x="1384681" y="3838693"/>
                  <a:pt x="1390351" y="3842367"/>
                  <a:pt x="1393024" y="3832027"/>
                </a:cubicBezTo>
                <a:cubicBezTo>
                  <a:pt x="1388354" y="3833025"/>
                  <a:pt x="1385361" y="3819012"/>
                  <a:pt x="1380689" y="3820009"/>
                </a:cubicBezTo>
                <a:cubicBezTo>
                  <a:pt x="1388354" y="3833025"/>
                  <a:pt x="1375339" y="3840689"/>
                  <a:pt x="1383004" y="3853705"/>
                </a:cubicBezTo>
                <a:cubicBezTo>
                  <a:pt x="1385679" y="3843366"/>
                  <a:pt x="1386677" y="3848036"/>
                  <a:pt x="1388672" y="3857379"/>
                </a:cubicBezTo>
                <a:cubicBezTo>
                  <a:pt x="1384002" y="3858376"/>
                  <a:pt x="1384002" y="3858376"/>
                  <a:pt x="1384002" y="3858376"/>
                </a:cubicBezTo>
                <a:cubicBezTo>
                  <a:pt x="1384002" y="3858376"/>
                  <a:pt x="1384002" y="3858376"/>
                  <a:pt x="1385000" y="3863047"/>
                </a:cubicBezTo>
                <a:cubicBezTo>
                  <a:pt x="1385000" y="3863047"/>
                  <a:pt x="1385998" y="3867719"/>
                  <a:pt x="1385998" y="3867719"/>
                </a:cubicBezTo>
                <a:cubicBezTo>
                  <a:pt x="1390668" y="3866720"/>
                  <a:pt x="1390668" y="3866720"/>
                  <a:pt x="1390668" y="3866720"/>
                </a:cubicBezTo>
                <a:cubicBezTo>
                  <a:pt x="1393503" y="3868555"/>
                  <a:pt x="1393334" y="3873478"/>
                  <a:pt x="1393163" y="3878397"/>
                </a:cubicBezTo>
                <a:lnTo>
                  <a:pt x="1394660" y="3885404"/>
                </a:lnTo>
                <a:lnTo>
                  <a:pt x="1395658" y="3890075"/>
                </a:lnTo>
                <a:cubicBezTo>
                  <a:pt x="1390987" y="3891074"/>
                  <a:pt x="1390987" y="3891074"/>
                  <a:pt x="1390987" y="3891074"/>
                </a:cubicBezTo>
                <a:cubicBezTo>
                  <a:pt x="1390987" y="3891074"/>
                  <a:pt x="1390987" y="3891074"/>
                  <a:pt x="1391984" y="3895744"/>
                </a:cubicBezTo>
                <a:cubicBezTo>
                  <a:pt x="1392983" y="3900415"/>
                  <a:pt x="1392983" y="3900415"/>
                  <a:pt x="1392983" y="3900415"/>
                </a:cubicBezTo>
                <a:cubicBezTo>
                  <a:pt x="1396296" y="3938780"/>
                  <a:pt x="1411944" y="3989163"/>
                  <a:pt x="1420606" y="4006850"/>
                </a:cubicBezTo>
                <a:cubicBezTo>
                  <a:pt x="1420606" y="4006850"/>
                  <a:pt x="1420606" y="4006850"/>
                  <a:pt x="1415936" y="4007847"/>
                </a:cubicBezTo>
                <a:cubicBezTo>
                  <a:pt x="1415936" y="4007847"/>
                  <a:pt x="1416933" y="4012520"/>
                  <a:pt x="1417931" y="4017190"/>
                </a:cubicBezTo>
                <a:cubicBezTo>
                  <a:pt x="1427591" y="4039547"/>
                  <a:pt x="1420924" y="4031202"/>
                  <a:pt x="1421923" y="4035875"/>
                </a:cubicBezTo>
                <a:cubicBezTo>
                  <a:pt x="1429588" y="4048889"/>
                  <a:pt x="1442562" y="4109612"/>
                  <a:pt x="1437890" y="4110609"/>
                </a:cubicBezTo>
                <a:cubicBezTo>
                  <a:pt x="1447551" y="4132968"/>
                  <a:pt x="1443877" y="4138635"/>
                  <a:pt x="1458528" y="4184349"/>
                </a:cubicBezTo>
                <a:cubicBezTo>
                  <a:pt x="1461522" y="4198361"/>
                  <a:pt x="1459845" y="4213371"/>
                  <a:pt x="1462839" y="4227385"/>
                </a:cubicBezTo>
                <a:cubicBezTo>
                  <a:pt x="1460164" y="4237725"/>
                  <a:pt x="1454494" y="4234052"/>
                  <a:pt x="1456490" y="4243395"/>
                </a:cubicBezTo>
                <a:cubicBezTo>
                  <a:pt x="1453136" y="4273416"/>
                  <a:pt x="1466788" y="4314457"/>
                  <a:pt x="1468105" y="4343482"/>
                </a:cubicBezTo>
                <a:cubicBezTo>
                  <a:pt x="1469102" y="4348152"/>
                  <a:pt x="1462436" y="4339808"/>
                  <a:pt x="1461439" y="4335137"/>
                </a:cubicBezTo>
                <a:cubicBezTo>
                  <a:pt x="1459761" y="4350148"/>
                  <a:pt x="1471736" y="4406199"/>
                  <a:pt x="1454730" y="4395182"/>
                </a:cubicBezTo>
                <a:cubicBezTo>
                  <a:pt x="1448063" y="4386836"/>
                  <a:pt x="1448063" y="4386836"/>
                  <a:pt x="1448063" y="4386836"/>
                </a:cubicBezTo>
                <a:cubicBezTo>
                  <a:pt x="1450058" y="4396179"/>
                  <a:pt x="1450058" y="4396179"/>
                  <a:pt x="1450058" y="4396179"/>
                </a:cubicBezTo>
                <a:cubicBezTo>
                  <a:pt x="1437723" y="4384161"/>
                  <a:pt x="1432733" y="4360806"/>
                  <a:pt x="1422075" y="4333778"/>
                </a:cubicBezTo>
                <a:cubicBezTo>
                  <a:pt x="1419080" y="4319766"/>
                  <a:pt x="1416086" y="4305753"/>
                  <a:pt x="1413412" y="4316093"/>
                </a:cubicBezTo>
                <a:cubicBezTo>
                  <a:pt x="1412414" y="4311422"/>
                  <a:pt x="1412414" y="4311422"/>
                  <a:pt x="1412414" y="4311422"/>
                </a:cubicBezTo>
                <a:cubicBezTo>
                  <a:pt x="1407741" y="4312421"/>
                  <a:pt x="1407741" y="4312421"/>
                  <a:pt x="1407741" y="4312421"/>
                </a:cubicBezTo>
                <a:cubicBezTo>
                  <a:pt x="1398400" y="4314415"/>
                  <a:pt x="1404748" y="4298407"/>
                  <a:pt x="1402752" y="4289064"/>
                </a:cubicBezTo>
                <a:cubicBezTo>
                  <a:pt x="1400078" y="4299405"/>
                  <a:pt x="1390415" y="4277046"/>
                  <a:pt x="1393410" y="4291060"/>
                </a:cubicBezTo>
                <a:cubicBezTo>
                  <a:pt x="1399079" y="4294733"/>
                  <a:pt x="1401076" y="4304075"/>
                  <a:pt x="1396404" y="4305073"/>
                </a:cubicBezTo>
                <a:cubicBezTo>
                  <a:pt x="1402074" y="4308745"/>
                  <a:pt x="1404069" y="4318088"/>
                  <a:pt x="1407063" y="4332102"/>
                </a:cubicBezTo>
                <a:cubicBezTo>
                  <a:pt x="1396043" y="4349108"/>
                  <a:pt x="1404346" y="4410830"/>
                  <a:pt x="1419993" y="4461213"/>
                </a:cubicBezTo>
                <a:cubicBezTo>
                  <a:pt x="1416321" y="4466881"/>
                  <a:pt x="1416321" y="4466881"/>
                  <a:pt x="1412648" y="4472550"/>
                </a:cubicBezTo>
                <a:cubicBezTo>
                  <a:pt x="1406978" y="4468877"/>
                  <a:pt x="1405981" y="4464205"/>
                  <a:pt x="1404983" y="4459535"/>
                </a:cubicBezTo>
                <a:cubicBezTo>
                  <a:pt x="1404983" y="4459535"/>
                  <a:pt x="1403985" y="4454865"/>
                  <a:pt x="1403985" y="4454865"/>
                </a:cubicBezTo>
                <a:cubicBezTo>
                  <a:pt x="1403985" y="4454865"/>
                  <a:pt x="1398316" y="4451189"/>
                  <a:pt x="1398316" y="4451189"/>
                </a:cubicBezTo>
                <a:cubicBezTo>
                  <a:pt x="1398316" y="4451189"/>
                  <a:pt x="1398316" y="4451189"/>
                  <a:pt x="1399315" y="4455862"/>
                </a:cubicBezTo>
                <a:cubicBezTo>
                  <a:pt x="1399315" y="4455862"/>
                  <a:pt x="1400312" y="4460533"/>
                  <a:pt x="1400312" y="4460533"/>
                </a:cubicBezTo>
                <a:cubicBezTo>
                  <a:pt x="1400312" y="4460533"/>
                  <a:pt x="1394644" y="4456859"/>
                  <a:pt x="1393645" y="4452188"/>
                </a:cubicBezTo>
                <a:cubicBezTo>
                  <a:pt x="1391649" y="4442847"/>
                  <a:pt x="1390651" y="4438176"/>
                  <a:pt x="1388655" y="4428834"/>
                </a:cubicBezTo>
                <a:lnTo>
                  <a:pt x="1396421" y="4442316"/>
                </a:lnTo>
                <a:lnTo>
                  <a:pt x="1397319" y="4446519"/>
                </a:lnTo>
                <a:cubicBezTo>
                  <a:pt x="1403485" y="4452529"/>
                  <a:pt x="1401820" y="4450442"/>
                  <a:pt x="1398362" y="4445687"/>
                </a:cubicBezTo>
                <a:lnTo>
                  <a:pt x="1396421" y="4442316"/>
                </a:lnTo>
                <a:lnTo>
                  <a:pt x="1394700" y="4434259"/>
                </a:lnTo>
                <a:cubicBezTo>
                  <a:pt x="1394325" y="4432507"/>
                  <a:pt x="1394325" y="4432507"/>
                  <a:pt x="1394325" y="4432507"/>
                </a:cubicBezTo>
                <a:cubicBezTo>
                  <a:pt x="1394325" y="4432507"/>
                  <a:pt x="1398995" y="4431508"/>
                  <a:pt x="1398995" y="4431508"/>
                </a:cubicBezTo>
                <a:cubicBezTo>
                  <a:pt x="1398995" y="4431508"/>
                  <a:pt x="1398995" y="4431508"/>
                  <a:pt x="1397996" y="4426838"/>
                </a:cubicBezTo>
                <a:cubicBezTo>
                  <a:pt x="1397996" y="4426838"/>
                  <a:pt x="1397000" y="4422167"/>
                  <a:pt x="1397000" y="4422167"/>
                </a:cubicBezTo>
                <a:cubicBezTo>
                  <a:pt x="1393327" y="4427837"/>
                  <a:pt x="1392329" y="4423164"/>
                  <a:pt x="1392329" y="4423164"/>
                </a:cubicBezTo>
                <a:cubicBezTo>
                  <a:pt x="1391330" y="4418493"/>
                  <a:pt x="1390333" y="4413823"/>
                  <a:pt x="1385662" y="4414822"/>
                </a:cubicBezTo>
                <a:cubicBezTo>
                  <a:pt x="1384664" y="4410150"/>
                  <a:pt x="1384664" y="4410150"/>
                  <a:pt x="1384664" y="4410150"/>
                </a:cubicBezTo>
                <a:cubicBezTo>
                  <a:pt x="1389336" y="4409152"/>
                  <a:pt x="1388338" y="4404480"/>
                  <a:pt x="1383666" y="4405478"/>
                </a:cubicBezTo>
                <a:cubicBezTo>
                  <a:pt x="1382668" y="4400808"/>
                  <a:pt x="1380424" y="4390299"/>
                  <a:pt x="1378801" y="4382708"/>
                </a:cubicBezTo>
                <a:lnTo>
                  <a:pt x="1377677" y="4377453"/>
                </a:lnTo>
                <a:cubicBezTo>
                  <a:pt x="1379673" y="4386795"/>
                  <a:pt x="1377996" y="4401807"/>
                  <a:pt x="1377996" y="4401807"/>
                </a:cubicBezTo>
                <a:cubicBezTo>
                  <a:pt x="1375004" y="4387793"/>
                  <a:pt x="1367339" y="4374777"/>
                  <a:pt x="1364344" y="4360763"/>
                </a:cubicBezTo>
                <a:cubicBezTo>
                  <a:pt x="1357100" y="4343998"/>
                  <a:pt x="1355467" y="4353504"/>
                  <a:pt x="1349899" y="4354235"/>
                </a:cubicBezTo>
                <a:lnTo>
                  <a:pt x="1345078" y="4351907"/>
                </a:lnTo>
                <a:lnTo>
                  <a:pt x="1348800" y="4372250"/>
                </a:lnTo>
                <a:cubicBezTo>
                  <a:pt x="1354182" y="4389739"/>
                  <a:pt x="1362927" y="4405884"/>
                  <a:pt x="1379072" y="4419338"/>
                </a:cubicBezTo>
                <a:cubicBezTo>
                  <a:pt x="1389836" y="4430100"/>
                  <a:pt x="1387145" y="4440864"/>
                  <a:pt x="1389836" y="4454318"/>
                </a:cubicBezTo>
                <a:cubicBezTo>
                  <a:pt x="1389836" y="4481225"/>
                  <a:pt x="1395218" y="4505441"/>
                  <a:pt x="1411363" y="4524275"/>
                </a:cubicBezTo>
                <a:cubicBezTo>
                  <a:pt x="1451727" y="4567327"/>
                  <a:pt x="1482001" y="4616433"/>
                  <a:pt x="1509583" y="4667558"/>
                </a:cubicBezTo>
                <a:lnTo>
                  <a:pt x="1577273" y="4795718"/>
                </a:lnTo>
                <a:lnTo>
                  <a:pt x="1579917" y="4798245"/>
                </a:lnTo>
                <a:cubicBezTo>
                  <a:pt x="1584587" y="4797247"/>
                  <a:pt x="1580594" y="4778563"/>
                  <a:pt x="1576604" y="4759879"/>
                </a:cubicBezTo>
                <a:cubicBezTo>
                  <a:pt x="1609577" y="4845636"/>
                  <a:pt x="1674569" y="4944085"/>
                  <a:pt x="1731897" y="5029523"/>
                </a:cubicBezTo>
                <a:lnTo>
                  <a:pt x="1728521" y="5034733"/>
                </a:lnTo>
                <a:lnTo>
                  <a:pt x="1864742" y="5210497"/>
                </a:lnTo>
                <a:lnTo>
                  <a:pt x="1960966" y="5314141"/>
                </a:lnTo>
                <a:lnTo>
                  <a:pt x="1964240" y="5316895"/>
                </a:lnTo>
                <a:lnTo>
                  <a:pt x="1966833" y="5320459"/>
                </a:lnTo>
                <a:lnTo>
                  <a:pt x="2003292" y="5359731"/>
                </a:lnTo>
                <a:lnTo>
                  <a:pt x="2005134" y="5358985"/>
                </a:lnTo>
                <a:cubicBezTo>
                  <a:pt x="2006603" y="5359434"/>
                  <a:pt x="2009083" y="5361041"/>
                  <a:pt x="2013584" y="5364962"/>
                </a:cubicBezTo>
                <a:cubicBezTo>
                  <a:pt x="2007915" y="5361289"/>
                  <a:pt x="2008414" y="5363625"/>
                  <a:pt x="2011996" y="5368965"/>
                </a:cubicBezTo>
                <a:lnTo>
                  <a:pt x="2012621" y="5369779"/>
                </a:lnTo>
                <a:lnTo>
                  <a:pt x="2021956" y="5379834"/>
                </a:lnTo>
                <a:lnTo>
                  <a:pt x="2059336" y="5413704"/>
                </a:lnTo>
                <a:lnTo>
                  <a:pt x="2059384" y="5410736"/>
                </a:lnTo>
                <a:cubicBezTo>
                  <a:pt x="2056760" y="5407022"/>
                  <a:pt x="2053427" y="5402851"/>
                  <a:pt x="2055262" y="5400017"/>
                </a:cubicBezTo>
                <a:cubicBezTo>
                  <a:pt x="2064764" y="5410196"/>
                  <a:pt x="2067179" y="5415787"/>
                  <a:pt x="2068636" y="5419749"/>
                </a:cubicBezTo>
                <a:lnTo>
                  <a:pt x="2074568" y="5427506"/>
                </a:lnTo>
                <a:lnTo>
                  <a:pt x="2093075" y="5444275"/>
                </a:lnTo>
                <a:lnTo>
                  <a:pt x="2096976" y="5446663"/>
                </a:lnTo>
                <a:lnTo>
                  <a:pt x="2101272" y="5451702"/>
                </a:lnTo>
                <a:lnTo>
                  <a:pt x="2190614" y="5532655"/>
                </a:lnTo>
                <a:lnTo>
                  <a:pt x="2190957" y="5532205"/>
                </a:lnTo>
                <a:lnTo>
                  <a:pt x="2192913" y="5534621"/>
                </a:lnTo>
                <a:lnTo>
                  <a:pt x="2345065" y="5651238"/>
                </a:lnTo>
                <a:lnTo>
                  <a:pt x="2345801" y="5651144"/>
                </a:lnTo>
                <a:cubicBezTo>
                  <a:pt x="2348510" y="5652397"/>
                  <a:pt x="2351344" y="5654233"/>
                  <a:pt x="2353680" y="5653734"/>
                </a:cubicBezTo>
                <a:cubicBezTo>
                  <a:pt x="2353680" y="5653734"/>
                  <a:pt x="2354677" y="5658406"/>
                  <a:pt x="2354677" y="5658406"/>
                </a:cubicBezTo>
                <a:lnTo>
                  <a:pt x="2354729" y="5658644"/>
                </a:lnTo>
                <a:lnTo>
                  <a:pt x="2365695" y="5667049"/>
                </a:lnTo>
                <a:lnTo>
                  <a:pt x="2371685" y="5669425"/>
                </a:lnTo>
                <a:cubicBezTo>
                  <a:pt x="2371685" y="5669425"/>
                  <a:pt x="2376356" y="5668427"/>
                  <a:pt x="2370688" y="5664753"/>
                </a:cubicBezTo>
                <a:cubicBezTo>
                  <a:pt x="2369689" y="5660084"/>
                  <a:pt x="2369689" y="5660084"/>
                  <a:pt x="2369689" y="5660084"/>
                </a:cubicBezTo>
                <a:cubicBezTo>
                  <a:pt x="2386696" y="5671101"/>
                  <a:pt x="2367015" y="5670422"/>
                  <a:pt x="2387695" y="5675773"/>
                </a:cubicBezTo>
                <a:cubicBezTo>
                  <a:pt x="2388692" y="5680444"/>
                  <a:pt x="2388692" y="5680444"/>
                  <a:pt x="2388692" y="5680444"/>
                </a:cubicBezTo>
                <a:cubicBezTo>
                  <a:pt x="2389690" y="5685115"/>
                  <a:pt x="2389690" y="5685115"/>
                  <a:pt x="2394361" y="5684116"/>
                </a:cubicBezTo>
                <a:cubicBezTo>
                  <a:pt x="2400030" y="5687790"/>
                  <a:pt x="2400030" y="5687790"/>
                  <a:pt x="2400030" y="5687790"/>
                </a:cubicBezTo>
                <a:cubicBezTo>
                  <a:pt x="2402865" y="5689627"/>
                  <a:pt x="2404282" y="5690545"/>
                  <a:pt x="2405825" y="5692047"/>
                </a:cubicBezTo>
                <a:lnTo>
                  <a:pt x="2409797" y="5696759"/>
                </a:lnTo>
                <a:lnTo>
                  <a:pt x="2414794" y="5700011"/>
                </a:lnTo>
                <a:lnTo>
                  <a:pt x="2432881" y="5701530"/>
                </a:lnTo>
                <a:cubicBezTo>
                  <a:pt x="2440053" y="5703661"/>
                  <a:pt x="2445223" y="5704998"/>
                  <a:pt x="2441390" y="5698491"/>
                </a:cubicBezTo>
                <a:cubicBezTo>
                  <a:pt x="2439054" y="5698990"/>
                  <a:pt x="2435053" y="5697402"/>
                  <a:pt x="2430801" y="5694648"/>
                </a:cubicBezTo>
                <a:lnTo>
                  <a:pt x="2423109" y="5687744"/>
                </a:lnTo>
                <a:lnTo>
                  <a:pt x="2429054" y="5686473"/>
                </a:lnTo>
                <a:cubicBezTo>
                  <a:pt x="2457400" y="5704839"/>
                  <a:pt x="2485743" y="5723205"/>
                  <a:pt x="2503749" y="5738894"/>
                </a:cubicBezTo>
                <a:cubicBezTo>
                  <a:pt x="2504747" y="5743565"/>
                  <a:pt x="2509419" y="5742568"/>
                  <a:pt x="2509419" y="5742568"/>
                </a:cubicBezTo>
                <a:cubicBezTo>
                  <a:pt x="2527423" y="5758257"/>
                  <a:pt x="2493408" y="5736220"/>
                  <a:pt x="2500075" y="5744562"/>
                </a:cubicBezTo>
                <a:cubicBezTo>
                  <a:pt x="2521754" y="5754584"/>
                  <a:pt x="2517083" y="5755583"/>
                  <a:pt x="2519077" y="5764924"/>
                </a:cubicBezTo>
                <a:cubicBezTo>
                  <a:pt x="2539757" y="5770275"/>
                  <a:pt x="2548422" y="5787961"/>
                  <a:pt x="2540756" y="5774946"/>
                </a:cubicBezTo>
                <a:cubicBezTo>
                  <a:pt x="2545427" y="5773948"/>
                  <a:pt x="2545427" y="5773948"/>
                  <a:pt x="2545427" y="5773948"/>
                </a:cubicBezTo>
                <a:cubicBezTo>
                  <a:pt x="2550097" y="5772950"/>
                  <a:pt x="2550097" y="5772950"/>
                  <a:pt x="2550097" y="5772950"/>
                </a:cubicBezTo>
                <a:cubicBezTo>
                  <a:pt x="2555767" y="5776622"/>
                  <a:pt x="2566107" y="5779297"/>
                  <a:pt x="2572773" y="5787641"/>
                </a:cubicBezTo>
                <a:cubicBezTo>
                  <a:pt x="2571776" y="5782971"/>
                  <a:pt x="2576447" y="5781973"/>
                  <a:pt x="2582118" y="5785645"/>
                </a:cubicBezTo>
                <a:cubicBezTo>
                  <a:pt x="2602796" y="5790996"/>
                  <a:pt x="2623796" y="5820700"/>
                  <a:pt x="2650143" y="5829723"/>
                </a:cubicBezTo>
                <a:cubicBezTo>
                  <a:pt x="2656810" y="5838067"/>
                  <a:pt x="2660484" y="5832397"/>
                  <a:pt x="2670824" y="5835072"/>
                </a:cubicBezTo>
                <a:cubicBezTo>
                  <a:pt x="2670824" y="5835072"/>
                  <a:pt x="2677490" y="5843417"/>
                  <a:pt x="2684158" y="5851761"/>
                </a:cubicBezTo>
                <a:cubicBezTo>
                  <a:pt x="2739850" y="5883820"/>
                  <a:pt x="2819895" y="5915562"/>
                  <a:pt x="2874588" y="5942950"/>
                </a:cubicBezTo>
                <a:cubicBezTo>
                  <a:pt x="2901935" y="5956644"/>
                  <a:pt x="2923613" y="5966665"/>
                  <a:pt x="2956629" y="5984033"/>
                </a:cubicBezTo>
                <a:cubicBezTo>
                  <a:pt x="2966969" y="5986708"/>
                  <a:pt x="2992320" y="5991060"/>
                  <a:pt x="3003657" y="5998405"/>
                </a:cubicBezTo>
                <a:cubicBezTo>
                  <a:pt x="3003657" y="5998405"/>
                  <a:pt x="3010325" y="6006750"/>
                  <a:pt x="3010325" y="6006750"/>
                </a:cubicBezTo>
                <a:cubicBezTo>
                  <a:pt x="3036674" y="6015773"/>
                  <a:pt x="3035676" y="6011102"/>
                  <a:pt x="3052682" y="6022121"/>
                </a:cubicBezTo>
                <a:cubicBezTo>
                  <a:pt x="3041345" y="6014776"/>
                  <a:pt x="3101709" y="6045837"/>
                  <a:pt x="3132727" y="6053863"/>
                </a:cubicBezTo>
                <a:cubicBezTo>
                  <a:pt x="3181752" y="6077579"/>
                  <a:pt x="3248465" y="6092630"/>
                  <a:pt x="3306831" y="6114351"/>
                </a:cubicBezTo>
                <a:cubicBezTo>
                  <a:pt x="3332182" y="6118703"/>
                  <a:pt x="3368871" y="6130401"/>
                  <a:pt x="3409233" y="6136431"/>
                </a:cubicBezTo>
                <a:cubicBezTo>
                  <a:pt x="3450593" y="6147132"/>
                  <a:pt x="3495627" y="6152162"/>
                  <a:pt x="3520977" y="6156515"/>
                </a:cubicBezTo>
                <a:cubicBezTo>
                  <a:pt x="3591361" y="6165899"/>
                  <a:pt x="3648729" y="6182948"/>
                  <a:pt x="3704103" y="6190654"/>
                </a:cubicBezTo>
                <a:cubicBezTo>
                  <a:pt x="3743467" y="6192014"/>
                  <a:pt x="3797843" y="6195048"/>
                  <a:pt x="3841878" y="6195409"/>
                </a:cubicBezTo>
                <a:cubicBezTo>
                  <a:pt x="3868226" y="6204433"/>
                  <a:pt x="3901921" y="6202118"/>
                  <a:pt x="3935617" y="6199803"/>
                </a:cubicBezTo>
                <a:cubicBezTo>
                  <a:pt x="3952624" y="6210822"/>
                  <a:pt x="4001331" y="6210186"/>
                  <a:pt x="4050037" y="6209548"/>
                </a:cubicBezTo>
                <a:cubicBezTo>
                  <a:pt x="4098742" y="6208910"/>
                  <a:pt x="4147449" y="6208274"/>
                  <a:pt x="4164456" y="6219291"/>
                </a:cubicBezTo>
                <a:cubicBezTo>
                  <a:pt x="4178470" y="6216298"/>
                  <a:pt x="4202823" y="6215980"/>
                  <a:pt x="4208491" y="6219652"/>
                </a:cubicBezTo>
                <a:cubicBezTo>
                  <a:pt x="4220508" y="6207318"/>
                  <a:pt x="4273885" y="6205681"/>
                  <a:pt x="4280553" y="6214026"/>
                </a:cubicBezTo>
                <a:cubicBezTo>
                  <a:pt x="4285225" y="6213027"/>
                  <a:pt x="4294565" y="6211031"/>
                  <a:pt x="4299237" y="6210033"/>
                </a:cubicBezTo>
                <a:cubicBezTo>
                  <a:pt x="4302232" y="6224047"/>
                  <a:pt x="4342273" y="6205722"/>
                  <a:pt x="4376966" y="6208079"/>
                </a:cubicBezTo>
                <a:cubicBezTo>
                  <a:pt x="4381639" y="6207082"/>
                  <a:pt x="4381639" y="6207082"/>
                  <a:pt x="4381639" y="6207082"/>
                </a:cubicBezTo>
                <a:cubicBezTo>
                  <a:pt x="4381639" y="6207082"/>
                  <a:pt x="4382636" y="6211752"/>
                  <a:pt x="4382636" y="6211752"/>
                </a:cubicBezTo>
                <a:cubicBezTo>
                  <a:pt x="4387307" y="6210754"/>
                  <a:pt x="4387307" y="6210754"/>
                  <a:pt x="4391979" y="6209755"/>
                </a:cubicBezTo>
                <a:cubicBezTo>
                  <a:pt x="4391979" y="6209755"/>
                  <a:pt x="4391979" y="6209755"/>
                  <a:pt x="4390980" y="6205086"/>
                </a:cubicBezTo>
                <a:cubicBezTo>
                  <a:pt x="4390980" y="6205086"/>
                  <a:pt x="4386310" y="6206084"/>
                  <a:pt x="4386310" y="6206084"/>
                </a:cubicBezTo>
                <a:cubicBezTo>
                  <a:pt x="4395651" y="6204087"/>
                  <a:pt x="4409664" y="6201093"/>
                  <a:pt x="4408667" y="6196422"/>
                </a:cubicBezTo>
                <a:cubicBezTo>
                  <a:pt x="4490071" y="6188798"/>
                  <a:pt x="4570475" y="6176505"/>
                  <a:pt x="4653556" y="6153870"/>
                </a:cubicBezTo>
                <a:cubicBezTo>
                  <a:pt x="4685257" y="6142215"/>
                  <a:pt x="4708611" y="6137225"/>
                  <a:pt x="4745978" y="6129242"/>
                </a:cubicBezTo>
                <a:cubicBezTo>
                  <a:pt x="4787019" y="6115589"/>
                  <a:pt x="4845748" y="6093274"/>
                  <a:pt x="4900802" y="6076627"/>
                </a:cubicBezTo>
                <a:cubicBezTo>
                  <a:pt x="4959529" y="6054313"/>
                  <a:pt x="5013586" y="6032994"/>
                  <a:pt x="5058301" y="6013674"/>
                </a:cubicBezTo>
                <a:cubicBezTo>
                  <a:pt x="5094672" y="6001018"/>
                  <a:pt x="5112357" y="5992356"/>
                  <a:pt x="5152401" y="5974033"/>
                </a:cubicBezTo>
                <a:cubicBezTo>
                  <a:pt x="5160745" y="5967365"/>
                  <a:pt x="5174758" y="5964372"/>
                  <a:pt x="5184101" y="5962374"/>
                </a:cubicBezTo>
                <a:cubicBezTo>
                  <a:pt x="5206457" y="5952716"/>
                  <a:pt x="5222147" y="5934711"/>
                  <a:pt x="5245504" y="5929720"/>
                </a:cubicBezTo>
                <a:cubicBezTo>
                  <a:pt x="5245504" y="5929720"/>
                  <a:pt x="5246501" y="5934392"/>
                  <a:pt x="5246501" y="5934392"/>
                </a:cubicBezTo>
                <a:cubicBezTo>
                  <a:pt x="5241830" y="5935389"/>
                  <a:pt x="5247499" y="5939063"/>
                  <a:pt x="5251173" y="5933393"/>
                </a:cubicBezTo>
                <a:cubicBezTo>
                  <a:pt x="5255843" y="5932396"/>
                  <a:pt x="5260514" y="5931398"/>
                  <a:pt x="5260514" y="5931398"/>
                </a:cubicBezTo>
                <a:cubicBezTo>
                  <a:pt x="5259517" y="5926727"/>
                  <a:pt x="5264188" y="5925730"/>
                  <a:pt x="5264188" y="5925730"/>
                </a:cubicBezTo>
                <a:cubicBezTo>
                  <a:pt x="5265185" y="5930400"/>
                  <a:pt x="5269857" y="5929401"/>
                  <a:pt x="5274527" y="5928403"/>
                </a:cubicBezTo>
                <a:cubicBezTo>
                  <a:pt x="5278201" y="5922735"/>
                  <a:pt x="5273529" y="5923733"/>
                  <a:pt x="5272531" y="5919062"/>
                </a:cubicBezTo>
                <a:cubicBezTo>
                  <a:pt x="5272531" y="5919062"/>
                  <a:pt x="5277203" y="5918063"/>
                  <a:pt x="5277203" y="5918063"/>
                </a:cubicBezTo>
                <a:cubicBezTo>
                  <a:pt x="5281873" y="5917066"/>
                  <a:pt x="5285546" y="5911397"/>
                  <a:pt x="5285546" y="5911397"/>
                </a:cubicBezTo>
                <a:cubicBezTo>
                  <a:pt x="5284549" y="5906727"/>
                  <a:pt x="5279879" y="5907725"/>
                  <a:pt x="5275207" y="5908722"/>
                </a:cubicBezTo>
                <a:cubicBezTo>
                  <a:pt x="5276205" y="5913393"/>
                  <a:pt x="5276205" y="5913393"/>
                  <a:pt x="5276205" y="5913393"/>
                </a:cubicBezTo>
                <a:cubicBezTo>
                  <a:pt x="5270536" y="5909721"/>
                  <a:pt x="5270536" y="5909721"/>
                  <a:pt x="5270536" y="5909721"/>
                </a:cubicBezTo>
                <a:cubicBezTo>
                  <a:pt x="5306907" y="5897065"/>
                  <a:pt x="5359965" y="5871077"/>
                  <a:pt x="5379329" y="5847404"/>
                </a:cubicBezTo>
                <a:cubicBezTo>
                  <a:pt x="5419372" y="5829081"/>
                  <a:pt x="5475105" y="5792750"/>
                  <a:pt x="5542857" y="5744086"/>
                </a:cubicBezTo>
                <a:cubicBezTo>
                  <a:pt x="5543855" y="5748759"/>
                  <a:pt x="5543855" y="5748759"/>
                  <a:pt x="5543855" y="5748759"/>
                </a:cubicBezTo>
                <a:cubicBezTo>
                  <a:pt x="5543855" y="5748759"/>
                  <a:pt x="5539183" y="5749756"/>
                  <a:pt x="5539183" y="5749756"/>
                </a:cubicBezTo>
                <a:cubicBezTo>
                  <a:pt x="5535510" y="5755425"/>
                  <a:pt x="5530840" y="5756424"/>
                  <a:pt x="5536507" y="5760095"/>
                </a:cubicBezTo>
                <a:cubicBezTo>
                  <a:pt x="5536507" y="5760095"/>
                  <a:pt x="5541179" y="5759098"/>
                  <a:pt x="5544853" y="5753429"/>
                </a:cubicBezTo>
                <a:cubicBezTo>
                  <a:pt x="5549523" y="5752432"/>
                  <a:pt x="5549523" y="5752432"/>
                  <a:pt x="5553195" y="5746762"/>
                </a:cubicBezTo>
                <a:cubicBezTo>
                  <a:pt x="5554194" y="5751434"/>
                  <a:pt x="5558865" y="5750436"/>
                  <a:pt x="5568208" y="5748439"/>
                </a:cubicBezTo>
                <a:cubicBezTo>
                  <a:pt x="5567709" y="5746105"/>
                  <a:pt x="5567209" y="5743768"/>
                  <a:pt x="5565793" y="5742849"/>
                </a:cubicBezTo>
                <a:lnTo>
                  <a:pt x="5563150" y="5743821"/>
                </a:lnTo>
                <a:lnTo>
                  <a:pt x="5569884" y="5733428"/>
                </a:lnTo>
                <a:cubicBezTo>
                  <a:pt x="5565213" y="5734427"/>
                  <a:pt x="5560543" y="5735424"/>
                  <a:pt x="5555871" y="5736423"/>
                </a:cubicBezTo>
                <a:cubicBezTo>
                  <a:pt x="5566891" y="5719416"/>
                  <a:pt x="5574237" y="5708077"/>
                  <a:pt x="5595597" y="5693746"/>
                </a:cubicBezTo>
                <a:cubicBezTo>
                  <a:pt x="5591923" y="5699415"/>
                  <a:pt x="5596594" y="5698416"/>
                  <a:pt x="5601265" y="5697419"/>
                </a:cubicBezTo>
                <a:cubicBezTo>
                  <a:pt x="5622624" y="5683088"/>
                  <a:pt x="5640990" y="5654743"/>
                  <a:pt x="5654005" y="5647078"/>
                </a:cubicBezTo>
                <a:cubicBezTo>
                  <a:pt x="5654005" y="5647078"/>
                  <a:pt x="5655003" y="5651750"/>
                  <a:pt x="5650333" y="5652747"/>
                </a:cubicBezTo>
                <a:cubicBezTo>
                  <a:pt x="5680037" y="5631749"/>
                  <a:pt x="5698401" y="5603403"/>
                  <a:pt x="5713411" y="5605080"/>
                </a:cubicBezTo>
                <a:cubicBezTo>
                  <a:pt x="5708741" y="5606079"/>
                  <a:pt x="5712413" y="5600409"/>
                  <a:pt x="5717085" y="5599412"/>
                </a:cubicBezTo>
                <a:cubicBezTo>
                  <a:pt x="5723434" y="5583402"/>
                  <a:pt x="5703073" y="5602405"/>
                  <a:pt x="5698401" y="5603403"/>
                </a:cubicBezTo>
                <a:cubicBezTo>
                  <a:pt x="5723434" y="5583402"/>
                  <a:pt x="5732775" y="5581407"/>
                  <a:pt x="5739123" y="5565397"/>
                </a:cubicBezTo>
                <a:cubicBezTo>
                  <a:pt x="5744793" y="5569071"/>
                  <a:pt x="5737447" y="5580410"/>
                  <a:pt x="5749465" y="5568074"/>
                </a:cubicBezTo>
                <a:cubicBezTo>
                  <a:pt x="5752140" y="5557732"/>
                  <a:pt x="5748466" y="5563402"/>
                  <a:pt x="5755813" y="5552065"/>
                </a:cubicBezTo>
                <a:cubicBezTo>
                  <a:pt x="5754813" y="5547394"/>
                  <a:pt x="5759485" y="5546395"/>
                  <a:pt x="5759485" y="5546395"/>
                </a:cubicBezTo>
                <a:cubicBezTo>
                  <a:pt x="5763159" y="5540726"/>
                  <a:pt x="5767829" y="5539729"/>
                  <a:pt x="5766831" y="5535057"/>
                </a:cubicBezTo>
                <a:cubicBezTo>
                  <a:pt x="5765834" y="5530386"/>
                  <a:pt x="5761163" y="5531383"/>
                  <a:pt x="5757489" y="5537052"/>
                </a:cubicBezTo>
                <a:cubicBezTo>
                  <a:pt x="5757489" y="5537052"/>
                  <a:pt x="5757489" y="5537052"/>
                  <a:pt x="5752817" y="5538051"/>
                </a:cubicBezTo>
                <a:cubicBezTo>
                  <a:pt x="5789869" y="5505714"/>
                  <a:pt x="5796216" y="5489707"/>
                  <a:pt x="5840612" y="5446031"/>
                </a:cubicBezTo>
                <a:cubicBezTo>
                  <a:pt x="5861292" y="5451381"/>
                  <a:pt x="5844285" y="5440361"/>
                  <a:pt x="5875984" y="5428705"/>
                </a:cubicBezTo>
                <a:cubicBezTo>
                  <a:pt x="5876981" y="5433377"/>
                  <a:pt x="5876981" y="5433377"/>
                  <a:pt x="5876981" y="5433377"/>
                </a:cubicBezTo>
                <a:cubicBezTo>
                  <a:pt x="5873309" y="5439045"/>
                  <a:pt x="5877980" y="5438048"/>
                  <a:pt x="5881654" y="5432378"/>
                </a:cubicBezTo>
                <a:cubicBezTo>
                  <a:pt x="5886325" y="5431380"/>
                  <a:pt x="5889997" y="5425712"/>
                  <a:pt x="5888999" y="5421040"/>
                </a:cubicBezTo>
                <a:cubicBezTo>
                  <a:pt x="5892673" y="5415372"/>
                  <a:pt x="5892673" y="5415372"/>
                  <a:pt x="5892673" y="5415372"/>
                </a:cubicBezTo>
                <a:cubicBezTo>
                  <a:pt x="5901015" y="5408706"/>
                  <a:pt x="5900018" y="5404034"/>
                  <a:pt x="5894349" y="5400360"/>
                </a:cubicBezTo>
                <a:cubicBezTo>
                  <a:pt x="5903692" y="5398364"/>
                  <a:pt x="5906367" y="5388024"/>
                  <a:pt x="5910040" y="5382356"/>
                </a:cubicBezTo>
                <a:cubicBezTo>
                  <a:pt x="5901696" y="5389023"/>
                  <a:pt x="5893352" y="5395689"/>
                  <a:pt x="5885009" y="5402357"/>
                </a:cubicBezTo>
                <a:cubicBezTo>
                  <a:pt x="5886005" y="5407028"/>
                  <a:pt x="5887003" y="5411699"/>
                  <a:pt x="5887003" y="5411699"/>
                </a:cubicBezTo>
                <a:cubicBezTo>
                  <a:pt x="5887003" y="5411699"/>
                  <a:pt x="5882333" y="5412697"/>
                  <a:pt x="5883331" y="5417368"/>
                </a:cubicBezTo>
                <a:cubicBezTo>
                  <a:pt x="5883331" y="5417368"/>
                  <a:pt x="5878661" y="5418365"/>
                  <a:pt x="5878661" y="5418365"/>
                </a:cubicBezTo>
                <a:cubicBezTo>
                  <a:pt x="5873988" y="5419363"/>
                  <a:pt x="5874987" y="5424035"/>
                  <a:pt x="5875984" y="5428705"/>
                </a:cubicBezTo>
                <a:cubicBezTo>
                  <a:pt x="5850633" y="5424354"/>
                  <a:pt x="5823605" y="5435012"/>
                  <a:pt x="5797893" y="5474694"/>
                </a:cubicBezTo>
                <a:cubicBezTo>
                  <a:pt x="5793223" y="5475693"/>
                  <a:pt x="5789550" y="5481361"/>
                  <a:pt x="5788553" y="5476691"/>
                </a:cubicBezTo>
                <a:cubicBezTo>
                  <a:pt x="5793223" y="5475693"/>
                  <a:pt x="5792224" y="5471021"/>
                  <a:pt x="5787554" y="5472019"/>
                </a:cubicBezTo>
                <a:cubicBezTo>
                  <a:pt x="5787554" y="5472019"/>
                  <a:pt x="5787554" y="5472019"/>
                  <a:pt x="5783880" y="5477689"/>
                </a:cubicBezTo>
                <a:cubicBezTo>
                  <a:pt x="5783880" y="5477689"/>
                  <a:pt x="5779209" y="5478686"/>
                  <a:pt x="5779209" y="5478686"/>
                </a:cubicBezTo>
                <a:cubicBezTo>
                  <a:pt x="5787893" y="5462179"/>
                  <a:pt x="5797326" y="5449175"/>
                  <a:pt x="5809467" y="5437421"/>
                </a:cubicBezTo>
                <a:lnTo>
                  <a:pt x="5851753" y="5406742"/>
                </a:lnTo>
                <a:lnTo>
                  <a:pt x="5852311" y="5409342"/>
                </a:lnTo>
                <a:cubicBezTo>
                  <a:pt x="5856982" y="5408343"/>
                  <a:pt x="5856982" y="5408343"/>
                  <a:pt x="5855983" y="5403674"/>
                </a:cubicBezTo>
                <a:cubicBezTo>
                  <a:pt x="5865325" y="5401676"/>
                  <a:pt x="5864329" y="5397006"/>
                  <a:pt x="5872672" y="5390339"/>
                </a:cubicBezTo>
                <a:cubicBezTo>
                  <a:pt x="5872672" y="5390339"/>
                  <a:pt x="5873671" y="5395010"/>
                  <a:pt x="5868998" y="5396009"/>
                </a:cubicBezTo>
                <a:cubicBezTo>
                  <a:pt x="5868998" y="5396009"/>
                  <a:pt x="5873671" y="5395010"/>
                  <a:pt x="5873671" y="5395010"/>
                </a:cubicBezTo>
                <a:cubicBezTo>
                  <a:pt x="5873671" y="5395010"/>
                  <a:pt x="5877343" y="5389341"/>
                  <a:pt x="5877343" y="5389341"/>
                </a:cubicBezTo>
                <a:cubicBezTo>
                  <a:pt x="5902375" y="5369340"/>
                  <a:pt x="5925731" y="5364351"/>
                  <a:pt x="5944096" y="5336008"/>
                </a:cubicBezTo>
                <a:cubicBezTo>
                  <a:pt x="5936751" y="5347345"/>
                  <a:pt x="5945093" y="5340677"/>
                  <a:pt x="5954436" y="5338681"/>
                </a:cubicBezTo>
                <a:cubicBezTo>
                  <a:pt x="5943417" y="5355687"/>
                  <a:pt x="5929403" y="5358682"/>
                  <a:pt x="5936071" y="5367026"/>
                </a:cubicBezTo>
                <a:cubicBezTo>
                  <a:pt x="5959106" y="5337683"/>
                  <a:pt x="5974798" y="5319679"/>
                  <a:pt x="6011847" y="5287342"/>
                </a:cubicBezTo>
                <a:cubicBezTo>
                  <a:pt x="6012845" y="5292014"/>
                  <a:pt x="6016519" y="5286345"/>
                  <a:pt x="6021190" y="5285346"/>
                </a:cubicBezTo>
                <a:cubicBezTo>
                  <a:pt x="6024863" y="5279677"/>
                  <a:pt x="6028537" y="5274009"/>
                  <a:pt x="6023863" y="5275006"/>
                </a:cubicBezTo>
                <a:cubicBezTo>
                  <a:pt x="6032207" y="5268340"/>
                  <a:pt x="6034884" y="5257999"/>
                  <a:pt x="6041233" y="5241991"/>
                </a:cubicBezTo>
                <a:cubicBezTo>
                  <a:pt x="6046901" y="5245664"/>
                  <a:pt x="6039554" y="5257001"/>
                  <a:pt x="6047899" y="5250335"/>
                </a:cubicBezTo>
                <a:cubicBezTo>
                  <a:pt x="6046901" y="5245664"/>
                  <a:pt x="6055246" y="5238997"/>
                  <a:pt x="6054247" y="5234325"/>
                </a:cubicBezTo>
                <a:cubicBezTo>
                  <a:pt x="6054247" y="5234325"/>
                  <a:pt x="6058919" y="5233328"/>
                  <a:pt x="6057920" y="5228658"/>
                </a:cubicBezTo>
                <a:cubicBezTo>
                  <a:pt x="6062591" y="5227659"/>
                  <a:pt x="6062591" y="5227659"/>
                  <a:pt x="6062591" y="5227659"/>
                </a:cubicBezTo>
                <a:cubicBezTo>
                  <a:pt x="6061593" y="5222988"/>
                  <a:pt x="6061593" y="5222988"/>
                  <a:pt x="6061593" y="5222988"/>
                </a:cubicBezTo>
                <a:cubicBezTo>
                  <a:pt x="6057920" y="5228658"/>
                  <a:pt x="6057920" y="5228658"/>
                  <a:pt x="6057920" y="5228658"/>
                </a:cubicBezTo>
                <a:cubicBezTo>
                  <a:pt x="6053250" y="5229655"/>
                  <a:pt x="6053250" y="5229655"/>
                  <a:pt x="6053250" y="5229655"/>
                </a:cubicBezTo>
                <a:cubicBezTo>
                  <a:pt x="6068941" y="5211651"/>
                  <a:pt x="6068941" y="5211651"/>
                  <a:pt x="6068941" y="5211651"/>
                </a:cubicBezTo>
                <a:cubicBezTo>
                  <a:pt x="6065267" y="5217319"/>
                  <a:pt x="6066265" y="5221991"/>
                  <a:pt x="6069937" y="5216321"/>
                </a:cubicBezTo>
                <a:cubicBezTo>
                  <a:pt x="6103993" y="5169972"/>
                  <a:pt x="6125712" y="5111605"/>
                  <a:pt x="6153103" y="5056910"/>
                </a:cubicBezTo>
                <a:cubicBezTo>
                  <a:pt x="6174822" y="4998546"/>
                  <a:pt x="6197539" y="4944849"/>
                  <a:pt x="6220259" y="4891153"/>
                </a:cubicBezTo>
                <a:cubicBezTo>
                  <a:pt x="6229601" y="4889157"/>
                  <a:pt x="6230598" y="4893829"/>
                  <a:pt x="6232593" y="4903170"/>
                </a:cubicBezTo>
                <a:cubicBezTo>
                  <a:pt x="6246968" y="4856141"/>
                  <a:pt x="6259665" y="4824124"/>
                  <a:pt x="6266691" y="4788433"/>
                </a:cubicBezTo>
                <a:cubicBezTo>
                  <a:pt x="6272541" y="4770088"/>
                  <a:pt x="6277222" y="4751993"/>
                  <a:pt x="6282822" y="4732481"/>
                </a:cubicBezTo>
                <a:lnTo>
                  <a:pt x="6302855" y="4672815"/>
                </a:lnTo>
                <a:lnTo>
                  <a:pt x="6305460" y="4672697"/>
                </a:lnTo>
                <a:cubicBezTo>
                  <a:pt x="6305460" y="4672697"/>
                  <a:pt x="6310131" y="4671699"/>
                  <a:pt x="6313804" y="4666031"/>
                </a:cubicBezTo>
                <a:cubicBezTo>
                  <a:pt x="6318475" y="4665033"/>
                  <a:pt x="6318475" y="4665033"/>
                  <a:pt x="6318475" y="4665033"/>
                </a:cubicBezTo>
                <a:cubicBezTo>
                  <a:pt x="6321151" y="4654692"/>
                  <a:pt x="6328497" y="4643354"/>
                  <a:pt x="6322827" y="4639682"/>
                </a:cubicBezTo>
                <a:cubicBezTo>
                  <a:pt x="6327499" y="4638683"/>
                  <a:pt x="6331173" y="4633014"/>
                  <a:pt x="6330175" y="4628345"/>
                </a:cubicBezTo>
                <a:cubicBezTo>
                  <a:pt x="6333847" y="4622674"/>
                  <a:pt x="6329177" y="4623672"/>
                  <a:pt x="6329177" y="4623672"/>
                </a:cubicBezTo>
                <a:cubicBezTo>
                  <a:pt x="6324505" y="4624671"/>
                  <a:pt x="6324505" y="4624671"/>
                  <a:pt x="6324505" y="4624671"/>
                </a:cubicBezTo>
                <a:cubicBezTo>
                  <a:pt x="6338199" y="4597325"/>
                  <a:pt x="6335206" y="4583312"/>
                  <a:pt x="6348900" y="4555965"/>
                </a:cubicBezTo>
                <a:cubicBezTo>
                  <a:pt x="6334887" y="4558958"/>
                  <a:pt x="6346904" y="4546622"/>
                  <a:pt x="6345907" y="4541951"/>
                </a:cubicBezTo>
                <a:cubicBezTo>
                  <a:pt x="6339557" y="4557959"/>
                  <a:pt x="6337561" y="4548618"/>
                  <a:pt x="6330216" y="4559955"/>
                </a:cubicBezTo>
                <a:cubicBezTo>
                  <a:pt x="6327541" y="4570295"/>
                  <a:pt x="6338559" y="4553288"/>
                  <a:pt x="6336883" y="4568299"/>
                </a:cubicBezTo>
                <a:cubicBezTo>
                  <a:pt x="6324866" y="4580635"/>
                  <a:pt x="6323189" y="4595647"/>
                  <a:pt x="6314844" y="4602314"/>
                </a:cubicBezTo>
                <a:cubicBezTo>
                  <a:pt x="6318517" y="4596645"/>
                  <a:pt x="6322191" y="4590975"/>
                  <a:pt x="6321192" y="4586304"/>
                </a:cubicBezTo>
                <a:cubicBezTo>
                  <a:pt x="6307497" y="4613651"/>
                  <a:pt x="6290131" y="4646668"/>
                  <a:pt x="6273761" y="4684354"/>
                </a:cubicBezTo>
                <a:cubicBezTo>
                  <a:pt x="6257391" y="4722041"/>
                  <a:pt x="6241021" y="4759728"/>
                  <a:pt x="6228327" y="4791746"/>
                </a:cubicBezTo>
                <a:cubicBezTo>
                  <a:pt x="6227328" y="4787073"/>
                  <a:pt x="6222657" y="4788072"/>
                  <a:pt x="6218983" y="4793740"/>
                </a:cubicBezTo>
                <a:cubicBezTo>
                  <a:pt x="6201617" y="4826756"/>
                  <a:pt x="6187921" y="4854104"/>
                  <a:pt x="6164885" y="4883446"/>
                </a:cubicBezTo>
                <a:cubicBezTo>
                  <a:pt x="6171551" y="4891790"/>
                  <a:pt x="6150193" y="4906124"/>
                  <a:pt x="6142846" y="4917459"/>
                </a:cubicBezTo>
                <a:cubicBezTo>
                  <a:pt x="6139172" y="4923130"/>
                  <a:pt x="6144842" y="4926804"/>
                  <a:pt x="6136497" y="4933470"/>
                </a:cubicBezTo>
                <a:cubicBezTo>
                  <a:pt x="6137495" y="4938141"/>
                  <a:pt x="6124481" y="4945806"/>
                  <a:pt x="6117135" y="4957143"/>
                </a:cubicBezTo>
                <a:cubicBezTo>
                  <a:pt x="6106115" y="4974149"/>
                  <a:pt x="6096093" y="4995828"/>
                  <a:pt x="6085074" y="5012834"/>
                </a:cubicBezTo>
                <a:cubicBezTo>
                  <a:pt x="6070383" y="5035511"/>
                  <a:pt x="6071379" y="5040181"/>
                  <a:pt x="6052017" y="5063855"/>
                </a:cubicBezTo>
                <a:cubicBezTo>
                  <a:pt x="6019957" y="5119547"/>
                  <a:pt x="5963543" y="5175556"/>
                  <a:pt x="5949849" y="5202903"/>
                </a:cubicBezTo>
                <a:cubicBezTo>
                  <a:pt x="5935836" y="5205898"/>
                  <a:pt x="5926811" y="5232245"/>
                  <a:pt x="5919467" y="5243586"/>
                </a:cubicBezTo>
                <a:cubicBezTo>
                  <a:pt x="5922141" y="5233244"/>
                  <a:pt x="5918469" y="5238913"/>
                  <a:pt x="5913797" y="5239912"/>
                </a:cubicBezTo>
                <a:cubicBezTo>
                  <a:pt x="5888085" y="5279594"/>
                  <a:pt x="5840696" y="5309255"/>
                  <a:pt x="5798296" y="5362272"/>
                </a:cubicBezTo>
                <a:cubicBezTo>
                  <a:pt x="5783605" y="5384947"/>
                  <a:pt x="5795621" y="5372612"/>
                  <a:pt x="5770589" y="5392612"/>
                </a:cubicBezTo>
                <a:cubicBezTo>
                  <a:pt x="5753900" y="5405947"/>
                  <a:pt x="5742883" y="5422953"/>
                  <a:pt x="5726193" y="5436286"/>
                </a:cubicBezTo>
                <a:cubicBezTo>
                  <a:pt x="5668782" y="5487625"/>
                  <a:pt x="5610372" y="5534294"/>
                  <a:pt x="5560309" y="5574296"/>
                </a:cubicBezTo>
                <a:cubicBezTo>
                  <a:pt x="5539947" y="5593298"/>
                  <a:pt x="5522261" y="5601962"/>
                  <a:pt x="5511241" y="5618968"/>
                </a:cubicBezTo>
                <a:cubicBezTo>
                  <a:pt x="5506569" y="5619967"/>
                  <a:pt x="5506569" y="5619967"/>
                  <a:pt x="5501899" y="5620964"/>
                </a:cubicBezTo>
                <a:cubicBezTo>
                  <a:pt x="5497229" y="5621963"/>
                  <a:pt x="5483216" y="5624956"/>
                  <a:pt x="5462853" y="5643958"/>
                </a:cubicBezTo>
                <a:cubicBezTo>
                  <a:pt x="5454509" y="5650624"/>
                  <a:pt x="5442491" y="5662962"/>
                  <a:pt x="5434147" y="5669628"/>
                </a:cubicBezTo>
                <a:cubicBezTo>
                  <a:pt x="5395101" y="5692624"/>
                  <a:pt x="5346715" y="5717613"/>
                  <a:pt x="5335695" y="5734620"/>
                </a:cubicBezTo>
                <a:cubicBezTo>
                  <a:pt x="5342043" y="5718611"/>
                  <a:pt x="5291979" y="5758613"/>
                  <a:pt x="5279961" y="5770948"/>
                </a:cubicBezTo>
                <a:cubicBezTo>
                  <a:pt x="5260279" y="5770269"/>
                  <a:pt x="5232571" y="5800610"/>
                  <a:pt x="5196201" y="5813264"/>
                </a:cubicBezTo>
                <a:cubicBezTo>
                  <a:pt x="5191531" y="5814263"/>
                  <a:pt x="5198197" y="5822607"/>
                  <a:pt x="5184185" y="5825600"/>
                </a:cubicBezTo>
                <a:cubicBezTo>
                  <a:pt x="5173845" y="5822925"/>
                  <a:pt x="5143143" y="5839253"/>
                  <a:pt x="5148811" y="5842926"/>
                </a:cubicBezTo>
                <a:cubicBezTo>
                  <a:pt x="5132803" y="5836578"/>
                  <a:pt x="5108769" y="5861249"/>
                  <a:pt x="5098429" y="5858574"/>
                </a:cubicBezTo>
                <a:cubicBezTo>
                  <a:pt x="5100425" y="5867915"/>
                  <a:pt x="5096752" y="5873584"/>
                  <a:pt x="5093078" y="5879254"/>
                </a:cubicBezTo>
                <a:cubicBezTo>
                  <a:pt x="5084733" y="5885921"/>
                  <a:pt x="5080063" y="5886918"/>
                  <a:pt x="5071717" y="5893584"/>
                </a:cubicBezTo>
                <a:cubicBezTo>
                  <a:pt x="5041017" y="5909914"/>
                  <a:pt x="4999977" y="5923566"/>
                  <a:pt x="4963607" y="5936220"/>
                </a:cubicBezTo>
                <a:cubicBezTo>
                  <a:pt x="4954263" y="5938216"/>
                  <a:pt x="4943924" y="5935541"/>
                  <a:pt x="4943924" y="5935541"/>
                </a:cubicBezTo>
                <a:cubicBezTo>
                  <a:pt x="4940250" y="5941210"/>
                  <a:pt x="4935579" y="5942209"/>
                  <a:pt x="4931907" y="5947877"/>
                </a:cubicBezTo>
                <a:cubicBezTo>
                  <a:pt x="4927236" y="5948876"/>
                  <a:pt x="4927236" y="5948876"/>
                  <a:pt x="4927236" y="5948876"/>
                </a:cubicBezTo>
                <a:cubicBezTo>
                  <a:pt x="4892542" y="5946518"/>
                  <a:pt x="4848827" y="5970511"/>
                  <a:pt x="4813453" y="5987836"/>
                </a:cubicBezTo>
                <a:cubicBezTo>
                  <a:pt x="4812455" y="5983165"/>
                  <a:pt x="4812455" y="5983165"/>
                  <a:pt x="4812455" y="5983165"/>
                </a:cubicBezTo>
                <a:cubicBezTo>
                  <a:pt x="4797445" y="5981489"/>
                  <a:pt x="4796766" y="6001171"/>
                  <a:pt x="4789099" y="5988156"/>
                </a:cubicBezTo>
                <a:cubicBezTo>
                  <a:pt x="4765746" y="5993144"/>
                  <a:pt x="4781755" y="5999492"/>
                  <a:pt x="4763071" y="6003484"/>
                </a:cubicBezTo>
                <a:cubicBezTo>
                  <a:pt x="4762072" y="5998814"/>
                  <a:pt x="4752731" y="6000810"/>
                  <a:pt x="4747061" y="5997136"/>
                </a:cubicBezTo>
                <a:cubicBezTo>
                  <a:pt x="4730373" y="6010470"/>
                  <a:pt x="4711689" y="6014462"/>
                  <a:pt x="4687335" y="6014782"/>
                </a:cubicBezTo>
                <a:cubicBezTo>
                  <a:pt x="4680987" y="6030790"/>
                  <a:pt x="4650965" y="6027436"/>
                  <a:pt x="4642621" y="6034102"/>
                </a:cubicBezTo>
                <a:cubicBezTo>
                  <a:pt x="4641623" y="6029431"/>
                  <a:pt x="4636952" y="6030429"/>
                  <a:pt x="4636952" y="6030429"/>
                </a:cubicBezTo>
                <a:cubicBezTo>
                  <a:pt x="4610921" y="6045759"/>
                  <a:pt x="4586569" y="6046077"/>
                  <a:pt x="4563214" y="6051067"/>
                </a:cubicBezTo>
                <a:cubicBezTo>
                  <a:pt x="4558541" y="6052066"/>
                  <a:pt x="4553871" y="6053063"/>
                  <a:pt x="4553871" y="6053063"/>
                </a:cubicBezTo>
                <a:cubicBezTo>
                  <a:pt x="4552873" y="6048393"/>
                  <a:pt x="4552873" y="6048393"/>
                  <a:pt x="4552873" y="6048393"/>
                </a:cubicBezTo>
                <a:cubicBezTo>
                  <a:pt x="4551875" y="6043722"/>
                  <a:pt x="4547205" y="6044719"/>
                  <a:pt x="4547205" y="6044719"/>
                </a:cubicBezTo>
                <a:cubicBezTo>
                  <a:pt x="4542534" y="6045718"/>
                  <a:pt x="4543531" y="6050388"/>
                  <a:pt x="4543531" y="6050388"/>
                </a:cubicBezTo>
                <a:cubicBezTo>
                  <a:pt x="4528521" y="6048711"/>
                  <a:pt x="4517502" y="6065717"/>
                  <a:pt x="4494145" y="6070708"/>
                </a:cubicBezTo>
                <a:cubicBezTo>
                  <a:pt x="4511832" y="6062045"/>
                  <a:pt x="4481809" y="6058690"/>
                  <a:pt x="4478137" y="6064359"/>
                </a:cubicBezTo>
                <a:cubicBezTo>
                  <a:pt x="4487478" y="6062363"/>
                  <a:pt x="4488477" y="6067034"/>
                  <a:pt x="4479134" y="6069030"/>
                </a:cubicBezTo>
                <a:cubicBezTo>
                  <a:pt x="4482808" y="6063362"/>
                  <a:pt x="4464125" y="6067353"/>
                  <a:pt x="4459453" y="6068351"/>
                </a:cubicBezTo>
                <a:cubicBezTo>
                  <a:pt x="4461447" y="6077694"/>
                  <a:pt x="4450111" y="6070346"/>
                  <a:pt x="4432425" y="6079010"/>
                </a:cubicBezTo>
                <a:cubicBezTo>
                  <a:pt x="4444441" y="6066673"/>
                  <a:pt x="4417414" y="6077333"/>
                  <a:pt x="4404399" y="6084998"/>
                </a:cubicBezTo>
                <a:cubicBezTo>
                  <a:pt x="4399727" y="6085995"/>
                  <a:pt x="4399727" y="6085995"/>
                  <a:pt x="4394059" y="6082323"/>
                </a:cubicBezTo>
                <a:cubicBezTo>
                  <a:pt x="4389386" y="6083320"/>
                  <a:pt x="4384716" y="6084319"/>
                  <a:pt x="4379047" y="6080645"/>
                </a:cubicBezTo>
                <a:cubicBezTo>
                  <a:pt x="4379047" y="6080645"/>
                  <a:pt x="4374376" y="6081644"/>
                  <a:pt x="4374376" y="6081644"/>
                </a:cubicBezTo>
                <a:cubicBezTo>
                  <a:pt x="4345352" y="6082961"/>
                  <a:pt x="4318323" y="6093619"/>
                  <a:pt x="4292971" y="6089266"/>
                </a:cubicBezTo>
                <a:cubicBezTo>
                  <a:pt x="4266943" y="6104597"/>
                  <a:pt x="4215243" y="6091221"/>
                  <a:pt x="4193882" y="6105553"/>
                </a:cubicBezTo>
                <a:cubicBezTo>
                  <a:pt x="4189212" y="6106550"/>
                  <a:pt x="4189212" y="6106550"/>
                  <a:pt x="4184541" y="6107549"/>
                </a:cubicBezTo>
                <a:cubicBezTo>
                  <a:pt x="4183543" y="6102876"/>
                  <a:pt x="4183543" y="6102876"/>
                  <a:pt x="4178872" y="6103875"/>
                </a:cubicBezTo>
                <a:cubicBezTo>
                  <a:pt x="4178872" y="6103875"/>
                  <a:pt x="4174201" y="6104874"/>
                  <a:pt x="4174201" y="6104874"/>
                </a:cubicBezTo>
                <a:cubicBezTo>
                  <a:pt x="4168532" y="6101200"/>
                  <a:pt x="4149847" y="6105192"/>
                  <a:pt x="4146175" y="6110861"/>
                </a:cubicBezTo>
                <a:cubicBezTo>
                  <a:pt x="4146175" y="6110861"/>
                  <a:pt x="4141503" y="6111859"/>
                  <a:pt x="4141503" y="6111859"/>
                </a:cubicBezTo>
                <a:cubicBezTo>
                  <a:pt x="4135835" y="6108185"/>
                  <a:pt x="4135835" y="6108185"/>
                  <a:pt x="4135835" y="6108185"/>
                </a:cubicBezTo>
                <a:cubicBezTo>
                  <a:pt x="4131163" y="6109183"/>
                  <a:pt x="4131163" y="6109183"/>
                  <a:pt x="4131163" y="6109183"/>
                </a:cubicBezTo>
                <a:cubicBezTo>
                  <a:pt x="4117151" y="6112178"/>
                  <a:pt x="4102139" y="6110500"/>
                  <a:pt x="4092798" y="6112497"/>
                </a:cubicBezTo>
                <a:cubicBezTo>
                  <a:pt x="4092798" y="6112497"/>
                  <a:pt x="4087129" y="6108823"/>
                  <a:pt x="4082458" y="6109821"/>
                </a:cubicBezTo>
                <a:cubicBezTo>
                  <a:pt x="4083455" y="6114492"/>
                  <a:pt x="4058104" y="6110139"/>
                  <a:pt x="4052435" y="6106468"/>
                </a:cubicBezTo>
                <a:cubicBezTo>
                  <a:pt x="4053433" y="6111138"/>
                  <a:pt x="4053433" y="6111138"/>
                  <a:pt x="4053433" y="6111138"/>
                </a:cubicBezTo>
                <a:cubicBezTo>
                  <a:pt x="4048763" y="6112135"/>
                  <a:pt x="4048763" y="6112135"/>
                  <a:pt x="4043093" y="6108462"/>
                </a:cubicBezTo>
                <a:cubicBezTo>
                  <a:pt x="4050100" y="6106966"/>
                  <a:pt x="4051017" y="6105549"/>
                  <a:pt x="4049935" y="6103338"/>
                </a:cubicBezTo>
                <a:lnTo>
                  <a:pt x="4045742" y="6095312"/>
                </a:lnTo>
                <a:lnTo>
                  <a:pt x="4059782" y="6095129"/>
                </a:lnTo>
                <a:cubicBezTo>
                  <a:pt x="4093477" y="6092815"/>
                  <a:pt x="4160866" y="6088185"/>
                  <a:pt x="4208575" y="6082877"/>
                </a:cubicBezTo>
                <a:cubicBezTo>
                  <a:pt x="4337687" y="6069945"/>
                  <a:pt x="4461129" y="6053340"/>
                  <a:pt x="4574233" y="6034059"/>
                </a:cubicBezTo>
                <a:cubicBezTo>
                  <a:pt x="4590921" y="6020727"/>
                  <a:pt x="4639627" y="6020089"/>
                  <a:pt x="4653639" y="6017096"/>
                </a:cubicBezTo>
                <a:cubicBezTo>
                  <a:pt x="4653639" y="6017096"/>
                  <a:pt x="4661985" y="6010429"/>
                  <a:pt x="4666657" y="6009430"/>
                </a:cubicBezTo>
                <a:cubicBezTo>
                  <a:pt x="4666657" y="6009430"/>
                  <a:pt x="4666657" y="6009430"/>
                  <a:pt x="4671326" y="6008432"/>
                </a:cubicBezTo>
                <a:cubicBezTo>
                  <a:pt x="4671326" y="6008432"/>
                  <a:pt x="4671326" y="6008432"/>
                  <a:pt x="4680669" y="6006436"/>
                </a:cubicBezTo>
                <a:cubicBezTo>
                  <a:pt x="4707697" y="5995778"/>
                  <a:pt x="4741392" y="5993462"/>
                  <a:pt x="4777762" y="5980809"/>
                </a:cubicBezTo>
                <a:cubicBezTo>
                  <a:pt x="4810460" y="5973824"/>
                  <a:pt x="4872861" y="5945840"/>
                  <a:pt x="4917575" y="5926517"/>
                </a:cubicBezTo>
                <a:cubicBezTo>
                  <a:pt x="4957619" y="5908194"/>
                  <a:pt x="5003331" y="5893543"/>
                  <a:pt x="5024691" y="5879212"/>
                </a:cubicBezTo>
                <a:cubicBezTo>
                  <a:pt x="5042377" y="5870549"/>
                  <a:pt x="5031038" y="5863204"/>
                  <a:pt x="5063735" y="5856218"/>
                </a:cubicBezTo>
                <a:cubicBezTo>
                  <a:pt x="5064733" y="5860888"/>
                  <a:pt x="5069405" y="5859891"/>
                  <a:pt x="5078746" y="5857895"/>
                </a:cubicBezTo>
                <a:cubicBezTo>
                  <a:pt x="5082420" y="5852226"/>
                  <a:pt x="5081423" y="5847555"/>
                  <a:pt x="5094437" y="5839890"/>
                </a:cubicBezTo>
                <a:cubicBezTo>
                  <a:pt x="5103779" y="5837894"/>
                  <a:pt x="5117791" y="5834899"/>
                  <a:pt x="5130807" y="5827235"/>
                </a:cubicBezTo>
                <a:cubicBezTo>
                  <a:pt x="5174523" y="5803242"/>
                  <a:pt x="5227582" y="5777255"/>
                  <a:pt x="5253613" y="5761925"/>
                </a:cubicBezTo>
                <a:cubicBezTo>
                  <a:pt x="5266627" y="5754260"/>
                  <a:pt x="5265629" y="5749589"/>
                  <a:pt x="5273974" y="5742921"/>
                </a:cubicBezTo>
                <a:cubicBezTo>
                  <a:pt x="5310345" y="5730267"/>
                  <a:pt x="5356737" y="5695935"/>
                  <a:pt x="5398457" y="5662600"/>
                </a:cubicBezTo>
                <a:cubicBezTo>
                  <a:pt x="5441175" y="5633938"/>
                  <a:pt x="5478225" y="5601601"/>
                  <a:pt x="5508927" y="5585273"/>
                </a:cubicBezTo>
                <a:cubicBezTo>
                  <a:pt x="5503258" y="5581600"/>
                  <a:pt x="5507928" y="5580601"/>
                  <a:pt x="5516272" y="5573935"/>
                </a:cubicBezTo>
                <a:cubicBezTo>
                  <a:pt x="5512598" y="5579604"/>
                  <a:pt x="5513597" y="5584275"/>
                  <a:pt x="5517271" y="5578605"/>
                </a:cubicBezTo>
                <a:cubicBezTo>
                  <a:pt x="5520943" y="5572937"/>
                  <a:pt x="5576677" y="5536610"/>
                  <a:pt x="5566338" y="5533934"/>
                </a:cubicBezTo>
                <a:cubicBezTo>
                  <a:pt x="5586699" y="5514930"/>
                  <a:pt x="5597039" y="5517607"/>
                  <a:pt x="5597039" y="5517607"/>
                </a:cubicBezTo>
                <a:cubicBezTo>
                  <a:pt x="5612731" y="5499602"/>
                  <a:pt x="5596041" y="5512935"/>
                  <a:pt x="5590371" y="5509261"/>
                </a:cubicBezTo>
                <a:cubicBezTo>
                  <a:pt x="5610733" y="5490259"/>
                  <a:pt x="5610733" y="5490259"/>
                  <a:pt x="5610733" y="5490259"/>
                </a:cubicBezTo>
                <a:cubicBezTo>
                  <a:pt x="5604385" y="5506268"/>
                  <a:pt x="5621073" y="5492935"/>
                  <a:pt x="5625744" y="5491937"/>
                </a:cubicBezTo>
                <a:cubicBezTo>
                  <a:pt x="5639440" y="5464590"/>
                  <a:pt x="5687825" y="5439599"/>
                  <a:pt x="5718210" y="5398918"/>
                </a:cubicBezTo>
                <a:cubicBezTo>
                  <a:pt x="5722880" y="5397921"/>
                  <a:pt x="5721883" y="5393250"/>
                  <a:pt x="5726553" y="5392252"/>
                </a:cubicBezTo>
                <a:cubicBezTo>
                  <a:pt x="5731224" y="5391254"/>
                  <a:pt x="5730227" y="5386582"/>
                  <a:pt x="5730227" y="5386582"/>
                </a:cubicBezTo>
                <a:cubicBezTo>
                  <a:pt x="5733899" y="5380915"/>
                  <a:pt x="5729229" y="5381912"/>
                  <a:pt x="5725555" y="5387581"/>
                </a:cubicBezTo>
                <a:cubicBezTo>
                  <a:pt x="5725555" y="5387581"/>
                  <a:pt x="5725555" y="5387581"/>
                  <a:pt x="5720884" y="5388578"/>
                </a:cubicBezTo>
                <a:cubicBezTo>
                  <a:pt x="5760609" y="5345901"/>
                  <a:pt x="5786639" y="5330572"/>
                  <a:pt x="5821693" y="5288895"/>
                </a:cubicBezTo>
                <a:cubicBezTo>
                  <a:pt x="5827363" y="5292568"/>
                  <a:pt x="5831035" y="5286898"/>
                  <a:pt x="5836704" y="5290572"/>
                </a:cubicBezTo>
                <a:cubicBezTo>
                  <a:pt x="5883775" y="5236557"/>
                  <a:pt x="5935517" y="5181544"/>
                  <a:pt x="5981591" y="5122858"/>
                </a:cubicBezTo>
                <a:cubicBezTo>
                  <a:pt x="6032334" y="5063177"/>
                  <a:pt x="6077409" y="4999820"/>
                  <a:pt x="6118812" y="4942132"/>
                </a:cubicBezTo>
                <a:cubicBezTo>
                  <a:pt x="6104798" y="4945127"/>
                  <a:pt x="6093101" y="4981814"/>
                  <a:pt x="6076412" y="4995149"/>
                </a:cubicBezTo>
                <a:cubicBezTo>
                  <a:pt x="6077409" y="4999820"/>
                  <a:pt x="6068067" y="5001815"/>
                  <a:pt x="6063397" y="5002813"/>
                </a:cubicBezTo>
                <a:cubicBezTo>
                  <a:pt x="6036685" y="5037826"/>
                  <a:pt x="6002631" y="5084175"/>
                  <a:pt x="5966579" y="5121182"/>
                </a:cubicBezTo>
                <a:cubicBezTo>
                  <a:pt x="5927851" y="5168529"/>
                  <a:pt x="5885453" y="5221546"/>
                  <a:pt x="5844729" y="5259552"/>
                </a:cubicBezTo>
                <a:cubicBezTo>
                  <a:pt x="5840058" y="5260549"/>
                  <a:pt x="5827043" y="5268214"/>
                  <a:pt x="5827043" y="5268214"/>
                </a:cubicBezTo>
                <a:cubicBezTo>
                  <a:pt x="5803009" y="5292886"/>
                  <a:pt x="5779973" y="5322229"/>
                  <a:pt x="5759611" y="5341232"/>
                </a:cubicBezTo>
                <a:cubicBezTo>
                  <a:pt x="5754940" y="5342230"/>
                  <a:pt x="5758613" y="5336560"/>
                  <a:pt x="5750269" y="5343228"/>
                </a:cubicBezTo>
                <a:cubicBezTo>
                  <a:pt x="5754940" y="5342230"/>
                  <a:pt x="5751266" y="5347898"/>
                  <a:pt x="5752265" y="5352569"/>
                </a:cubicBezTo>
                <a:cubicBezTo>
                  <a:pt x="5719885" y="5383909"/>
                  <a:pt x="5685513" y="5405904"/>
                  <a:pt x="5656807" y="5431574"/>
                </a:cubicBezTo>
                <a:cubicBezTo>
                  <a:pt x="5660479" y="5425905"/>
                  <a:pt x="5665151" y="5424908"/>
                  <a:pt x="5668823" y="5419239"/>
                </a:cubicBezTo>
                <a:cubicBezTo>
                  <a:pt x="5688186" y="5395564"/>
                  <a:pt x="5708548" y="5376562"/>
                  <a:pt x="5700204" y="5383229"/>
                </a:cubicBezTo>
                <a:cubicBezTo>
                  <a:pt x="5720565" y="5364226"/>
                  <a:pt x="5743601" y="5334884"/>
                  <a:pt x="5759291" y="5316879"/>
                </a:cubicBezTo>
                <a:cubicBezTo>
                  <a:pt x="5762965" y="5311210"/>
                  <a:pt x="5762965" y="5311210"/>
                  <a:pt x="5767637" y="5310212"/>
                </a:cubicBezTo>
                <a:cubicBezTo>
                  <a:pt x="5764961" y="5320552"/>
                  <a:pt x="5774982" y="5298873"/>
                  <a:pt x="5776978" y="5308215"/>
                </a:cubicBezTo>
                <a:cubicBezTo>
                  <a:pt x="5784325" y="5296878"/>
                  <a:pt x="5791671" y="5285539"/>
                  <a:pt x="5795344" y="5279871"/>
                </a:cubicBezTo>
                <a:cubicBezTo>
                  <a:pt x="5807361" y="5267535"/>
                  <a:pt x="5815704" y="5260867"/>
                  <a:pt x="5823052" y="5249530"/>
                </a:cubicBezTo>
                <a:cubicBezTo>
                  <a:pt x="5843414" y="5230528"/>
                  <a:pt x="5868445" y="5210527"/>
                  <a:pt x="5876789" y="5203859"/>
                </a:cubicBezTo>
                <a:cubicBezTo>
                  <a:pt x="5872119" y="5204858"/>
                  <a:pt x="5875791" y="5199189"/>
                  <a:pt x="5875791" y="5199189"/>
                </a:cubicBezTo>
                <a:cubicBezTo>
                  <a:pt x="5879465" y="5193519"/>
                  <a:pt x="5883139" y="5187851"/>
                  <a:pt x="5891483" y="5181185"/>
                </a:cubicBezTo>
                <a:cubicBezTo>
                  <a:pt x="5891483" y="5181185"/>
                  <a:pt x="5896154" y="5180186"/>
                  <a:pt x="5895155" y="5175515"/>
                </a:cubicBezTo>
                <a:cubicBezTo>
                  <a:pt x="5907171" y="5163179"/>
                  <a:pt x="5919189" y="5150844"/>
                  <a:pt x="5926536" y="5139505"/>
                </a:cubicBezTo>
                <a:cubicBezTo>
                  <a:pt x="5938553" y="5127170"/>
                  <a:pt x="5951567" y="5119504"/>
                  <a:pt x="5942227" y="5121500"/>
                </a:cubicBezTo>
                <a:cubicBezTo>
                  <a:pt x="5953245" y="5104494"/>
                  <a:pt x="5968936" y="5086488"/>
                  <a:pt x="5989296" y="5067486"/>
                </a:cubicBezTo>
                <a:cubicBezTo>
                  <a:pt x="5992970" y="5061817"/>
                  <a:pt x="6000317" y="5050480"/>
                  <a:pt x="6008661" y="5043813"/>
                </a:cubicBezTo>
                <a:cubicBezTo>
                  <a:pt x="6008661" y="5043813"/>
                  <a:pt x="6013332" y="5042815"/>
                  <a:pt x="6013332" y="5042815"/>
                </a:cubicBezTo>
                <a:cubicBezTo>
                  <a:pt x="6012333" y="5038142"/>
                  <a:pt x="6017005" y="5037145"/>
                  <a:pt x="6017005" y="5037145"/>
                </a:cubicBezTo>
                <a:cubicBezTo>
                  <a:pt x="6016007" y="5032475"/>
                  <a:pt x="6016007" y="5032475"/>
                  <a:pt x="6016007" y="5032475"/>
                </a:cubicBezTo>
                <a:cubicBezTo>
                  <a:pt x="6016007" y="5032475"/>
                  <a:pt x="6016007" y="5032475"/>
                  <a:pt x="6020679" y="5031478"/>
                </a:cubicBezTo>
                <a:cubicBezTo>
                  <a:pt x="6047387" y="4996466"/>
                  <a:pt x="6074096" y="4961453"/>
                  <a:pt x="6092463" y="4933109"/>
                </a:cubicBezTo>
                <a:cubicBezTo>
                  <a:pt x="6097135" y="4932111"/>
                  <a:pt x="6101805" y="4931113"/>
                  <a:pt x="6100805" y="4926443"/>
                </a:cubicBezTo>
                <a:cubicBezTo>
                  <a:pt x="6105477" y="4925444"/>
                  <a:pt x="6105477" y="4925444"/>
                  <a:pt x="6105477" y="4925444"/>
                </a:cubicBezTo>
                <a:cubicBezTo>
                  <a:pt x="6105477" y="4925444"/>
                  <a:pt x="6110149" y="4924445"/>
                  <a:pt x="6109151" y="4919775"/>
                </a:cubicBezTo>
                <a:cubicBezTo>
                  <a:pt x="6108152" y="4915104"/>
                  <a:pt x="6108152" y="4915104"/>
                  <a:pt x="6108152" y="4915104"/>
                </a:cubicBezTo>
                <a:cubicBezTo>
                  <a:pt x="6119173" y="4898096"/>
                  <a:pt x="6145882" y="4863086"/>
                  <a:pt x="6132867" y="4870749"/>
                </a:cubicBezTo>
                <a:cubicBezTo>
                  <a:pt x="6132867" y="4870749"/>
                  <a:pt x="6132867" y="4870749"/>
                  <a:pt x="6136541" y="4865082"/>
                </a:cubicBezTo>
                <a:cubicBezTo>
                  <a:pt x="6141211" y="4864083"/>
                  <a:pt x="6139215" y="4854742"/>
                  <a:pt x="6139215" y="4854742"/>
                </a:cubicBezTo>
                <a:lnTo>
                  <a:pt x="6130068" y="4856695"/>
                </a:lnTo>
                <a:lnTo>
                  <a:pt x="6137803" y="4845276"/>
                </a:lnTo>
                <a:lnTo>
                  <a:pt x="6138892" y="4830440"/>
                </a:lnTo>
                <a:lnTo>
                  <a:pt x="6138972" y="4830325"/>
                </a:lnTo>
                <a:lnTo>
                  <a:pt x="6153373" y="4818137"/>
                </a:lnTo>
                <a:cubicBezTo>
                  <a:pt x="6156921" y="4811884"/>
                  <a:pt x="6160097" y="4803880"/>
                  <a:pt x="6165606" y="4795377"/>
                </a:cubicBezTo>
                <a:cubicBezTo>
                  <a:pt x="6165606" y="4795377"/>
                  <a:pt x="6170277" y="4794378"/>
                  <a:pt x="6170277" y="4794378"/>
                </a:cubicBezTo>
                <a:cubicBezTo>
                  <a:pt x="6169280" y="4789708"/>
                  <a:pt x="6173950" y="4788710"/>
                  <a:pt x="6169280" y="4789708"/>
                </a:cubicBezTo>
                <a:cubicBezTo>
                  <a:pt x="6169280" y="4789708"/>
                  <a:pt x="6169280" y="4789708"/>
                  <a:pt x="6168281" y="4785037"/>
                </a:cubicBezTo>
                <a:cubicBezTo>
                  <a:pt x="6171954" y="4779368"/>
                  <a:pt x="6176625" y="4778371"/>
                  <a:pt x="6181297" y="4777372"/>
                </a:cubicBezTo>
                <a:cubicBezTo>
                  <a:pt x="6177623" y="4783041"/>
                  <a:pt x="6177623" y="4783041"/>
                  <a:pt x="6177623" y="4783041"/>
                </a:cubicBezTo>
                <a:cubicBezTo>
                  <a:pt x="6173950" y="4788710"/>
                  <a:pt x="6174949" y="4793381"/>
                  <a:pt x="6174949" y="4793381"/>
                </a:cubicBezTo>
                <a:cubicBezTo>
                  <a:pt x="6179619" y="4792384"/>
                  <a:pt x="6184290" y="4791385"/>
                  <a:pt x="6183293" y="4786714"/>
                </a:cubicBezTo>
                <a:cubicBezTo>
                  <a:pt x="6187964" y="4785716"/>
                  <a:pt x="6187964" y="4785716"/>
                  <a:pt x="6187964" y="4785716"/>
                </a:cubicBezTo>
                <a:cubicBezTo>
                  <a:pt x="6188961" y="4790387"/>
                  <a:pt x="6168599" y="4809391"/>
                  <a:pt x="6174269" y="4813062"/>
                </a:cubicBezTo>
                <a:cubicBezTo>
                  <a:pt x="6206328" y="4757371"/>
                  <a:pt x="6251403" y="4694016"/>
                  <a:pt x="6287136" y="4632654"/>
                </a:cubicBezTo>
                <a:cubicBezTo>
                  <a:pt x="6290809" y="4626985"/>
                  <a:pt x="6293485" y="4616645"/>
                  <a:pt x="6297159" y="4610975"/>
                </a:cubicBezTo>
                <a:cubicBezTo>
                  <a:pt x="6296160" y="4606305"/>
                  <a:pt x="6297159" y="4610975"/>
                  <a:pt x="6300830" y="4605308"/>
                </a:cubicBezTo>
                <a:cubicBezTo>
                  <a:pt x="6329219" y="4555284"/>
                  <a:pt x="6359283" y="4490251"/>
                  <a:pt x="6383677" y="4421545"/>
                </a:cubicBezTo>
                <a:cubicBezTo>
                  <a:pt x="6387351" y="4415875"/>
                  <a:pt x="6392021" y="4414877"/>
                  <a:pt x="6391023" y="4410207"/>
                </a:cubicBezTo>
                <a:cubicBezTo>
                  <a:pt x="6392021" y="4414877"/>
                  <a:pt x="6393019" y="4419549"/>
                  <a:pt x="6384674" y="4426216"/>
                </a:cubicBezTo>
                <a:cubicBezTo>
                  <a:pt x="6389347" y="4425217"/>
                  <a:pt x="6390344" y="4429887"/>
                  <a:pt x="6386671" y="4435557"/>
                </a:cubicBezTo>
                <a:cubicBezTo>
                  <a:pt x="6381003" y="4431885"/>
                  <a:pt x="6380323" y="4451566"/>
                  <a:pt x="6381321" y="4456237"/>
                </a:cubicBezTo>
                <a:cubicBezTo>
                  <a:pt x="6381321" y="4456237"/>
                  <a:pt x="6376649" y="4457235"/>
                  <a:pt x="6377647" y="4461907"/>
                </a:cubicBezTo>
                <a:cubicBezTo>
                  <a:pt x="6377647" y="4461907"/>
                  <a:pt x="6378645" y="4466577"/>
                  <a:pt x="6378645" y="4466577"/>
                </a:cubicBezTo>
                <a:cubicBezTo>
                  <a:pt x="6376968" y="4481587"/>
                  <a:pt x="6365269" y="4518277"/>
                  <a:pt x="6368942" y="4512608"/>
                </a:cubicBezTo>
                <a:cubicBezTo>
                  <a:pt x="6367945" y="4507937"/>
                  <a:pt x="6372616" y="4506940"/>
                  <a:pt x="6371617" y="4502267"/>
                </a:cubicBezTo>
                <a:cubicBezTo>
                  <a:pt x="6372616" y="4506940"/>
                  <a:pt x="6373613" y="4511611"/>
                  <a:pt x="6373613" y="4511611"/>
                </a:cubicBezTo>
                <a:cubicBezTo>
                  <a:pt x="6373613" y="4511611"/>
                  <a:pt x="6378285" y="4510612"/>
                  <a:pt x="6381957" y="4504944"/>
                </a:cubicBezTo>
                <a:cubicBezTo>
                  <a:pt x="6381957" y="4504944"/>
                  <a:pt x="6381957" y="4504944"/>
                  <a:pt x="6382956" y="4509615"/>
                </a:cubicBezTo>
                <a:cubicBezTo>
                  <a:pt x="6382956" y="4509615"/>
                  <a:pt x="6378285" y="4510612"/>
                  <a:pt x="6379282" y="4515282"/>
                </a:cubicBezTo>
                <a:cubicBezTo>
                  <a:pt x="6379282" y="4515282"/>
                  <a:pt x="6379282" y="4515282"/>
                  <a:pt x="6380281" y="4519954"/>
                </a:cubicBezTo>
                <a:cubicBezTo>
                  <a:pt x="6373933" y="4535964"/>
                  <a:pt x="6371258" y="4546302"/>
                  <a:pt x="6372255" y="4550974"/>
                </a:cubicBezTo>
                <a:cubicBezTo>
                  <a:pt x="6373253" y="4555646"/>
                  <a:pt x="6373253" y="4555646"/>
                  <a:pt x="6373253" y="4555646"/>
                </a:cubicBezTo>
                <a:cubicBezTo>
                  <a:pt x="6373253" y="4555646"/>
                  <a:pt x="6373253" y="4555646"/>
                  <a:pt x="6376927" y="4549976"/>
                </a:cubicBezTo>
                <a:cubicBezTo>
                  <a:pt x="6373253" y="4555646"/>
                  <a:pt x="6377924" y="4554648"/>
                  <a:pt x="6381598" y="4548979"/>
                </a:cubicBezTo>
                <a:cubicBezTo>
                  <a:pt x="6365227" y="4586665"/>
                  <a:pt x="6360875" y="4612016"/>
                  <a:pt x="6352849" y="4643036"/>
                </a:cubicBezTo>
                <a:cubicBezTo>
                  <a:pt x="6343827" y="4669385"/>
                  <a:pt x="6334803" y="4695734"/>
                  <a:pt x="6318434" y="4733420"/>
                </a:cubicBezTo>
                <a:cubicBezTo>
                  <a:pt x="6322107" y="4727751"/>
                  <a:pt x="6323104" y="4732422"/>
                  <a:pt x="6319431" y="4738091"/>
                </a:cubicBezTo>
                <a:cubicBezTo>
                  <a:pt x="6319431" y="4738091"/>
                  <a:pt x="6319431" y="4738091"/>
                  <a:pt x="6314760" y="4739090"/>
                </a:cubicBezTo>
                <a:cubicBezTo>
                  <a:pt x="6314760" y="4739090"/>
                  <a:pt x="6315757" y="4743761"/>
                  <a:pt x="6315757" y="4743761"/>
                </a:cubicBezTo>
                <a:cubicBezTo>
                  <a:pt x="6312085" y="4749430"/>
                  <a:pt x="6312085" y="4749430"/>
                  <a:pt x="6312085" y="4749430"/>
                </a:cubicBezTo>
                <a:cubicBezTo>
                  <a:pt x="6305737" y="4765438"/>
                  <a:pt x="6305737" y="4765438"/>
                  <a:pt x="6305737" y="4765438"/>
                </a:cubicBezTo>
                <a:cubicBezTo>
                  <a:pt x="6310409" y="4764441"/>
                  <a:pt x="6306735" y="4770110"/>
                  <a:pt x="6307733" y="4774781"/>
                </a:cubicBezTo>
                <a:cubicBezTo>
                  <a:pt x="6315079" y="4763444"/>
                  <a:pt x="6310409" y="4764441"/>
                  <a:pt x="6313083" y="4754099"/>
                </a:cubicBezTo>
                <a:cubicBezTo>
                  <a:pt x="6313083" y="4754099"/>
                  <a:pt x="6317755" y="4753102"/>
                  <a:pt x="6317755" y="4753102"/>
                </a:cubicBezTo>
                <a:cubicBezTo>
                  <a:pt x="6317755" y="4753102"/>
                  <a:pt x="6317755" y="4753102"/>
                  <a:pt x="6318753" y="4757773"/>
                </a:cubicBezTo>
                <a:cubicBezTo>
                  <a:pt x="6323424" y="4756776"/>
                  <a:pt x="6322425" y="4752103"/>
                  <a:pt x="6322425" y="4752103"/>
                </a:cubicBezTo>
                <a:cubicBezTo>
                  <a:pt x="6322425" y="4752103"/>
                  <a:pt x="6321427" y="4747433"/>
                  <a:pt x="6321427" y="4747433"/>
                </a:cubicBezTo>
                <a:cubicBezTo>
                  <a:pt x="6325101" y="4741765"/>
                  <a:pt x="6325101" y="4741765"/>
                  <a:pt x="6325101" y="4741765"/>
                </a:cubicBezTo>
                <a:cubicBezTo>
                  <a:pt x="6328773" y="4736096"/>
                  <a:pt x="6325779" y="4722082"/>
                  <a:pt x="6331449" y="4725756"/>
                </a:cubicBezTo>
                <a:cubicBezTo>
                  <a:pt x="6339792" y="4719089"/>
                  <a:pt x="6325779" y="4722082"/>
                  <a:pt x="6329453" y="4716413"/>
                </a:cubicBezTo>
                <a:cubicBezTo>
                  <a:pt x="6333126" y="4710745"/>
                  <a:pt x="6334123" y="4715415"/>
                  <a:pt x="6338795" y="4714417"/>
                </a:cubicBezTo>
                <a:cubicBezTo>
                  <a:pt x="6341470" y="4704079"/>
                  <a:pt x="6345823" y="4678727"/>
                  <a:pt x="6345823" y="4678727"/>
                </a:cubicBezTo>
                <a:cubicBezTo>
                  <a:pt x="6351173" y="4658048"/>
                  <a:pt x="6368540" y="4625031"/>
                  <a:pt x="6371215" y="4614691"/>
                </a:cubicBezTo>
                <a:cubicBezTo>
                  <a:pt x="6374889" y="4609023"/>
                  <a:pt x="6371215" y="4614691"/>
                  <a:pt x="6366544" y="4615689"/>
                </a:cubicBezTo>
                <a:cubicBezTo>
                  <a:pt x="6371215" y="4614691"/>
                  <a:pt x="6373891" y="4604351"/>
                  <a:pt x="6373891" y="4604351"/>
                </a:cubicBezTo>
                <a:cubicBezTo>
                  <a:pt x="6373891" y="4604351"/>
                  <a:pt x="6371895" y="4595009"/>
                  <a:pt x="6371895" y="4595009"/>
                </a:cubicBezTo>
                <a:cubicBezTo>
                  <a:pt x="6375569" y="4589342"/>
                  <a:pt x="6377565" y="4598681"/>
                  <a:pt x="6376566" y="4594011"/>
                </a:cubicBezTo>
                <a:cubicBezTo>
                  <a:pt x="6384909" y="4587344"/>
                  <a:pt x="6373573" y="4579997"/>
                  <a:pt x="6383911" y="4582674"/>
                </a:cubicBezTo>
                <a:cubicBezTo>
                  <a:pt x="6384591" y="4562991"/>
                  <a:pt x="6390621" y="4522630"/>
                  <a:pt x="6402637" y="4510294"/>
                </a:cubicBezTo>
                <a:cubicBezTo>
                  <a:pt x="6403635" y="4514964"/>
                  <a:pt x="6398965" y="4515963"/>
                  <a:pt x="6393296" y="4512289"/>
                </a:cubicBezTo>
                <a:cubicBezTo>
                  <a:pt x="6409665" y="4474603"/>
                  <a:pt x="6426715" y="4417234"/>
                  <a:pt x="6427395" y="4397552"/>
                </a:cubicBezTo>
                <a:cubicBezTo>
                  <a:pt x="6430069" y="4387213"/>
                  <a:pt x="6456460" y="4327847"/>
                  <a:pt x="6451471" y="4304493"/>
                </a:cubicBezTo>
                <a:cubicBezTo>
                  <a:pt x="6454145" y="4294152"/>
                  <a:pt x="6451471" y="4304493"/>
                  <a:pt x="6456141" y="4303494"/>
                </a:cubicBezTo>
                <a:cubicBezTo>
                  <a:pt x="6453148" y="4289482"/>
                  <a:pt x="6465844" y="4257463"/>
                  <a:pt x="6472191" y="4241454"/>
                </a:cubicBezTo>
                <a:cubicBezTo>
                  <a:pt x="6472191" y="4241454"/>
                  <a:pt x="6469517" y="4251796"/>
                  <a:pt x="6475185" y="4255467"/>
                </a:cubicBezTo>
                <a:cubicBezTo>
                  <a:pt x="6477543" y="4220774"/>
                  <a:pt x="6474867" y="4231114"/>
                  <a:pt x="6466523" y="4237782"/>
                </a:cubicBezTo>
                <a:cubicBezTo>
                  <a:pt x="6477223" y="4196422"/>
                  <a:pt x="6476227" y="4191750"/>
                  <a:pt x="6490918" y="4169076"/>
                </a:cubicBezTo>
                <a:cubicBezTo>
                  <a:pt x="6490918" y="4169076"/>
                  <a:pt x="6494591" y="4163407"/>
                  <a:pt x="6494591" y="4163407"/>
                </a:cubicBezTo>
                <a:cubicBezTo>
                  <a:pt x="6494591" y="4163407"/>
                  <a:pt x="6494591" y="4163407"/>
                  <a:pt x="6493593" y="4158734"/>
                </a:cubicBezTo>
                <a:cubicBezTo>
                  <a:pt x="6493593" y="4158734"/>
                  <a:pt x="6488922" y="4159733"/>
                  <a:pt x="6488922" y="4159733"/>
                </a:cubicBezTo>
                <a:cubicBezTo>
                  <a:pt x="6488922" y="4159733"/>
                  <a:pt x="6487925" y="4155062"/>
                  <a:pt x="6491597" y="4149395"/>
                </a:cubicBezTo>
                <a:cubicBezTo>
                  <a:pt x="6491597" y="4149395"/>
                  <a:pt x="6491597" y="4149395"/>
                  <a:pt x="6492596" y="4154064"/>
                </a:cubicBezTo>
                <a:cubicBezTo>
                  <a:pt x="6492596" y="4154064"/>
                  <a:pt x="6492596" y="4154064"/>
                  <a:pt x="6497267" y="4153066"/>
                </a:cubicBezTo>
                <a:cubicBezTo>
                  <a:pt x="6496270" y="4148396"/>
                  <a:pt x="6496270" y="4148396"/>
                  <a:pt x="6495271" y="4143724"/>
                </a:cubicBezTo>
                <a:cubicBezTo>
                  <a:pt x="6498943" y="4138054"/>
                  <a:pt x="6498943" y="4138054"/>
                  <a:pt x="6498943" y="4138054"/>
                </a:cubicBezTo>
                <a:cubicBezTo>
                  <a:pt x="6502617" y="4132387"/>
                  <a:pt x="6506969" y="4107034"/>
                  <a:pt x="6495950" y="4124042"/>
                </a:cubicBezTo>
                <a:cubicBezTo>
                  <a:pt x="6499623" y="4118375"/>
                  <a:pt x="6499623" y="4118375"/>
                  <a:pt x="6498625" y="4113702"/>
                </a:cubicBezTo>
                <a:cubicBezTo>
                  <a:pt x="6498625" y="4113702"/>
                  <a:pt x="6493954" y="4114701"/>
                  <a:pt x="6494951" y="4119372"/>
                </a:cubicBezTo>
                <a:cubicBezTo>
                  <a:pt x="6494951" y="4119372"/>
                  <a:pt x="6490281" y="4120369"/>
                  <a:pt x="6491279" y="4125039"/>
                </a:cubicBezTo>
                <a:cubicBezTo>
                  <a:pt x="6490281" y="4120369"/>
                  <a:pt x="6489284" y="4115698"/>
                  <a:pt x="6489284" y="4115698"/>
                </a:cubicBezTo>
                <a:cubicBezTo>
                  <a:pt x="6492955" y="4110029"/>
                  <a:pt x="6495632" y="4099689"/>
                  <a:pt x="6497309" y="4084679"/>
                </a:cubicBezTo>
                <a:cubicBezTo>
                  <a:pt x="6502659" y="4063998"/>
                  <a:pt x="6508009" y="4043318"/>
                  <a:pt x="6509686" y="4028308"/>
                </a:cubicBezTo>
                <a:cubicBezTo>
                  <a:pt x="6508689" y="4023635"/>
                  <a:pt x="6513359" y="4022638"/>
                  <a:pt x="6513359" y="4022638"/>
                </a:cubicBezTo>
                <a:cubicBezTo>
                  <a:pt x="6513359" y="4022638"/>
                  <a:pt x="6512361" y="4017968"/>
                  <a:pt x="6512361" y="4017968"/>
                </a:cubicBezTo>
                <a:cubicBezTo>
                  <a:pt x="6510365" y="4008625"/>
                  <a:pt x="6513040" y="3998285"/>
                  <a:pt x="6516714" y="3992617"/>
                </a:cubicBezTo>
                <a:cubicBezTo>
                  <a:pt x="6515717" y="3987947"/>
                  <a:pt x="6518391" y="3977605"/>
                  <a:pt x="6517393" y="3972936"/>
                </a:cubicBezTo>
                <a:cubicBezTo>
                  <a:pt x="6520069" y="3962596"/>
                  <a:pt x="6526416" y="3946585"/>
                  <a:pt x="6529091" y="3936247"/>
                </a:cubicBezTo>
                <a:lnTo>
                  <a:pt x="6530564" y="3935932"/>
                </a:lnTo>
                <a:lnTo>
                  <a:pt x="6530564" y="4704434"/>
                </a:lnTo>
                <a:lnTo>
                  <a:pt x="6484646" y="4808415"/>
                </a:lnTo>
                <a:cubicBezTo>
                  <a:pt x="6268425" y="5225199"/>
                  <a:pt x="5948779" y="5586542"/>
                  <a:pt x="5551795" y="5854513"/>
                </a:cubicBezTo>
                <a:cubicBezTo>
                  <a:pt x="5551795" y="5854513"/>
                  <a:pt x="5551795" y="5854513"/>
                  <a:pt x="5547125" y="5855512"/>
                </a:cubicBezTo>
                <a:cubicBezTo>
                  <a:pt x="5547125" y="5855512"/>
                  <a:pt x="5542455" y="5856509"/>
                  <a:pt x="5542455" y="5856509"/>
                </a:cubicBezTo>
                <a:cubicBezTo>
                  <a:pt x="5550799" y="5849843"/>
                  <a:pt x="5545129" y="5846171"/>
                  <a:pt x="5536785" y="5852838"/>
                </a:cubicBezTo>
                <a:cubicBezTo>
                  <a:pt x="5545129" y="5846171"/>
                  <a:pt x="5545129" y="5846171"/>
                  <a:pt x="5545129" y="5846171"/>
                </a:cubicBezTo>
                <a:cubicBezTo>
                  <a:pt x="5548802" y="5840501"/>
                  <a:pt x="5548802" y="5840501"/>
                  <a:pt x="5543133" y="5836827"/>
                </a:cubicBezTo>
                <a:cubicBezTo>
                  <a:pt x="5543133" y="5836827"/>
                  <a:pt x="5538462" y="5837825"/>
                  <a:pt x="5534788" y="5843494"/>
                </a:cubicBezTo>
                <a:cubicBezTo>
                  <a:pt x="5531117" y="5849164"/>
                  <a:pt x="5531117" y="5849164"/>
                  <a:pt x="5531117" y="5849164"/>
                </a:cubicBezTo>
                <a:cubicBezTo>
                  <a:pt x="5526445" y="5850162"/>
                  <a:pt x="5526445" y="5850162"/>
                  <a:pt x="5526445" y="5850162"/>
                </a:cubicBezTo>
                <a:cubicBezTo>
                  <a:pt x="5524449" y="5840819"/>
                  <a:pt x="5519777" y="5841818"/>
                  <a:pt x="5511435" y="5848485"/>
                </a:cubicBezTo>
                <a:cubicBezTo>
                  <a:pt x="5504088" y="5859824"/>
                  <a:pt x="5512432" y="5853156"/>
                  <a:pt x="5509757" y="5863495"/>
                </a:cubicBezTo>
                <a:cubicBezTo>
                  <a:pt x="5518102" y="5856829"/>
                  <a:pt x="5518102" y="5856829"/>
                  <a:pt x="5518102" y="5856829"/>
                </a:cubicBezTo>
                <a:cubicBezTo>
                  <a:pt x="5514428" y="5862498"/>
                  <a:pt x="5509757" y="5863495"/>
                  <a:pt x="5515425" y="5867169"/>
                </a:cubicBezTo>
                <a:cubicBezTo>
                  <a:pt x="5520097" y="5866172"/>
                  <a:pt x="5524768" y="5865173"/>
                  <a:pt x="5528441" y="5859504"/>
                </a:cubicBezTo>
                <a:cubicBezTo>
                  <a:pt x="5532115" y="5853836"/>
                  <a:pt x="5532115" y="5853836"/>
                  <a:pt x="5532115" y="5853836"/>
                </a:cubicBezTo>
                <a:cubicBezTo>
                  <a:pt x="5533112" y="5858505"/>
                  <a:pt x="5528441" y="5859504"/>
                  <a:pt x="5529439" y="5864176"/>
                </a:cubicBezTo>
                <a:cubicBezTo>
                  <a:pt x="5524768" y="5865173"/>
                  <a:pt x="5524768" y="5865173"/>
                  <a:pt x="5524768" y="5865173"/>
                </a:cubicBezTo>
                <a:cubicBezTo>
                  <a:pt x="5521095" y="5870842"/>
                  <a:pt x="5521095" y="5870842"/>
                  <a:pt x="5521095" y="5870842"/>
                </a:cubicBezTo>
                <a:cubicBezTo>
                  <a:pt x="5522093" y="5875511"/>
                  <a:pt x="5522093" y="5875511"/>
                  <a:pt x="5522093" y="5875511"/>
                </a:cubicBezTo>
                <a:lnTo>
                  <a:pt x="5336527" y="5986393"/>
                </a:lnTo>
                <a:lnTo>
                  <a:pt x="5474406" y="5921652"/>
                </a:lnTo>
                <a:cubicBezTo>
                  <a:pt x="5567705" y="5872762"/>
                  <a:pt x="5657473" y="5820388"/>
                  <a:pt x="5743583" y="5764408"/>
                </a:cubicBezTo>
                <a:lnTo>
                  <a:pt x="5973095" y="5598350"/>
                </a:lnTo>
                <a:lnTo>
                  <a:pt x="5987645" y="5585565"/>
                </a:lnTo>
                <a:cubicBezTo>
                  <a:pt x="6143280" y="5433873"/>
                  <a:pt x="6280077" y="5265447"/>
                  <a:pt x="6396010" y="5084383"/>
                </a:cubicBezTo>
                <a:lnTo>
                  <a:pt x="6530564" y="4845456"/>
                </a:lnTo>
                <a:lnTo>
                  <a:pt x="6530564" y="6858000"/>
                </a:lnTo>
                <a:lnTo>
                  <a:pt x="1733020" y="6858000"/>
                </a:lnTo>
                <a:lnTo>
                  <a:pt x="1622264" y="6769480"/>
                </a:lnTo>
                <a:cubicBezTo>
                  <a:pt x="1563232" y="6720248"/>
                  <a:pt x="1504873" y="6670133"/>
                  <a:pt x="1446345" y="6620355"/>
                </a:cubicBezTo>
                <a:cubicBezTo>
                  <a:pt x="1298344" y="6493891"/>
                  <a:pt x="1150344" y="6370116"/>
                  <a:pt x="1021180" y="6222127"/>
                </a:cubicBezTo>
                <a:cubicBezTo>
                  <a:pt x="1013107" y="6211364"/>
                  <a:pt x="1002343" y="6200600"/>
                  <a:pt x="994270" y="6189838"/>
                </a:cubicBezTo>
                <a:cubicBezTo>
                  <a:pt x="978124" y="6171003"/>
                  <a:pt x="986197" y="6152168"/>
                  <a:pt x="1002343" y="6138714"/>
                </a:cubicBezTo>
                <a:cubicBezTo>
                  <a:pt x="1021180" y="6125260"/>
                  <a:pt x="1029252" y="6141405"/>
                  <a:pt x="1040015" y="6154859"/>
                </a:cubicBezTo>
                <a:cubicBezTo>
                  <a:pt x="1104598" y="6232889"/>
                  <a:pt x="1174562" y="6308230"/>
                  <a:pt x="1255290" y="6372807"/>
                </a:cubicBezTo>
                <a:cubicBezTo>
                  <a:pt x="1268744" y="6383571"/>
                  <a:pt x="1282199" y="6397023"/>
                  <a:pt x="1301035" y="6399714"/>
                </a:cubicBezTo>
                <a:cubicBezTo>
                  <a:pt x="1303727" y="6399714"/>
                  <a:pt x="1311799" y="6402405"/>
                  <a:pt x="1311799" y="6399714"/>
                </a:cubicBezTo>
                <a:cubicBezTo>
                  <a:pt x="1317181" y="6394332"/>
                  <a:pt x="1311799" y="6391643"/>
                  <a:pt x="1306417" y="6391643"/>
                </a:cubicBezTo>
                <a:cubicBezTo>
                  <a:pt x="1179943" y="6249034"/>
                  <a:pt x="1045399" y="6114498"/>
                  <a:pt x="924306" y="5969198"/>
                </a:cubicBezTo>
                <a:cubicBezTo>
                  <a:pt x="886633" y="5923455"/>
                  <a:pt x="851652" y="5877714"/>
                  <a:pt x="811288" y="5831971"/>
                </a:cubicBezTo>
                <a:cubicBezTo>
                  <a:pt x="803214" y="5821207"/>
                  <a:pt x="797832" y="5805064"/>
                  <a:pt x="770924" y="5805064"/>
                </a:cubicBezTo>
                <a:cubicBezTo>
                  <a:pt x="819360" y="5893857"/>
                  <a:pt x="908161" y="5955744"/>
                  <a:pt x="894705" y="6068755"/>
                </a:cubicBezTo>
                <a:cubicBezTo>
                  <a:pt x="620231" y="5756630"/>
                  <a:pt x="413030" y="5409527"/>
                  <a:pt x="267721" y="5019370"/>
                </a:cubicBezTo>
                <a:cubicBezTo>
                  <a:pt x="305392" y="5027443"/>
                  <a:pt x="313466" y="5059732"/>
                  <a:pt x="326921" y="5086639"/>
                </a:cubicBezTo>
                <a:cubicBezTo>
                  <a:pt x="340375" y="5116237"/>
                  <a:pt x="353829" y="5143144"/>
                  <a:pt x="375357" y="5167361"/>
                </a:cubicBezTo>
                <a:cubicBezTo>
                  <a:pt x="407649" y="5245391"/>
                  <a:pt x="445320" y="5320732"/>
                  <a:pt x="493757" y="5385309"/>
                </a:cubicBezTo>
                <a:cubicBezTo>
                  <a:pt x="499140" y="5382619"/>
                  <a:pt x="504522" y="5379928"/>
                  <a:pt x="509903" y="5377237"/>
                </a:cubicBezTo>
                <a:cubicBezTo>
                  <a:pt x="469539" y="5304588"/>
                  <a:pt x="429175" y="5231938"/>
                  <a:pt x="386121" y="5159289"/>
                </a:cubicBezTo>
                <a:cubicBezTo>
                  <a:pt x="270411" y="4863307"/>
                  <a:pt x="154701" y="4567327"/>
                  <a:pt x="87429" y="4255203"/>
                </a:cubicBezTo>
                <a:cubicBezTo>
                  <a:pt x="-47118" y="3606738"/>
                  <a:pt x="-25592" y="2966343"/>
                  <a:pt x="146628" y="2328641"/>
                </a:cubicBezTo>
                <a:cubicBezTo>
                  <a:pt x="178920" y="2207559"/>
                  <a:pt x="197757" y="2086475"/>
                  <a:pt x="251574" y="1973465"/>
                </a:cubicBezTo>
                <a:cubicBezTo>
                  <a:pt x="256956" y="1962702"/>
                  <a:pt x="256956" y="1949248"/>
                  <a:pt x="273102" y="1946557"/>
                </a:cubicBezTo>
                <a:cubicBezTo>
                  <a:pt x="286557" y="1949248"/>
                  <a:pt x="283866" y="1960011"/>
                  <a:pt x="281175" y="1965393"/>
                </a:cubicBezTo>
                <a:cubicBezTo>
                  <a:pt x="152011" y="2344786"/>
                  <a:pt x="103574" y="2737632"/>
                  <a:pt x="65900" y="3133169"/>
                </a:cubicBezTo>
                <a:cubicBezTo>
                  <a:pt x="44375" y="3340355"/>
                  <a:pt x="65900" y="3547541"/>
                  <a:pt x="76665" y="3754727"/>
                </a:cubicBezTo>
                <a:cubicBezTo>
                  <a:pt x="79356" y="3778943"/>
                  <a:pt x="79356" y="3805852"/>
                  <a:pt x="79356" y="3830068"/>
                </a:cubicBezTo>
                <a:cubicBezTo>
                  <a:pt x="82047" y="3843522"/>
                  <a:pt x="71283" y="3862357"/>
                  <a:pt x="95501" y="3862357"/>
                </a:cubicBezTo>
                <a:cubicBezTo>
                  <a:pt x="119719" y="3862357"/>
                  <a:pt x="117029" y="3846212"/>
                  <a:pt x="117029" y="3827377"/>
                </a:cubicBezTo>
                <a:cubicBezTo>
                  <a:pt x="106264" y="3730511"/>
                  <a:pt x="98192" y="3630954"/>
                  <a:pt x="95501" y="3534088"/>
                </a:cubicBezTo>
                <a:cubicBezTo>
                  <a:pt x="79356" y="2724179"/>
                  <a:pt x="256956" y="1968083"/>
                  <a:pt x="711722" y="1290020"/>
                </a:cubicBezTo>
                <a:cubicBezTo>
                  <a:pt x="714413" y="1284638"/>
                  <a:pt x="717104" y="1276565"/>
                  <a:pt x="722486" y="1273875"/>
                </a:cubicBezTo>
                <a:cubicBezTo>
                  <a:pt x="725177" y="1271184"/>
                  <a:pt x="730558" y="1271184"/>
                  <a:pt x="741323" y="1268493"/>
                </a:cubicBezTo>
                <a:cubicBezTo>
                  <a:pt x="717104" y="1319618"/>
                  <a:pt x="698268" y="1365360"/>
                  <a:pt x="671359" y="1411102"/>
                </a:cubicBezTo>
                <a:cubicBezTo>
                  <a:pt x="472230" y="1752825"/>
                  <a:pt x="356520" y="2129527"/>
                  <a:pt x="238121" y="2506229"/>
                </a:cubicBezTo>
                <a:cubicBezTo>
                  <a:pt x="224666" y="2549281"/>
                  <a:pt x="224666" y="2595023"/>
                  <a:pt x="219284" y="2638075"/>
                </a:cubicBezTo>
                <a:cubicBezTo>
                  <a:pt x="219284" y="2648838"/>
                  <a:pt x="211210" y="2664982"/>
                  <a:pt x="230049" y="2667673"/>
                </a:cubicBezTo>
                <a:cubicBezTo>
                  <a:pt x="243502" y="2670363"/>
                  <a:pt x="251574" y="2659600"/>
                  <a:pt x="259647" y="2648838"/>
                </a:cubicBezTo>
                <a:cubicBezTo>
                  <a:pt x="267721" y="2635384"/>
                  <a:pt x="278485" y="2619240"/>
                  <a:pt x="289247" y="2608477"/>
                </a:cubicBezTo>
                <a:cubicBezTo>
                  <a:pt x="251574" y="2915220"/>
                  <a:pt x="216594" y="3219272"/>
                  <a:pt x="240811" y="3528707"/>
                </a:cubicBezTo>
                <a:cubicBezTo>
                  <a:pt x="238121" y="3577139"/>
                  <a:pt x="243502" y="3625573"/>
                  <a:pt x="256956" y="3674006"/>
                </a:cubicBezTo>
                <a:cubicBezTo>
                  <a:pt x="256956" y="3625573"/>
                  <a:pt x="265030" y="3577139"/>
                  <a:pt x="251574" y="3528707"/>
                </a:cubicBezTo>
                <a:cubicBezTo>
                  <a:pt x="248883" y="3273087"/>
                  <a:pt x="262337" y="3017468"/>
                  <a:pt x="302703" y="2764539"/>
                </a:cubicBezTo>
                <a:cubicBezTo>
                  <a:pt x="378048" y="2285589"/>
                  <a:pt x="542194" y="1841620"/>
                  <a:pt x="789760" y="1427247"/>
                </a:cubicBezTo>
                <a:cubicBezTo>
                  <a:pt x="795141" y="1419174"/>
                  <a:pt x="800523" y="1416484"/>
                  <a:pt x="811288" y="1411102"/>
                </a:cubicBezTo>
                <a:cubicBezTo>
                  <a:pt x="512594" y="1994990"/>
                  <a:pt x="308084" y="2603095"/>
                  <a:pt x="329611" y="3267706"/>
                </a:cubicBezTo>
                <a:cubicBezTo>
                  <a:pt x="351139" y="3184293"/>
                  <a:pt x="348447" y="3100880"/>
                  <a:pt x="353829" y="3017468"/>
                </a:cubicBezTo>
                <a:cubicBezTo>
                  <a:pt x="372667" y="2799518"/>
                  <a:pt x="410340" y="2584261"/>
                  <a:pt x="480303" y="2377074"/>
                </a:cubicBezTo>
                <a:cubicBezTo>
                  <a:pt x="504522" y="2301734"/>
                  <a:pt x="509903" y="2221011"/>
                  <a:pt x="536812" y="2148363"/>
                </a:cubicBezTo>
                <a:cubicBezTo>
                  <a:pt x="542194" y="2132218"/>
                  <a:pt x="542194" y="2091856"/>
                  <a:pt x="579867" y="2126836"/>
                </a:cubicBezTo>
                <a:cubicBezTo>
                  <a:pt x="596013" y="2140290"/>
                  <a:pt x="598704" y="2118763"/>
                  <a:pt x="604086" y="2108002"/>
                </a:cubicBezTo>
                <a:cubicBezTo>
                  <a:pt x="674049" y="1900815"/>
                  <a:pt x="778996" y="1709773"/>
                  <a:pt x="878561" y="1516040"/>
                </a:cubicBezTo>
                <a:cubicBezTo>
                  <a:pt x="886633" y="1499897"/>
                  <a:pt x="886633" y="1472988"/>
                  <a:pt x="916234" y="1486443"/>
                </a:cubicBezTo>
                <a:cubicBezTo>
                  <a:pt x="943142" y="1499897"/>
                  <a:pt x="929688" y="1521422"/>
                  <a:pt x="921615" y="1537567"/>
                </a:cubicBezTo>
                <a:cubicBezTo>
                  <a:pt x="883942" y="1607525"/>
                  <a:pt x="840887" y="1672104"/>
                  <a:pt x="813979" y="1747443"/>
                </a:cubicBezTo>
                <a:cubicBezTo>
                  <a:pt x="811288" y="1752825"/>
                  <a:pt x="803214" y="1758206"/>
                  <a:pt x="811288" y="1763588"/>
                </a:cubicBezTo>
                <a:cubicBezTo>
                  <a:pt x="819360" y="1771660"/>
                  <a:pt x="819360" y="1760897"/>
                  <a:pt x="822051" y="1755515"/>
                </a:cubicBezTo>
                <a:cubicBezTo>
                  <a:pt x="867797" y="1739372"/>
                  <a:pt x="892015" y="1701701"/>
                  <a:pt x="916234" y="1664031"/>
                </a:cubicBezTo>
                <a:cubicBezTo>
                  <a:pt x="1056161" y="1413793"/>
                  <a:pt x="1214926" y="1174318"/>
                  <a:pt x="1408672" y="961751"/>
                </a:cubicBezTo>
                <a:cubicBezTo>
                  <a:pt x="1543218" y="819142"/>
                  <a:pt x="1688528" y="687297"/>
                  <a:pt x="1849984" y="576976"/>
                </a:cubicBezTo>
                <a:cubicBezTo>
                  <a:pt x="1858057" y="571595"/>
                  <a:pt x="1868820" y="566213"/>
                  <a:pt x="1876892" y="560831"/>
                </a:cubicBezTo>
                <a:close/>
                <a:moveTo>
                  <a:pt x="3989439" y="394434"/>
                </a:moveTo>
                <a:lnTo>
                  <a:pt x="4081738" y="396538"/>
                </a:lnTo>
                <a:lnTo>
                  <a:pt x="4080500" y="396329"/>
                </a:lnTo>
                <a:lnTo>
                  <a:pt x="4071877" y="395619"/>
                </a:lnTo>
                <a:close/>
                <a:moveTo>
                  <a:pt x="3502109" y="0"/>
                </a:moveTo>
                <a:lnTo>
                  <a:pt x="4589616" y="0"/>
                </a:lnTo>
                <a:lnTo>
                  <a:pt x="4634080" y="6163"/>
                </a:lnTo>
                <a:cubicBezTo>
                  <a:pt x="4763917" y="27562"/>
                  <a:pt x="4893418" y="55647"/>
                  <a:pt x="5022582" y="89954"/>
                </a:cubicBezTo>
                <a:cubicBezTo>
                  <a:pt x="5157129" y="127624"/>
                  <a:pt x="5286293" y="173367"/>
                  <a:pt x="5418149" y="216418"/>
                </a:cubicBezTo>
                <a:cubicBezTo>
                  <a:pt x="5455822" y="227181"/>
                  <a:pt x="5488112" y="248706"/>
                  <a:pt x="5515022" y="278306"/>
                </a:cubicBezTo>
                <a:cubicBezTo>
                  <a:pt x="5560767" y="324047"/>
                  <a:pt x="5614586" y="348265"/>
                  <a:pt x="5679169" y="353645"/>
                </a:cubicBezTo>
                <a:cubicBezTo>
                  <a:pt x="5778733" y="361717"/>
                  <a:pt x="5859459" y="402079"/>
                  <a:pt x="5910587" y="496254"/>
                </a:cubicBezTo>
                <a:cubicBezTo>
                  <a:pt x="5915970" y="509708"/>
                  <a:pt x="5926733" y="523161"/>
                  <a:pt x="5940187" y="531233"/>
                </a:cubicBezTo>
                <a:cubicBezTo>
                  <a:pt x="6074734" y="622718"/>
                  <a:pt x="6185061" y="741111"/>
                  <a:pt x="6314226" y="835286"/>
                </a:cubicBezTo>
                <a:cubicBezTo>
                  <a:pt x="6341136" y="854122"/>
                  <a:pt x="6362663" y="872956"/>
                  <a:pt x="6400336" y="878338"/>
                </a:cubicBezTo>
                <a:cubicBezTo>
                  <a:pt x="6386881" y="837977"/>
                  <a:pt x="6357281" y="813761"/>
                  <a:pt x="6330373" y="786854"/>
                </a:cubicBezTo>
                <a:cubicBezTo>
                  <a:pt x="6265789" y="730347"/>
                  <a:pt x="6209281" y="684606"/>
                  <a:pt x="6136625" y="638863"/>
                </a:cubicBezTo>
                <a:cubicBezTo>
                  <a:pt x="6120479" y="628100"/>
                  <a:pt x="6125861" y="633481"/>
                  <a:pt x="6096262" y="593120"/>
                </a:cubicBezTo>
                <a:cubicBezTo>
                  <a:pt x="6107025" y="579667"/>
                  <a:pt x="6088188" y="566213"/>
                  <a:pt x="6077425" y="555450"/>
                </a:cubicBezTo>
                <a:cubicBezTo>
                  <a:pt x="5985933" y="477420"/>
                  <a:pt x="5894442" y="399388"/>
                  <a:pt x="5800259" y="321356"/>
                </a:cubicBezTo>
                <a:cubicBezTo>
                  <a:pt x="5730296" y="262161"/>
                  <a:pt x="5649568" y="224490"/>
                  <a:pt x="5560767" y="197583"/>
                </a:cubicBezTo>
                <a:cubicBezTo>
                  <a:pt x="5367021" y="146459"/>
                  <a:pt x="5184038" y="68429"/>
                  <a:pt x="4990292" y="25376"/>
                </a:cubicBezTo>
                <a:lnTo>
                  <a:pt x="4858639" y="0"/>
                </a:lnTo>
                <a:lnTo>
                  <a:pt x="5574004" y="0"/>
                </a:lnTo>
                <a:lnTo>
                  <a:pt x="5574348" y="150"/>
                </a:lnTo>
                <a:cubicBezTo>
                  <a:pt x="5595749" y="7886"/>
                  <a:pt x="5617949" y="13940"/>
                  <a:pt x="5641495" y="17304"/>
                </a:cubicBezTo>
                <a:cubicBezTo>
                  <a:pt x="5659658" y="19322"/>
                  <a:pt x="5680850" y="27395"/>
                  <a:pt x="5693716" y="15413"/>
                </a:cubicBezTo>
                <a:lnTo>
                  <a:pt x="5701308" y="0"/>
                </a:lnTo>
                <a:lnTo>
                  <a:pt x="5893094" y="0"/>
                </a:lnTo>
                <a:lnTo>
                  <a:pt x="5928120" y="15497"/>
                </a:lnTo>
                <a:cubicBezTo>
                  <a:pt x="5964574" y="32440"/>
                  <a:pt x="6000734" y="49593"/>
                  <a:pt x="6037061" y="65738"/>
                </a:cubicBezTo>
                <a:cubicBezTo>
                  <a:pt x="6123171" y="111479"/>
                  <a:pt x="6195826" y="176056"/>
                  <a:pt x="6287317" y="211037"/>
                </a:cubicBezTo>
                <a:cubicBezTo>
                  <a:pt x="6217353" y="143769"/>
                  <a:pt x="6133934" y="103408"/>
                  <a:pt x="6050517" y="54974"/>
                </a:cubicBezTo>
                <a:cubicBezTo>
                  <a:pt x="6022935" y="36139"/>
                  <a:pt x="5994343" y="18986"/>
                  <a:pt x="5964995" y="3094"/>
                </a:cubicBezTo>
                <a:lnTo>
                  <a:pt x="5958708" y="0"/>
                </a:lnTo>
                <a:lnTo>
                  <a:pt x="6034737" y="0"/>
                </a:lnTo>
                <a:lnTo>
                  <a:pt x="6100298" y="33785"/>
                </a:lnTo>
                <a:cubicBezTo>
                  <a:pt x="6179007" y="78518"/>
                  <a:pt x="6256371" y="126279"/>
                  <a:pt x="6333063" y="176056"/>
                </a:cubicBezTo>
                <a:cubicBezTo>
                  <a:pt x="6335754" y="178747"/>
                  <a:pt x="6341136" y="178747"/>
                  <a:pt x="6349209" y="178747"/>
                </a:cubicBezTo>
                <a:cubicBezTo>
                  <a:pt x="6362663" y="143769"/>
                  <a:pt x="6354590" y="122243"/>
                  <a:pt x="6319607" y="100717"/>
                </a:cubicBezTo>
                <a:lnTo>
                  <a:pt x="6159296" y="0"/>
                </a:lnTo>
                <a:lnTo>
                  <a:pt x="6494412" y="0"/>
                </a:lnTo>
                <a:lnTo>
                  <a:pt x="6530564" y="24963"/>
                </a:lnTo>
                <a:lnTo>
                  <a:pt x="6530564" y="2283869"/>
                </a:lnTo>
                <a:lnTo>
                  <a:pt x="6452592" y="2135053"/>
                </a:lnTo>
                <a:cubicBezTo>
                  <a:pt x="6368738" y="1991179"/>
                  <a:pt x="6272827" y="1856596"/>
                  <a:pt x="6165817" y="1732932"/>
                </a:cubicBezTo>
                <a:cubicBezTo>
                  <a:pt x="6052481" y="1591083"/>
                  <a:pt x="5916785" y="1458895"/>
                  <a:pt x="5773745" y="1338044"/>
                </a:cubicBezTo>
                <a:cubicBezTo>
                  <a:pt x="5779413" y="1341717"/>
                  <a:pt x="5779413" y="1341717"/>
                  <a:pt x="5784085" y="1340719"/>
                </a:cubicBezTo>
                <a:cubicBezTo>
                  <a:pt x="5771750" y="1328702"/>
                  <a:pt x="5742407" y="1305666"/>
                  <a:pt x="5718731" y="1286303"/>
                </a:cubicBezTo>
                <a:cubicBezTo>
                  <a:pt x="5701725" y="1275284"/>
                  <a:pt x="5689388" y="1263266"/>
                  <a:pt x="5679049" y="1260591"/>
                </a:cubicBezTo>
                <a:cubicBezTo>
                  <a:pt x="5639367" y="1234880"/>
                  <a:pt x="5598685" y="1204498"/>
                  <a:pt x="5559003" y="1178786"/>
                </a:cubicBezTo>
                <a:cubicBezTo>
                  <a:pt x="5546667" y="1166769"/>
                  <a:pt x="5529659" y="1155750"/>
                  <a:pt x="5513651" y="1149403"/>
                </a:cubicBezTo>
                <a:cubicBezTo>
                  <a:pt x="5382265" y="1060250"/>
                  <a:pt x="5239864" y="988106"/>
                  <a:pt x="5089115" y="922629"/>
                </a:cubicBezTo>
                <a:cubicBezTo>
                  <a:pt x="5136145" y="937001"/>
                  <a:pt x="5183173" y="951374"/>
                  <a:pt x="5219861" y="963072"/>
                </a:cubicBezTo>
                <a:cubicBezTo>
                  <a:pt x="5221858" y="972417"/>
                  <a:pt x="5242538" y="977766"/>
                  <a:pt x="5243535" y="982437"/>
                </a:cubicBezTo>
                <a:cubicBezTo>
                  <a:pt x="5285894" y="997808"/>
                  <a:pt x="5335917" y="1026195"/>
                  <a:pt x="5376279" y="1032223"/>
                </a:cubicBezTo>
                <a:cubicBezTo>
                  <a:pt x="5359273" y="1021205"/>
                  <a:pt x="5336597" y="1006512"/>
                  <a:pt x="5339271" y="996174"/>
                </a:cubicBezTo>
                <a:cubicBezTo>
                  <a:pt x="5311925" y="982478"/>
                  <a:pt x="5246891" y="952416"/>
                  <a:pt x="5227209" y="951735"/>
                </a:cubicBezTo>
                <a:cubicBezTo>
                  <a:pt x="5215871" y="944390"/>
                  <a:pt x="5209205" y="936045"/>
                  <a:pt x="5203535" y="932372"/>
                </a:cubicBezTo>
                <a:cubicBezTo>
                  <a:pt x="5171517" y="919677"/>
                  <a:pt x="5146165" y="915324"/>
                  <a:pt x="5115146" y="907298"/>
                </a:cubicBezTo>
                <a:cubicBezTo>
                  <a:pt x="5093467" y="897276"/>
                  <a:pt x="5054783" y="876237"/>
                  <a:pt x="5028434" y="867212"/>
                </a:cubicBezTo>
                <a:cubicBezTo>
                  <a:pt x="5018094" y="864537"/>
                  <a:pt x="5014421" y="870207"/>
                  <a:pt x="5004080" y="867531"/>
                </a:cubicBezTo>
                <a:cubicBezTo>
                  <a:pt x="4993741" y="864858"/>
                  <a:pt x="4975737" y="849166"/>
                  <a:pt x="4965395" y="846491"/>
                </a:cubicBezTo>
                <a:cubicBezTo>
                  <a:pt x="4933378" y="833794"/>
                  <a:pt x="4919364" y="836789"/>
                  <a:pt x="4917369" y="827446"/>
                </a:cubicBezTo>
                <a:cubicBezTo>
                  <a:pt x="4897687" y="826767"/>
                  <a:pt x="4866667" y="818742"/>
                  <a:pt x="4859320" y="830080"/>
                </a:cubicBezTo>
                <a:cubicBezTo>
                  <a:pt x="4879003" y="830759"/>
                  <a:pt x="4875330" y="836428"/>
                  <a:pt x="4876327" y="841099"/>
                </a:cubicBezTo>
                <a:cubicBezTo>
                  <a:pt x="4413385" y="686027"/>
                  <a:pt x="3907001" y="647686"/>
                  <a:pt x="3393185" y="757460"/>
                </a:cubicBezTo>
                <a:lnTo>
                  <a:pt x="3342975" y="770687"/>
                </a:lnTo>
                <a:lnTo>
                  <a:pt x="3291917" y="780409"/>
                </a:lnTo>
                <a:cubicBezTo>
                  <a:pt x="2973092" y="853467"/>
                  <a:pt x="2679548" y="994128"/>
                  <a:pt x="2400079" y="1173988"/>
                </a:cubicBezTo>
                <a:cubicBezTo>
                  <a:pt x="2357675" y="1203326"/>
                  <a:pt x="2312502" y="1229200"/>
                  <a:pt x="2269683" y="1256599"/>
                </a:cubicBezTo>
                <a:cubicBezTo>
                  <a:pt x="2262754" y="1262135"/>
                  <a:pt x="2257068" y="1273490"/>
                  <a:pt x="2246824" y="1263510"/>
                </a:cubicBezTo>
                <a:cubicBezTo>
                  <a:pt x="2236994" y="1255472"/>
                  <a:pt x="2238801" y="1244946"/>
                  <a:pt x="2244901" y="1235531"/>
                </a:cubicBezTo>
                <a:cubicBezTo>
                  <a:pt x="2258628" y="1214348"/>
                  <a:pt x="2277477" y="1198153"/>
                  <a:pt x="2297569" y="1187778"/>
                </a:cubicBezTo>
                <a:cubicBezTo>
                  <a:pt x="2412582" y="1118591"/>
                  <a:pt x="2522339" y="1034306"/>
                  <a:pt x="2654790" y="989786"/>
                </a:cubicBezTo>
                <a:cubicBezTo>
                  <a:pt x="2640950" y="972465"/>
                  <a:pt x="2621271" y="984780"/>
                  <a:pt x="2604795" y="974104"/>
                </a:cubicBezTo>
                <a:cubicBezTo>
                  <a:pt x="2642906" y="943655"/>
                  <a:pt x="2685444" y="924427"/>
                  <a:pt x="2728393" y="907142"/>
                </a:cubicBezTo>
                <a:cubicBezTo>
                  <a:pt x="3024345" y="783076"/>
                  <a:pt x="3326509" y="688101"/>
                  <a:pt x="3647056" y="660175"/>
                </a:cubicBezTo>
                <a:cubicBezTo>
                  <a:pt x="3872435" y="642443"/>
                  <a:pt x="4096551" y="647286"/>
                  <a:pt x="4318016" y="687170"/>
                </a:cubicBezTo>
                <a:cubicBezTo>
                  <a:pt x="4385465" y="699121"/>
                  <a:pt x="4446533" y="728661"/>
                  <a:pt x="4516487" y="723856"/>
                </a:cubicBezTo>
                <a:cubicBezTo>
                  <a:pt x="4534357" y="722064"/>
                  <a:pt x="4557763" y="727203"/>
                  <a:pt x="4557781" y="698810"/>
                </a:cubicBezTo>
                <a:cubicBezTo>
                  <a:pt x="4559739" y="670001"/>
                  <a:pt x="4535353" y="679267"/>
                  <a:pt x="4518180" y="674824"/>
                </a:cubicBezTo>
                <a:cubicBezTo>
                  <a:pt x="4497541" y="673149"/>
                  <a:pt x="4471499" y="674658"/>
                  <a:pt x="4454063" y="649993"/>
                </a:cubicBezTo>
                <a:cubicBezTo>
                  <a:pt x="4579151" y="637464"/>
                  <a:pt x="4694375" y="673682"/>
                  <a:pt x="4809052" y="697851"/>
                </a:cubicBezTo>
                <a:cubicBezTo>
                  <a:pt x="4878159" y="717561"/>
                  <a:pt x="4940470" y="752918"/>
                  <a:pt x="5011799" y="764041"/>
                </a:cubicBezTo>
                <a:cubicBezTo>
                  <a:pt x="4951013" y="726331"/>
                  <a:pt x="4884674" y="710086"/>
                  <a:pt x="4817092" y="688021"/>
                </a:cubicBezTo>
                <a:cubicBezTo>
                  <a:pt x="4725971" y="650709"/>
                  <a:pt x="4627357" y="635277"/>
                  <a:pt x="4528741" y="619842"/>
                </a:cubicBezTo>
                <a:cubicBezTo>
                  <a:pt x="4260185" y="577853"/>
                  <a:pt x="3989536" y="554560"/>
                  <a:pt x="3716648" y="568249"/>
                </a:cubicBezTo>
                <a:cubicBezTo>
                  <a:pt x="3682848" y="571413"/>
                  <a:pt x="3645865" y="569175"/>
                  <a:pt x="3612199" y="582452"/>
                </a:cubicBezTo>
                <a:cubicBezTo>
                  <a:pt x="3616756" y="603785"/>
                  <a:pt x="3633383" y="596177"/>
                  <a:pt x="3645435" y="595629"/>
                </a:cubicBezTo>
                <a:cubicBezTo>
                  <a:pt x="3875105" y="579008"/>
                  <a:pt x="4105457" y="584547"/>
                  <a:pt x="4335789" y="618481"/>
                </a:cubicBezTo>
                <a:cubicBezTo>
                  <a:pt x="4348253" y="619874"/>
                  <a:pt x="4371114" y="612962"/>
                  <a:pt x="4369439" y="633599"/>
                </a:cubicBezTo>
                <a:cubicBezTo>
                  <a:pt x="4367764" y="654235"/>
                  <a:pt x="4345187" y="652975"/>
                  <a:pt x="4330367" y="650057"/>
                </a:cubicBezTo>
                <a:cubicBezTo>
                  <a:pt x="4257512" y="641288"/>
                  <a:pt x="4184940" y="624346"/>
                  <a:pt x="4109450" y="622223"/>
                </a:cubicBezTo>
                <a:cubicBezTo>
                  <a:pt x="3783385" y="614827"/>
                  <a:pt x="3459524" y="627237"/>
                  <a:pt x="3144894" y="720819"/>
                </a:cubicBezTo>
                <a:cubicBezTo>
                  <a:pt x="2900781" y="793251"/>
                  <a:pt x="2670360" y="901288"/>
                  <a:pt x="2449900" y="1027476"/>
                </a:cubicBezTo>
                <a:cubicBezTo>
                  <a:pt x="2404727" y="1053349"/>
                  <a:pt x="2357614" y="1079638"/>
                  <a:pt x="2308845" y="1098169"/>
                </a:cubicBezTo>
                <a:cubicBezTo>
                  <a:pt x="2636030" y="864009"/>
                  <a:pt x="2999184" y="703280"/>
                  <a:pt x="3399136" y="619861"/>
                </a:cubicBezTo>
                <a:cubicBezTo>
                  <a:pt x="3380587" y="599489"/>
                  <a:pt x="3359384" y="614158"/>
                  <a:pt x="3330855" y="604030"/>
                </a:cubicBezTo>
                <a:cubicBezTo>
                  <a:pt x="3400677" y="589112"/>
                  <a:pt x="3460803" y="576266"/>
                  <a:pt x="3520230" y="569654"/>
                </a:cubicBezTo>
                <a:cubicBezTo>
                  <a:pt x="3609580" y="560703"/>
                  <a:pt x="3699343" y="553695"/>
                  <a:pt x="3790217" y="542392"/>
                </a:cubicBezTo>
                <a:cubicBezTo>
                  <a:pt x="3796450" y="543088"/>
                  <a:pt x="3811685" y="547944"/>
                  <a:pt x="3810723" y="533954"/>
                </a:cubicBezTo>
                <a:cubicBezTo>
                  <a:pt x="3812117" y="521489"/>
                  <a:pt x="3798540" y="524390"/>
                  <a:pt x="3790368" y="524109"/>
                </a:cubicBezTo>
                <a:cubicBezTo>
                  <a:pt x="3677198" y="525980"/>
                  <a:pt x="3566249" y="519265"/>
                  <a:pt x="3455830" y="552995"/>
                </a:cubicBezTo>
                <a:cubicBezTo>
                  <a:pt x="3431446" y="562261"/>
                  <a:pt x="3401392" y="554486"/>
                  <a:pt x="3373410" y="556409"/>
                </a:cubicBezTo>
                <a:cubicBezTo>
                  <a:pt x="3256777" y="561047"/>
                  <a:pt x="3151198" y="607938"/>
                  <a:pt x="3041191" y="643608"/>
                </a:cubicBezTo>
                <a:cubicBezTo>
                  <a:pt x="2797211" y="726152"/>
                  <a:pt x="2563608" y="828785"/>
                  <a:pt x="2341622" y="957326"/>
                </a:cubicBezTo>
                <a:cubicBezTo>
                  <a:pt x="2202226" y="1035776"/>
                  <a:pt x="2083448" y="1144297"/>
                  <a:pt x="1953599" y="1238958"/>
                </a:cubicBezTo>
                <a:cubicBezTo>
                  <a:pt x="1942791" y="1245322"/>
                  <a:pt x="1930456" y="1254041"/>
                  <a:pt x="1914658" y="1265528"/>
                </a:cubicBezTo>
                <a:cubicBezTo>
                  <a:pt x="1915373" y="1230902"/>
                  <a:pt x="1930211" y="1205424"/>
                  <a:pt x="1953768" y="1192281"/>
                </a:cubicBezTo>
                <a:cubicBezTo>
                  <a:pt x="2070022" y="1128914"/>
                  <a:pt x="2162889" y="1032014"/>
                  <a:pt x="2273195" y="959778"/>
                </a:cubicBezTo>
                <a:cubicBezTo>
                  <a:pt x="2628081" y="731867"/>
                  <a:pt x="3011588" y="580986"/>
                  <a:pt x="3429259" y="514058"/>
                </a:cubicBezTo>
                <a:cubicBezTo>
                  <a:pt x="3602008" y="487291"/>
                  <a:pt x="3774041" y="495152"/>
                  <a:pt x="3947467" y="490544"/>
                </a:cubicBezTo>
                <a:cubicBezTo>
                  <a:pt x="4168684" y="481812"/>
                  <a:pt x="4386005" y="502302"/>
                  <a:pt x="4596509" y="566835"/>
                </a:cubicBezTo>
                <a:cubicBezTo>
                  <a:pt x="4616037" y="572801"/>
                  <a:pt x="4636260" y="572538"/>
                  <a:pt x="4640121" y="600103"/>
                </a:cubicBezTo>
                <a:cubicBezTo>
                  <a:pt x="4639840" y="608275"/>
                  <a:pt x="4648842" y="612435"/>
                  <a:pt x="4657014" y="612717"/>
                </a:cubicBezTo>
                <a:cubicBezTo>
                  <a:pt x="4786923" y="641743"/>
                  <a:pt x="4913502" y="683647"/>
                  <a:pt x="5039385" y="731785"/>
                </a:cubicBezTo>
                <a:cubicBezTo>
                  <a:pt x="5041737" y="733309"/>
                  <a:pt x="5045617" y="732481"/>
                  <a:pt x="5051435" y="731238"/>
                </a:cubicBezTo>
                <a:cubicBezTo>
                  <a:pt x="5055747" y="703956"/>
                  <a:pt x="5046613" y="689683"/>
                  <a:pt x="5018085" y="679555"/>
                </a:cubicBezTo>
                <a:cubicBezTo>
                  <a:pt x="4824207" y="607415"/>
                  <a:pt x="4631439" y="530982"/>
                  <a:pt x="4427845" y="489308"/>
                </a:cubicBezTo>
                <a:lnTo>
                  <a:pt x="4310509" y="471335"/>
                </a:lnTo>
                <a:lnTo>
                  <a:pt x="4176892" y="462604"/>
                </a:lnTo>
                <a:cubicBezTo>
                  <a:pt x="4103169" y="460013"/>
                  <a:pt x="4028959" y="459592"/>
                  <a:pt x="3954287" y="461274"/>
                </a:cubicBezTo>
                <a:cubicBezTo>
                  <a:pt x="3873558" y="461274"/>
                  <a:pt x="3790139" y="463965"/>
                  <a:pt x="3706721" y="469347"/>
                </a:cubicBezTo>
                <a:lnTo>
                  <a:pt x="3819638" y="441228"/>
                </a:lnTo>
                <a:lnTo>
                  <a:pt x="3678438" y="446944"/>
                </a:lnTo>
                <a:cubicBezTo>
                  <a:pt x="3595111" y="454417"/>
                  <a:pt x="3511778" y="466010"/>
                  <a:pt x="3428450" y="481785"/>
                </a:cubicBezTo>
                <a:cubicBezTo>
                  <a:pt x="3241428" y="517687"/>
                  <a:pt x="3054409" y="553586"/>
                  <a:pt x="2876370" y="622042"/>
                </a:cubicBezTo>
                <a:cubicBezTo>
                  <a:pt x="2807509" y="650949"/>
                  <a:pt x="2731736" y="656997"/>
                  <a:pt x="2659974" y="672328"/>
                </a:cubicBezTo>
                <a:cubicBezTo>
                  <a:pt x="2772757" y="625926"/>
                  <a:pt x="2886957" y="583784"/>
                  <a:pt x="3002779" y="546873"/>
                </a:cubicBezTo>
                <a:lnTo>
                  <a:pt x="3243522" y="482631"/>
                </a:lnTo>
                <a:lnTo>
                  <a:pt x="3245900" y="478428"/>
                </a:lnTo>
                <a:cubicBezTo>
                  <a:pt x="3251955" y="475401"/>
                  <a:pt x="3258682" y="473383"/>
                  <a:pt x="3260028" y="466656"/>
                </a:cubicBezTo>
                <a:cubicBezTo>
                  <a:pt x="3257337" y="463965"/>
                  <a:pt x="3254646" y="461274"/>
                  <a:pt x="3251955" y="461274"/>
                </a:cubicBezTo>
                <a:cubicBezTo>
                  <a:pt x="3198135" y="461274"/>
                  <a:pt x="3149699" y="474729"/>
                  <a:pt x="3098571" y="490872"/>
                </a:cubicBezTo>
                <a:cubicBezTo>
                  <a:pt x="2945189" y="541997"/>
                  <a:pt x="2797189" y="601193"/>
                  <a:pt x="2651879" y="673842"/>
                </a:cubicBezTo>
                <a:cubicBezTo>
                  <a:pt x="2619588" y="689986"/>
                  <a:pt x="2587296" y="700749"/>
                  <a:pt x="2549624" y="692677"/>
                </a:cubicBezTo>
                <a:cubicBezTo>
                  <a:pt x="2514642" y="687297"/>
                  <a:pt x="2485041" y="711513"/>
                  <a:pt x="2455442" y="727656"/>
                </a:cubicBezTo>
                <a:cubicBezTo>
                  <a:pt x="2404315" y="754563"/>
                  <a:pt x="2353186" y="768018"/>
                  <a:pt x="2291295" y="751874"/>
                </a:cubicBezTo>
                <a:cubicBezTo>
                  <a:pt x="2751443" y="469347"/>
                  <a:pt x="3235809" y="278306"/>
                  <a:pt x="3763231" y="200274"/>
                </a:cubicBezTo>
                <a:cubicBezTo>
                  <a:pt x="3354210" y="248706"/>
                  <a:pt x="2947880" y="307904"/>
                  <a:pt x="2579224" y="507017"/>
                </a:cubicBezTo>
                <a:cubicBezTo>
                  <a:pt x="2888680" y="294449"/>
                  <a:pt x="3243881" y="211037"/>
                  <a:pt x="3604465" y="146459"/>
                </a:cubicBezTo>
                <a:cubicBezTo>
                  <a:pt x="3967741" y="81881"/>
                  <a:pt x="4331015" y="111479"/>
                  <a:pt x="4702363" y="165295"/>
                </a:cubicBezTo>
                <a:cubicBezTo>
                  <a:pt x="4680835" y="135697"/>
                  <a:pt x="4653927" y="135697"/>
                  <a:pt x="4632399" y="133006"/>
                </a:cubicBezTo>
                <a:cubicBezTo>
                  <a:pt x="4374071" y="95336"/>
                  <a:pt x="4115741" y="71119"/>
                  <a:pt x="3854723" y="89954"/>
                </a:cubicBezTo>
                <a:cubicBezTo>
                  <a:pt x="3822431" y="92645"/>
                  <a:pt x="3790139" y="95336"/>
                  <a:pt x="3763231" y="76501"/>
                </a:cubicBezTo>
                <a:cubicBezTo>
                  <a:pt x="3749775" y="68429"/>
                  <a:pt x="3739012" y="68429"/>
                  <a:pt x="3728249" y="73810"/>
                </a:cubicBezTo>
                <a:cubicBezTo>
                  <a:pt x="3609847" y="124933"/>
                  <a:pt x="3480684" y="133006"/>
                  <a:pt x="3356901" y="157222"/>
                </a:cubicBezTo>
                <a:cubicBezTo>
                  <a:pt x="3106645" y="205656"/>
                  <a:pt x="2867152" y="283686"/>
                  <a:pt x="2633042" y="383243"/>
                </a:cubicBezTo>
                <a:cubicBezTo>
                  <a:pt x="2614206" y="391315"/>
                  <a:pt x="2595370" y="404770"/>
                  <a:pt x="2565769" y="396697"/>
                </a:cubicBezTo>
                <a:cubicBezTo>
                  <a:pt x="2748752" y="283686"/>
                  <a:pt x="2950571" y="229872"/>
                  <a:pt x="3141627" y="151840"/>
                </a:cubicBezTo>
                <a:cubicBezTo>
                  <a:pt x="3012463" y="165295"/>
                  <a:pt x="2896753" y="237944"/>
                  <a:pt x="2756825" y="229872"/>
                </a:cubicBezTo>
                <a:cubicBezTo>
                  <a:pt x="2789116" y="192202"/>
                  <a:pt x="2824099" y="178747"/>
                  <a:pt x="2861770" y="170676"/>
                </a:cubicBezTo>
                <a:cubicBezTo>
                  <a:pt x="2950571" y="154531"/>
                  <a:pt x="3036681" y="135697"/>
                  <a:pt x="3120100" y="103408"/>
                </a:cubicBezTo>
                <a:cubicBezTo>
                  <a:pt x="3184681" y="76501"/>
                  <a:pt x="3251955" y="89954"/>
                  <a:pt x="3319228" y="76501"/>
                </a:cubicBezTo>
                <a:cubicBezTo>
                  <a:pt x="3351519" y="71119"/>
                  <a:pt x="3381119" y="65738"/>
                  <a:pt x="3399956" y="33449"/>
                </a:cubicBezTo>
                <a:cubicBezTo>
                  <a:pt x="3413410" y="14613"/>
                  <a:pt x="3434938" y="11922"/>
                  <a:pt x="3456465" y="6542"/>
                </a:cubicBezTo>
                <a:close/>
                <a:moveTo>
                  <a:pt x="2942330" y="0"/>
                </a:moveTo>
                <a:lnTo>
                  <a:pt x="3174123" y="0"/>
                </a:lnTo>
                <a:lnTo>
                  <a:pt x="3100717" y="23190"/>
                </a:lnTo>
                <a:cubicBezTo>
                  <a:pt x="3070822" y="34458"/>
                  <a:pt x="3041390" y="47575"/>
                  <a:pt x="3012463" y="63047"/>
                </a:cubicBezTo>
                <a:cubicBezTo>
                  <a:pt x="2829480" y="157222"/>
                  <a:pt x="2624969" y="205656"/>
                  <a:pt x="2439295" y="291759"/>
                </a:cubicBezTo>
                <a:cubicBezTo>
                  <a:pt x="2420460" y="299831"/>
                  <a:pt x="2393550" y="310594"/>
                  <a:pt x="2380096" y="291759"/>
                </a:cubicBezTo>
                <a:cubicBezTo>
                  <a:pt x="2366641" y="272924"/>
                  <a:pt x="2382786" y="248706"/>
                  <a:pt x="2396241" y="229872"/>
                </a:cubicBezTo>
                <a:cubicBezTo>
                  <a:pt x="2409696" y="211037"/>
                  <a:pt x="2431223" y="197583"/>
                  <a:pt x="2452751" y="189511"/>
                </a:cubicBezTo>
                <a:cubicBezTo>
                  <a:pt x="2580570" y="142423"/>
                  <a:pt x="2707043" y="89281"/>
                  <a:pt x="2834861" y="39503"/>
                </a:cubicBezTo>
                <a:close/>
                <a:moveTo>
                  <a:pt x="2576296" y="0"/>
                </a:moveTo>
                <a:lnTo>
                  <a:pt x="2746997" y="0"/>
                </a:lnTo>
                <a:lnTo>
                  <a:pt x="2705697" y="14613"/>
                </a:lnTo>
                <a:cubicBezTo>
                  <a:pt x="2641116" y="41521"/>
                  <a:pt x="2573842" y="63047"/>
                  <a:pt x="2509260" y="87263"/>
                </a:cubicBezTo>
                <a:cubicBezTo>
                  <a:pt x="2498497" y="92645"/>
                  <a:pt x="2487732" y="106099"/>
                  <a:pt x="2476969" y="89954"/>
                </a:cubicBezTo>
                <a:cubicBezTo>
                  <a:pt x="2466205" y="76501"/>
                  <a:pt x="2471587" y="63047"/>
                  <a:pt x="2482350" y="52283"/>
                </a:cubicBezTo>
                <a:cubicBezTo>
                  <a:pt x="2506569" y="28067"/>
                  <a:pt x="2536169" y="11922"/>
                  <a:pt x="2565769" y="385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02217912"/>
      </p:ext>
    </p:extLst>
  </p:cSld>
  <p:clrMapOvr>
    <a:masterClrMapping/>
  </p:clrMapOvr>
  <p:transition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원형: 비어 있음 1">
            <a:extLst>
              <a:ext uri="{FF2B5EF4-FFF2-40B4-BE49-F238E27FC236}">
                <a16:creationId xmlns:a16="http://schemas.microsoft.com/office/drawing/2014/main" id="{43510F96-4E4D-4F6A-818D-E299E831CC01}"/>
              </a:ext>
            </a:extLst>
          </p:cNvPr>
          <p:cNvSpPr/>
          <p:nvPr userDrawn="1"/>
        </p:nvSpPr>
        <p:spPr>
          <a:xfrm>
            <a:off x="6392164" y="1281975"/>
            <a:ext cx="4759542" cy="4759542"/>
          </a:xfrm>
          <a:prstGeom prst="donut">
            <a:avLst>
              <a:gd name="adj" fmla="val 185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286"/>
            <a:endParaRPr lang="ko-KR" altLang="en-US" sz="2700">
              <a:solidFill>
                <a:prstClr val="black"/>
              </a:solidFill>
            </a:endParaRPr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586A9378-5329-4795-BD81-E4B63FD478E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0709" y="1366318"/>
            <a:ext cx="1822409" cy="2586876"/>
          </a:xfrm>
          <a:custGeom>
            <a:avLst/>
            <a:gdLst>
              <a:gd name="connsiteX0" fmla="*/ 863642 w 1822409"/>
              <a:gd name="connsiteY0" fmla="*/ 0 h 2586876"/>
              <a:gd name="connsiteX1" fmla="*/ 1706307 w 1822409"/>
              <a:gd name="connsiteY1" fmla="*/ 2577164 h 2586876"/>
              <a:gd name="connsiteX2" fmla="*/ 0 w 1822409"/>
              <a:gd name="connsiteY2" fmla="*/ 2586876 h 258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409" h="2586876">
                <a:moveTo>
                  <a:pt x="863642" y="0"/>
                </a:moveTo>
                <a:cubicBezTo>
                  <a:pt x="1679882" y="581132"/>
                  <a:pt x="2021522" y="1626487"/>
                  <a:pt x="1706307" y="2577164"/>
                </a:cubicBezTo>
                <a:lnTo>
                  <a:pt x="0" y="25868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17FB495-1718-4B12-A0EC-D01DB876E6E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118317" y="932349"/>
            <a:ext cx="2719605" cy="2144179"/>
          </a:xfrm>
          <a:custGeom>
            <a:avLst/>
            <a:gdLst>
              <a:gd name="connsiteX0" fmla="*/ 1401769 w 2719605"/>
              <a:gd name="connsiteY0" fmla="*/ 1 h 2144179"/>
              <a:gd name="connsiteX1" fmla="*/ 2719605 w 2719605"/>
              <a:gd name="connsiteY1" fmla="*/ 421978 h 2144179"/>
              <a:gd name="connsiteX2" fmla="*/ 2144640 w 2719605"/>
              <a:gd name="connsiteY2" fmla="*/ 2144179 h 2144179"/>
              <a:gd name="connsiteX3" fmla="*/ 2136701 w 2719605"/>
              <a:gd name="connsiteY3" fmla="*/ 2144179 h 2144179"/>
              <a:gd name="connsiteX4" fmla="*/ 0 w 2719605"/>
              <a:gd name="connsiteY4" fmla="*/ 480476 h 2144179"/>
              <a:gd name="connsiteX5" fmla="*/ 1401769 w 2719605"/>
              <a:gd name="connsiteY5" fmla="*/ 1 h 214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9605" h="2144179">
                <a:moveTo>
                  <a:pt x="1401769" y="1"/>
                </a:moveTo>
                <a:cubicBezTo>
                  <a:pt x="1863929" y="178"/>
                  <a:pt x="2326036" y="140289"/>
                  <a:pt x="2719605" y="421978"/>
                </a:cubicBezTo>
                <a:lnTo>
                  <a:pt x="2144640" y="2144179"/>
                </a:lnTo>
                <a:lnTo>
                  <a:pt x="2136701" y="2144179"/>
                </a:lnTo>
                <a:lnTo>
                  <a:pt x="0" y="480476"/>
                </a:lnTo>
                <a:cubicBezTo>
                  <a:pt x="412291" y="159962"/>
                  <a:pt x="907061" y="-188"/>
                  <a:pt x="1401769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4FE3062D-0FB9-425A-A589-68F4CEA8D7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12013" y="4022252"/>
            <a:ext cx="2626805" cy="1570156"/>
          </a:xfrm>
          <a:custGeom>
            <a:avLst/>
            <a:gdLst>
              <a:gd name="connsiteX0" fmla="*/ 462339 w 2626805"/>
              <a:gd name="connsiteY0" fmla="*/ 1569148 h 1570156"/>
              <a:gd name="connsiteX1" fmla="*/ 483227 w 2626805"/>
              <a:gd name="connsiteY1" fmla="*/ 1569612 h 1570156"/>
              <a:gd name="connsiteX2" fmla="*/ 471294 w 2626805"/>
              <a:gd name="connsiteY2" fmla="*/ 1570156 h 1570156"/>
              <a:gd name="connsiteX3" fmla="*/ 462562 w 2626805"/>
              <a:gd name="connsiteY3" fmla="*/ 1569858 h 1570156"/>
              <a:gd name="connsiteX4" fmla="*/ 2626805 w 2626805"/>
              <a:gd name="connsiteY4" fmla="*/ 0 h 1570156"/>
              <a:gd name="connsiteX5" fmla="*/ 495284 w 2626805"/>
              <a:gd name="connsiteY5" fmla="*/ 1569062 h 1570156"/>
              <a:gd name="connsiteX6" fmla="*/ 0 w 2626805"/>
              <a:gd name="connsiteY6" fmla="*/ 14951 h 157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6805" h="1570156">
                <a:moveTo>
                  <a:pt x="462339" y="1569148"/>
                </a:moveTo>
                <a:lnTo>
                  <a:pt x="483227" y="1569612"/>
                </a:lnTo>
                <a:cubicBezTo>
                  <a:pt x="479254" y="1570099"/>
                  <a:pt x="475275" y="1570133"/>
                  <a:pt x="471294" y="1570156"/>
                </a:cubicBezTo>
                <a:lnTo>
                  <a:pt x="462562" y="1569858"/>
                </a:lnTo>
                <a:close/>
                <a:moveTo>
                  <a:pt x="2626805" y="0"/>
                </a:moveTo>
                <a:cubicBezTo>
                  <a:pt x="2323053" y="924730"/>
                  <a:pt x="1466758" y="1554229"/>
                  <a:pt x="495284" y="1569062"/>
                </a:cubicBezTo>
                <a:lnTo>
                  <a:pt x="0" y="149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6" name="자유형: 도형 25">
            <a:extLst>
              <a:ext uri="{FF2B5EF4-FFF2-40B4-BE49-F238E27FC236}">
                <a16:creationId xmlns:a16="http://schemas.microsoft.com/office/drawing/2014/main" id="{C4C57A6F-87E6-418B-8AAD-B2B59AF316B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392163" y="3145586"/>
            <a:ext cx="2195336" cy="2446823"/>
          </a:xfrm>
          <a:custGeom>
            <a:avLst/>
            <a:gdLst>
              <a:gd name="connsiteX0" fmla="*/ 1374390 w 2195336"/>
              <a:gd name="connsiteY0" fmla="*/ 0 h 2446823"/>
              <a:gd name="connsiteX1" fmla="*/ 2151590 w 2195336"/>
              <a:gd name="connsiteY1" fmla="*/ 2438716 h 2446823"/>
              <a:gd name="connsiteX2" fmla="*/ 2195126 w 2195336"/>
              <a:gd name="connsiteY2" fmla="*/ 2439683 h 2446823"/>
              <a:gd name="connsiteX3" fmla="*/ 2195336 w 2195336"/>
              <a:gd name="connsiteY3" fmla="*/ 2440337 h 2446823"/>
              <a:gd name="connsiteX4" fmla="*/ 2192990 w 2195336"/>
              <a:gd name="connsiteY4" fmla="*/ 2440444 h 2446823"/>
              <a:gd name="connsiteX5" fmla="*/ 2151693 w 2195336"/>
              <a:gd name="connsiteY5" fmla="*/ 2439035 h 2446823"/>
              <a:gd name="connsiteX6" fmla="*/ 2154077 w 2195336"/>
              <a:gd name="connsiteY6" fmla="*/ 2446517 h 2446823"/>
              <a:gd name="connsiteX7" fmla="*/ 0 w 2195336"/>
              <a:gd name="connsiteY7" fmla="*/ 1016322 h 2446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95336" h="2446823">
                <a:moveTo>
                  <a:pt x="1374390" y="0"/>
                </a:moveTo>
                <a:lnTo>
                  <a:pt x="2151590" y="2438716"/>
                </a:lnTo>
                <a:lnTo>
                  <a:pt x="2195126" y="2439683"/>
                </a:lnTo>
                <a:lnTo>
                  <a:pt x="2195336" y="2440337"/>
                </a:lnTo>
                <a:lnTo>
                  <a:pt x="2192990" y="2440444"/>
                </a:lnTo>
                <a:lnTo>
                  <a:pt x="2151693" y="2439035"/>
                </a:lnTo>
                <a:lnTo>
                  <a:pt x="2154077" y="2446517"/>
                </a:lnTo>
                <a:cubicBezTo>
                  <a:pt x="1203619" y="2462028"/>
                  <a:pt x="349619" y="1887845"/>
                  <a:pt x="0" y="101632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59008280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標題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圖片版面配置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r>
              <a:rPr lang="zh-TW" altLang="en-US"/>
              <a:t>按一下圖示以新增圖片</a:t>
            </a:r>
          </a:p>
        </p:txBody>
      </p:sp>
      <p:sp>
        <p:nvSpPr>
          <p:cNvPr id="4" name="文字版面配置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zh-TW" altLang="en-US"/>
              <a:t>按一下以編輯母片文字樣式</a:t>
            </a:r>
          </a:p>
        </p:txBody>
      </p:sp>
      <p:sp>
        <p:nvSpPr>
          <p:cNvPr id="5" name="日期版面配置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6" name="頁尾版面配置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TW" altLang="en-US"/>
          </a:p>
        </p:txBody>
      </p:sp>
      <p:sp>
        <p:nvSpPr>
          <p:cNvPr id="7" name="投影片編號版面配置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368927333"/>
      </p:ext>
    </p:extLst>
  </p:cSld>
  <p:clrMapOvr>
    <a:masterClrMapping/>
  </p:clrMapOvr>
  <p:transition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1DE2E88-6A87-4923-A695-C08C6C89DECA}"/>
              </a:ext>
            </a:extLst>
          </p:cNvPr>
          <p:cNvSpPr/>
          <p:nvPr userDrawn="1"/>
        </p:nvSpPr>
        <p:spPr>
          <a:xfrm>
            <a:off x="173631" y="0"/>
            <a:ext cx="942221" cy="1583239"/>
          </a:xfrm>
          <a:custGeom>
            <a:avLst/>
            <a:gdLst>
              <a:gd name="connsiteX0" fmla="*/ 238907 w 561676"/>
              <a:gd name="connsiteY0" fmla="*/ 482 h 943801"/>
              <a:gd name="connsiteX1" fmla="*/ 358608 w 561676"/>
              <a:gd name="connsiteY1" fmla="*/ 22 h 943801"/>
              <a:gd name="connsiteX2" fmla="*/ 390836 w 561676"/>
              <a:gd name="connsiteY2" fmla="*/ 22581 h 943801"/>
              <a:gd name="connsiteX3" fmla="*/ 563022 w 561676"/>
              <a:gd name="connsiteY3" fmla="*/ 488036 h 943801"/>
              <a:gd name="connsiteX4" fmla="*/ 540923 w 561676"/>
              <a:gd name="connsiteY4" fmla="*/ 517501 h 943801"/>
              <a:gd name="connsiteX5" fmla="*/ 319015 w 561676"/>
              <a:gd name="connsiteY5" fmla="*/ 517501 h 943801"/>
              <a:gd name="connsiteX6" fmla="*/ 295075 w 561676"/>
              <a:gd name="connsiteY6" fmla="*/ 551109 h 943801"/>
              <a:gd name="connsiteX7" fmla="*/ 434573 w 561676"/>
              <a:gd name="connsiteY7" fmla="*/ 912056 h 943801"/>
              <a:gd name="connsiteX8" fmla="*/ 437796 w 561676"/>
              <a:gd name="connsiteY8" fmla="*/ 920343 h 943801"/>
              <a:gd name="connsiteX9" fmla="*/ 431811 w 561676"/>
              <a:gd name="connsiteY9" fmla="*/ 944743 h 943801"/>
              <a:gd name="connsiteX10" fmla="*/ 408331 w 561676"/>
              <a:gd name="connsiteY10" fmla="*/ 935996 h 943801"/>
              <a:gd name="connsiteX11" fmla="*/ 288169 w 561676"/>
              <a:gd name="connsiteY11" fmla="*/ 771176 h 943801"/>
              <a:gd name="connsiteX12" fmla="*/ 10553 w 561676"/>
              <a:gd name="connsiteY12" fmla="*/ 389973 h 943801"/>
              <a:gd name="connsiteX13" fmla="*/ 2266 w 561676"/>
              <a:gd name="connsiteY13" fmla="*/ 361428 h 943801"/>
              <a:gd name="connsiteX14" fmla="*/ 28969 w 561676"/>
              <a:gd name="connsiteY14" fmla="*/ 352681 h 943801"/>
              <a:gd name="connsiteX15" fmla="*/ 185502 w 561676"/>
              <a:gd name="connsiteY15" fmla="*/ 352681 h 943801"/>
              <a:gd name="connsiteX16" fmla="*/ 208061 w 561676"/>
              <a:gd name="connsiteY16" fmla="*/ 319993 h 943801"/>
              <a:gd name="connsiteX17" fmla="*/ 97567 w 561676"/>
              <a:gd name="connsiteY17" fmla="*/ 34551 h 943801"/>
              <a:gd name="connsiteX18" fmla="*/ 120587 w 561676"/>
              <a:gd name="connsiteY18" fmla="*/ 482 h 943801"/>
              <a:gd name="connsiteX19" fmla="*/ 238907 w 561676"/>
              <a:gd name="connsiteY19" fmla="*/ 482 h 94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1676" h="943801">
                <a:moveTo>
                  <a:pt x="238907" y="482"/>
                </a:moveTo>
                <a:cubicBezTo>
                  <a:pt x="278961" y="482"/>
                  <a:pt x="318555" y="1403"/>
                  <a:pt x="358608" y="22"/>
                </a:cubicBezTo>
                <a:cubicBezTo>
                  <a:pt x="376103" y="-439"/>
                  <a:pt x="384851" y="6467"/>
                  <a:pt x="390836" y="22581"/>
                </a:cubicBezTo>
                <a:cubicBezTo>
                  <a:pt x="447924" y="178193"/>
                  <a:pt x="505473" y="333344"/>
                  <a:pt x="563022" y="488036"/>
                </a:cubicBezTo>
                <a:cubicBezTo>
                  <a:pt x="570388" y="508293"/>
                  <a:pt x="563943" y="517501"/>
                  <a:pt x="540923" y="517501"/>
                </a:cubicBezTo>
                <a:cubicBezTo>
                  <a:pt x="466800" y="517501"/>
                  <a:pt x="393138" y="517501"/>
                  <a:pt x="319015" y="517501"/>
                </a:cubicBezTo>
                <a:cubicBezTo>
                  <a:pt x="290010" y="517501"/>
                  <a:pt x="284946" y="524407"/>
                  <a:pt x="295075" y="551109"/>
                </a:cubicBezTo>
                <a:cubicBezTo>
                  <a:pt x="341574" y="671271"/>
                  <a:pt x="388074" y="791894"/>
                  <a:pt x="434573" y="912056"/>
                </a:cubicBezTo>
                <a:cubicBezTo>
                  <a:pt x="435494" y="914818"/>
                  <a:pt x="436875" y="917580"/>
                  <a:pt x="437796" y="920343"/>
                </a:cubicBezTo>
                <a:cubicBezTo>
                  <a:pt x="441018" y="930011"/>
                  <a:pt x="442400" y="939219"/>
                  <a:pt x="431811" y="944743"/>
                </a:cubicBezTo>
                <a:cubicBezTo>
                  <a:pt x="421222" y="950268"/>
                  <a:pt x="414316" y="944283"/>
                  <a:pt x="408331" y="935996"/>
                </a:cubicBezTo>
                <a:cubicBezTo>
                  <a:pt x="368277" y="880749"/>
                  <a:pt x="328223" y="825963"/>
                  <a:pt x="288169" y="771176"/>
                </a:cubicBezTo>
                <a:cubicBezTo>
                  <a:pt x="195630" y="644108"/>
                  <a:pt x="103092" y="517040"/>
                  <a:pt x="10553" y="389973"/>
                </a:cubicBezTo>
                <a:cubicBezTo>
                  <a:pt x="4568" y="381685"/>
                  <a:pt x="-4179" y="373398"/>
                  <a:pt x="2266" y="361428"/>
                </a:cubicBezTo>
                <a:cubicBezTo>
                  <a:pt x="8251" y="350839"/>
                  <a:pt x="19301" y="352681"/>
                  <a:pt x="28969" y="352681"/>
                </a:cubicBezTo>
                <a:cubicBezTo>
                  <a:pt x="80993" y="352681"/>
                  <a:pt x="133477" y="352681"/>
                  <a:pt x="185502" y="352681"/>
                </a:cubicBezTo>
                <a:cubicBezTo>
                  <a:pt x="211744" y="352681"/>
                  <a:pt x="217269" y="344394"/>
                  <a:pt x="208061" y="319993"/>
                </a:cubicBezTo>
                <a:cubicBezTo>
                  <a:pt x="171230" y="224692"/>
                  <a:pt x="134398" y="129391"/>
                  <a:pt x="97567" y="34551"/>
                </a:cubicBezTo>
                <a:cubicBezTo>
                  <a:pt x="86978" y="7388"/>
                  <a:pt x="91582" y="482"/>
                  <a:pt x="120587" y="482"/>
                </a:cubicBezTo>
                <a:cubicBezTo>
                  <a:pt x="160180" y="482"/>
                  <a:pt x="199313" y="482"/>
                  <a:pt x="238907" y="482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45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115276D-F3BF-43F2-930C-943D3CCC450E}"/>
              </a:ext>
            </a:extLst>
          </p:cNvPr>
          <p:cNvSpPr/>
          <p:nvPr userDrawn="1"/>
        </p:nvSpPr>
        <p:spPr>
          <a:xfrm>
            <a:off x="1265750" y="0"/>
            <a:ext cx="542368" cy="911356"/>
          </a:xfrm>
          <a:custGeom>
            <a:avLst/>
            <a:gdLst>
              <a:gd name="connsiteX0" fmla="*/ 238907 w 561676"/>
              <a:gd name="connsiteY0" fmla="*/ 482 h 943801"/>
              <a:gd name="connsiteX1" fmla="*/ 358608 w 561676"/>
              <a:gd name="connsiteY1" fmla="*/ 22 h 943801"/>
              <a:gd name="connsiteX2" fmla="*/ 390836 w 561676"/>
              <a:gd name="connsiteY2" fmla="*/ 22581 h 943801"/>
              <a:gd name="connsiteX3" fmla="*/ 563022 w 561676"/>
              <a:gd name="connsiteY3" fmla="*/ 488036 h 943801"/>
              <a:gd name="connsiteX4" fmla="*/ 540923 w 561676"/>
              <a:gd name="connsiteY4" fmla="*/ 517501 h 943801"/>
              <a:gd name="connsiteX5" fmla="*/ 319015 w 561676"/>
              <a:gd name="connsiteY5" fmla="*/ 517501 h 943801"/>
              <a:gd name="connsiteX6" fmla="*/ 295075 w 561676"/>
              <a:gd name="connsiteY6" fmla="*/ 551109 h 943801"/>
              <a:gd name="connsiteX7" fmla="*/ 434573 w 561676"/>
              <a:gd name="connsiteY7" fmla="*/ 912056 h 943801"/>
              <a:gd name="connsiteX8" fmla="*/ 437796 w 561676"/>
              <a:gd name="connsiteY8" fmla="*/ 920343 h 943801"/>
              <a:gd name="connsiteX9" fmla="*/ 431811 w 561676"/>
              <a:gd name="connsiteY9" fmla="*/ 944743 h 943801"/>
              <a:gd name="connsiteX10" fmla="*/ 408331 w 561676"/>
              <a:gd name="connsiteY10" fmla="*/ 935996 h 943801"/>
              <a:gd name="connsiteX11" fmla="*/ 288169 w 561676"/>
              <a:gd name="connsiteY11" fmla="*/ 771176 h 943801"/>
              <a:gd name="connsiteX12" fmla="*/ 10553 w 561676"/>
              <a:gd name="connsiteY12" fmla="*/ 389973 h 943801"/>
              <a:gd name="connsiteX13" fmla="*/ 2266 w 561676"/>
              <a:gd name="connsiteY13" fmla="*/ 361428 h 943801"/>
              <a:gd name="connsiteX14" fmla="*/ 28969 w 561676"/>
              <a:gd name="connsiteY14" fmla="*/ 352681 h 943801"/>
              <a:gd name="connsiteX15" fmla="*/ 185502 w 561676"/>
              <a:gd name="connsiteY15" fmla="*/ 352681 h 943801"/>
              <a:gd name="connsiteX16" fmla="*/ 208061 w 561676"/>
              <a:gd name="connsiteY16" fmla="*/ 319993 h 943801"/>
              <a:gd name="connsiteX17" fmla="*/ 97567 w 561676"/>
              <a:gd name="connsiteY17" fmla="*/ 34551 h 943801"/>
              <a:gd name="connsiteX18" fmla="*/ 120587 w 561676"/>
              <a:gd name="connsiteY18" fmla="*/ 482 h 943801"/>
              <a:gd name="connsiteX19" fmla="*/ 238907 w 561676"/>
              <a:gd name="connsiteY19" fmla="*/ 482 h 94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1676" h="943801">
                <a:moveTo>
                  <a:pt x="238907" y="482"/>
                </a:moveTo>
                <a:cubicBezTo>
                  <a:pt x="278961" y="482"/>
                  <a:pt x="318555" y="1403"/>
                  <a:pt x="358608" y="22"/>
                </a:cubicBezTo>
                <a:cubicBezTo>
                  <a:pt x="376103" y="-439"/>
                  <a:pt x="384851" y="6467"/>
                  <a:pt x="390836" y="22581"/>
                </a:cubicBezTo>
                <a:cubicBezTo>
                  <a:pt x="447924" y="178193"/>
                  <a:pt x="505473" y="333344"/>
                  <a:pt x="563022" y="488036"/>
                </a:cubicBezTo>
                <a:cubicBezTo>
                  <a:pt x="570388" y="508293"/>
                  <a:pt x="563943" y="517501"/>
                  <a:pt x="540923" y="517501"/>
                </a:cubicBezTo>
                <a:cubicBezTo>
                  <a:pt x="466800" y="517501"/>
                  <a:pt x="393138" y="517501"/>
                  <a:pt x="319015" y="517501"/>
                </a:cubicBezTo>
                <a:cubicBezTo>
                  <a:pt x="290010" y="517501"/>
                  <a:pt x="284946" y="524407"/>
                  <a:pt x="295075" y="551109"/>
                </a:cubicBezTo>
                <a:cubicBezTo>
                  <a:pt x="341574" y="671271"/>
                  <a:pt x="388074" y="791894"/>
                  <a:pt x="434573" y="912056"/>
                </a:cubicBezTo>
                <a:cubicBezTo>
                  <a:pt x="435494" y="914818"/>
                  <a:pt x="436875" y="917580"/>
                  <a:pt x="437796" y="920343"/>
                </a:cubicBezTo>
                <a:cubicBezTo>
                  <a:pt x="441018" y="930011"/>
                  <a:pt x="442400" y="939219"/>
                  <a:pt x="431811" y="944743"/>
                </a:cubicBezTo>
                <a:cubicBezTo>
                  <a:pt x="421222" y="950268"/>
                  <a:pt x="414316" y="944283"/>
                  <a:pt x="408331" y="935996"/>
                </a:cubicBezTo>
                <a:cubicBezTo>
                  <a:pt x="368277" y="880749"/>
                  <a:pt x="328223" y="825963"/>
                  <a:pt x="288169" y="771176"/>
                </a:cubicBezTo>
                <a:cubicBezTo>
                  <a:pt x="195630" y="644108"/>
                  <a:pt x="103092" y="517040"/>
                  <a:pt x="10553" y="389973"/>
                </a:cubicBezTo>
                <a:cubicBezTo>
                  <a:pt x="4568" y="381685"/>
                  <a:pt x="-4179" y="373398"/>
                  <a:pt x="2266" y="361428"/>
                </a:cubicBezTo>
                <a:cubicBezTo>
                  <a:pt x="8251" y="350839"/>
                  <a:pt x="19301" y="352681"/>
                  <a:pt x="28969" y="352681"/>
                </a:cubicBezTo>
                <a:cubicBezTo>
                  <a:pt x="80993" y="352681"/>
                  <a:pt x="133477" y="352681"/>
                  <a:pt x="185502" y="352681"/>
                </a:cubicBezTo>
                <a:cubicBezTo>
                  <a:pt x="211744" y="352681"/>
                  <a:pt x="217269" y="344394"/>
                  <a:pt x="208061" y="319993"/>
                </a:cubicBezTo>
                <a:cubicBezTo>
                  <a:pt x="171230" y="224692"/>
                  <a:pt x="134398" y="129391"/>
                  <a:pt x="97567" y="34551"/>
                </a:cubicBezTo>
                <a:cubicBezTo>
                  <a:pt x="86978" y="7388"/>
                  <a:pt x="91582" y="482"/>
                  <a:pt x="120587" y="482"/>
                </a:cubicBezTo>
                <a:cubicBezTo>
                  <a:pt x="160180" y="482"/>
                  <a:pt x="199313" y="482"/>
                  <a:pt x="238907" y="482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4596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55772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3E69537-CC5A-4694-B61B-401CDCE14E9F}"/>
              </a:ext>
            </a:extLst>
          </p:cNvPr>
          <p:cNvGrpSpPr/>
          <p:nvPr userDrawn="1"/>
        </p:nvGrpSpPr>
        <p:grpSpPr>
          <a:xfrm>
            <a:off x="323529" y="4603539"/>
            <a:ext cx="11654798" cy="2035618"/>
            <a:chOff x="323529" y="4603539"/>
            <a:chExt cx="11654798" cy="2035618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2045BAE-2033-4781-88D7-3316C0868B69}"/>
                </a:ext>
              </a:extLst>
            </p:cNvPr>
            <p:cNvSpPr/>
            <p:nvPr/>
          </p:nvSpPr>
          <p:spPr>
            <a:xfrm rot="16200000">
              <a:off x="363852" y="6186863"/>
              <a:ext cx="411971" cy="492617"/>
            </a:xfrm>
            <a:custGeom>
              <a:avLst/>
              <a:gdLst>
                <a:gd name="connsiteX0" fmla="*/ 182559 w 565444"/>
                <a:gd name="connsiteY0" fmla="*/ 37056 h 676134"/>
                <a:gd name="connsiteX1" fmla="*/ 182559 w 565444"/>
                <a:gd name="connsiteY1" fmla="*/ 175472 h 676134"/>
                <a:gd name="connsiteX2" fmla="*/ 108447 w 565444"/>
                <a:gd name="connsiteY2" fmla="*/ 175472 h 676134"/>
                <a:gd name="connsiteX3" fmla="*/ 108447 w 565444"/>
                <a:gd name="connsiteY3" fmla="*/ 37056 h 676134"/>
                <a:gd name="connsiteX4" fmla="*/ 145503 w 565444"/>
                <a:gd name="connsiteY4" fmla="*/ 0 h 676134"/>
                <a:gd name="connsiteX5" fmla="*/ 182559 w 565444"/>
                <a:gd name="connsiteY5" fmla="*/ 37056 h 676134"/>
                <a:gd name="connsiteX6" fmla="*/ 456997 w 565444"/>
                <a:gd name="connsiteY6" fmla="*/ 37056 h 676134"/>
                <a:gd name="connsiteX7" fmla="*/ 456997 w 565444"/>
                <a:gd name="connsiteY7" fmla="*/ 175472 h 676134"/>
                <a:gd name="connsiteX8" fmla="*/ 382885 w 565444"/>
                <a:gd name="connsiteY8" fmla="*/ 175472 h 676134"/>
                <a:gd name="connsiteX9" fmla="*/ 382885 w 565444"/>
                <a:gd name="connsiteY9" fmla="*/ 37056 h 676134"/>
                <a:gd name="connsiteX10" fmla="*/ 419941 w 565444"/>
                <a:gd name="connsiteY10" fmla="*/ 0 h 676134"/>
                <a:gd name="connsiteX11" fmla="*/ 456997 w 565444"/>
                <a:gd name="connsiteY11" fmla="*/ 37056 h 676134"/>
                <a:gd name="connsiteX12" fmla="*/ 486829 w 565444"/>
                <a:gd name="connsiteY12" fmla="*/ 382985 h 676134"/>
                <a:gd name="connsiteX13" fmla="*/ 483130 w 565444"/>
                <a:gd name="connsiteY13" fmla="*/ 374057 h 676134"/>
                <a:gd name="connsiteX14" fmla="*/ 474202 w 565444"/>
                <a:gd name="connsiteY14" fmla="*/ 370359 h 676134"/>
                <a:gd name="connsiteX15" fmla="*/ 91243 w 565444"/>
                <a:gd name="connsiteY15" fmla="*/ 370358 h 676134"/>
                <a:gd name="connsiteX16" fmla="*/ 78616 w 565444"/>
                <a:gd name="connsiteY16" fmla="*/ 382985 h 676134"/>
                <a:gd name="connsiteX17" fmla="*/ 78615 w 565444"/>
                <a:gd name="connsiteY17" fmla="*/ 382985 h 676134"/>
                <a:gd name="connsiteX18" fmla="*/ 91242 w 565444"/>
                <a:gd name="connsiteY18" fmla="*/ 395612 h 676134"/>
                <a:gd name="connsiteX19" fmla="*/ 474202 w 565444"/>
                <a:gd name="connsiteY19" fmla="*/ 395612 h 676134"/>
                <a:gd name="connsiteX20" fmla="*/ 483130 w 565444"/>
                <a:gd name="connsiteY20" fmla="*/ 391914 h 676134"/>
                <a:gd name="connsiteX21" fmla="*/ 486829 w 565444"/>
                <a:gd name="connsiteY21" fmla="*/ 329550 h 676134"/>
                <a:gd name="connsiteX22" fmla="*/ 483130 w 565444"/>
                <a:gd name="connsiteY22" fmla="*/ 320622 h 676134"/>
                <a:gd name="connsiteX23" fmla="*/ 474202 w 565444"/>
                <a:gd name="connsiteY23" fmla="*/ 316924 h 676134"/>
                <a:gd name="connsiteX24" fmla="*/ 91243 w 565444"/>
                <a:gd name="connsiteY24" fmla="*/ 316923 h 676134"/>
                <a:gd name="connsiteX25" fmla="*/ 78616 w 565444"/>
                <a:gd name="connsiteY25" fmla="*/ 329550 h 676134"/>
                <a:gd name="connsiteX26" fmla="*/ 78615 w 565444"/>
                <a:gd name="connsiteY26" fmla="*/ 329550 h 676134"/>
                <a:gd name="connsiteX27" fmla="*/ 91242 w 565444"/>
                <a:gd name="connsiteY27" fmla="*/ 342177 h 676134"/>
                <a:gd name="connsiteX28" fmla="*/ 474202 w 565444"/>
                <a:gd name="connsiteY28" fmla="*/ 342177 h 676134"/>
                <a:gd name="connsiteX29" fmla="*/ 483130 w 565444"/>
                <a:gd name="connsiteY29" fmla="*/ 338479 h 676134"/>
                <a:gd name="connsiteX30" fmla="*/ 486829 w 565444"/>
                <a:gd name="connsiteY30" fmla="*/ 276115 h 676134"/>
                <a:gd name="connsiteX31" fmla="*/ 483130 w 565444"/>
                <a:gd name="connsiteY31" fmla="*/ 267187 h 676134"/>
                <a:gd name="connsiteX32" fmla="*/ 474202 w 565444"/>
                <a:gd name="connsiteY32" fmla="*/ 263489 h 676134"/>
                <a:gd name="connsiteX33" fmla="*/ 91243 w 565444"/>
                <a:gd name="connsiteY33" fmla="*/ 263488 h 676134"/>
                <a:gd name="connsiteX34" fmla="*/ 78616 w 565444"/>
                <a:gd name="connsiteY34" fmla="*/ 276115 h 676134"/>
                <a:gd name="connsiteX35" fmla="*/ 78615 w 565444"/>
                <a:gd name="connsiteY35" fmla="*/ 276115 h 676134"/>
                <a:gd name="connsiteX36" fmla="*/ 91242 w 565444"/>
                <a:gd name="connsiteY36" fmla="*/ 288742 h 676134"/>
                <a:gd name="connsiteX37" fmla="*/ 474202 w 565444"/>
                <a:gd name="connsiteY37" fmla="*/ 288742 h 676134"/>
                <a:gd name="connsiteX38" fmla="*/ 483130 w 565444"/>
                <a:gd name="connsiteY38" fmla="*/ 285044 h 676134"/>
                <a:gd name="connsiteX39" fmla="*/ 565444 w 565444"/>
                <a:gd name="connsiteY39" fmla="*/ 194687 h 676134"/>
                <a:gd name="connsiteX40" fmla="*/ 546230 w 565444"/>
                <a:gd name="connsiteY40" fmla="*/ 213901 h 676134"/>
                <a:gd name="connsiteX41" fmla="*/ 525276 w 565444"/>
                <a:gd name="connsiteY41" fmla="*/ 213901 h 676134"/>
                <a:gd name="connsiteX42" fmla="*/ 508899 w 565444"/>
                <a:gd name="connsiteY42" fmla="*/ 524387 h 676134"/>
                <a:gd name="connsiteX43" fmla="*/ 378242 w 565444"/>
                <a:gd name="connsiteY43" fmla="*/ 676134 h 676134"/>
                <a:gd name="connsiteX44" fmla="*/ 184454 w 565444"/>
                <a:gd name="connsiteY44" fmla="*/ 676134 h 676134"/>
                <a:gd name="connsiteX45" fmla="*/ 53798 w 565444"/>
                <a:gd name="connsiteY45" fmla="*/ 524387 h 676134"/>
                <a:gd name="connsiteX46" fmla="*/ 37421 w 565444"/>
                <a:gd name="connsiteY46" fmla="*/ 213901 h 676134"/>
                <a:gd name="connsiteX47" fmla="*/ 19214 w 565444"/>
                <a:gd name="connsiteY47" fmla="*/ 213901 h 676134"/>
                <a:gd name="connsiteX48" fmla="*/ 0 w 565444"/>
                <a:gd name="connsiteY48" fmla="*/ 194687 h 676134"/>
                <a:gd name="connsiteX49" fmla="*/ 19214 w 565444"/>
                <a:gd name="connsiteY49" fmla="*/ 175473 h 676134"/>
                <a:gd name="connsiteX50" fmla="*/ 546230 w 565444"/>
                <a:gd name="connsiteY50" fmla="*/ 175473 h 676134"/>
                <a:gd name="connsiteX51" fmla="*/ 565444 w 565444"/>
                <a:gd name="connsiteY51" fmla="*/ 194687 h 67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65444" h="676134">
                  <a:moveTo>
                    <a:pt x="182559" y="37056"/>
                  </a:moveTo>
                  <a:lnTo>
                    <a:pt x="182559" y="175472"/>
                  </a:lnTo>
                  <a:lnTo>
                    <a:pt x="108447" y="175472"/>
                  </a:lnTo>
                  <a:lnTo>
                    <a:pt x="108447" y="37056"/>
                  </a:lnTo>
                  <a:cubicBezTo>
                    <a:pt x="108447" y="16591"/>
                    <a:pt x="125038" y="0"/>
                    <a:pt x="145503" y="0"/>
                  </a:cubicBezTo>
                  <a:cubicBezTo>
                    <a:pt x="165968" y="0"/>
                    <a:pt x="182559" y="16591"/>
                    <a:pt x="182559" y="37056"/>
                  </a:cubicBezTo>
                  <a:close/>
                  <a:moveTo>
                    <a:pt x="456997" y="37056"/>
                  </a:moveTo>
                  <a:lnTo>
                    <a:pt x="456997" y="175472"/>
                  </a:lnTo>
                  <a:lnTo>
                    <a:pt x="382885" y="175472"/>
                  </a:lnTo>
                  <a:lnTo>
                    <a:pt x="382885" y="37056"/>
                  </a:lnTo>
                  <a:cubicBezTo>
                    <a:pt x="382885" y="16591"/>
                    <a:pt x="399476" y="0"/>
                    <a:pt x="419941" y="0"/>
                  </a:cubicBezTo>
                  <a:cubicBezTo>
                    <a:pt x="440406" y="0"/>
                    <a:pt x="456997" y="16591"/>
                    <a:pt x="456997" y="37056"/>
                  </a:cubicBezTo>
                  <a:close/>
                  <a:moveTo>
                    <a:pt x="486829" y="382985"/>
                  </a:moveTo>
                  <a:lnTo>
                    <a:pt x="483130" y="374057"/>
                  </a:lnTo>
                  <a:cubicBezTo>
                    <a:pt x="480845" y="371772"/>
                    <a:pt x="477689" y="370359"/>
                    <a:pt x="474202" y="370359"/>
                  </a:cubicBezTo>
                  <a:lnTo>
                    <a:pt x="91243" y="370358"/>
                  </a:lnTo>
                  <a:cubicBezTo>
                    <a:pt x="84269" y="370358"/>
                    <a:pt x="78616" y="376011"/>
                    <a:pt x="78616" y="382985"/>
                  </a:cubicBezTo>
                  <a:lnTo>
                    <a:pt x="78615" y="382985"/>
                  </a:lnTo>
                  <a:cubicBezTo>
                    <a:pt x="78615" y="389959"/>
                    <a:pt x="84268" y="395612"/>
                    <a:pt x="91242" y="395612"/>
                  </a:cubicBezTo>
                  <a:lnTo>
                    <a:pt x="474202" y="395612"/>
                  </a:lnTo>
                  <a:cubicBezTo>
                    <a:pt x="477689" y="395612"/>
                    <a:pt x="480845" y="394199"/>
                    <a:pt x="483130" y="391914"/>
                  </a:cubicBezTo>
                  <a:close/>
                  <a:moveTo>
                    <a:pt x="486829" y="329550"/>
                  </a:moveTo>
                  <a:lnTo>
                    <a:pt x="483130" y="320622"/>
                  </a:lnTo>
                  <a:cubicBezTo>
                    <a:pt x="480845" y="318337"/>
                    <a:pt x="477689" y="316924"/>
                    <a:pt x="474202" y="316924"/>
                  </a:cubicBezTo>
                  <a:lnTo>
                    <a:pt x="91243" y="316923"/>
                  </a:lnTo>
                  <a:cubicBezTo>
                    <a:pt x="84269" y="316923"/>
                    <a:pt x="78616" y="322576"/>
                    <a:pt x="78616" y="329550"/>
                  </a:cubicBezTo>
                  <a:lnTo>
                    <a:pt x="78615" y="329550"/>
                  </a:lnTo>
                  <a:cubicBezTo>
                    <a:pt x="78615" y="336524"/>
                    <a:pt x="84268" y="342177"/>
                    <a:pt x="91242" y="342177"/>
                  </a:cubicBezTo>
                  <a:lnTo>
                    <a:pt x="474202" y="342177"/>
                  </a:lnTo>
                  <a:cubicBezTo>
                    <a:pt x="477689" y="342177"/>
                    <a:pt x="480845" y="340764"/>
                    <a:pt x="483130" y="338479"/>
                  </a:cubicBezTo>
                  <a:close/>
                  <a:moveTo>
                    <a:pt x="486829" y="276115"/>
                  </a:moveTo>
                  <a:lnTo>
                    <a:pt x="483130" y="267187"/>
                  </a:lnTo>
                  <a:cubicBezTo>
                    <a:pt x="480845" y="264902"/>
                    <a:pt x="477689" y="263489"/>
                    <a:pt x="474202" y="263489"/>
                  </a:cubicBezTo>
                  <a:lnTo>
                    <a:pt x="91243" y="263488"/>
                  </a:lnTo>
                  <a:cubicBezTo>
                    <a:pt x="84269" y="263488"/>
                    <a:pt x="78616" y="269141"/>
                    <a:pt x="78616" y="276115"/>
                  </a:cubicBezTo>
                  <a:lnTo>
                    <a:pt x="78615" y="276115"/>
                  </a:lnTo>
                  <a:cubicBezTo>
                    <a:pt x="78615" y="283089"/>
                    <a:pt x="84268" y="288742"/>
                    <a:pt x="91242" y="288742"/>
                  </a:cubicBezTo>
                  <a:lnTo>
                    <a:pt x="474202" y="288742"/>
                  </a:lnTo>
                  <a:cubicBezTo>
                    <a:pt x="477689" y="288742"/>
                    <a:pt x="480845" y="287329"/>
                    <a:pt x="483130" y="285044"/>
                  </a:cubicBezTo>
                  <a:close/>
                  <a:moveTo>
                    <a:pt x="565444" y="194687"/>
                  </a:moveTo>
                  <a:cubicBezTo>
                    <a:pt x="565444" y="205299"/>
                    <a:pt x="556842" y="213901"/>
                    <a:pt x="546230" y="213901"/>
                  </a:cubicBezTo>
                  <a:lnTo>
                    <a:pt x="525276" y="213901"/>
                  </a:lnTo>
                  <a:lnTo>
                    <a:pt x="508899" y="524387"/>
                  </a:lnTo>
                  <a:cubicBezTo>
                    <a:pt x="504507" y="609787"/>
                    <a:pt x="447139" y="676134"/>
                    <a:pt x="378242" y="676134"/>
                  </a:cubicBezTo>
                  <a:lnTo>
                    <a:pt x="184454" y="676134"/>
                  </a:lnTo>
                  <a:cubicBezTo>
                    <a:pt x="115558" y="676134"/>
                    <a:pt x="58190" y="609787"/>
                    <a:pt x="53798" y="524387"/>
                  </a:cubicBezTo>
                  <a:lnTo>
                    <a:pt x="37421" y="213901"/>
                  </a:lnTo>
                  <a:lnTo>
                    <a:pt x="19214" y="213901"/>
                  </a:lnTo>
                  <a:cubicBezTo>
                    <a:pt x="8602" y="213901"/>
                    <a:pt x="0" y="205299"/>
                    <a:pt x="0" y="194687"/>
                  </a:cubicBezTo>
                  <a:cubicBezTo>
                    <a:pt x="0" y="184075"/>
                    <a:pt x="8602" y="175473"/>
                    <a:pt x="19214" y="175473"/>
                  </a:cubicBezTo>
                  <a:lnTo>
                    <a:pt x="546230" y="175473"/>
                  </a:lnTo>
                  <a:cubicBezTo>
                    <a:pt x="556842" y="175473"/>
                    <a:pt x="565444" y="184075"/>
                    <a:pt x="565444" y="194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Arrow: Bent 11">
              <a:extLst>
                <a:ext uri="{FF2B5EF4-FFF2-40B4-BE49-F238E27FC236}">
                  <a16:creationId xmlns:a16="http://schemas.microsoft.com/office/drawing/2014/main" id="{4C701790-911F-49B9-B58C-72E9534D4C93}"/>
                </a:ext>
              </a:extLst>
            </p:cNvPr>
            <p:cNvSpPr/>
            <p:nvPr/>
          </p:nvSpPr>
          <p:spPr>
            <a:xfrm flipH="1" flipV="1">
              <a:off x="816143" y="5935877"/>
              <a:ext cx="10779743" cy="582611"/>
            </a:xfrm>
            <a:prstGeom prst="bentArrow">
              <a:avLst>
                <a:gd name="adj1" fmla="val 14113"/>
                <a:gd name="adj2" fmla="val 12152"/>
                <a:gd name="adj3" fmla="val 0"/>
                <a:gd name="adj4" fmla="val 5453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CAA496-8808-490A-A588-30FACF8CED72}"/>
                </a:ext>
              </a:extLst>
            </p:cNvPr>
            <p:cNvSpPr/>
            <p:nvPr userDrawn="1"/>
          </p:nvSpPr>
          <p:spPr>
            <a:xfrm flipH="1">
              <a:off x="11086249" y="4603539"/>
              <a:ext cx="892078" cy="1332338"/>
            </a:xfrm>
            <a:custGeom>
              <a:avLst/>
              <a:gdLst>
                <a:gd name="connsiteX0" fmla="*/ 501893 w 892078"/>
                <a:gd name="connsiteY0" fmla="*/ 0 h 1332338"/>
                <a:gd name="connsiteX1" fmla="*/ 498205 w 892078"/>
                <a:gd name="connsiteY1" fmla="*/ 53000 h 1332338"/>
                <a:gd name="connsiteX2" fmla="*/ 456830 w 892078"/>
                <a:gd name="connsiteY2" fmla="*/ 120945 h 1332338"/>
                <a:gd name="connsiteX3" fmla="*/ 387912 w 892078"/>
                <a:gd name="connsiteY3" fmla="*/ 218109 h 1332338"/>
                <a:gd name="connsiteX4" fmla="*/ 391667 w 892078"/>
                <a:gd name="connsiteY4" fmla="*/ 334412 h 1332338"/>
                <a:gd name="connsiteX5" fmla="*/ 407219 w 892078"/>
                <a:gd name="connsiteY5" fmla="*/ 351214 h 1332338"/>
                <a:gd name="connsiteX6" fmla="*/ 413637 w 892078"/>
                <a:gd name="connsiteY6" fmla="*/ 474030 h 1332338"/>
                <a:gd name="connsiteX7" fmla="*/ 416812 w 892078"/>
                <a:gd name="connsiteY7" fmla="*/ 504492 h 1332338"/>
                <a:gd name="connsiteX8" fmla="*/ 402754 w 892078"/>
                <a:gd name="connsiteY8" fmla="*/ 505610 h 1332338"/>
                <a:gd name="connsiteX9" fmla="*/ 369924 w 892078"/>
                <a:gd name="connsiteY9" fmla="*/ 475906 h 1332338"/>
                <a:gd name="connsiteX10" fmla="*/ 126043 w 892078"/>
                <a:gd name="connsiteY10" fmla="*/ 282053 h 1332338"/>
                <a:gd name="connsiteX11" fmla="*/ 204209 w 892078"/>
                <a:gd name="connsiteY11" fmla="*/ 408681 h 1332338"/>
                <a:gd name="connsiteX12" fmla="*/ 344910 w 892078"/>
                <a:gd name="connsiteY12" fmla="*/ 500918 h 1332338"/>
                <a:gd name="connsiteX13" fmla="*/ 418387 w 892078"/>
                <a:gd name="connsiteY13" fmla="*/ 565015 h 1332338"/>
                <a:gd name="connsiteX14" fmla="*/ 404318 w 892078"/>
                <a:gd name="connsiteY14" fmla="*/ 841726 h 1332338"/>
                <a:gd name="connsiteX15" fmla="*/ 354290 w 892078"/>
                <a:gd name="connsiteY15" fmla="*/ 830783 h 1332338"/>
                <a:gd name="connsiteX16" fmla="*/ 353526 w 892078"/>
                <a:gd name="connsiteY16" fmla="*/ 831058 h 1332338"/>
                <a:gd name="connsiteX17" fmla="*/ 350580 w 892078"/>
                <a:gd name="connsiteY17" fmla="*/ 827584 h 1332338"/>
                <a:gd name="connsiteX18" fmla="*/ 347061 w 892078"/>
                <a:gd name="connsiteY18" fmla="*/ 800105 h 1332338"/>
                <a:gd name="connsiteX19" fmla="*/ 281402 w 892078"/>
                <a:gd name="connsiteY19" fmla="*/ 603126 h 1332338"/>
                <a:gd name="connsiteX20" fmla="*/ 0 w 892078"/>
                <a:gd name="connsiteY20" fmla="*/ 531211 h 1332338"/>
                <a:gd name="connsiteX21" fmla="*/ 87546 w 892078"/>
                <a:gd name="connsiteY21" fmla="*/ 639081 h 1332338"/>
                <a:gd name="connsiteX22" fmla="*/ 156335 w 892078"/>
                <a:gd name="connsiteY22" fmla="*/ 770401 h 1332338"/>
                <a:gd name="connsiteX23" fmla="*/ 309542 w 892078"/>
                <a:gd name="connsiteY23" fmla="*/ 829808 h 1332338"/>
                <a:gd name="connsiteX24" fmla="*/ 340979 w 892078"/>
                <a:gd name="connsiteY24" fmla="*/ 837942 h 1332338"/>
                <a:gd name="connsiteX25" fmla="*/ 348283 w 892078"/>
                <a:gd name="connsiteY25" fmla="*/ 838787 h 1332338"/>
                <a:gd name="connsiteX26" fmla="*/ 348036 w 892078"/>
                <a:gd name="connsiteY26" fmla="*/ 840162 h 1332338"/>
                <a:gd name="connsiteX27" fmla="*/ 405880 w 892078"/>
                <a:gd name="connsiteY27" fmla="*/ 949596 h 1332338"/>
                <a:gd name="connsiteX28" fmla="*/ 392717 w 892078"/>
                <a:gd name="connsiteY28" fmla="*/ 1332338 h 1332338"/>
                <a:gd name="connsiteX29" fmla="*/ 473368 w 892078"/>
                <a:gd name="connsiteY29" fmla="*/ 1332338 h 1332338"/>
                <a:gd name="connsiteX30" fmla="*/ 463724 w 892078"/>
                <a:gd name="connsiteY30" fmla="*/ 999622 h 1332338"/>
                <a:gd name="connsiteX31" fmla="*/ 476231 w 892078"/>
                <a:gd name="connsiteY31" fmla="*/ 908949 h 1332338"/>
                <a:gd name="connsiteX32" fmla="*/ 523131 w 892078"/>
                <a:gd name="connsiteY32" fmla="*/ 880809 h 1332338"/>
                <a:gd name="connsiteX33" fmla="*/ 827981 w 892078"/>
                <a:gd name="connsiteY33" fmla="*/ 722913 h 1332338"/>
                <a:gd name="connsiteX34" fmla="*/ 892078 w 892078"/>
                <a:gd name="connsiteY34" fmla="*/ 391486 h 1332338"/>
                <a:gd name="connsiteX35" fmla="*/ 671648 w 892078"/>
                <a:gd name="connsiteY35" fmla="*/ 560326 h 1332338"/>
                <a:gd name="connsiteX36" fmla="*/ 535636 w 892078"/>
                <a:gd name="connsiteY36" fmla="*/ 646309 h 1332338"/>
                <a:gd name="connsiteX37" fmla="*/ 480920 w 892078"/>
                <a:gd name="connsiteY37" fmla="*/ 830783 h 1332338"/>
                <a:gd name="connsiteX38" fmla="*/ 448091 w 892078"/>
                <a:gd name="connsiteY38" fmla="*/ 882373 h 1332338"/>
                <a:gd name="connsiteX39" fmla="*/ 448091 w 892078"/>
                <a:gd name="connsiteY39" fmla="*/ 608790 h 1332338"/>
                <a:gd name="connsiteX40" fmla="*/ 513752 w 892078"/>
                <a:gd name="connsiteY40" fmla="*/ 546257 h 1332338"/>
                <a:gd name="connsiteX41" fmla="*/ 582537 w 892078"/>
                <a:gd name="connsiteY41" fmla="*/ 540003 h 1332338"/>
                <a:gd name="connsiteX42" fmla="*/ 748253 w 892078"/>
                <a:gd name="connsiteY42" fmla="*/ 207012 h 1332338"/>
                <a:gd name="connsiteX43" fmla="*/ 596608 w 892078"/>
                <a:gd name="connsiteY43" fmla="*/ 313318 h 1332338"/>
                <a:gd name="connsiteX44" fmla="*/ 451217 w 892078"/>
                <a:gd name="connsiteY44" fmla="*/ 482159 h 1332338"/>
                <a:gd name="connsiteX45" fmla="*/ 445183 w 892078"/>
                <a:gd name="connsiteY45" fmla="*/ 497255 h 1332338"/>
                <a:gd name="connsiteX46" fmla="*/ 439086 w 892078"/>
                <a:gd name="connsiteY46" fmla="*/ 500090 h 1332338"/>
                <a:gd name="connsiteX47" fmla="*/ 435706 w 892078"/>
                <a:gd name="connsiteY47" fmla="*/ 482384 h 1332338"/>
                <a:gd name="connsiteX48" fmla="*/ 420305 w 892078"/>
                <a:gd name="connsiteY48" fmla="*/ 370688 h 1332338"/>
                <a:gd name="connsiteX49" fmla="*/ 426244 w 892078"/>
                <a:gd name="connsiteY49" fmla="*/ 360755 h 1332338"/>
                <a:gd name="connsiteX50" fmla="*/ 485748 w 892078"/>
                <a:gd name="connsiteY50" fmla="*/ 335852 h 1332338"/>
                <a:gd name="connsiteX51" fmla="*/ 556629 w 892078"/>
                <a:gd name="connsiteY51" fmla="*/ 224791 h 1332338"/>
                <a:gd name="connsiteX52" fmla="*/ 533558 w 892078"/>
                <a:gd name="connsiteY52" fmla="*/ 68029 h 1332338"/>
                <a:gd name="connsiteX53" fmla="*/ 501893 w 892078"/>
                <a:gd name="connsiteY53" fmla="*/ 0 h 133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92078" h="1332338">
                  <a:moveTo>
                    <a:pt x="501893" y="0"/>
                  </a:moveTo>
                  <a:cubicBezTo>
                    <a:pt x="505496" y="20041"/>
                    <a:pt x="503339" y="36518"/>
                    <a:pt x="498205" y="53000"/>
                  </a:cubicBezTo>
                  <a:cubicBezTo>
                    <a:pt x="489909" y="79014"/>
                    <a:pt x="474662" y="101069"/>
                    <a:pt x="456830" y="120945"/>
                  </a:cubicBezTo>
                  <a:cubicBezTo>
                    <a:pt x="430082" y="150759"/>
                    <a:pt x="404129" y="181166"/>
                    <a:pt x="387912" y="218109"/>
                  </a:cubicBezTo>
                  <a:cubicBezTo>
                    <a:pt x="370904" y="257435"/>
                    <a:pt x="367592" y="296342"/>
                    <a:pt x="391667" y="334412"/>
                  </a:cubicBezTo>
                  <a:cubicBezTo>
                    <a:pt x="396044" y="341153"/>
                    <a:pt x="402085" y="346893"/>
                    <a:pt x="407219" y="351214"/>
                  </a:cubicBezTo>
                  <a:cubicBezTo>
                    <a:pt x="406074" y="380095"/>
                    <a:pt x="409823" y="433373"/>
                    <a:pt x="413637" y="474030"/>
                  </a:cubicBezTo>
                  <a:lnTo>
                    <a:pt x="416812" y="504492"/>
                  </a:lnTo>
                  <a:lnTo>
                    <a:pt x="402754" y="505610"/>
                  </a:lnTo>
                  <a:cubicBezTo>
                    <a:pt x="393375" y="507174"/>
                    <a:pt x="371487" y="502482"/>
                    <a:pt x="369924" y="475906"/>
                  </a:cubicBezTo>
                  <a:cubicBezTo>
                    <a:pt x="358979" y="328953"/>
                    <a:pt x="269870" y="258602"/>
                    <a:pt x="126043" y="282053"/>
                  </a:cubicBezTo>
                  <a:cubicBezTo>
                    <a:pt x="168253" y="316446"/>
                    <a:pt x="180759" y="364908"/>
                    <a:pt x="204209" y="408681"/>
                  </a:cubicBezTo>
                  <a:cubicBezTo>
                    <a:pt x="232351" y="463399"/>
                    <a:pt x="265180" y="511863"/>
                    <a:pt x="344910" y="500918"/>
                  </a:cubicBezTo>
                  <a:cubicBezTo>
                    <a:pt x="371487" y="496228"/>
                    <a:pt x="423077" y="507174"/>
                    <a:pt x="418387" y="565015"/>
                  </a:cubicBezTo>
                  <a:cubicBezTo>
                    <a:pt x="412133" y="655690"/>
                    <a:pt x="409008" y="747925"/>
                    <a:pt x="404318" y="841726"/>
                  </a:cubicBezTo>
                  <a:cubicBezTo>
                    <a:pt x="387119" y="838598"/>
                    <a:pt x="371487" y="833909"/>
                    <a:pt x="354290" y="830783"/>
                  </a:cubicBezTo>
                  <a:lnTo>
                    <a:pt x="353526" y="831058"/>
                  </a:lnTo>
                  <a:lnTo>
                    <a:pt x="350580" y="827584"/>
                  </a:lnTo>
                  <a:cubicBezTo>
                    <a:pt x="345889" y="820623"/>
                    <a:pt x="344717" y="813002"/>
                    <a:pt x="347061" y="800105"/>
                  </a:cubicBezTo>
                  <a:cubicBezTo>
                    <a:pt x="362694" y="723500"/>
                    <a:pt x="339244" y="656278"/>
                    <a:pt x="281402" y="603126"/>
                  </a:cubicBezTo>
                  <a:cubicBezTo>
                    <a:pt x="218869" y="545282"/>
                    <a:pt x="87546" y="512451"/>
                    <a:pt x="0" y="531211"/>
                  </a:cubicBezTo>
                  <a:cubicBezTo>
                    <a:pt x="43773" y="554661"/>
                    <a:pt x="68787" y="595308"/>
                    <a:pt x="87546" y="639081"/>
                  </a:cubicBezTo>
                  <a:cubicBezTo>
                    <a:pt x="106307" y="684418"/>
                    <a:pt x="123503" y="731318"/>
                    <a:pt x="156335" y="770401"/>
                  </a:cubicBezTo>
                  <a:cubicBezTo>
                    <a:pt x="196980" y="818865"/>
                    <a:pt x="240755" y="856384"/>
                    <a:pt x="309542" y="829808"/>
                  </a:cubicBezTo>
                  <a:cubicBezTo>
                    <a:pt x="322440" y="823945"/>
                    <a:pt x="330940" y="833912"/>
                    <a:pt x="340979" y="837942"/>
                  </a:cubicBezTo>
                  <a:lnTo>
                    <a:pt x="348283" y="838787"/>
                  </a:lnTo>
                  <a:lnTo>
                    <a:pt x="348036" y="840162"/>
                  </a:lnTo>
                  <a:cubicBezTo>
                    <a:pt x="404318" y="857359"/>
                    <a:pt x="409008" y="898006"/>
                    <a:pt x="405880" y="949596"/>
                  </a:cubicBezTo>
                  <a:lnTo>
                    <a:pt x="392717" y="1332338"/>
                  </a:lnTo>
                  <a:lnTo>
                    <a:pt x="473368" y="1332338"/>
                  </a:lnTo>
                  <a:lnTo>
                    <a:pt x="463724" y="999622"/>
                  </a:lnTo>
                  <a:cubicBezTo>
                    <a:pt x="463724" y="968357"/>
                    <a:pt x="463724" y="938653"/>
                    <a:pt x="476231" y="908949"/>
                  </a:cubicBezTo>
                  <a:cubicBezTo>
                    <a:pt x="485610" y="887063"/>
                    <a:pt x="490302" y="874556"/>
                    <a:pt x="523131" y="880809"/>
                  </a:cubicBezTo>
                  <a:cubicBezTo>
                    <a:pt x="652888" y="904260"/>
                    <a:pt x="767011" y="840162"/>
                    <a:pt x="827981" y="722913"/>
                  </a:cubicBezTo>
                  <a:cubicBezTo>
                    <a:pt x="878009" y="624423"/>
                    <a:pt x="884261" y="516553"/>
                    <a:pt x="892078" y="391486"/>
                  </a:cubicBezTo>
                  <a:cubicBezTo>
                    <a:pt x="840488" y="494664"/>
                    <a:pt x="756068" y="525932"/>
                    <a:pt x="671648" y="560326"/>
                  </a:cubicBezTo>
                  <a:cubicBezTo>
                    <a:pt x="621620" y="580648"/>
                    <a:pt x="573158" y="607226"/>
                    <a:pt x="535636" y="646309"/>
                  </a:cubicBezTo>
                  <a:cubicBezTo>
                    <a:pt x="485610" y="697899"/>
                    <a:pt x="448091" y="754179"/>
                    <a:pt x="480920" y="830783"/>
                  </a:cubicBezTo>
                  <a:cubicBezTo>
                    <a:pt x="488738" y="849542"/>
                    <a:pt x="477793" y="868302"/>
                    <a:pt x="448091" y="882373"/>
                  </a:cubicBezTo>
                  <a:cubicBezTo>
                    <a:pt x="448091" y="787008"/>
                    <a:pt x="448091" y="697899"/>
                    <a:pt x="448091" y="608790"/>
                  </a:cubicBezTo>
                  <a:cubicBezTo>
                    <a:pt x="448091" y="565015"/>
                    <a:pt x="455908" y="533749"/>
                    <a:pt x="513752" y="546257"/>
                  </a:cubicBezTo>
                  <a:cubicBezTo>
                    <a:pt x="535636" y="550946"/>
                    <a:pt x="559087" y="546257"/>
                    <a:pt x="582537" y="540003"/>
                  </a:cubicBezTo>
                  <a:cubicBezTo>
                    <a:pt x="701352" y="504046"/>
                    <a:pt x="779518" y="347712"/>
                    <a:pt x="748253" y="207012"/>
                  </a:cubicBezTo>
                  <a:cubicBezTo>
                    <a:pt x="716985" y="269546"/>
                    <a:pt x="652888" y="285178"/>
                    <a:pt x="596608" y="313318"/>
                  </a:cubicBezTo>
                  <a:cubicBezTo>
                    <a:pt x="524693" y="349275"/>
                    <a:pt x="454344" y="386797"/>
                    <a:pt x="451217" y="482159"/>
                  </a:cubicBezTo>
                  <a:cubicBezTo>
                    <a:pt x="450826" y="489194"/>
                    <a:pt x="448579" y="493982"/>
                    <a:pt x="445183" y="497255"/>
                  </a:cubicBezTo>
                  <a:lnTo>
                    <a:pt x="439086" y="500090"/>
                  </a:lnTo>
                  <a:lnTo>
                    <a:pt x="435706" y="482384"/>
                  </a:lnTo>
                  <a:cubicBezTo>
                    <a:pt x="429401" y="445321"/>
                    <a:pt x="420625" y="384681"/>
                    <a:pt x="420305" y="370688"/>
                  </a:cubicBezTo>
                  <a:cubicBezTo>
                    <a:pt x="420100" y="366322"/>
                    <a:pt x="417511" y="361166"/>
                    <a:pt x="426244" y="360755"/>
                  </a:cubicBezTo>
                  <a:cubicBezTo>
                    <a:pt x="449067" y="359727"/>
                    <a:pt x="467310" y="348584"/>
                    <a:pt x="485748" y="335852"/>
                  </a:cubicBezTo>
                  <a:cubicBezTo>
                    <a:pt x="524607" y="308401"/>
                    <a:pt x="549757" y="272437"/>
                    <a:pt x="556629" y="224791"/>
                  </a:cubicBezTo>
                  <a:cubicBezTo>
                    <a:pt x="564085" y="170396"/>
                    <a:pt x="553286" y="118213"/>
                    <a:pt x="533558" y="68029"/>
                  </a:cubicBezTo>
                  <a:cubicBezTo>
                    <a:pt x="524789" y="45615"/>
                    <a:pt x="518004" y="22205"/>
                    <a:pt x="501893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969452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4524873-6BE5-4879-B50F-EC3ECF1F2BA1}"/>
              </a:ext>
            </a:extLst>
          </p:cNvPr>
          <p:cNvSpPr/>
          <p:nvPr userDrawn="1"/>
        </p:nvSpPr>
        <p:spPr>
          <a:xfrm>
            <a:off x="0" y="0"/>
            <a:ext cx="12192000" cy="1219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9DB7680-BCD7-4C1B-97B4-C82E082C47C2}"/>
              </a:ext>
            </a:extLst>
          </p:cNvPr>
          <p:cNvGrpSpPr/>
          <p:nvPr userDrawn="1"/>
        </p:nvGrpSpPr>
        <p:grpSpPr>
          <a:xfrm>
            <a:off x="623567" y="-9292"/>
            <a:ext cx="2434936" cy="1219200"/>
            <a:chOff x="623567" y="20852"/>
            <a:chExt cx="2434936" cy="1219200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0C6E2EE-321A-47CB-9B17-01A6C7F54C53}"/>
                </a:ext>
              </a:extLst>
            </p:cNvPr>
            <p:cNvSpPr/>
            <p:nvPr userDrawn="1"/>
          </p:nvSpPr>
          <p:spPr>
            <a:xfrm>
              <a:off x="1538287" y="20852"/>
              <a:ext cx="704850" cy="1219200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81EE286-F844-4771-9CFC-94BF60D78565}"/>
                </a:ext>
              </a:extLst>
            </p:cNvPr>
            <p:cNvSpPr/>
            <p:nvPr userDrawn="1"/>
          </p:nvSpPr>
          <p:spPr>
            <a:xfrm>
              <a:off x="2161853" y="284463"/>
              <a:ext cx="552450" cy="9555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19794EC-70B7-4CA7-B86F-B7DD5B250116}"/>
                </a:ext>
              </a:extLst>
            </p:cNvPr>
            <p:cNvSpPr/>
            <p:nvPr userDrawn="1"/>
          </p:nvSpPr>
          <p:spPr>
            <a:xfrm>
              <a:off x="1378101" y="436863"/>
              <a:ext cx="464344" cy="8031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923C14-7C77-40CC-82DB-9E1F4A7524AB}"/>
                </a:ext>
              </a:extLst>
            </p:cNvPr>
            <p:cNvSpPr/>
            <p:nvPr userDrawn="1"/>
          </p:nvSpPr>
          <p:spPr>
            <a:xfrm>
              <a:off x="745171" y="282011"/>
              <a:ext cx="553868" cy="958041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35BE877-79E4-493D-8CCE-9682FE0748AA}"/>
                </a:ext>
              </a:extLst>
            </p:cNvPr>
            <p:cNvSpPr/>
            <p:nvPr userDrawn="1"/>
          </p:nvSpPr>
          <p:spPr>
            <a:xfrm>
              <a:off x="623567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92FD92A-CC13-4DFD-A85C-8CE910B21828}"/>
                </a:ext>
              </a:extLst>
            </p:cNvPr>
            <p:cNvSpPr/>
            <p:nvPr userDrawn="1"/>
          </p:nvSpPr>
          <p:spPr>
            <a:xfrm>
              <a:off x="1235073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C05787A-C43E-453A-BE07-3D337B74A2E0}"/>
                </a:ext>
              </a:extLst>
            </p:cNvPr>
            <p:cNvSpPr/>
            <p:nvPr userDrawn="1"/>
          </p:nvSpPr>
          <p:spPr>
            <a:xfrm>
              <a:off x="2674902" y="576526"/>
              <a:ext cx="383601" cy="663526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9A36D23-48BD-4BA3-8545-A3920D835DF4}"/>
              </a:ext>
            </a:extLst>
          </p:cNvPr>
          <p:cNvGrpSpPr/>
          <p:nvPr userDrawn="1"/>
        </p:nvGrpSpPr>
        <p:grpSpPr>
          <a:xfrm flipH="1">
            <a:off x="9757064" y="5636998"/>
            <a:ext cx="2434936" cy="1240052"/>
            <a:chOff x="328292" y="0"/>
            <a:chExt cx="2434936" cy="124005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222CDA6-66B0-4261-8AAB-F61537EBC5C1}"/>
                </a:ext>
              </a:extLst>
            </p:cNvPr>
            <p:cNvSpPr/>
            <p:nvPr userDrawn="1"/>
          </p:nvSpPr>
          <p:spPr>
            <a:xfrm>
              <a:off x="1243012" y="0"/>
              <a:ext cx="704850" cy="1219200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9E29A8A-7472-4C7B-B2D8-F2CA911113E6}"/>
                </a:ext>
              </a:extLst>
            </p:cNvPr>
            <p:cNvSpPr/>
            <p:nvPr userDrawn="1"/>
          </p:nvSpPr>
          <p:spPr>
            <a:xfrm>
              <a:off x="1866578" y="263611"/>
              <a:ext cx="552450" cy="9555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F2D5BA9-02F0-4EBF-8047-65342716CF01}"/>
                </a:ext>
              </a:extLst>
            </p:cNvPr>
            <p:cNvSpPr/>
            <p:nvPr userDrawn="1"/>
          </p:nvSpPr>
          <p:spPr>
            <a:xfrm>
              <a:off x="1082826" y="422492"/>
              <a:ext cx="464344" cy="8031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4CD11AB-8BFB-424D-B3CC-4FEB6AB5C821}"/>
                </a:ext>
              </a:extLst>
            </p:cNvPr>
            <p:cNvSpPr/>
            <p:nvPr userDrawn="1"/>
          </p:nvSpPr>
          <p:spPr>
            <a:xfrm>
              <a:off x="449896" y="280904"/>
              <a:ext cx="553868" cy="958041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B82DE08-397D-4848-B109-C55EEF52BDA4}"/>
                </a:ext>
              </a:extLst>
            </p:cNvPr>
            <p:cNvSpPr/>
            <p:nvPr userDrawn="1"/>
          </p:nvSpPr>
          <p:spPr>
            <a:xfrm>
              <a:off x="328292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9598C0A-7EE6-4767-B149-6F044CB9FD7B}"/>
                </a:ext>
              </a:extLst>
            </p:cNvPr>
            <p:cNvSpPr/>
            <p:nvPr userDrawn="1"/>
          </p:nvSpPr>
          <p:spPr>
            <a:xfrm>
              <a:off x="939798" y="608493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36E712-C4F3-4B0A-8585-2B8D1DBCB0CC}"/>
                </a:ext>
              </a:extLst>
            </p:cNvPr>
            <p:cNvSpPr/>
            <p:nvPr userDrawn="1"/>
          </p:nvSpPr>
          <p:spPr>
            <a:xfrm>
              <a:off x="2379627" y="555674"/>
              <a:ext cx="383601" cy="663526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>
                <a:solidFill>
                  <a:prstClr val="black"/>
                </a:solidFill>
              </a:endParaRPr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D758FE55-F2E3-411E-B08B-7BB726147569}"/>
              </a:ext>
            </a:extLst>
          </p:cNvPr>
          <p:cNvSpPr/>
          <p:nvPr userDrawn="1"/>
        </p:nvSpPr>
        <p:spPr>
          <a:xfrm>
            <a:off x="0" y="6359791"/>
            <a:ext cx="9325299" cy="56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8BD529C-F177-4014-858A-48426744683D}"/>
              </a:ext>
            </a:extLst>
          </p:cNvPr>
          <p:cNvSpPr/>
          <p:nvPr userDrawn="1"/>
        </p:nvSpPr>
        <p:spPr>
          <a:xfrm>
            <a:off x="0" y="6512191"/>
            <a:ext cx="9325299" cy="56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29A4EDC-BC81-48B2-A5D1-5C42D2143CB0}"/>
              </a:ext>
            </a:extLst>
          </p:cNvPr>
          <p:cNvSpPr/>
          <p:nvPr userDrawn="1"/>
        </p:nvSpPr>
        <p:spPr>
          <a:xfrm>
            <a:off x="0" y="6664591"/>
            <a:ext cx="9325299" cy="568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44695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507109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0DE4DB8-95B1-490C-9ADC-E0A3E777B4A5}"/>
              </a:ext>
            </a:extLst>
          </p:cNvPr>
          <p:cNvSpPr/>
          <p:nvPr userDrawn="1"/>
        </p:nvSpPr>
        <p:spPr>
          <a:xfrm>
            <a:off x="419100" y="490537"/>
            <a:ext cx="8429625" cy="5876925"/>
          </a:xfrm>
          <a:prstGeom prst="roundRect">
            <a:avLst>
              <a:gd name="adj" fmla="val 4836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881444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9DA522A-2DEF-4520-8803-18075D5AFB6D}"/>
              </a:ext>
            </a:extLst>
          </p:cNvPr>
          <p:cNvSpPr/>
          <p:nvPr userDrawn="1"/>
        </p:nvSpPr>
        <p:spPr>
          <a:xfrm>
            <a:off x="405725" y="347409"/>
            <a:ext cx="11380551" cy="6163182"/>
          </a:xfrm>
          <a:prstGeom prst="roundRect">
            <a:avLst>
              <a:gd name="adj" fmla="val 3889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238025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967175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B75548DB-9145-4C14-977F-BF3E634F8427}"/>
              </a:ext>
            </a:extLst>
          </p:cNvPr>
          <p:cNvSpPr/>
          <p:nvPr userDrawn="1"/>
        </p:nvSpPr>
        <p:spPr>
          <a:xfrm>
            <a:off x="3857624" y="601907"/>
            <a:ext cx="7771585" cy="5654186"/>
          </a:xfrm>
          <a:prstGeom prst="rect">
            <a:avLst/>
          </a:prstGeom>
          <a:solidFill>
            <a:schemeClr val="bg1">
              <a:alpha val="40000"/>
            </a:schemeClr>
          </a:solidFill>
          <a:ln w="9525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E1BB11-CE0C-4E0F-902B-E0070B16AAE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268565" y="783486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637E444D-D0F8-454F-BC8D-5B07A246403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94434" y="783486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D017A26C-1F87-42E7-AD5B-9E66527C129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4120304" y="783486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179973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2638425"/>
            <a:ext cx="12192000" cy="33564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638175" y="478948"/>
            <a:ext cx="2533650" cy="5740982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30519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6C6AC5C-B6EC-435C-A85E-3D6239B8E699}"/>
              </a:ext>
            </a:extLst>
          </p:cNvPr>
          <p:cNvSpPr/>
          <p:nvPr userDrawn="1"/>
        </p:nvSpPr>
        <p:spPr>
          <a:xfrm>
            <a:off x="5706238" y="1134290"/>
            <a:ext cx="6485762" cy="274973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061880F9-20D3-4626-A329-F4C73B45566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868938" y="1889760"/>
            <a:ext cx="3277824" cy="4968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DF69E93-AE09-4200-A06B-AF62BA2DEF83}"/>
              </a:ext>
            </a:extLst>
          </p:cNvPr>
          <p:cNvSpPr/>
          <p:nvPr userDrawn="1"/>
        </p:nvSpPr>
        <p:spPr>
          <a:xfrm>
            <a:off x="0" y="0"/>
            <a:ext cx="391886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10B3C62-656F-435D-9524-4DDA6D575D2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777707" y="-1"/>
            <a:ext cx="3277824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39353843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jpeg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6.xml"/><Relationship Id="rId13" Type="http://schemas.openxmlformats.org/officeDocument/2006/relationships/slideLayout" Target="../slideLayouts/slideLayout181.xml"/><Relationship Id="rId1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75.xml"/><Relationship Id="rId12" Type="http://schemas.openxmlformats.org/officeDocument/2006/relationships/slideLayout" Target="../slideLayouts/slideLayout180.xml"/><Relationship Id="rId17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70.xml"/><Relationship Id="rId16" Type="http://schemas.openxmlformats.org/officeDocument/2006/relationships/slideLayout" Target="../slideLayouts/slideLayout184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4.xml"/><Relationship Id="rId11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73.xml"/><Relationship Id="rId1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78.xml"/><Relationship Id="rId19" Type="http://schemas.openxmlformats.org/officeDocument/2006/relationships/slideLayout" Target="../slideLayouts/slideLayout187.xml"/><Relationship Id="rId4" Type="http://schemas.openxmlformats.org/officeDocument/2006/relationships/slideLayout" Target="../slideLayouts/slideLayout172.xml"/><Relationship Id="rId9" Type="http://schemas.openxmlformats.org/officeDocument/2006/relationships/slideLayout" Target="../slideLayouts/slideLayout177.xml"/><Relationship Id="rId14" Type="http://schemas.openxmlformats.org/officeDocument/2006/relationships/slideLayout" Target="../slideLayouts/slideLayout18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theme" Target="../theme/theme4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87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23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Relationship Id="rId22" Type="http://schemas.openxmlformats.org/officeDocument/2006/relationships/slideLayout" Target="../slideLayouts/slideLayout8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13" Type="http://schemas.openxmlformats.org/officeDocument/2006/relationships/slideLayout" Target="../slideLayouts/slideLayout102.xml"/><Relationship Id="rId1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92.xml"/><Relationship Id="rId21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96.xml"/><Relationship Id="rId12" Type="http://schemas.openxmlformats.org/officeDocument/2006/relationships/slideLayout" Target="../slideLayouts/slideLayout101.xml"/><Relationship Id="rId17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91.xml"/><Relationship Id="rId16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5" Type="http://schemas.openxmlformats.org/officeDocument/2006/relationships/slideLayout" Target="../slideLayouts/slideLayout104.xml"/><Relationship Id="rId23" Type="http://schemas.openxmlformats.org/officeDocument/2006/relationships/theme" Target="../theme/theme6.xml"/><Relationship Id="rId10" Type="http://schemas.openxmlformats.org/officeDocument/2006/relationships/slideLayout" Target="../slideLayouts/slideLayout99.xml"/><Relationship Id="rId19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Relationship Id="rId14" Type="http://schemas.openxmlformats.org/officeDocument/2006/relationships/slideLayout" Target="../slideLayouts/slideLayout103.xml"/><Relationship Id="rId22" Type="http://schemas.openxmlformats.org/officeDocument/2006/relationships/slideLayout" Target="../slideLayouts/slideLayout111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13" Type="http://schemas.openxmlformats.org/officeDocument/2006/relationships/slideLayout" Target="../slideLayouts/slideLayout124.xml"/><Relationship Id="rId1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12" Type="http://schemas.openxmlformats.org/officeDocument/2006/relationships/slideLayout" Target="../slideLayouts/slideLayout123.xml"/><Relationship Id="rId17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13.xml"/><Relationship Id="rId16" Type="http://schemas.openxmlformats.org/officeDocument/2006/relationships/slideLayout" Target="../slideLayouts/slideLayout127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11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116.xml"/><Relationship Id="rId1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21.xml"/><Relationship Id="rId19" Type="http://schemas.openxmlformats.org/officeDocument/2006/relationships/slideLayout" Target="../slideLayouts/slideLayout130.xml"/><Relationship Id="rId4" Type="http://schemas.openxmlformats.org/officeDocument/2006/relationships/slideLayout" Target="../slideLayouts/slideLayout115.xml"/><Relationship Id="rId9" Type="http://schemas.openxmlformats.org/officeDocument/2006/relationships/slideLayout" Target="../slideLayouts/slideLayout120.xml"/><Relationship Id="rId14" Type="http://schemas.openxmlformats.org/officeDocument/2006/relationships/slideLayout" Target="../slideLayouts/slideLayout12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slideLayout" Target="../slideLayouts/slideLayout143.xml"/><Relationship Id="rId18" Type="http://schemas.openxmlformats.org/officeDocument/2006/relationships/slideLayout" Target="../slideLayouts/slideLayout148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17" Type="http://schemas.openxmlformats.org/officeDocument/2006/relationships/slideLayout" Target="../slideLayouts/slideLayout147.xml"/><Relationship Id="rId2" Type="http://schemas.openxmlformats.org/officeDocument/2006/relationships/slideLayout" Target="../slideLayouts/slideLayout132.xml"/><Relationship Id="rId16" Type="http://schemas.openxmlformats.org/officeDocument/2006/relationships/slideLayout" Target="../slideLayouts/slideLayout146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5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40.xml"/><Relationship Id="rId19" Type="http://schemas.openxmlformats.org/officeDocument/2006/relationships/slideLayout" Target="../slideLayouts/slideLayout149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slideLayout" Target="../slideLayouts/slideLayout14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7.xml"/><Relationship Id="rId13" Type="http://schemas.openxmlformats.org/officeDocument/2006/relationships/slideLayout" Target="../slideLayouts/slideLayout162.xml"/><Relationship Id="rId18" Type="http://schemas.openxmlformats.org/officeDocument/2006/relationships/slideLayout" Target="../slideLayouts/slideLayout167.xml"/><Relationship Id="rId3" Type="http://schemas.openxmlformats.org/officeDocument/2006/relationships/slideLayout" Target="../slideLayouts/slideLayout152.xml"/><Relationship Id="rId7" Type="http://schemas.openxmlformats.org/officeDocument/2006/relationships/slideLayout" Target="../slideLayouts/slideLayout156.xml"/><Relationship Id="rId12" Type="http://schemas.openxmlformats.org/officeDocument/2006/relationships/slideLayout" Target="../slideLayouts/slideLayout161.xml"/><Relationship Id="rId17" Type="http://schemas.openxmlformats.org/officeDocument/2006/relationships/slideLayout" Target="../slideLayouts/slideLayout166.xml"/><Relationship Id="rId2" Type="http://schemas.openxmlformats.org/officeDocument/2006/relationships/slideLayout" Target="../slideLayouts/slideLayout151.xml"/><Relationship Id="rId16" Type="http://schemas.openxmlformats.org/officeDocument/2006/relationships/slideLayout" Target="../slideLayouts/slideLayout165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150.xml"/><Relationship Id="rId6" Type="http://schemas.openxmlformats.org/officeDocument/2006/relationships/slideLayout" Target="../slideLayouts/slideLayout155.xml"/><Relationship Id="rId11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4.xml"/><Relationship Id="rId15" Type="http://schemas.openxmlformats.org/officeDocument/2006/relationships/slideLayout" Target="../slideLayouts/slideLayout164.xml"/><Relationship Id="rId10" Type="http://schemas.openxmlformats.org/officeDocument/2006/relationships/slideLayout" Target="../slideLayouts/slideLayout159.xml"/><Relationship Id="rId19" Type="http://schemas.openxmlformats.org/officeDocument/2006/relationships/slideLayout" Target="../slideLayouts/slideLayout168.xml"/><Relationship Id="rId4" Type="http://schemas.openxmlformats.org/officeDocument/2006/relationships/slideLayout" Target="../slideLayouts/slideLayout153.xml"/><Relationship Id="rId9" Type="http://schemas.openxmlformats.org/officeDocument/2006/relationships/slideLayout" Target="../slideLayouts/slideLayout158.xml"/><Relationship Id="rId14" Type="http://schemas.openxmlformats.org/officeDocument/2006/relationships/slideLayout" Target="../slideLayouts/slideLayout1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 dirty="0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 dirty="0"/>
              <a:t>按一下以編輯母片文字樣式</a:t>
            </a:r>
          </a:p>
          <a:p>
            <a:pPr lvl="1"/>
            <a:r>
              <a:rPr lang="zh-TW" altLang="en-US" dirty="0"/>
              <a:t>第二層</a:t>
            </a:r>
          </a:p>
          <a:p>
            <a:pPr lvl="2"/>
            <a:r>
              <a:rPr lang="zh-TW" altLang="en-US" dirty="0"/>
              <a:t>第三層</a:t>
            </a:r>
          </a:p>
          <a:p>
            <a:pPr lvl="3"/>
            <a:r>
              <a:rPr lang="zh-TW" altLang="en-US" dirty="0"/>
              <a:t>第四層</a:t>
            </a:r>
          </a:p>
          <a:p>
            <a:pPr lvl="4"/>
            <a:r>
              <a:rPr lang="zh-TW" altLang="en-US" dirty="0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ABE558-F580-42F4-AF33-7E1CF10F4516}" type="datetimeFigureOut">
              <a:rPr lang="zh-TW" altLang="en-US" smtClean="0"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A55EB67-A00B-4B0E-975A-92FEB7D7BF1E}" type="slidenum">
              <a:rPr lang="zh-TW" altLang="en-US" smtClean="0"/>
              <a:t>‹#›</a:t>
            </a:fld>
            <a:endParaRPr lang="zh-TW" altLang="en-US"/>
          </a:p>
        </p:txBody>
      </p:sp>
      <p:pic>
        <p:nvPicPr>
          <p:cNvPr id="10" name="圖片 9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048"/>
            <a:ext cx="12192000" cy="6851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15774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  <p:sldLayoutId id="2147483780" r:id="rId12"/>
  </p:sldLayoutIdLst>
  <p:transition>
    <p:fade/>
  </p:transition>
  <p:txStyles>
    <p:titleStyle>
      <a:lvl1pPr algn="ctr" defTabSz="1219170" rtl="0" eaLnBrk="1" latinLnBrk="0" hangingPunct="1">
        <a:spcBef>
          <a:spcPct val="0"/>
        </a:spcBef>
        <a:buNone/>
        <a:defRPr sz="4800" b="1" kern="1200">
          <a:solidFill>
            <a:schemeClr val="tx1"/>
          </a:solidFill>
          <a:latin typeface="Tahoma" pitchFamily="34" charset="0"/>
          <a:ea typeface="+mj-ea"/>
          <a:cs typeface="Tahoma" pitchFamily="34" charset="0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b="1" kern="1200">
          <a:solidFill>
            <a:schemeClr val="tx1"/>
          </a:solidFill>
          <a:latin typeface="Tahoma" pitchFamily="34" charset="0"/>
          <a:ea typeface="+mn-ea"/>
          <a:cs typeface="Tahoma" pitchFamily="34" charset="0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b="1" kern="1200">
          <a:solidFill>
            <a:schemeClr val="tx1"/>
          </a:solidFill>
          <a:latin typeface="Tahoma" pitchFamily="34" charset="0"/>
          <a:ea typeface="+mn-ea"/>
          <a:cs typeface="Tahoma" pitchFamily="34" charset="0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b="1" kern="1200">
          <a:solidFill>
            <a:schemeClr val="tx1"/>
          </a:solidFill>
          <a:latin typeface="Tahoma" pitchFamily="34" charset="0"/>
          <a:ea typeface="+mn-ea"/>
          <a:cs typeface="Tahoma" pitchFamily="34" charset="0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b="1" kern="1200">
          <a:solidFill>
            <a:schemeClr val="tx1"/>
          </a:solidFill>
          <a:latin typeface="Tahoma" pitchFamily="34" charset="0"/>
          <a:ea typeface="+mn-ea"/>
          <a:cs typeface="Tahoma" pitchFamily="34" charset="0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b="1" kern="1200">
          <a:solidFill>
            <a:schemeClr val="tx1"/>
          </a:solidFill>
          <a:latin typeface="Tahoma" pitchFamily="34" charset="0"/>
          <a:ea typeface="+mn-ea"/>
          <a:cs typeface="Tahoma" pitchFamily="34" charset="0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11093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版面配置區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TW" altLang="en-US"/>
              <a:t>按一下以編輯母片標題樣式</a:t>
            </a:r>
          </a:p>
        </p:txBody>
      </p:sp>
      <p:sp>
        <p:nvSpPr>
          <p:cNvPr id="3" name="文字版面配置區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TW" altLang="en-US"/>
              <a:t>按一下以編輯母片文字樣式</a:t>
            </a:r>
          </a:p>
          <a:p>
            <a:pPr lvl="1"/>
            <a:r>
              <a:rPr lang="zh-TW" altLang="en-US"/>
              <a:t>第二層</a:t>
            </a:r>
          </a:p>
          <a:p>
            <a:pPr lvl="2"/>
            <a:r>
              <a:rPr lang="zh-TW" altLang="en-US"/>
              <a:t>第三層</a:t>
            </a:r>
          </a:p>
          <a:p>
            <a:pPr lvl="3"/>
            <a:r>
              <a:rPr lang="zh-TW" altLang="en-US"/>
              <a:t>第四層</a:t>
            </a:r>
          </a:p>
          <a:p>
            <a:pPr lvl="4"/>
            <a:r>
              <a:rPr lang="zh-TW" altLang="en-US"/>
              <a:t>第五層</a:t>
            </a:r>
          </a:p>
        </p:txBody>
      </p:sp>
      <p:sp>
        <p:nvSpPr>
          <p:cNvPr id="4" name="日期版面配置區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BB24BF2-F9FD-424A-8F0E-CB5621858675}" type="datetimeFigureOut">
              <a:rPr lang="zh-TW" altLang="en-US" smtClean="0"/>
              <a:pPr/>
              <a:t>2022/1/18</a:t>
            </a:fld>
            <a:endParaRPr lang="zh-TW" altLang="en-US"/>
          </a:p>
        </p:txBody>
      </p:sp>
      <p:sp>
        <p:nvSpPr>
          <p:cNvPr id="5" name="頁尾版面配置區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TW" altLang="en-US"/>
          </a:p>
        </p:txBody>
      </p:sp>
      <p:sp>
        <p:nvSpPr>
          <p:cNvPr id="6" name="投影片編號版面配置區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642559-7391-47D0-B047-85E0D1C9A547}" type="slidenum">
              <a:rPr lang="zh-TW" altLang="en-US" smtClean="0"/>
              <a:pPr/>
              <a:t>‹#›</a:t>
            </a:fld>
            <a:endParaRPr lang="zh-TW" altLang="en-US"/>
          </a:p>
        </p:txBody>
      </p:sp>
    </p:spTree>
    <p:extLst>
      <p:ext uri="{BB962C8B-B14F-4D97-AF65-F5344CB8AC3E}">
        <p14:creationId xmlns:p14="http://schemas.microsoft.com/office/powerpoint/2010/main" val="24985713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</p:sldLayoutIdLst>
  <p:transition>
    <p:fade/>
  </p:transition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5937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</p:sldLayoutIdLst>
  <p:transition>
    <p:fade/>
  </p:transition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937868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  <p:sldLayoutId id="2147483776" r:id="rId21"/>
    <p:sldLayoutId id="2147483777" r:id="rId22"/>
    <p:sldLayoutId id="2147483778" r:id="rId23"/>
    <p:sldLayoutId id="2147483779" r:id="rId24"/>
  </p:sldLayoutIdLst>
  <p:transition>
    <p:fade/>
  </p:transition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6487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5" r:id="rId11"/>
    <p:sldLayoutId id="2147483796" r:id="rId12"/>
    <p:sldLayoutId id="2147483797" r:id="rId13"/>
    <p:sldLayoutId id="2147483798" r:id="rId14"/>
    <p:sldLayoutId id="2147483799" r:id="rId15"/>
    <p:sldLayoutId id="2147483800" r:id="rId16"/>
    <p:sldLayoutId id="2147483801" r:id="rId17"/>
    <p:sldLayoutId id="2147483802" r:id="rId18"/>
    <p:sldLayoutId id="2147483803" r:id="rId19"/>
    <p:sldLayoutId id="2147483804" r:id="rId20"/>
    <p:sldLayoutId id="2147483805" r:id="rId21"/>
    <p:sldLayoutId id="2147483806" r:id="rId22"/>
    <p:sldLayoutId id="2147483807" r:id="rId23"/>
  </p:sldLayoutIdLst>
  <p:transition>
    <p:fade/>
  </p:transition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875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  <p:sldLayoutId id="2147483830" r:id="rId20"/>
    <p:sldLayoutId id="2147483831" r:id="rId21"/>
    <p:sldLayoutId id="2147483832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4342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  <p:sldLayoutId id="2147483845" r:id="rId12"/>
    <p:sldLayoutId id="2147483846" r:id="rId13"/>
    <p:sldLayoutId id="2147483847" r:id="rId14"/>
    <p:sldLayoutId id="2147483848" r:id="rId15"/>
    <p:sldLayoutId id="2147483849" r:id="rId16"/>
    <p:sldLayoutId id="2147483850" r:id="rId17"/>
    <p:sldLayoutId id="2147483851" r:id="rId18"/>
    <p:sldLayoutId id="2147483852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1287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  <p:sldLayoutId id="2147483865" r:id="rId11"/>
    <p:sldLayoutId id="2147483866" r:id="rId12"/>
    <p:sldLayoutId id="2147483867" r:id="rId13"/>
    <p:sldLayoutId id="2147483868" r:id="rId14"/>
    <p:sldLayoutId id="2147483869" r:id="rId15"/>
    <p:sldLayoutId id="2147483870" r:id="rId16"/>
    <p:sldLayoutId id="2147483871" r:id="rId17"/>
    <p:sldLayoutId id="2147483872" r:id="rId18"/>
    <p:sldLayoutId id="2147483873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3567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  <p:sldLayoutId id="2147483876" r:id="rId2"/>
    <p:sldLayoutId id="2147483877" r:id="rId3"/>
    <p:sldLayoutId id="2147483878" r:id="rId4"/>
    <p:sldLayoutId id="2147483879" r:id="rId5"/>
    <p:sldLayoutId id="2147483880" r:id="rId6"/>
    <p:sldLayoutId id="2147483881" r:id="rId7"/>
    <p:sldLayoutId id="2147483882" r:id="rId8"/>
    <p:sldLayoutId id="2147483883" r:id="rId9"/>
    <p:sldLayoutId id="2147483884" r:id="rId10"/>
    <p:sldLayoutId id="2147483885" r:id="rId11"/>
    <p:sldLayoutId id="2147483886" r:id="rId12"/>
    <p:sldLayoutId id="2147483887" r:id="rId13"/>
    <p:sldLayoutId id="2147483888" r:id="rId14"/>
    <p:sldLayoutId id="2147483889" r:id="rId15"/>
    <p:sldLayoutId id="2147483890" r:id="rId16"/>
    <p:sldLayoutId id="2147483891" r:id="rId17"/>
    <p:sldLayoutId id="2147483892" r:id="rId18"/>
    <p:sldLayoutId id="2147483893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7.png"/><Relationship Id="rId18" Type="http://schemas.openxmlformats.org/officeDocument/2006/relationships/image" Target="../media/image92.png"/><Relationship Id="rId26" Type="http://schemas.openxmlformats.org/officeDocument/2006/relationships/image" Target="../media/image100.png"/><Relationship Id="rId3" Type="http://schemas.microsoft.com/office/2007/relationships/hdphoto" Target="../media/hdphoto3.wdp"/><Relationship Id="rId21" Type="http://schemas.openxmlformats.org/officeDocument/2006/relationships/image" Target="../media/image95.png"/><Relationship Id="rId7" Type="http://schemas.openxmlformats.org/officeDocument/2006/relationships/image" Target="../media/image83.png"/><Relationship Id="rId12" Type="http://schemas.microsoft.com/office/2007/relationships/hdphoto" Target="../media/hdphoto6.wdp"/><Relationship Id="rId17" Type="http://schemas.openxmlformats.org/officeDocument/2006/relationships/image" Target="../media/image91.png"/><Relationship Id="rId25" Type="http://schemas.openxmlformats.org/officeDocument/2006/relationships/image" Target="../media/image99.png"/><Relationship Id="rId2" Type="http://schemas.openxmlformats.org/officeDocument/2006/relationships/image" Target="../media/image80.png"/><Relationship Id="rId16" Type="http://schemas.openxmlformats.org/officeDocument/2006/relationships/image" Target="../media/image90.png"/><Relationship Id="rId20" Type="http://schemas.openxmlformats.org/officeDocument/2006/relationships/image" Target="../media/image94.png"/><Relationship Id="rId29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2.png"/><Relationship Id="rId11" Type="http://schemas.openxmlformats.org/officeDocument/2006/relationships/image" Target="../media/image86.png"/><Relationship Id="rId24" Type="http://schemas.openxmlformats.org/officeDocument/2006/relationships/image" Target="../media/image98.jpeg"/><Relationship Id="rId5" Type="http://schemas.microsoft.com/office/2007/relationships/hdphoto" Target="../media/hdphoto4.wdp"/><Relationship Id="rId15" Type="http://schemas.openxmlformats.org/officeDocument/2006/relationships/image" Target="../media/image89.jpeg"/><Relationship Id="rId23" Type="http://schemas.openxmlformats.org/officeDocument/2006/relationships/image" Target="../media/image97.png"/><Relationship Id="rId28" Type="http://schemas.openxmlformats.org/officeDocument/2006/relationships/image" Target="../media/image102.jpeg"/><Relationship Id="rId10" Type="http://schemas.microsoft.com/office/2007/relationships/hdphoto" Target="../media/hdphoto5.wdp"/><Relationship Id="rId19" Type="http://schemas.openxmlformats.org/officeDocument/2006/relationships/image" Target="../media/image93.png"/><Relationship Id="rId31" Type="http://schemas.microsoft.com/office/2007/relationships/hdphoto" Target="../media/hdphoto7.wdp"/><Relationship Id="rId4" Type="http://schemas.openxmlformats.org/officeDocument/2006/relationships/image" Target="../media/image81.png"/><Relationship Id="rId9" Type="http://schemas.openxmlformats.org/officeDocument/2006/relationships/image" Target="../media/image85.png"/><Relationship Id="rId14" Type="http://schemas.openxmlformats.org/officeDocument/2006/relationships/image" Target="../media/image88.png"/><Relationship Id="rId22" Type="http://schemas.openxmlformats.org/officeDocument/2006/relationships/image" Target="../media/image96.png"/><Relationship Id="rId27" Type="http://schemas.openxmlformats.org/officeDocument/2006/relationships/image" Target="../media/image101.png"/><Relationship Id="rId30" Type="http://schemas.openxmlformats.org/officeDocument/2006/relationships/image" Target="../media/image10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image" Target="../media/image106.png"/><Relationship Id="rId7" Type="http://schemas.microsoft.com/office/2007/relationships/hdphoto" Target="../media/hdphoto8.wdp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107.png"/><Relationship Id="rId9" Type="http://schemas.microsoft.com/office/2007/relationships/hdphoto" Target="../media/hdphoto9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jpeg"/><Relationship Id="rId3" Type="http://schemas.openxmlformats.org/officeDocument/2006/relationships/image" Target="../media/image112.jpeg"/><Relationship Id="rId7" Type="http://schemas.openxmlformats.org/officeDocument/2006/relationships/image" Target="../media/image116.png"/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15.jpeg"/><Relationship Id="rId5" Type="http://schemas.openxmlformats.org/officeDocument/2006/relationships/image" Target="../media/image114.jpeg"/><Relationship Id="rId4" Type="http://schemas.openxmlformats.org/officeDocument/2006/relationships/image" Target="../media/image113.jpeg"/><Relationship Id="rId9" Type="http://schemas.openxmlformats.org/officeDocument/2006/relationships/image" Target="../media/image11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7" Type="http://schemas.openxmlformats.org/officeDocument/2006/relationships/image" Target="../media/image122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1.jpeg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.jpeg"/><Relationship Id="rId13" Type="http://schemas.openxmlformats.org/officeDocument/2006/relationships/image" Target="../media/image131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127.jpeg"/><Relationship Id="rId12" Type="http://schemas.openxmlformats.org/officeDocument/2006/relationships/image" Target="../media/image130.jpeg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26.jpeg"/><Relationship Id="rId11" Type="http://schemas.openxmlformats.org/officeDocument/2006/relationships/image" Target="../media/image123.emf"/><Relationship Id="rId5" Type="http://schemas.openxmlformats.org/officeDocument/2006/relationships/image" Target="../media/image125.jpeg"/><Relationship Id="rId10" Type="http://schemas.openxmlformats.org/officeDocument/2006/relationships/oleObject" Target="../embeddings/oleObject1.bin"/><Relationship Id="rId4" Type="http://schemas.openxmlformats.org/officeDocument/2006/relationships/image" Target="../media/image124.jpg"/><Relationship Id="rId9" Type="http://schemas.openxmlformats.org/officeDocument/2006/relationships/image" Target="../media/image1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3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38.png"/><Relationship Id="rId4" Type="http://schemas.openxmlformats.org/officeDocument/2006/relationships/image" Target="../media/image1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jpeg"/><Relationship Id="rId2" Type="http://schemas.openxmlformats.org/officeDocument/2006/relationships/image" Target="../media/image139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4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3" Type="http://schemas.openxmlformats.org/officeDocument/2006/relationships/image" Target="../media/image142.jpeg"/><Relationship Id="rId7" Type="http://schemas.microsoft.com/office/2007/relationships/hdphoto" Target="../media/hdphoto10.wdp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43.png"/><Relationship Id="rId5" Type="http://schemas.openxmlformats.org/officeDocument/2006/relationships/image" Target="../media/image123.emf"/><Relationship Id="rId10" Type="http://schemas.openxmlformats.org/officeDocument/2006/relationships/image" Target="../media/image146.png"/><Relationship Id="rId4" Type="http://schemas.openxmlformats.org/officeDocument/2006/relationships/oleObject" Target="../embeddings/oleObject2.bin"/><Relationship Id="rId9" Type="http://schemas.openxmlformats.org/officeDocument/2006/relationships/image" Target="../media/image14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jpeg"/><Relationship Id="rId7" Type="http://schemas.openxmlformats.org/officeDocument/2006/relationships/image" Target="../media/image15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50.jpeg"/><Relationship Id="rId5" Type="http://schemas.openxmlformats.org/officeDocument/2006/relationships/image" Target="../media/image149.jpeg"/><Relationship Id="rId4" Type="http://schemas.openxmlformats.org/officeDocument/2006/relationships/image" Target="../media/image148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eg"/><Relationship Id="rId7" Type="http://schemas.openxmlformats.org/officeDocument/2006/relationships/image" Target="../media/image157.png"/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6.jpeg"/><Relationship Id="rId5" Type="http://schemas.openxmlformats.org/officeDocument/2006/relationships/image" Target="../media/image155.jpeg"/><Relationship Id="rId4" Type="http://schemas.openxmlformats.org/officeDocument/2006/relationships/image" Target="../media/image15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9.jpeg"/><Relationship Id="rId2" Type="http://schemas.openxmlformats.org/officeDocument/2006/relationships/image" Target="../media/image158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2.jpeg"/><Relationship Id="rId5" Type="http://schemas.openxmlformats.org/officeDocument/2006/relationships/image" Target="../media/image161.jpeg"/><Relationship Id="rId4" Type="http://schemas.openxmlformats.org/officeDocument/2006/relationships/image" Target="../media/image160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jpeg"/><Relationship Id="rId2" Type="http://schemas.openxmlformats.org/officeDocument/2006/relationships/image" Target="../media/image163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6.png"/><Relationship Id="rId4" Type="http://schemas.openxmlformats.org/officeDocument/2006/relationships/image" Target="../media/image16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jpeg"/><Relationship Id="rId2" Type="http://schemas.openxmlformats.org/officeDocument/2006/relationships/image" Target="../media/image167.jpe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71.jpeg"/><Relationship Id="rId5" Type="http://schemas.openxmlformats.org/officeDocument/2006/relationships/image" Target="../media/image170.jpeg"/><Relationship Id="rId4" Type="http://schemas.openxmlformats.org/officeDocument/2006/relationships/image" Target="../media/image169.jpeg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74.jpeg"/><Relationship Id="rId4" Type="http://schemas.openxmlformats.org/officeDocument/2006/relationships/image" Target="../media/image173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jpe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79.jpeg"/><Relationship Id="rId5" Type="http://schemas.openxmlformats.org/officeDocument/2006/relationships/image" Target="../media/image178.jpeg"/><Relationship Id="rId4" Type="http://schemas.openxmlformats.org/officeDocument/2006/relationships/image" Target="../media/image177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.png"/><Relationship Id="rId3" Type="http://schemas.openxmlformats.org/officeDocument/2006/relationships/image" Target="../media/image181.jpeg"/><Relationship Id="rId7" Type="http://schemas.openxmlformats.org/officeDocument/2006/relationships/image" Target="../media/image185.png"/><Relationship Id="rId12" Type="http://schemas.openxmlformats.org/officeDocument/2006/relationships/image" Target="../media/image190.jpe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4.png"/><Relationship Id="rId11" Type="http://schemas.openxmlformats.org/officeDocument/2006/relationships/image" Target="../media/image189.jpeg"/><Relationship Id="rId5" Type="http://schemas.openxmlformats.org/officeDocument/2006/relationships/image" Target="../media/image183.png"/><Relationship Id="rId10" Type="http://schemas.openxmlformats.org/officeDocument/2006/relationships/image" Target="../media/image188.jpeg"/><Relationship Id="rId4" Type="http://schemas.openxmlformats.org/officeDocument/2006/relationships/image" Target="../media/image182.png"/><Relationship Id="rId9" Type="http://schemas.openxmlformats.org/officeDocument/2006/relationships/image" Target="../media/image187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image" Target="../media/image196.png"/><Relationship Id="rId2" Type="http://schemas.openxmlformats.org/officeDocument/2006/relationships/image" Target="../media/image1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5.png"/><Relationship Id="rId5" Type="http://schemas.openxmlformats.org/officeDocument/2006/relationships/image" Target="../media/image194.png"/><Relationship Id="rId4" Type="http://schemas.openxmlformats.org/officeDocument/2006/relationships/image" Target="../media/image19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3.png"/><Relationship Id="rId3" Type="http://schemas.openxmlformats.org/officeDocument/2006/relationships/image" Target="../media/image198.jpeg"/><Relationship Id="rId7" Type="http://schemas.openxmlformats.org/officeDocument/2006/relationships/image" Target="../media/image202.png"/><Relationship Id="rId2" Type="http://schemas.openxmlformats.org/officeDocument/2006/relationships/image" Target="../media/image197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1.jpeg"/><Relationship Id="rId5" Type="http://schemas.openxmlformats.org/officeDocument/2006/relationships/image" Target="../media/image200.jpeg"/><Relationship Id="rId4" Type="http://schemas.openxmlformats.org/officeDocument/2006/relationships/image" Target="../media/image199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.jpeg"/><Relationship Id="rId2" Type="http://schemas.openxmlformats.org/officeDocument/2006/relationships/image" Target="../media/image20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7" Type="http://schemas.openxmlformats.org/officeDocument/2006/relationships/image" Target="../media/image6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jpeg"/><Relationship Id="rId5" Type="http://schemas.openxmlformats.org/officeDocument/2006/relationships/image" Target="../media/image63.jpeg"/><Relationship Id="rId4" Type="http://schemas.openxmlformats.org/officeDocument/2006/relationships/image" Target="../media/image62.jpe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3.jpeg"/><Relationship Id="rId3" Type="http://schemas.openxmlformats.org/officeDocument/2006/relationships/image" Target="../media/image208.jpeg"/><Relationship Id="rId7" Type="http://schemas.openxmlformats.org/officeDocument/2006/relationships/image" Target="../media/image212.png"/><Relationship Id="rId2" Type="http://schemas.openxmlformats.org/officeDocument/2006/relationships/image" Target="../media/image20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1.png"/><Relationship Id="rId5" Type="http://schemas.openxmlformats.org/officeDocument/2006/relationships/image" Target="../media/image210.jpeg"/><Relationship Id="rId4" Type="http://schemas.openxmlformats.org/officeDocument/2006/relationships/image" Target="../media/image209.wmf"/><Relationship Id="rId9" Type="http://schemas.openxmlformats.org/officeDocument/2006/relationships/image" Target="../media/image214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0.jpeg"/><Relationship Id="rId3" Type="http://schemas.openxmlformats.org/officeDocument/2006/relationships/image" Target="../media/image215.jpeg"/><Relationship Id="rId7" Type="http://schemas.openxmlformats.org/officeDocument/2006/relationships/image" Target="../media/image21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8.jpeg"/><Relationship Id="rId5" Type="http://schemas.openxmlformats.org/officeDocument/2006/relationships/image" Target="../media/image217.jpeg"/><Relationship Id="rId4" Type="http://schemas.openxmlformats.org/officeDocument/2006/relationships/image" Target="../media/image216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2.jpg"/><Relationship Id="rId7" Type="http://schemas.openxmlformats.org/officeDocument/2006/relationships/image" Target="../media/image22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5.png"/><Relationship Id="rId5" Type="http://schemas.openxmlformats.org/officeDocument/2006/relationships/image" Target="../media/image224.png"/><Relationship Id="rId4" Type="http://schemas.openxmlformats.org/officeDocument/2006/relationships/image" Target="../media/image223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7" Type="http://schemas.openxmlformats.org/officeDocument/2006/relationships/image" Target="../media/image73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75.png"/><Relationship Id="rId7" Type="http://schemas.openxmlformats.org/officeDocument/2006/relationships/image" Target="../media/image78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6" Type="http://schemas.microsoft.com/office/2007/relationships/hdphoto" Target="../media/hdphoto2.wdp"/><Relationship Id="rId5" Type="http://schemas.openxmlformats.org/officeDocument/2006/relationships/image" Target="../media/image77.png"/><Relationship Id="rId4" Type="http://schemas.openxmlformats.org/officeDocument/2006/relationships/image" Target="../media/image7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字方塊 1"/>
          <p:cNvSpPr txBox="1"/>
          <p:nvPr/>
        </p:nvSpPr>
        <p:spPr>
          <a:xfrm>
            <a:off x="664755" y="3105834"/>
            <a:ext cx="6284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36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2022 Avalue Introduction</a:t>
            </a:r>
            <a:endParaRPr lang="en-US" altLang="zh-TW" sz="3200" b="1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664755" y="4238036"/>
            <a:ext cx="2781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Linda Chen | 2022/Jan.</a:t>
            </a:r>
            <a:endParaRPr lang="zh-TW" altLang="en-US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1111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標題 1">
            <a:extLst>
              <a:ext uri="{FF2B5EF4-FFF2-40B4-BE49-F238E27FC236}">
                <a16:creationId xmlns:a16="http://schemas.microsoft.com/office/drawing/2014/main" id="{69960340-DB71-4E5E-AF72-287C134093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0267" y="158352"/>
            <a:ext cx="10972800" cy="826029"/>
          </a:xfrm>
        </p:spPr>
        <p:txBody>
          <a:bodyPr>
            <a:normAutofit/>
          </a:bodyPr>
          <a:lstStyle/>
          <a:p>
            <a:pPr marL="457189" indent="-457189">
              <a:lnSpc>
                <a:spcPct val="80000"/>
              </a:lnSpc>
              <a:defRPr/>
            </a:pPr>
            <a:r>
              <a:rPr lang="en-US" altLang="zh-TW" sz="42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Medical/Healthcare Solutions</a:t>
            </a:r>
          </a:p>
        </p:txBody>
      </p:sp>
      <p:sp>
        <p:nvSpPr>
          <p:cNvPr id="5" name="矩形: 圓角 4">
            <a:extLst>
              <a:ext uri="{FF2B5EF4-FFF2-40B4-BE49-F238E27FC236}">
                <a16:creationId xmlns:a16="http://schemas.microsoft.com/office/drawing/2014/main" id="{1A667BC9-7275-4B99-80CC-1A6F571C2CB7}"/>
              </a:ext>
            </a:extLst>
          </p:cNvPr>
          <p:cNvSpPr/>
          <p:nvPr/>
        </p:nvSpPr>
        <p:spPr>
          <a:xfrm>
            <a:off x="258580" y="1605167"/>
            <a:ext cx="1405467" cy="3675176"/>
          </a:xfrm>
          <a:prstGeom prst="roundRect">
            <a:avLst>
              <a:gd name="adj" fmla="val 0"/>
            </a:avLst>
          </a:prstGeom>
          <a:gradFill flip="none" rotWithShape="1"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DB98B8B5-306D-4809-9672-A0AC17CD8A85}"/>
              </a:ext>
            </a:extLst>
          </p:cNvPr>
          <p:cNvSpPr/>
          <p:nvPr/>
        </p:nvSpPr>
        <p:spPr>
          <a:xfrm>
            <a:off x="258580" y="5944128"/>
            <a:ext cx="1405467" cy="630768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Nursing Station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15" name="矩形: 圓角 14">
            <a:extLst>
              <a:ext uri="{FF2B5EF4-FFF2-40B4-BE49-F238E27FC236}">
                <a16:creationId xmlns:a16="http://schemas.microsoft.com/office/drawing/2014/main" id="{91109370-76D9-4B27-BDFB-2A0DB942D4F9}"/>
              </a:ext>
            </a:extLst>
          </p:cNvPr>
          <p:cNvSpPr/>
          <p:nvPr/>
        </p:nvSpPr>
        <p:spPr>
          <a:xfrm>
            <a:off x="1736384" y="1600935"/>
            <a:ext cx="1405467" cy="3595731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A5F63A6C-2E40-4F39-A35C-E8620C908B76}"/>
              </a:ext>
            </a:extLst>
          </p:cNvPr>
          <p:cNvSpPr/>
          <p:nvPr/>
        </p:nvSpPr>
        <p:spPr>
          <a:xfrm>
            <a:off x="1736384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Ward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17" name="矩形: 圓角 16">
            <a:extLst>
              <a:ext uri="{FF2B5EF4-FFF2-40B4-BE49-F238E27FC236}">
                <a16:creationId xmlns:a16="http://schemas.microsoft.com/office/drawing/2014/main" id="{B10222B0-E2DF-4909-B237-960AAF801C3A}"/>
              </a:ext>
            </a:extLst>
          </p:cNvPr>
          <p:cNvSpPr/>
          <p:nvPr/>
        </p:nvSpPr>
        <p:spPr>
          <a:xfrm>
            <a:off x="3204427" y="1600935"/>
            <a:ext cx="1405467" cy="3679408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5510D79B-D0B8-4AA2-A434-B33B5739C436}"/>
              </a:ext>
            </a:extLst>
          </p:cNvPr>
          <p:cNvSpPr/>
          <p:nvPr/>
        </p:nvSpPr>
        <p:spPr>
          <a:xfrm>
            <a:off x="3204427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OR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19" name="矩形: 圓角 18">
            <a:extLst>
              <a:ext uri="{FF2B5EF4-FFF2-40B4-BE49-F238E27FC236}">
                <a16:creationId xmlns:a16="http://schemas.microsoft.com/office/drawing/2014/main" id="{4DFE84ED-0226-4747-8C6E-6F294D7E04E7}"/>
              </a:ext>
            </a:extLst>
          </p:cNvPr>
          <p:cNvSpPr/>
          <p:nvPr/>
        </p:nvSpPr>
        <p:spPr>
          <a:xfrm>
            <a:off x="4668847" y="1600934"/>
            <a:ext cx="1405467" cy="3595732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672D5110-AA2A-49C8-B204-C801397DE30C}"/>
              </a:ext>
            </a:extLst>
          </p:cNvPr>
          <p:cNvSpPr/>
          <p:nvPr/>
        </p:nvSpPr>
        <p:spPr>
          <a:xfrm>
            <a:off x="4668847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Tele-</a:t>
            </a:r>
          </a:p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medicine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29" name="矩形: 圓角 28">
            <a:extLst>
              <a:ext uri="{FF2B5EF4-FFF2-40B4-BE49-F238E27FC236}">
                <a16:creationId xmlns:a16="http://schemas.microsoft.com/office/drawing/2014/main" id="{AACA595D-0635-40C0-8115-1E730B534A2A}"/>
              </a:ext>
            </a:extLst>
          </p:cNvPr>
          <p:cNvSpPr/>
          <p:nvPr/>
        </p:nvSpPr>
        <p:spPr>
          <a:xfrm>
            <a:off x="6143497" y="1600936"/>
            <a:ext cx="1405467" cy="3706313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id="{0C942701-FB1D-41FA-B05C-6F82D35257CC}"/>
              </a:ext>
            </a:extLst>
          </p:cNvPr>
          <p:cNvSpPr/>
          <p:nvPr/>
        </p:nvSpPr>
        <p:spPr>
          <a:xfrm>
            <a:off x="6143497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Digital Paper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矩形: 圓角 30">
            <a:extLst>
              <a:ext uri="{FF2B5EF4-FFF2-40B4-BE49-F238E27FC236}">
                <a16:creationId xmlns:a16="http://schemas.microsoft.com/office/drawing/2014/main" id="{47DE6DC7-4363-4E6B-8051-25DC8790F0F5}"/>
              </a:ext>
            </a:extLst>
          </p:cNvPr>
          <p:cNvSpPr/>
          <p:nvPr/>
        </p:nvSpPr>
        <p:spPr>
          <a:xfrm>
            <a:off x="7603317" y="1605169"/>
            <a:ext cx="1405467" cy="3591496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F0E1A9ED-6BE0-4490-BEB1-F67B22057AE6}"/>
              </a:ext>
            </a:extLst>
          </p:cNvPr>
          <p:cNvSpPr/>
          <p:nvPr/>
        </p:nvSpPr>
        <p:spPr>
          <a:xfrm>
            <a:off x="7603317" y="5942131"/>
            <a:ext cx="1405467" cy="632765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Life/Lab</a:t>
            </a:r>
          </a:p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Science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33" name="矩形: 圓角 32">
            <a:extLst>
              <a:ext uri="{FF2B5EF4-FFF2-40B4-BE49-F238E27FC236}">
                <a16:creationId xmlns:a16="http://schemas.microsoft.com/office/drawing/2014/main" id="{D8C70BFF-6754-42CA-A076-5A944D46C234}"/>
              </a:ext>
            </a:extLst>
          </p:cNvPr>
          <p:cNvSpPr/>
          <p:nvPr/>
        </p:nvSpPr>
        <p:spPr>
          <a:xfrm>
            <a:off x="9056531" y="1600935"/>
            <a:ext cx="1405467" cy="3660968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7B0F8CDE-846F-48BD-B84A-594AC437E408}"/>
              </a:ext>
            </a:extLst>
          </p:cNvPr>
          <p:cNvSpPr/>
          <p:nvPr/>
        </p:nvSpPr>
        <p:spPr>
          <a:xfrm>
            <a:off x="9065056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Fitness</a:t>
            </a:r>
          </a:p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Rehab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矩形: 圓角 34">
            <a:extLst>
              <a:ext uri="{FF2B5EF4-FFF2-40B4-BE49-F238E27FC236}">
                <a16:creationId xmlns:a16="http://schemas.microsoft.com/office/drawing/2014/main" id="{443E64FE-F96B-4E46-82CE-74399AD34915}"/>
              </a:ext>
            </a:extLst>
          </p:cNvPr>
          <p:cNvSpPr/>
          <p:nvPr/>
        </p:nvSpPr>
        <p:spPr>
          <a:xfrm>
            <a:off x="10516351" y="1605167"/>
            <a:ext cx="1405467" cy="3591500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6000">
                <a:srgbClr val="DEE7F2"/>
              </a:gs>
              <a:gs pos="71000">
                <a:schemeClr val="accent5">
                  <a:lumMod val="20000"/>
                  <a:lumOff val="80000"/>
                </a:schemeClr>
              </a:gs>
              <a:gs pos="100000">
                <a:srgbClr val="7CC3D6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TW" altLang="en-US" sz="1600" b="1">
              <a:latin typeface="Century Gothic" panose="020B0502020202020204" pitchFamily="34" charset="0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258578" y="5154829"/>
            <a:ext cx="11663239" cy="792959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tx2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endParaRPr lang="zh-TW" altLang="en-US" sz="2400" dirty="0">
              <a:latin typeface="Century Gothic" panose="020B0502020202020204" pitchFamily="34" charset="0"/>
            </a:endParaRPr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B6161DD1-83F4-4944-A916-2860DF7A853E}"/>
              </a:ext>
            </a:extLst>
          </p:cNvPr>
          <p:cNvSpPr/>
          <p:nvPr/>
        </p:nvSpPr>
        <p:spPr>
          <a:xfrm>
            <a:off x="10516351" y="5948363"/>
            <a:ext cx="1405467" cy="62653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AI</a:t>
            </a:r>
            <a:endParaRPr lang="zh-TW" altLang="en-US" sz="1600" b="1" dirty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pic>
        <p:nvPicPr>
          <p:cNvPr id="37" name="圖片 36">
            <a:extLst>
              <a:ext uri="{FF2B5EF4-FFF2-40B4-BE49-F238E27FC236}">
                <a16:creationId xmlns:a16="http://schemas.microsoft.com/office/drawing/2014/main" id="{2EDADD8A-32F5-48AB-A63A-CA9EA86475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54" b="96065" l="9717" r="955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7681" y="3142460"/>
            <a:ext cx="1091988" cy="1894547"/>
          </a:xfrm>
          <a:prstGeom prst="rect">
            <a:avLst/>
          </a:prstGeom>
        </p:spPr>
      </p:pic>
      <p:pic>
        <p:nvPicPr>
          <p:cNvPr id="38" name="圖片 37">
            <a:extLst>
              <a:ext uri="{FF2B5EF4-FFF2-40B4-BE49-F238E27FC236}">
                <a16:creationId xmlns:a16="http://schemas.microsoft.com/office/drawing/2014/main" id="{8C9EFB56-396C-4625-86EC-66C9810BD1B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82" b="100000" l="0" r="95225">
                        <a14:foregroundMark x1="16292" y1="55310" x2="28371" y2="66814"/>
                        <a14:foregroundMark x1="17978" y1="18142" x2="86236" y2="9292"/>
                        <a14:foregroundMark x1="7303" y1="20796" x2="16292" y2="19469"/>
                        <a14:foregroundMark x1="9831" y1="23451" x2="9831" y2="36283"/>
                        <a14:foregroundMark x1="14607" y1="76106" x2="24438" y2="74779"/>
                        <a14:foregroundMark x1="8146" y1="15487" x2="19382" y2="132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73924" y="4164067"/>
            <a:ext cx="1313817" cy="835779"/>
          </a:xfrm>
          <a:prstGeom prst="rect">
            <a:avLst/>
          </a:prstGeom>
        </p:spPr>
      </p:pic>
      <p:pic>
        <p:nvPicPr>
          <p:cNvPr id="39" name="圖片 38" descr="p2.png">
            <a:extLst>
              <a:ext uri="{FF2B5EF4-FFF2-40B4-BE49-F238E27FC236}">
                <a16:creationId xmlns:a16="http://schemas.microsoft.com/office/drawing/2014/main" id="{42656400-CBE5-4E3E-85E9-4540844F284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90401" y="1959073"/>
            <a:ext cx="1236191" cy="921084"/>
          </a:xfrm>
          <a:prstGeom prst="rect">
            <a:avLst/>
          </a:prstGeom>
        </p:spPr>
      </p:pic>
      <p:pic>
        <p:nvPicPr>
          <p:cNvPr id="40" name="圖片 39" descr="一張含有 監視器, 電子用品, 螢幕, 黑色 的圖片&#10;&#10;自動產生的描述">
            <a:extLst>
              <a:ext uri="{FF2B5EF4-FFF2-40B4-BE49-F238E27FC236}">
                <a16:creationId xmlns:a16="http://schemas.microsoft.com/office/drawing/2014/main" id="{FCF928C7-DB17-47EC-8604-DA0D8BC61629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00947" y="2348314"/>
            <a:ext cx="1626536" cy="1084357"/>
          </a:xfrm>
          <a:prstGeom prst="rect">
            <a:avLst/>
          </a:prstGeom>
        </p:spPr>
      </p:pic>
      <p:pic>
        <p:nvPicPr>
          <p:cNvPr id="41" name="圖片 40" descr="一張含有 電子用品, 監視器, 室內, 白色 的圖片&#10;&#10;自動產生的描述">
            <a:extLst>
              <a:ext uri="{FF2B5EF4-FFF2-40B4-BE49-F238E27FC236}">
                <a16:creationId xmlns:a16="http://schemas.microsoft.com/office/drawing/2014/main" id="{C9F5EA61-32CB-4A0C-88CD-0E137C5A247E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20433" y="3217579"/>
            <a:ext cx="853299" cy="628915"/>
          </a:xfrm>
          <a:prstGeom prst="rect">
            <a:avLst/>
          </a:prstGeom>
          <a:effectLst>
            <a:glow rad="101600">
              <a:sysClr val="window" lastClr="FFFFFF">
                <a:alpha val="60000"/>
              </a:sysClr>
            </a:glow>
          </a:effectLst>
        </p:spPr>
      </p:pic>
      <p:pic>
        <p:nvPicPr>
          <p:cNvPr id="42" name="圖片 41">
            <a:extLst>
              <a:ext uri="{FF2B5EF4-FFF2-40B4-BE49-F238E27FC236}">
                <a16:creationId xmlns:a16="http://schemas.microsoft.com/office/drawing/2014/main" id="{A36B50D9-638A-4A5E-A8CD-1244AF7327AF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99000" l="2525" r="9775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91151" y="2430349"/>
            <a:ext cx="1330667" cy="933147"/>
          </a:xfrm>
          <a:prstGeom prst="rect">
            <a:avLst/>
          </a:prstGeom>
        </p:spPr>
      </p:pic>
      <p:pic>
        <p:nvPicPr>
          <p:cNvPr id="43" name="Picture 3">
            <a:extLst>
              <a:ext uri="{FF2B5EF4-FFF2-40B4-BE49-F238E27FC236}">
                <a16:creationId xmlns:a16="http://schemas.microsoft.com/office/drawing/2014/main" id="{F233738B-B1AF-47E6-AFBD-82D6AFC999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email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99311">
                        <a14:foregroundMark x1="76722" y1="32569" x2="76722" y2="32569"/>
                        <a14:foregroundMark x1="73967" y1="28670" x2="73967" y2="28670"/>
                        <a14:foregroundMark x1="70248" y1="25917" x2="70248" y2="25917"/>
                        <a14:foregroundMark x1="70248" y1="29128" x2="70248" y2="2912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18860" y="3579043"/>
            <a:ext cx="1333611" cy="800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Picture 4" descr="OFT-15W01">
            <a:extLst>
              <a:ext uri="{FF2B5EF4-FFF2-40B4-BE49-F238E27FC236}">
                <a16:creationId xmlns:a16="http://schemas.microsoft.com/office/drawing/2014/main" id="{5B4878EF-A951-4E1C-8692-0658CC347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79004" y="2154893"/>
            <a:ext cx="1405467" cy="1405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4" descr="OFT-15W01">
            <a:extLst>
              <a:ext uri="{FF2B5EF4-FFF2-40B4-BE49-F238E27FC236}">
                <a16:creationId xmlns:a16="http://schemas.microsoft.com/office/drawing/2014/main" id="{F0B17C58-CB53-4D56-91D9-9FF8BA4CFC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70251" y="2622416"/>
            <a:ext cx="1405467" cy="1405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圖片 45">
            <a:extLst>
              <a:ext uri="{FF2B5EF4-FFF2-40B4-BE49-F238E27FC236}">
                <a16:creationId xmlns:a16="http://schemas.microsoft.com/office/drawing/2014/main" id="{CADB7D96-0E91-488C-B480-34FE67EDE424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173496" y="2062586"/>
            <a:ext cx="1330037" cy="1141588"/>
          </a:xfrm>
          <a:prstGeom prst="rect">
            <a:avLst/>
          </a:prstGeom>
        </p:spPr>
      </p:pic>
      <p:pic>
        <p:nvPicPr>
          <p:cNvPr id="47" name="Picture 2" descr="B:\3_USER工作區\Eric\20170705-312 Signage ePaper\C4D\312-06.jpg">
            <a:extLst>
              <a:ext uri="{FF2B5EF4-FFF2-40B4-BE49-F238E27FC236}">
                <a16:creationId xmlns:a16="http://schemas.microsoft.com/office/drawing/2014/main" id="{8D4E2E4C-9E4A-43E1-8BE0-F111634DAE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17977" y="3521800"/>
            <a:ext cx="806484" cy="1358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圖片 47" descr="一張含有 電子用品, 停車, 儀錶, 監視器 的圖片&#10;&#10;自動產生的描述">
            <a:extLst>
              <a:ext uri="{FF2B5EF4-FFF2-40B4-BE49-F238E27FC236}">
                <a16:creationId xmlns:a16="http://schemas.microsoft.com/office/drawing/2014/main" id="{114441CC-AB73-4E6B-8227-F016EB3471AD}"/>
              </a:ext>
            </a:extLst>
          </p:cNvPr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9433" y="1974496"/>
            <a:ext cx="1417175" cy="945008"/>
          </a:xfrm>
          <a:prstGeom prst="rect">
            <a:avLst/>
          </a:prstGeom>
        </p:spPr>
      </p:pic>
      <p:pic>
        <p:nvPicPr>
          <p:cNvPr id="50" name="圖片 49">
            <a:extLst>
              <a:ext uri="{FF2B5EF4-FFF2-40B4-BE49-F238E27FC236}">
                <a16:creationId xmlns:a16="http://schemas.microsoft.com/office/drawing/2014/main" id="{2B0E86F1-AC31-4262-881E-BE134917FCB8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25517" y="4108319"/>
            <a:ext cx="1326739" cy="683971"/>
          </a:xfrm>
          <a:prstGeom prst="rect">
            <a:avLst/>
          </a:prstGeom>
        </p:spPr>
      </p:pic>
      <p:grpSp>
        <p:nvGrpSpPr>
          <p:cNvPr id="52" name="群組 51">
            <a:extLst>
              <a:ext uri="{FF2B5EF4-FFF2-40B4-BE49-F238E27FC236}">
                <a16:creationId xmlns:a16="http://schemas.microsoft.com/office/drawing/2014/main" id="{EADB5BC5-844B-4B19-B267-BEECEA4EBFDB}"/>
              </a:ext>
            </a:extLst>
          </p:cNvPr>
          <p:cNvGrpSpPr/>
          <p:nvPr/>
        </p:nvGrpSpPr>
        <p:grpSpPr>
          <a:xfrm>
            <a:off x="10553365" y="3858219"/>
            <a:ext cx="1327895" cy="1026981"/>
            <a:chOff x="137629" y="1241273"/>
            <a:chExt cx="8545271" cy="5616727"/>
          </a:xfrm>
        </p:grpSpPr>
        <p:pic>
          <p:nvPicPr>
            <p:cNvPr id="53" name="圖片 52">
              <a:extLst>
                <a:ext uri="{FF2B5EF4-FFF2-40B4-BE49-F238E27FC236}">
                  <a16:creationId xmlns:a16="http://schemas.microsoft.com/office/drawing/2014/main" id="{37A952B6-18DA-4D70-BFD8-3B689DCD9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03463" y="4285733"/>
              <a:ext cx="1652454" cy="2572267"/>
            </a:xfrm>
            <a:prstGeom prst="rect">
              <a:avLst/>
            </a:prstGeom>
          </p:spPr>
        </p:pic>
        <p:pic>
          <p:nvPicPr>
            <p:cNvPr id="54" name="圖片 53">
              <a:extLst>
                <a:ext uri="{FF2B5EF4-FFF2-40B4-BE49-F238E27FC236}">
                  <a16:creationId xmlns:a16="http://schemas.microsoft.com/office/drawing/2014/main" id="{5A85254E-9232-49C4-82B5-04CBF80DBD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55917" y="4306413"/>
              <a:ext cx="1218005" cy="2551587"/>
            </a:xfrm>
            <a:prstGeom prst="rect">
              <a:avLst/>
            </a:prstGeom>
          </p:spPr>
        </p:pic>
        <p:pic>
          <p:nvPicPr>
            <p:cNvPr id="55" name="圖片 54">
              <a:extLst>
                <a:ext uri="{FF2B5EF4-FFF2-40B4-BE49-F238E27FC236}">
                  <a16:creationId xmlns:a16="http://schemas.microsoft.com/office/drawing/2014/main" id="{D2BCB9A8-D25C-4B88-89DA-E7A45C8640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073922" y="4262782"/>
              <a:ext cx="1553329" cy="2591628"/>
            </a:xfrm>
            <a:prstGeom prst="rect">
              <a:avLst/>
            </a:prstGeom>
          </p:spPr>
        </p:pic>
        <p:pic>
          <p:nvPicPr>
            <p:cNvPr id="56" name="圖片 55">
              <a:extLst>
                <a:ext uri="{FF2B5EF4-FFF2-40B4-BE49-F238E27FC236}">
                  <a16:creationId xmlns:a16="http://schemas.microsoft.com/office/drawing/2014/main" id="{0AAEE1B8-A70A-42DB-947A-6716B6B96D82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627251" y="4262782"/>
              <a:ext cx="1239109" cy="2591628"/>
            </a:xfrm>
            <a:prstGeom prst="rect">
              <a:avLst/>
            </a:prstGeom>
          </p:spPr>
        </p:pic>
        <p:pic>
          <p:nvPicPr>
            <p:cNvPr id="57" name="圖片 56">
              <a:extLst>
                <a:ext uri="{FF2B5EF4-FFF2-40B4-BE49-F238E27FC236}">
                  <a16:creationId xmlns:a16="http://schemas.microsoft.com/office/drawing/2014/main" id="{924571C6-7694-4FB7-AF5E-5E1B3B9F9E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66360" y="4262782"/>
              <a:ext cx="1558803" cy="2595218"/>
            </a:xfrm>
            <a:prstGeom prst="rect">
              <a:avLst/>
            </a:prstGeom>
          </p:spPr>
        </p:pic>
        <p:pic>
          <p:nvPicPr>
            <p:cNvPr id="58" name="圖片 57">
              <a:extLst>
                <a:ext uri="{FF2B5EF4-FFF2-40B4-BE49-F238E27FC236}">
                  <a16:creationId xmlns:a16="http://schemas.microsoft.com/office/drawing/2014/main" id="{F900B316-0A31-4577-ACB3-99E5975923E4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19689" y="4262782"/>
              <a:ext cx="1140194" cy="2595218"/>
            </a:xfrm>
            <a:prstGeom prst="rect">
              <a:avLst/>
            </a:prstGeom>
          </p:spPr>
        </p:pic>
        <p:pic>
          <p:nvPicPr>
            <p:cNvPr id="60" name="圖片 59">
              <a:extLst>
                <a:ext uri="{FF2B5EF4-FFF2-40B4-BE49-F238E27FC236}">
                  <a16:creationId xmlns:a16="http://schemas.microsoft.com/office/drawing/2014/main" id="{76550BAC-467F-4333-8EF1-869DD17D302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7629" y="1335113"/>
              <a:ext cx="1784121" cy="2547997"/>
            </a:xfrm>
            <a:prstGeom prst="rect">
              <a:avLst/>
            </a:prstGeom>
          </p:spPr>
        </p:pic>
        <p:pic>
          <p:nvPicPr>
            <p:cNvPr id="61" name="圖片 60">
              <a:extLst>
                <a:ext uri="{FF2B5EF4-FFF2-40B4-BE49-F238E27FC236}">
                  <a16:creationId xmlns:a16="http://schemas.microsoft.com/office/drawing/2014/main" id="{BBD3A9FD-6AEF-42C9-8469-21A2DED0A85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905349" y="1333318"/>
              <a:ext cx="1218005" cy="2551587"/>
            </a:xfrm>
            <a:prstGeom prst="rect">
              <a:avLst/>
            </a:prstGeom>
          </p:spPr>
        </p:pic>
        <p:pic>
          <p:nvPicPr>
            <p:cNvPr id="62" name="圖片 61">
              <a:extLst>
                <a:ext uri="{FF2B5EF4-FFF2-40B4-BE49-F238E27FC236}">
                  <a16:creationId xmlns:a16="http://schemas.microsoft.com/office/drawing/2014/main" id="{34158638-6F00-48B3-B97C-DCC89442F5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42706" y="1273960"/>
              <a:ext cx="1140194" cy="2595219"/>
            </a:xfrm>
            <a:prstGeom prst="rect">
              <a:avLst/>
            </a:prstGeom>
          </p:spPr>
        </p:pic>
        <p:pic>
          <p:nvPicPr>
            <p:cNvPr id="63" name="圖片 62">
              <a:extLst>
                <a:ext uri="{FF2B5EF4-FFF2-40B4-BE49-F238E27FC236}">
                  <a16:creationId xmlns:a16="http://schemas.microsoft.com/office/drawing/2014/main" id="{9F297432-79BF-4440-A9D6-F715EB596D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123354" y="1278951"/>
              <a:ext cx="1602371" cy="2600569"/>
            </a:xfrm>
            <a:prstGeom prst="rect">
              <a:avLst/>
            </a:prstGeom>
          </p:spPr>
        </p:pic>
        <p:pic>
          <p:nvPicPr>
            <p:cNvPr id="64" name="圖片 63">
              <a:extLst>
                <a:ext uri="{FF2B5EF4-FFF2-40B4-BE49-F238E27FC236}">
                  <a16:creationId xmlns:a16="http://schemas.microsoft.com/office/drawing/2014/main" id="{5B89567D-98B1-4448-A489-B7F222938C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725725" y="1269509"/>
              <a:ext cx="1218005" cy="2610011"/>
            </a:xfrm>
            <a:prstGeom prst="rect">
              <a:avLst/>
            </a:prstGeom>
          </p:spPr>
        </p:pic>
        <p:pic>
          <p:nvPicPr>
            <p:cNvPr id="65" name="圖片 64">
              <a:extLst>
                <a:ext uri="{FF2B5EF4-FFF2-40B4-BE49-F238E27FC236}">
                  <a16:creationId xmlns:a16="http://schemas.microsoft.com/office/drawing/2014/main" id="{CC6A8114-AEA3-4702-AE21-A51CAD689C06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943730" y="1241273"/>
              <a:ext cx="1602371" cy="2638247"/>
            </a:xfrm>
            <a:prstGeom prst="rect">
              <a:avLst/>
            </a:prstGeom>
          </p:spPr>
        </p:pic>
      </p:grpSp>
      <p:pic>
        <p:nvPicPr>
          <p:cNvPr id="69" name="Picture 2" descr="C:\Users\david_lai\Desktop\TPV模組照片\10.1\10.1_B.jpg">
            <a:extLst>
              <a:ext uri="{FF2B5EF4-FFF2-40B4-BE49-F238E27FC236}">
                <a16:creationId xmlns:a16="http://schemas.microsoft.com/office/drawing/2014/main" id="{15CD29B6-8E63-41D0-8A21-2BF9E20872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183730" y="4050263"/>
            <a:ext cx="1145565" cy="777891"/>
          </a:xfrm>
          <a:prstGeom prst="rect">
            <a:avLst/>
          </a:prstGeom>
          <a:noFill/>
          <a:effectLst>
            <a:glow rad="38100">
              <a:srgbClr val="000000">
                <a:alpha val="40000"/>
              </a:srgbClr>
            </a:glow>
            <a:softEdge rad="127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" name="TextBox 78">
            <a:extLst>
              <a:ext uri="{FF2B5EF4-FFF2-40B4-BE49-F238E27FC236}">
                <a16:creationId xmlns:a16="http://schemas.microsoft.com/office/drawing/2014/main" id="{4FD851FE-D5E4-4676-ACAD-0C5244097C7D}"/>
              </a:ext>
            </a:extLst>
          </p:cNvPr>
          <p:cNvSpPr txBox="1"/>
          <p:nvPr/>
        </p:nvSpPr>
        <p:spPr>
          <a:xfrm>
            <a:off x="235710" y="5286809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Mobile Station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Tablet</a:t>
            </a:r>
          </a:p>
        </p:txBody>
      </p:sp>
      <p:sp>
        <p:nvSpPr>
          <p:cNvPr id="72" name="TextBox 78">
            <a:extLst>
              <a:ext uri="{FF2B5EF4-FFF2-40B4-BE49-F238E27FC236}">
                <a16:creationId xmlns:a16="http://schemas.microsoft.com/office/drawing/2014/main" id="{619F2090-F4E4-468B-94BE-3DCF99BFD031}"/>
              </a:ext>
            </a:extLst>
          </p:cNvPr>
          <p:cNvSpPr txBox="1"/>
          <p:nvPr/>
        </p:nvSpPr>
        <p:spPr>
          <a:xfrm>
            <a:off x="1711778" y="5286808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PID/RID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POC/ARM</a:t>
            </a:r>
          </a:p>
        </p:txBody>
      </p:sp>
      <p:sp>
        <p:nvSpPr>
          <p:cNvPr id="73" name="TextBox 78">
            <a:extLst>
              <a:ext uri="{FF2B5EF4-FFF2-40B4-BE49-F238E27FC236}">
                <a16:creationId xmlns:a16="http://schemas.microsoft.com/office/drawing/2014/main" id="{D80DD1D8-24B7-4B0D-907C-4104FFC677F7}"/>
              </a:ext>
            </a:extLst>
          </p:cNvPr>
          <p:cNvSpPr txBox="1"/>
          <p:nvPr/>
        </p:nvSpPr>
        <p:spPr>
          <a:xfrm>
            <a:off x="3249373" y="5286808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AIO/Monitor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Recording</a:t>
            </a:r>
          </a:p>
        </p:txBody>
      </p:sp>
      <p:sp>
        <p:nvSpPr>
          <p:cNvPr id="74" name="TextBox 78">
            <a:extLst>
              <a:ext uri="{FF2B5EF4-FFF2-40B4-BE49-F238E27FC236}">
                <a16:creationId xmlns:a16="http://schemas.microsoft.com/office/drawing/2014/main" id="{B8AE8B19-0EB3-4CAA-9C14-275B866F0DF9}"/>
              </a:ext>
            </a:extLst>
          </p:cNvPr>
          <p:cNvSpPr txBox="1"/>
          <p:nvPr/>
        </p:nvSpPr>
        <p:spPr>
          <a:xfrm>
            <a:off x="4693605" y="5286809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Medical Cart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PTZ Camera</a:t>
            </a:r>
          </a:p>
        </p:txBody>
      </p:sp>
      <p:sp>
        <p:nvSpPr>
          <p:cNvPr id="75" name="TextBox 78">
            <a:extLst>
              <a:ext uri="{FF2B5EF4-FFF2-40B4-BE49-F238E27FC236}">
                <a16:creationId xmlns:a16="http://schemas.microsoft.com/office/drawing/2014/main" id="{7DE35A5E-392B-479B-8A30-2C5BABFEE1FF}"/>
              </a:ext>
            </a:extLst>
          </p:cNvPr>
          <p:cNvSpPr txBox="1"/>
          <p:nvPr/>
        </p:nvSpPr>
        <p:spPr>
          <a:xfrm>
            <a:off x="6205377" y="5286808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Large E Ink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PID/Signage</a:t>
            </a:r>
          </a:p>
        </p:txBody>
      </p:sp>
      <p:sp>
        <p:nvSpPr>
          <p:cNvPr id="76" name="TextBox 78">
            <a:extLst>
              <a:ext uri="{FF2B5EF4-FFF2-40B4-BE49-F238E27FC236}">
                <a16:creationId xmlns:a16="http://schemas.microsoft.com/office/drawing/2014/main" id="{3B606BF0-4FD9-46E0-AE9A-85ADA1C92AE2}"/>
              </a:ext>
            </a:extLst>
          </p:cNvPr>
          <p:cNvSpPr txBox="1"/>
          <p:nvPr/>
        </p:nvSpPr>
        <p:spPr>
          <a:xfrm>
            <a:off x="7656730" y="5286809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Open Frame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SBC for HMI</a:t>
            </a:r>
          </a:p>
        </p:txBody>
      </p:sp>
      <p:sp>
        <p:nvSpPr>
          <p:cNvPr id="77" name="TextBox 78">
            <a:extLst>
              <a:ext uri="{FF2B5EF4-FFF2-40B4-BE49-F238E27FC236}">
                <a16:creationId xmlns:a16="http://schemas.microsoft.com/office/drawing/2014/main" id="{4B97B090-8AB2-40FA-8C6E-0B7AB2126D04}"/>
              </a:ext>
            </a:extLst>
          </p:cNvPr>
          <p:cNvSpPr txBox="1"/>
          <p:nvPr/>
        </p:nvSpPr>
        <p:spPr>
          <a:xfrm>
            <a:off x="9118410" y="5286808"/>
            <a:ext cx="1352055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SBC,</a:t>
            </a:r>
            <a:r>
              <a:rPr lang="zh-TW" altLang="en-US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 </a:t>
            </a: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Open</a:t>
            </a:r>
            <a:r>
              <a:rPr lang="zh-TW" altLang="en-US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 </a:t>
            </a: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Frame, UI</a:t>
            </a:r>
          </a:p>
        </p:txBody>
      </p:sp>
      <p:sp>
        <p:nvSpPr>
          <p:cNvPr id="78" name="TextBox 78">
            <a:extLst>
              <a:ext uri="{FF2B5EF4-FFF2-40B4-BE49-F238E27FC236}">
                <a16:creationId xmlns:a16="http://schemas.microsoft.com/office/drawing/2014/main" id="{024DB874-C009-47C1-87BC-EB6BE57FEA4A}"/>
              </a:ext>
            </a:extLst>
          </p:cNvPr>
          <p:cNvSpPr txBox="1"/>
          <p:nvPr/>
        </p:nvSpPr>
        <p:spPr>
          <a:xfrm>
            <a:off x="10497259" y="5286809"/>
            <a:ext cx="1399784" cy="578428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GBB Platform</a:t>
            </a:r>
          </a:p>
          <a:p>
            <a:pPr algn="ctr">
              <a:lnSpc>
                <a:spcPts val="2020"/>
              </a:lnSpc>
            </a:pPr>
            <a:r>
              <a:rPr lang="en-US" altLang="zh-TW" sz="1333" b="1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微軟正黑體" panose="020B0604030504040204" pitchFamily="34" charset="-120"/>
                <a:cs typeface="Segoe UI" panose="020B0502040204020203" pitchFamily="34" charset="0"/>
              </a:rPr>
              <a:t>AI Solutions</a:t>
            </a: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30234" y="2499691"/>
            <a:ext cx="1225301" cy="2267696"/>
          </a:xfrm>
          <a:prstGeom prst="rect">
            <a:avLst/>
          </a:prstGeom>
        </p:spPr>
      </p:pic>
      <p:pic>
        <p:nvPicPr>
          <p:cNvPr id="3" name="圖片 2"/>
          <p:cNvPicPr>
            <a:picLocks noChangeAspect="1"/>
          </p:cNvPicPr>
          <p:nvPr/>
        </p:nvPicPr>
        <p:blipFill>
          <a:blip r:embed="rId30" cstate="email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472" b="99528" l="758" r="98864">
                        <a14:foregroundMark x1="48106" y1="11321" x2="92045" y2="56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30265" y="1936533"/>
            <a:ext cx="930556" cy="747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8252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393680" y="3168693"/>
            <a:ext cx="2063273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zh-TW" altLang="en-US" sz="2400" dirty="0">
              <a:latin typeface="Century Gothic" panose="020B0502020202020204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683880" y="3168693"/>
            <a:ext cx="2063273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600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986001" y="3168693"/>
            <a:ext cx="2063273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zh-TW" altLang="en-US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7244822" y="3168693"/>
            <a:ext cx="2063273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489431" y="3248982"/>
            <a:ext cx="1809460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All in One POS</a:t>
            </a:r>
            <a:endParaRPr lang="zh-TW" altLang="en-US" sz="1867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412060" y="5114961"/>
            <a:ext cx="2032971" cy="12346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467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RiVAR</a:t>
            </a:r>
            <a:endParaRPr lang="en-US" altLang="zh-TW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30000"/>
              </a:lnSpc>
            </a:pPr>
            <a:r>
              <a:rPr lang="en-US" altLang="zh-TW" sz="1467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RiPAC</a:t>
            </a:r>
            <a:endParaRPr lang="en-US" altLang="zh-TW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itchFamily="34" charset="0"/>
              <a:cs typeface="Tahoma" panose="020B0604030504040204" pitchFamily="34" charset="0"/>
            </a:endParaRPr>
          </a:p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Rity</a:t>
            </a:r>
          </a:p>
          <a:p>
            <a:pPr algn="ctr">
              <a:lnSpc>
                <a:spcPct val="130000"/>
              </a:lnSpc>
            </a:pPr>
            <a:endParaRPr lang="zh-TW" altLang="en-US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itchFamily="34" charset="0"/>
              <a:cs typeface="Tahoma" panose="020B0604030504040204" pitchFamily="34" charset="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2791549" y="3248981"/>
            <a:ext cx="180945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Mobile</a:t>
            </a:r>
          </a:p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Computing</a:t>
            </a:r>
            <a:endParaRPr lang="zh-TW" altLang="en-US" sz="1867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5193428" y="3248982"/>
            <a:ext cx="160572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Digital Signage</a:t>
            </a:r>
            <a:endParaRPr lang="zh-TW" altLang="en-US" sz="1867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2695800" y="5189644"/>
            <a:ext cx="2051352" cy="6476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rgbClr val="595959"/>
                </a:solidFill>
                <a:latin typeface="Century Gothic" panose="020B0502020202020204" pitchFamily="34" charset="0"/>
              </a:rPr>
              <a:t>CAXA0</a:t>
            </a:r>
          </a:p>
          <a:p>
            <a:pPr algn="ctr">
              <a:lnSpc>
                <a:spcPct val="130000"/>
              </a:lnSpc>
            </a:pPr>
            <a:endParaRPr lang="zh-TW" altLang="en-US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itchFamily="34" charset="0"/>
              <a:cs typeface="Tahoma" panose="020B0604030504040204" pitchFamily="34" charset="0"/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7171718" y="3248981"/>
            <a:ext cx="2238231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Intelligent Transportation</a:t>
            </a:r>
            <a:endParaRPr lang="zh-TW" altLang="en-US" sz="1867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9512351" y="3168693"/>
            <a:ext cx="2165125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9563276" y="3248009"/>
            <a:ext cx="2063272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</a:rPr>
              <a:t>Smart Manufacturing</a:t>
            </a:r>
            <a:endParaRPr lang="zh-TW" altLang="en-US" sz="1867" b="1" dirty="0">
              <a:solidFill>
                <a:schemeClr val="tx2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9512351" y="5261667"/>
            <a:ext cx="2165125" cy="3542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ARTEMIS</a:t>
            </a:r>
          </a:p>
        </p:txBody>
      </p:sp>
      <p:sp>
        <p:nvSpPr>
          <p:cNvPr id="36" name="矩形 35"/>
          <p:cNvSpPr/>
          <p:nvPr/>
        </p:nvSpPr>
        <p:spPr>
          <a:xfrm>
            <a:off x="7346676" y="5114961"/>
            <a:ext cx="1867713" cy="9411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In-Vehicle</a:t>
            </a:r>
          </a:p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Marine</a:t>
            </a:r>
          </a:p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  <a:cs typeface="Tahoma" panose="020B0604030504040204" pitchFamily="34" charset="0"/>
              </a:rPr>
              <a:t>Railway</a:t>
            </a:r>
            <a:endParaRPr lang="zh-TW" altLang="en-US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itchFamily="34" charset="0"/>
              <a:cs typeface="Tahoma" panose="020B0604030504040204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287" t="-6571" r="-8613" b="-3805"/>
          <a:stretch/>
        </p:blipFill>
        <p:spPr bwMode="auto">
          <a:xfrm>
            <a:off x="2683880" y="1530863"/>
            <a:ext cx="2063269" cy="1591084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244818" y="1542191"/>
            <a:ext cx="2065423" cy="1568428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pic>
        <p:nvPicPr>
          <p:cNvPr id="3" name="Picture 4" descr="MPC-42W8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5082" t="-2691" r="-7772" b="-8763"/>
          <a:stretch/>
        </p:blipFill>
        <p:spPr bwMode="auto">
          <a:xfrm>
            <a:off x="4990298" y="1530863"/>
            <a:ext cx="2046209" cy="1579756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sp>
        <p:nvSpPr>
          <p:cNvPr id="4" name="矩形 3"/>
          <p:cNvSpPr/>
          <p:nvPr/>
        </p:nvSpPr>
        <p:spPr>
          <a:xfrm>
            <a:off x="4977537" y="5189644"/>
            <a:ext cx="2071735" cy="6476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Digital Signage</a:t>
            </a:r>
          </a:p>
          <a:p>
            <a:pPr algn="ctr">
              <a:lnSpc>
                <a:spcPct val="130000"/>
              </a:lnSpc>
            </a:pPr>
            <a:r>
              <a:rPr lang="en-US" altLang="zh-TW" sz="14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Self-Service</a:t>
            </a:r>
            <a:endParaRPr lang="zh-TW" altLang="en-US" sz="14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41" name="圓角矩形 40"/>
          <p:cNvSpPr/>
          <p:nvPr/>
        </p:nvSpPr>
        <p:spPr>
          <a:xfrm>
            <a:off x="2683880" y="4000581"/>
            <a:ext cx="2063273" cy="1057384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Rugged Design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Light Weight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Long Battery Life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42" name="圓角矩形 41"/>
          <p:cNvSpPr/>
          <p:nvPr/>
        </p:nvSpPr>
        <p:spPr>
          <a:xfrm>
            <a:off x="393678" y="4000581"/>
            <a:ext cx="2063273" cy="1057384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1467" dirty="0"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Multiple OS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Rich I/O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Water/Dust Proof</a:t>
            </a:r>
          </a:p>
        </p:txBody>
      </p:sp>
      <p:sp>
        <p:nvSpPr>
          <p:cNvPr id="43" name="圓角矩形 42"/>
          <p:cNvSpPr/>
          <p:nvPr/>
        </p:nvSpPr>
        <p:spPr>
          <a:xfrm>
            <a:off x="4985999" y="4000581"/>
            <a:ext cx="2063275" cy="1057384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TW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zh-TW" sz="1467" dirty="0" err="1">
                <a:latin typeface="Century Gothic" panose="020B0502020202020204" pitchFamily="34" charset="0"/>
              </a:rPr>
              <a:t>Fanless</a:t>
            </a:r>
            <a:endParaRPr lang="en-US" altLang="zh-TW" sz="1467" dirty="0">
              <a:latin typeface="Century Gothic" panose="020B0502020202020204" pitchFamily="34" charset="0"/>
            </a:endParaRP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Multi-touch</a:t>
            </a:r>
            <a:endParaRPr lang="zh-TW" altLang="en-US" sz="1467" dirty="0">
              <a:latin typeface="Century Gothic" panose="020B0502020202020204" pitchFamily="34" charset="0"/>
            </a:endParaRP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Remote Control</a:t>
            </a:r>
          </a:p>
        </p:txBody>
      </p:sp>
      <p:sp>
        <p:nvSpPr>
          <p:cNvPr id="44" name="圓角矩形 43"/>
          <p:cNvSpPr/>
          <p:nvPr/>
        </p:nvSpPr>
        <p:spPr>
          <a:xfrm>
            <a:off x="7244822" y="4000581"/>
            <a:ext cx="2063273" cy="1057384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Longevity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Ruggedization</a:t>
            </a:r>
            <a:endParaRPr lang="zh-TW" altLang="en-US" sz="1467" dirty="0">
              <a:latin typeface="Century Gothic" panose="020B0502020202020204" pitchFamily="34" charset="0"/>
            </a:endParaRP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Modularization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Multiple COMM.</a:t>
            </a:r>
          </a:p>
        </p:txBody>
      </p:sp>
      <p:sp>
        <p:nvSpPr>
          <p:cNvPr id="45" name="圓角矩形 44"/>
          <p:cNvSpPr/>
          <p:nvPr/>
        </p:nvSpPr>
        <p:spPr>
          <a:xfrm>
            <a:off x="9512351" y="4000581"/>
            <a:ext cx="2165124" cy="1057384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Real-Time Locating/Tracking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Predictive Maintenance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pic>
        <p:nvPicPr>
          <p:cNvPr id="28" name="Picture 6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6133" r="-13733"/>
          <a:stretch/>
        </p:blipFill>
        <p:spPr bwMode="auto">
          <a:xfrm>
            <a:off x="412060" y="1542191"/>
            <a:ext cx="2051536" cy="1579756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  <a:effectLst/>
        </p:spPr>
      </p:pic>
      <p:sp>
        <p:nvSpPr>
          <p:cNvPr id="33" name="內容版面配置區 6"/>
          <p:cNvSpPr txBox="1">
            <a:spLocks/>
          </p:cNvSpPr>
          <p:nvPr/>
        </p:nvSpPr>
        <p:spPr>
          <a:xfrm>
            <a:off x="1347088" y="251644"/>
            <a:ext cx="9675280" cy="624000"/>
          </a:xfrm>
          <a:prstGeom prst="rect">
            <a:avLst/>
          </a:prstGeom>
        </p:spPr>
        <p:txBody>
          <a:bodyPr>
            <a:noAutofit/>
          </a:bodyPr>
          <a:lstStyle/>
          <a:p>
            <a:pPr marL="457189" indent="-457189" algn="ctr">
              <a:lnSpc>
                <a:spcPct val="80000"/>
              </a:lnSpc>
              <a:defRPr/>
            </a:pPr>
            <a:r>
              <a:rPr lang="en-US" altLang="zh-TW" sz="4267" b="1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itchFamily="34" charset="0"/>
              </a:rPr>
              <a:t>Market Ready &amp; IoT Platform</a:t>
            </a:r>
          </a:p>
          <a:p>
            <a:pPr marL="457189" indent="-457189" algn="ctr">
              <a:lnSpc>
                <a:spcPct val="80000"/>
              </a:lnSpc>
              <a:defRPr/>
            </a:pPr>
            <a:endParaRPr lang="en-US" altLang="zh-TW" sz="4267" b="1" dirty="0"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9" name="圖片 8">
            <a:extLst>
              <a:ext uri="{FF2B5EF4-FFF2-40B4-BE49-F238E27FC236}">
                <a16:creationId xmlns:a16="http://schemas.microsoft.com/office/drawing/2014/main" id="{97846D7A-87ED-4D54-89B0-E600F267501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27261" y="1529229"/>
            <a:ext cx="2150214" cy="1568428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</p:pic>
      <p:pic>
        <p:nvPicPr>
          <p:cNvPr id="11" name="圖片 10" descr="一張含有 黑色 的圖片&#10;&#10;自動產生的描述">
            <a:extLst>
              <a:ext uri="{FF2B5EF4-FFF2-40B4-BE49-F238E27FC236}">
                <a16:creationId xmlns:a16="http://schemas.microsoft.com/office/drawing/2014/main" id="{9A03B503-141C-423A-83C6-A2C6824D1884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8120" y="1637745"/>
            <a:ext cx="877566" cy="8775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667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矩形 23"/>
          <p:cNvSpPr/>
          <p:nvPr/>
        </p:nvSpPr>
        <p:spPr>
          <a:xfrm>
            <a:off x="8866293" y="1225916"/>
            <a:ext cx="3200537" cy="156132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dirty="0"/>
          </a:p>
        </p:txBody>
      </p:sp>
      <p:sp>
        <p:nvSpPr>
          <p:cNvPr id="27" name="矩形 26"/>
          <p:cNvSpPr/>
          <p:nvPr/>
        </p:nvSpPr>
        <p:spPr>
          <a:xfrm>
            <a:off x="8866294" y="5209820"/>
            <a:ext cx="3200969" cy="15749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8" name="矩形 27"/>
          <p:cNvSpPr/>
          <p:nvPr/>
        </p:nvSpPr>
        <p:spPr>
          <a:xfrm>
            <a:off x="2782833" y="2536584"/>
            <a:ext cx="3255112" cy="147108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9" name="矩形 28"/>
          <p:cNvSpPr/>
          <p:nvPr/>
        </p:nvSpPr>
        <p:spPr>
          <a:xfrm>
            <a:off x="2782830" y="5290385"/>
            <a:ext cx="3255115" cy="150551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4" name="矩形 3"/>
          <p:cNvSpPr/>
          <p:nvPr/>
        </p:nvSpPr>
        <p:spPr>
          <a:xfrm>
            <a:off x="2782833" y="1214586"/>
            <a:ext cx="3255112" cy="13325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2854820" y="1214587"/>
            <a:ext cx="3005327" cy="12211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ODM Consultancy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Project Management Organization</a:t>
            </a:r>
            <a:endParaRPr lang="zh-TW" altLang="en-US" sz="1467" b="1" dirty="0">
              <a:latin typeface="Century Gothic" pitchFamily="34" charset="0"/>
              <a:cs typeface="Tahoma" pitchFamily="34" charset="0"/>
            </a:endParaRP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Project Administration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Project initiation &amp; Evaluation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8972865" y="5483301"/>
            <a:ext cx="2916433" cy="826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Solution Engineering Service</a:t>
            </a:r>
            <a:endParaRPr lang="zh-TW" altLang="en-US" sz="1467" b="1" dirty="0">
              <a:solidFill>
                <a:srgbClr val="0070C0"/>
              </a:solidFill>
              <a:latin typeface="Century Gothic" pitchFamily="34" charset="0"/>
              <a:cs typeface="Tahoma" pitchFamily="34" charset="0"/>
            </a:endParaRPr>
          </a:p>
          <a:p>
            <a:pPr>
              <a:defRPr/>
            </a:pPr>
            <a:r>
              <a:rPr lang="da-DK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RISC Based System Integration</a:t>
            </a:r>
          </a:p>
          <a:p>
            <a:pPr>
              <a:defRPr/>
            </a:pPr>
            <a:r>
              <a:rPr lang="da-DK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Product Dianostic Utility</a:t>
            </a:r>
          </a:p>
        </p:txBody>
      </p:sp>
      <p:sp>
        <p:nvSpPr>
          <p:cNvPr id="11" name="Text Box 15"/>
          <p:cNvSpPr txBox="1">
            <a:spLocks noChangeArrowheads="1"/>
          </p:cNvSpPr>
          <p:nvPr/>
        </p:nvSpPr>
        <p:spPr bwMode="auto">
          <a:xfrm>
            <a:off x="2854820" y="5397441"/>
            <a:ext cx="3005327" cy="14469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Technical Support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Application Engineering 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RMA, Warranty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OS Adaptation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Driver, LCD Test</a:t>
            </a:r>
          </a:p>
          <a:p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BIOS Adaptation</a:t>
            </a:r>
          </a:p>
        </p:txBody>
      </p:sp>
      <p:pic>
        <p:nvPicPr>
          <p:cNvPr id="14" name="圖片 32" descr="1064112_blog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016" y="1225659"/>
            <a:ext cx="2601715" cy="1483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圖片 28" descr="10034783拷貝.jp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016" y="2523884"/>
            <a:ext cx="2601715" cy="15810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圖片 31" descr="1998136_blog.jp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016" y="5266489"/>
            <a:ext cx="2601715" cy="1508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" name="矩形 18"/>
          <p:cNvSpPr/>
          <p:nvPr/>
        </p:nvSpPr>
        <p:spPr>
          <a:xfrm>
            <a:off x="2782830" y="3897601"/>
            <a:ext cx="3255112" cy="157924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0" name="Text Box 5"/>
          <p:cNvSpPr txBox="1">
            <a:spLocks noChangeArrowheads="1"/>
          </p:cNvSpPr>
          <p:nvPr/>
        </p:nvSpPr>
        <p:spPr bwMode="auto">
          <a:xfrm>
            <a:off x="2854820" y="4135712"/>
            <a:ext cx="2150212" cy="1277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DQV Engineering</a:t>
            </a:r>
          </a:p>
          <a:p>
            <a:pPr>
              <a:defRPr/>
            </a:pPr>
            <a:r>
              <a:rPr lang="da-DK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Product Vailidation Compatibility Test</a:t>
            </a:r>
          </a:p>
          <a:p>
            <a:pPr>
              <a:defRPr/>
            </a:pPr>
            <a:r>
              <a:rPr lang="da-DK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Environmental Test</a:t>
            </a:r>
          </a:p>
          <a:p>
            <a:pPr>
              <a:defRPr/>
            </a:pPr>
            <a:r>
              <a:rPr lang="da-DK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Reliability Test</a:t>
            </a:r>
            <a:endParaRPr lang="zh-TW" altLang="en-US" sz="1467" dirty="0">
              <a:latin typeface="Century Gothic" pitchFamily="34" charset="0"/>
              <a:cs typeface="Tahoma" pitchFamily="34" charset="0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8866291" y="2743920"/>
            <a:ext cx="3197983" cy="260888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26" name="Picture 26" descr="schematic diagram - design of electronic circuit  and electronic board Stock Photo - 734264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91564" y="1216951"/>
            <a:ext cx="2606056" cy="1574935"/>
          </a:xfrm>
          <a:prstGeom prst="rect">
            <a:avLst/>
          </a:prstGeom>
          <a:noFill/>
        </p:spPr>
      </p:pic>
      <p:sp>
        <p:nvSpPr>
          <p:cNvPr id="30" name="矩形 29"/>
          <p:cNvSpPr/>
          <p:nvPr/>
        </p:nvSpPr>
        <p:spPr>
          <a:xfrm>
            <a:off x="8972864" y="2774542"/>
            <a:ext cx="2964408" cy="2812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Mechanical Engineering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Industrial Design</a:t>
            </a:r>
          </a:p>
          <a:p>
            <a:pPr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Structure</a:t>
            </a:r>
            <a:r>
              <a:rPr lang="zh-TW" altLang="en-US" sz="1467" b="1" dirty="0">
                <a:latin typeface="Century Gothic" pitchFamily="34" charset="0"/>
                <a:cs typeface="Tahoma" pitchFamily="34" charset="0"/>
              </a:rPr>
              <a:t> </a:t>
            </a: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 Analysis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Rapid Prototyping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CNC, Laser Cutting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Aluminum Extrusion/Die-Casting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Plastic/Metal Tooling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IP Standard Certification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Thermal Simulation</a:t>
            </a:r>
            <a:endParaRPr lang="zh-TW" altLang="en-US" sz="1467" dirty="0">
              <a:latin typeface="Century Gothic" pitchFamily="34" charset="0"/>
              <a:cs typeface="Tahoma" pitchFamily="34" charset="0"/>
            </a:endParaRPr>
          </a:p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endParaRPr lang="zh-TW" altLang="en-US" sz="1467" dirty="0">
              <a:latin typeface="Century Gothic" pitchFamily="34" charset="0"/>
              <a:cs typeface="Tahoma" pitchFamily="34" charset="0"/>
            </a:endParaRPr>
          </a:p>
        </p:txBody>
      </p:sp>
      <p:pic>
        <p:nvPicPr>
          <p:cNvPr id="31" name="圖片 30" descr="DSCN1959.JPG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016" y="3897601"/>
            <a:ext cx="2601715" cy="1580667"/>
          </a:xfrm>
          <a:prstGeom prst="rect">
            <a:avLst/>
          </a:prstGeom>
        </p:spPr>
      </p:pic>
      <p:pic>
        <p:nvPicPr>
          <p:cNvPr id="32" name="Picture 2" descr="C:\Documents and Settings\william_kuan\桌面\20120904_PPC_17XX_render\07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91564" y="2711950"/>
            <a:ext cx="2598527" cy="11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5" name="Picture 5" descr="I:\Screen Captures_Export\Fullscreen capture 1312007 42401 AM.jpg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88575" y="5210995"/>
            <a:ext cx="2601516" cy="15720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7" name="Picture 7" descr="LPC-12-6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91564" y="3793000"/>
            <a:ext cx="2598527" cy="15598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標題 1"/>
          <p:cNvSpPr txBox="1">
            <a:spLocks/>
          </p:cNvSpPr>
          <p:nvPr/>
        </p:nvSpPr>
        <p:spPr>
          <a:xfrm>
            <a:off x="3463159" y="218414"/>
            <a:ext cx="5265683" cy="624000"/>
          </a:xfrm>
          <a:prstGeom prst="rect">
            <a:avLst/>
          </a:prstGeom>
        </p:spPr>
        <p:txBody>
          <a:bodyPr vert="horz" lIns="121920" tIns="60960" rIns="121920" bIns="60960" rtlCol="0" anchor="ctr">
            <a:normAutofit fontScale="8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Tahoma" pitchFamily="34" charset="0"/>
                <a:ea typeface="+mj-ea"/>
                <a:cs typeface="Tahoma" pitchFamily="34" charset="0"/>
              </a:defRPr>
            </a:lvl1pPr>
          </a:lstStyle>
          <a:p>
            <a:r>
              <a:rPr lang="en-US" altLang="zh-TW" sz="4800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ODM Design Service</a:t>
            </a:r>
            <a:endParaRPr lang="zh-TW" altLang="en-US" sz="4800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2854820" y="2558061"/>
            <a:ext cx="3178915" cy="15951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System Engineering</a:t>
            </a:r>
            <a:endParaRPr lang="zh-TW" altLang="en-US" sz="1467" dirty="0">
              <a:solidFill>
                <a:srgbClr val="0070C0"/>
              </a:solidFill>
              <a:latin typeface="Century Gothic" pitchFamily="34" charset="0"/>
              <a:cs typeface="Tahoma" pitchFamily="34" charset="0"/>
            </a:endParaRP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Wide Operation Temperature</a:t>
            </a:r>
          </a:p>
          <a:p>
            <a:pPr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Wide Voltage Power Input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IP Standard Compliant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Various Touch Technologies</a:t>
            </a:r>
          </a:p>
          <a:p>
            <a:pPr eaLnBrk="0" hangingPunct="0">
              <a:lnSpc>
                <a:spcPct val="110000"/>
              </a:lnSpc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Various Add-on Peripherals</a:t>
            </a: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8972864" y="1168547"/>
            <a:ext cx="2964408" cy="15951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defTabSz="1481630" eaLnBrk="0" hangingPunct="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67" b="1" dirty="0">
                <a:solidFill>
                  <a:srgbClr val="0070C0"/>
                </a:solidFill>
                <a:latin typeface="Century Gothic" pitchFamily="34" charset="0"/>
                <a:ea typeface="Tahoma" pitchFamily="34" charset="0"/>
                <a:cs typeface="Tahoma" pitchFamily="34" charset="0"/>
              </a:rPr>
              <a:t>Electronic Engineering</a:t>
            </a:r>
            <a:endParaRPr lang="zh-TW" altLang="en-US" sz="1467" dirty="0">
              <a:solidFill>
                <a:srgbClr val="0070C0"/>
              </a:solidFill>
              <a:latin typeface="Century Gothic" pitchFamily="34" charset="0"/>
              <a:cs typeface="Tahoma" pitchFamily="34" charset="0"/>
            </a:endParaRPr>
          </a:p>
          <a:p>
            <a:pPr eaLnBrk="0" hangingPunct="0">
              <a:lnSpc>
                <a:spcPct val="110000"/>
              </a:lnSpc>
              <a:tabLst>
                <a:tab pos="474121" algn="l"/>
              </a:tabLst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Schematics/PCB layout</a:t>
            </a:r>
          </a:p>
          <a:p>
            <a:pPr eaLnBrk="0" hangingPunct="0">
              <a:lnSpc>
                <a:spcPct val="110000"/>
              </a:lnSpc>
              <a:tabLst>
                <a:tab pos="474121" algn="l"/>
              </a:tabLst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Power Circuit plan</a:t>
            </a:r>
          </a:p>
          <a:p>
            <a:pPr eaLnBrk="0" hangingPunct="0">
              <a:lnSpc>
                <a:spcPct val="110000"/>
              </a:lnSpc>
              <a:tabLst>
                <a:tab pos="474121" algn="l"/>
              </a:tabLst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Prototype Fabrication</a:t>
            </a:r>
          </a:p>
          <a:p>
            <a:pPr eaLnBrk="0" hangingPunct="0">
              <a:lnSpc>
                <a:spcPct val="110000"/>
              </a:lnSpc>
              <a:tabLst>
                <a:tab pos="474121" algn="l"/>
              </a:tabLst>
              <a:defRPr/>
            </a:pPr>
            <a:r>
              <a:rPr lang="en-US" altLang="zh-TW" sz="1467" b="1" dirty="0">
                <a:latin typeface="Century Gothic" pitchFamily="34" charset="0"/>
                <a:ea typeface="Tahoma" pitchFamily="34" charset="0"/>
                <a:cs typeface="Tahoma" pitchFamily="34" charset="0"/>
              </a:rPr>
              <a:t>Digital, Analog, and Mixed Circuit Design </a:t>
            </a:r>
          </a:p>
        </p:txBody>
      </p:sp>
    </p:spTree>
    <p:extLst>
      <p:ext uri="{BB962C8B-B14F-4D97-AF65-F5344CB8AC3E}">
        <p14:creationId xmlns:p14="http://schemas.microsoft.com/office/powerpoint/2010/main" val="2932468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84BEC995-E071-4035-AF7D-02575A24C9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33" y="2011696"/>
            <a:ext cx="12184668" cy="4842296"/>
          </a:xfrm>
          <a:prstGeom prst="rect">
            <a:avLst/>
          </a:prstGeom>
        </p:spPr>
      </p:pic>
      <p:pic>
        <p:nvPicPr>
          <p:cNvPr id="7" name="圖片 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26605" y="980789"/>
            <a:ext cx="2976124" cy="4549512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2680549" y="191394"/>
            <a:ext cx="6667501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4267" b="1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Focused </a:t>
            </a:r>
            <a:r>
              <a:rPr lang="en-US" altLang="zh-TW" sz="4267" b="1" dirty="0" err="1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IoT</a:t>
            </a:r>
            <a:r>
              <a:rPr lang="en-US" altLang="zh-TW" sz="4267" b="1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Segments </a:t>
            </a:r>
            <a:endParaRPr lang="zh-TW" altLang="en-US" sz="4267" b="1" dirty="0">
              <a:solidFill>
                <a:schemeClr val="bg1"/>
              </a:solidFill>
              <a:latin typeface="Franklin Gothic Medium Cond" panose="020B0606030402020204" pitchFamily="34" charset="0"/>
              <a:cs typeface="Tahoma" panose="020B0604030504040204" pitchFamily="34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63430" y="985488"/>
            <a:ext cx="2884620" cy="452456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67635" y="985488"/>
            <a:ext cx="3495796" cy="450628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4779" y="985488"/>
            <a:ext cx="3014915" cy="450628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" name="矩形 1"/>
          <p:cNvSpPr/>
          <p:nvPr/>
        </p:nvSpPr>
        <p:spPr>
          <a:xfrm>
            <a:off x="-8709" y="5508469"/>
            <a:ext cx="12202728" cy="779488"/>
          </a:xfrm>
          <a:prstGeom prst="rect">
            <a:avLst/>
          </a:prstGeom>
          <a:solidFill>
            <a:srgbClr val="00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0" name="文字方塊 19"/>
          <p:cNvSpPr txBox="1"/>
          <p:nvPr/>
        </p:nvSpPr>
        <p:spPr bwMode="auto">
          <a:xfrm>
            <a:off x="-34046" y="5627719"/>
            <a:ext cx="2972412" cy="420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2133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2133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986478" y="5662900"/>
            <a:ext cx="3344620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133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Smart Retail</a:t>
            </a:r>
            <a:endParaRPr lang="zh-TW" altLang="en-US" sz="2133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ea typeface="新細明體" charset="-120"/>
              <a:cs typeface="Tahoma" pitchFamily="34" charset="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9339341" y="5662901"/>
            <a:ext cx="2827821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133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Intelligent Transportation</a:t>
            </a:r>
            <a:endParaRPr lang="zh-TW" altLang="en-US" sz="2133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2" name="文字方塊 21"/>
          <p:cNvSpPr txBox="1"/>
          <p:nvPr/>
        </p:nvSpPr>
        <p:spPr bwMode="auto">
          <a:xfrm>
            <a:off x="6764668" y="5662901"/>
            <a:ext cx="2526561" cy="420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altLang="zh-TW" sz="2133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新細明體" charset="-120"/>
                <a:cs typeface="Tahoma" pitchFamily="34" charset="0"/>
              </a:rPr>
              <a:t>Smart Manufacturing</a:t>
            </a:r>
            <a:endParaRPr lang="zh-TW" altLang="en-US" sz="2133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ea typeface="新細明體" charset="-12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4139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圖片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265208"/>
            <a:ext cx="12192000" cy="5662379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6811" y="956800"/>
            <a:ext cx="12192000" cy="3106334"/>
          </a:xfrm>
          <a:prstGeom prst="rect">
            <a:avLst/>
          </a:prstGeom>
          <a:solidFill>
            <a:schemeClr val="tx2">
              <a:alpha val="87059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8" name="矩形 7"/>
          <p:cNvSpPr/>
          <p:nvPr/>
        </p:nvSpPr>
        <p:spPr>
          <a:xfrm>
            <a:off x="-6810" y="904359"/>
            <a:ext cx="12088666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2133" dirty="0">
                <a:solidFill>
                  <a:schemeClr val="bg1">
                    <a:lumMod val="8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Enabling digital healthcare with Avalue intelligent healthcare solutions from high end imaging, mobility to digital hospital </a:t>
            </a:r>
          </a:p>
        </p:txBody>
      </p:sp>
      <p:sp>
        <p:nvSpPr>
          <p:cNvPr id="20" name="矩形 19"/>
          <p:cNvSpPr/>
          <p:nvPr/>
        </p:nvSpPr>
        <p:spPr>
          <a:xfrm>
            <a:off x="974999" y="2402329"/>
            <a:ext cx="1840293" cy="1633907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2" name="矩形 21"/>
          <p:cNvSpPr/>
          <p:nvPr/>
        </p:nvSpPr>
        <p:spPr>
          <a:xfrm>
            <a:off x="4983549" y="2402329"/>
            <a:ext cx="1840293" cy="1633907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3" name="矩形 22"/>
          <p:cNvSpPr>
            <a:spLocks noChangeAspect="1"/>
          </p:cNvSpPr>
          <p:nvPr/>
        </p:nvSpPr>
        <p:spPr>
          <a:xfrm>
            <a:off x="6973103" y="2395389"/>
            <a:ext cx="1906280" cy="1633907"/>
          </a:xfrm>
          <a:prstGeom prst="rect">
            <a:avLst/>
          </a:pr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4" name="矩形 23"/>
          <p:cNvSpPr/>
          <p:nvPr/>
        </p:nvSpPr>
        <p:spPr>
          <a:xfrm>
            <a:off x="2944795" y="2395389"/>
            <a:ext cx="1906280" cy="1633907"/>
          </a:xfrm>
          <a:prstGeom prst="rect">
            <a:avLst/>
          </a:pr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hemeClr val="accen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0">
            <a:schemeClr val="accent1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40" name="矩形 39"/>
          <p:cNvSpPr/>
          <p:nvPr/>
        </p:nvSpPr>
        <p:spPr>
          <a:xfrm>
            <a:off x="1123767" y="1784430"/>
            <a:ext cx="161485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Medical</a:t>
            </a:r>
            <a:r>
              <a:rPr lang="zh-TW" altLang="en-US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Tahoma" panose="020B0604030504040204" pitchFamily="34" charset="0"/>
              </a:rPr>
              <a:t> </a:t>
            </a: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Equipment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4816710" y="1784430"/>
            <a:ext cx="1910020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Medical</a:t>
            </a:r>
            <a:r>
              <a:rPr lang="zh-TW" altLang="en-US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Tahoma" panose="020B0604030504040204" pitchFamily="34" charset="0"/>
              </a:rPr>
              <a:t> </a:t>
            </a: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Imaging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6" name="矩形 35"/>
          <p:cNvSpPr/>
          <p:nvPr/>
        </p:nvSpPr>
        <p:spPr>
          <a:xfrm>
            <a:off x="6892314" y="1784430"/>
            <a:ext cx="185748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Fitness/Rehab</a:t>
            </a:r>
            <a:r>
              <a:rPr lang="zh-TW" altLang="en-US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Tahoma" panose="020B0604030504040204" pitchFamily="34" charset="0"/>
              </a:rPr>
              <a:t> </a:t>
            </a: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Equipment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3124919" y="1784430"/>
            <a:ext cx="1546752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Point of Care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9074615" y="1784430"/>
            <a:ext cx="1662892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Digital Hospital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6955686" y="5175632"/>
            <a:ext cx="5126169" cy="14209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TW" sz="2000" dirty="0"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Improve healthcare performance with Avalue Intelligent Healthcare platform, Avalue's products adhere to the strictest medical standards and provide unsurpassed reliability</a:t>
            </a:r>
            <a:endParaRPr lang="zh-TW" altLang="en-US" sz="2000" dirty="0"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-6811" y="4047485"/>
            <a:ext cx="12192001" cy="924464"/>
          </a:xfrm>
          <a:prstGeom prst="rect">
            <a:avLst/>
          </a:prstGeom>
          <a:solidFill>
            <a:schemeClr val="bg1">
              <a:alpha val="5607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" name="文字方塊 1"/>
          <p:cNvSpPr txBox="1"/>
          <p:nvPr/>
        </p:nvSpPr>
        <p:spPr>
          <a:xfrm>
            <a:off x="1041711" y="4054983"/>
            <a:ext cx="1794109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1867" b="1" dirty="0"/>
              <a:t>Customized ODM</a:t>
            </a:r>
            <a:endParaRPr lang="zh-TW" altLang="en-US" sz="1867" b="1" dirty="0"/>
          </a:p>
        </p:txBody>
      </p:sp>
      <p:pic>
        <p:nvPicPr>
          <p:cNvPr id="26" name="Picture 4" descr="http://www.luxionmedical.de/files/uploads/logos/bytecHealth.jpg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57233" y="4250341"/>
            <a:ext cx="1222041" cy="368699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7" name="物件 2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48150115"/>
              </p:ext>
            </p:extLst>
          </p:nvPr>
        </p:nvGraphicFramePr>
        <p:xfrm>
          <a:off x="5158189" y="4298130"/>
          <a:ext cx="1367448" cy="3209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66" name="CorelDRAW" r:id="rId10" imgW="1825200" imgH="450360" progId="">
                  <p:embed/>
                </p:oleObj>
              </mc:Choice>
              <mc:Fallback>
                <p:oleObj name="CorelDRAW" r:id="rId10" imgW="1825200" imgH="450360" progId="">
                  <p:embed/>
                  <p:pic>
                    <p:nvPicPr>
                      <p:cNvPr id="27" name="物件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58189" y="4298130"/>
                        <a:ext cx="1367448" cy="320909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" name="文字方塊 27"/>
          <p:cNvSpPr txBox="1"/>
          <p:nvPr/>
        </p:nvSpPr>
        <p:spPr>
          <a:xfrm>
            <a:off x="6955686" y="4108032"/>
            <a:ext cx="1794109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1867" b="1" dirty="0"/>
              <a:t>Customized ODM</a:t>
            </a:r>
            <a:endParaRPr lang="zh-TW" altLang="en-US" sz="1867" b="1" dirty="0"/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1383" y="2398776"/>
            <a:ext cx="1769359" cy="163687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4" name="矩形 3"/>
          <p:cNvSpPr/>
          <p:nvPr/>
        </p:nvSpPr>
        <p:spPr>
          <a:xfrm>
            <a:off x="251312" y="5791186"/>
            <a:ext cx="213725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ISO-13485:2016</a:t>
            </a:r>
          </a:p>
          <a:p>
            <a:r>
              <a:rPr lang="en-US" altLang="zh-TW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UL 60601-1</a:t>
            </a:r>
            <a:endParaRPr lang="en-US" altLang="zh-TW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39" name="文字方塊 38"/>
          <p:cNvSpPr txBox="1"/>
          <p:nvPr/>
        </p:nvSpPr>
        <p:spPr bwMode="auto">
          <a:xfrm>
            <a:off x="2995513" y="168233"/>
            <a:ext cx="5914039" cy="6176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42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4267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21383" y="4122559"/>
            <a:ext cx="1746923" cy="445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4133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1"/>
            <a:ext cx="4770865" cy="6858001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70866" y="0"/>
            <a:ext cx="7421135" cy="4966635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70866" y="4966637"/>
            <a:ext cx="7421135" cy="1891364"/>
          </a:xfrm>
          <a:prstGeom prst="rect">
            <a:avLst/>
          </a:prstGeom>
        </p:spPr>
      </p:pic>
      <p:sp>
        <p:nvSpPr>
          <p:cNvPr id="10" name="矩形 9"/>
          <p:cNvSpPr/>
          <p:nvPr/>
        </p:nvSpPr>
        <p:spPr>
          <a:xfrm>
            <a:off x="1" y="5932715"/>
            <a:ext cx="4791884" cy="925285"/>
          </a:xfrm>
          <a:prstGeom prst="rect">
            <a:avLst/>
          </a:prstGeom>
          <a:solidFill>
            <a:schemeClr val="tx1">
              <a:alpha val="5607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4791884" y="3852036"/>
            <a:ext cx="5907648" cy="1094160"/>
          </a:xfrm>
          <a:prstGeom prst="rect">
            <a:avLst/>
          </a:prstGeom>
          <a:solidFill>
            <a:srgbClr val="000000">
              <a:alpha val="49020"/>
            </a:srgbClr>
          </a:solidFill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Point of Care Solution </a:t>
            </a:r>
          </a:p>
          <a:p>
            <a:pPr algn="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3733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</a:t>
            </a:r>
            <a:r>
              <a:rPr lang="en-US" altLang="zh-TW" sz="26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Bedside infotainment</a:t>
            </a:r>
            <a:endParaRPr lang="zh-TW" altLang="en-US" sz="2667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9" name="文字方塊 8"/>
          <p:cNvSpPr txBox="1"/>
          <p:nvPr/>
        </p:nvSpPr>
        <p:spPr>
          <a:xfrm>
            <a:off x="99345" y="6000251"/>
            <a:ext cx="4692540" cy="847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altLang="zh-TW" sz="2400" dirty="0">
                <a:solidFill>
                  <a:srgbClr val="BFBFB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Solutio</a:t>
            </a:r>
            <a:r>
              <a:rPr lang="en-US" altLang="zh-TW" sz="2400" dirty="0">
                <a:solidFill>
                  <a:schemeClr val="bg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ns designed to fit your</a:t>
            </a:r>
          </a:p>
          <a:p>
            <a:pPr algn="r">
              <a:lnSpc>
                <a:spcPct val="80000"/>
              </a:lnSpc>
            </a:pPr>
            <a:r>
              <a:rPr lang="en-US" altLang="zh-TW" sz="3733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Healthcare Environment</a:t>
            </a:r>
            <a:endParaRPr lang="zh-TW" altLang="en-US" sz="3733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</a:endParaRPr>
          </a:p>
        </p:txBody>
      </p:sp>
      <p:sp>
        <p:nvSpPr>
          <p:cNvPr id="13" name="文字方塊 12"/>
          <p:cNvSpPr txBox="1"/>
          <p:nvPr/>
        </p:nvSpPr>
        <p:spPr bwMode="auto">
          <a:xfrm>
            <a:off x="4770865" y="208571"/>
            <a:ext cx="4770865" cy="4862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78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16"/>
          <p:cNvSpPr/>
          <p:nvPr/>
        </p:nvSpPr>
        <p:spPr>
          <a:xfrm>
            <a:off x="88" y="5478501"/>
            <a:ext cx="6428509" cy="672519"/>
          </a:xfrm>
          <a:prstGeom prst="rect">
            <a:avLst/>
          </a:prstGeom>
          <a:solidFill>
            <a:srgbClr val="5A8AA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8" name="圖片 7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582541" y="4984323"/>
            <a:ext cx="1165089" cy="830436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0" name="文字方塊 9"/>
          <p:cNvSpPr txBox="1"/>
          <p:nvPr/>
        </p:nvSpPr>
        <p:spPr>
          <a:xfrm>
            <a:off x="695325" y="2066434"/>
            <a:ext cx="5687044" cy="20617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133" b="1" dirty="0"/>
              <a:t>No Light Pollution: </a:t>
            </a:r>
            <a:r>
              <a:rPr lang="en-US" altLang="zh-TW" sz="2133" dirty="0"/>
              <a:t>Reflective Display</a:t>
            </a:r>
          </a:p>
          <a:p>
            <a:r>
              <a:rPr lang="en-US" altLang="zh-TW" sz="2133" b="1" dirty="0"/>
              <a:t>Digital Online Device: </a:t>
            </a:r>
            <a:r>
              <a:rPr lang="en-US" altLang="zh-TW" sz="2133" dirty="0"/>
              <a:t>Enable to Integrate with EMR/EHR</a:t>
            </a:r>
          </a:p>
          <a:p>
            <a:r>
              <a:rPr lang="en-US" altLang="zh-TW" sz="2133" b="1" dirty="0"/>
              <a:t>Energy Efficient: </a:t>
            </a:r>
            <a:r>
              <a:rPr lang="en-US" altLang="zh-TW" sz="2133" dirty="0"/>
              <a:t>Low Power Consumption to save operation cost for hospital</a:t>
            </a:r>
          </a:p>
          <a:p>
            <a:r>
              <a:rPr lang="en-US" altLang="zh-TW" sz="2133" b="1" dirty="0"/>
              <a:t>Easy Operation: </a:t>
            </a:r>
            <a:r>
              <a:rPr lang="en-US" altLang="zh-TW" sz="2133" dirty="0"/>
              <a:t>Content “Always-On”</a:t>
            </a:r>
            <a:endParaRPr lang="zh-TW" altLang="en-US" sz="2133" dirty="0"/>
          </a:p>
        </p:txBody>
      </p:sp>
      <p:pic>
        <p:nvPicPr>
          <p:cNvPr id="11" name="圖片 10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8509" y="-49171"/>
            <a:ext cx="5763491" cy="6907171"/>
          </a:xfrm>
          <a:prstGeom prst="rect">
            <a:avLst/>
          </a:prstGeom>
        </p:spPr>
      </p:pic>
      <p:pic>
        <p:nvPicPr>
          <p:cNvPr id="12" name="圖片 11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32538" y="4652669"/>
            <a:ext cx="1197973" cy="1260771"/>
          </a:xfrm>
          <a:prstGeom prst="rect">
            <a:avLst/>
          </a:prstGeo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  <p:sp>
        <p:nvSpPr>
          <p:cNvPr id="13" name="矩形 12"/>
          <p:cNvSpPr/>
          <p:nvPr/>
        </p:nvSpPr>
        <p:spPr>
          <a:xfrm>
            <a:off x="0" y="6087475"/>
            <a:ext cx="6428509" cy="770525"/>
          </a:xfrm>
          <a:prstGeom prst="rect">
            <a:avLst/>
          </a:prstGeom>
          <a:solidFill>
            <a:srgbClr val="37566B"/>
          </a:solidFill>
          <a:ln>
            <a:noFill/>
          </a:ln>
          <a:effectLst>
            <a:innerShdw blurRad="63500" dist="50800" dir="16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4" name="矩形 13"/>
          <p:cNvSpPr/>
          <p:nvPr/>
        </p:nvSpPr>
        <p:spPr>
          <a:xfrm>
            <a:off x="298976" y="6123924"/>
            <a:ext cx="200201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Communication Board</a:t>
            </a:r>
            <a:r>
              <a:rPr lang="zh-TW" altLang="en-US" sz="1867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altLang="zh-TW" sz="1867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for Patient</a:t>
            </a:r>
            <a:endParaRPr lang="zh-TW" altLang="zh-TW" sz="1867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2604538" y="6193680"/>
            <a:ext cx="1453924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1867" b="1" dirty="0" err="1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eNote</a:t>
            </a:r>
            <a:r>
              <a:rPr lang="en-US" altLang="zh-TW" sz="1867" b="1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 Tablet</a:t>
            </a:r>
            <a:endParaRPr lang="zh-TW" altLang="en-US" sz="1867" dirty="0">
              <a:solidFill>
                <a:schemeClr val="bg1"/>
              </a:solidFill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399248" y="6123924"/>
            <a:ext cx="1782011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Patient Bedside Care Sign</a:t>
            </a:r>
            <a:endParaRPr lang="zh-TW" altLang="zh-TW" sz="1867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135996" y="1063354"/>
            <a:ext cx="6156515" cy="6924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500" b="1" dirty="0">
                <a:solidFill>
                  <a:srgbClr val="005392"/>
                </a:solidFill>
                <a:latin typeface="Gadugi" panose="020B0502040204020203" pitchFamily="34" charset="0"/>
                <a:ea typeface="Gadugi" panose="020B0502040204020203" pitchFamily="34" charset="0"/>
              </a:rPr>
              <a:t>Ultra-low Power, Slim, Light Weight</a:t>
            </a:r>
          </a:p>
          <a:p>
            <a:pPr algn="ctr"/>
            <a:r>
              <a:rPr lang="en-US" altLang="zh-TW" sz="1400" dirty="0">
                <a:solidFill>
                  <a:srgbClr val="005392"/>
                </a:solidFill>
                <a:latin typeface="Gadugi" panose="020B0502040204020203" pitchFamily="34" charset="0"/>
                <a:ea typeface="Gadugi" panose="020B0502040204020203" pitchFamily="34" charset="0"/>
              </a:rPr>
              <a:t>Communication Board | Digital Signage | </a:t>
            </a:r>
            <a:r>
              <a:rPr lang="en-US" altLang="zh-TW" sz="1400" dirty="0" err="1">
                <a:solidFill>
                  <a:srgbClr val="005392"/>
                </a:solidFill>
                <a:latin typeface="Gadugi" panose="020B0502040204020203" pitchFamily="34" charset="0"/>
                <a:ea typeface="Gadugi" panose="020B0502040204020203" pitchFamily="34" charset="0"/>
              </a:rPr>
              <a:t>eNote</a:t>
            </a:r>
            <a:r>
              <a:rPr lang="en-US" altLang="zh-TW" sz="1400" dirty="0">
                <a:solidFill>
                  <a:srgbClr val="005392"/>
                </a:solidFill>
                <a:latin typeface="Gadugi" panose="020B0502040204020203" pitchFamily="34" charset="0"/>
                <a:ea typeface="Gadugi" panose="020B0502040204020203" pitchFamily="34" charset="0"/>
              </a:rPr>
              <a:t> | Door Sign | Bedside</a:t>
            </a:r>
            <a:r>
              <a:rPr lang="zh-TW" altLang="en-US" sz="1400" dirty="0">
                <a:solidFill>
                  <a:srgbClr val="005392"/>
                </a:solidFill>
                <a:latin typeface="Gadugi" panose="020B0502040204020203" pitchFamily="34" charset="0"/>
                <a:ea typeface="Microsoft JhengHei UI" panose="020B0604030504040204" pitchFamily="34" charset="-120"/>
              </a:rPr>
              <a:t> </a:t>
            </a:r>
            <a:r>
              <a:rPr lang="en-US" altLang="zh-TW" sz="1400" dirty="0">
                <a:solidFill>
                  <a:srgbClr val="005392"/>
                </a:solidFill>
                <a:latin typeface="Gadugi" panose="020B0502040204020203" pitchFamily="34" charset="0"/>
                <a:ea typeface="Gadugi" panose="020B0502040204020203" pitchFamily="34" charset="0"/>
              </a:rPr>
              <a:t>Card</a:t>
            </a:r>
            <a:endParaRPr lang="zh-TW" altLang="en-US" sz="1400" dirty="0">
              <a:solidFill>
                <a:srgbClr val="005392"/>
              </a:solidFill>
              <a:latin typeface="Century Gothic" panose="020B0502020202020204" pitchFamily="34" charset="0"/>
            </a:endParaRPr>
          </a:p>
        </p:txBody>
      </p:sp>
      <p:sp>
        <p:nvSpPr>
          <p:cNvPr id="19" name="文字方塊 18"/>
          <p:cNvSpPr txBox="1"/>
          <p:nvPr/>
        </p:nvSpPr>
        <p:spPr bwMode="auto">
          <a:xfrm>
            <a:off x="1962456" y="252466"/>
            <a:ext cx="4419913" cy="4862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2945" y="4311265"/>
            <a:ext cx="2023935" cy="15034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5929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568793" y="0"/>
            <a:ext cx="2926876" cy="68580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4825465" cy="6858000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95668" y="0"/>
            <a:ext cx="4696333" cy="6858000"/>
          </a:xfrm>
          <a:prstGeom prst="rect">
            <a:avLst/>
          </a:prstGeo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</p:pic>
      <p:pic>
        <p:nvPicPr>
          <p:cNvPr id="6" name="Picture 4" descr="http://www.luxionmedical.de/files/uploads/logos/bytecHealth.jp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02619" y="835427"/>
            <a:ext cx="1648981" cy="497509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文字方塊 6"/>
          <p:cNvSpPr txBox="1"/>
          <p:nvPr/>
        </p:nvSpPr>
        <p:spPr>
          <a:xfrm>
            <a:off x="4969534" y="3930760"/>
            <a:ext cx="2526135" cy="12384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TW" sz="2133" dirty="0">
                <a:solidFill>
                  <a:schemeClr val="tx2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Workstation Carts</a:t>
            </a:r>
          </a:p>
          <a:p>
            <a:pPr>
              <a:lnSpc>
                <a:spcPct val="120000"/>
              </a:lnSpc>
            </a:pPr>
            <a:r>
              <a:rPr lang="en-US" altLang="zh-TW" sz="2133" dirty="0">
                <a:solidFill>
                  <a:schemeClr val="tx2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Battery Power System</a:t>
            </a:r>
          </a:p>
          <a:p>
            <a:pPr>
              <a:lnSpc>
                <a:spcPct val="120000"/>
              </a:lnSpc>
            </a:pPr>
            <a:r>
              <a:rPr lang="en-US" altLang="zh-TW" sz="2133" dirty="0">
                <a:solidFill>
                  <a:schemeClr val="tx2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Mounting Solution</a:t>
            </a:r>
            <a:endParaRPr lang="zh-TW" altLang="en-US" sz="2133" dirty="0">
              <a:solidFill>
                <a:schemeClr val="tx2"/>
              </a:solidFill>
              <a:latin typeface="Franklin Gothic Medium Cond" panose="020B0606030402020204" pitchFamily="34" charset="0"/>
              <a:cs typeface="Tahoma" panose="020B0604030504040204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499214" y="1347451"/>
            <a:ext cx="5996455" cy="1145628"/>
          </a:xfrm>
          <a:prstGeom prst="rect">
            <a:avLst/>
          </a:prstGeom>
          <a:solidFill>
            <a:srgbClr val="000000">
              <a:alpha val="49020"/>
            </a:srgbClr>
          </a:solidFill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Point of Care Solution </a:t>
            </a:r>
          </a:p>
          <a:p>
            <a:pPr algn="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3733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</a:t>
            </a:r>
            <a:r>
              <a:rPr lang="en-US" altLang="zh-TW" sz="26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Mobile Nursing Cart</a:t>
            </a:r>
            <a:endParaRPr lang="zh-TW" altLang="en-US" sz="2667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8406860" y="6037263"/>
            <a:ext cx="3657600" cy="7898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TW" sz="2133" i="1" dirty="0">
                <a:solidFill>
                  <a:schemeClr val="accent1">
                    <a:lumMod val="50000"/>
                  </a:schemeClr>
                </a:solidFill>
                <a:latin typeface="Franklin Gothic Medium Cond" panose="020B0606030402020204" pitchFamily="34" charset="0"/>
              </a:rPr>
              <a:t>Power System Product of the Year</a:t>
            </a:r>
          </a:p>
          <a:p>
            <a:pPr algn="r"/>
            <a:r>
              <a:rPr lang="en-US" altLang="zh-TW" sz="2400" b="1" dirty="0">
                <a:solidFill>
                  <a:schemeClr val="accent1">
                    <a:lumMod val="50000"/>
                  </a:schemeClr>
                </a:solidFill>
                <a:latin typeface="Franklin Gothic Medium Cond" panose="020B0606030402020204" pitchFamily="34" charset="0"/>
              </a:rPr>
              <a:t> 2013 - Elektra Awards</a:t>
            </a:r>
            <a:endParaRPr lang="zh-TW" altLang="en-US" sz="2400" b="1" dirty="0">
              <a:solidFill>
                <a:schemeClr val="accent1">
                  <a:lumMod val="50000"/>
                </a:schemeClr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11" name="文字方塊 10"/>
          <p:cNvSpPr txBox="1"/>
          <p:nvPr/>
        </p:nvSpPr>
        <p:spPr bwMode="auto">
          <a:xfrm>
            <a:off x="315718" y="96422"/>
            <a:ext cx="4509748" cy="4862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72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2000" cy="4504623"/>
          </a:xfrm>
          <a:prstGeom prst="rect">
            <a:avLst/>
          </a:prstGeom>
        </p:spPr>
      </p:pic>
      <p:graphicFrame>
        <p:nvGraphicFramePr>
          <p:cNvPr id="6" name="物件 5"/>
          <p:cNvGraphicFramePr>
            <a:graphicFrameLocks noChangeAspect="1"/>
          </p:cNvGraphicFramePr>
          <p:nvPr/>
        </p:nvGraphicFramePr>
        <p:xfrm>
          <a:off x="162849" y="2727629"/>
          <a:ext cx="1811095" cy="42502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90" name="CorelDRAW" r:id="rId4" imgW="1825200" imgH="450360" progId="">
                  <p:embed/>
                </p:oleObj>
              </mc:Choice>
              <mc:Fallback>
                <p:oleObj name="CorelDRAW" r:id="rId4" imgW="1825200" imgH="450360" progId="">
                  <p:embed/>
                  <p:pic>
                    <p:nvPicPr>
                      <p:cNvPr id="6" name="物件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62849" y="2727629"/>
                        <a:ext cx="1811095" cy="425024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" name="圖片 8"/>
          <p:cNvPicPr>
            <a:picLocks noChangeAspect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8835" y="3978443"/>
            <a:ext cx="1710221" cy="13797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" name="矩形 6"/>
          <p:cNvSpPr/>
          <p:nvPr/>
        </p:nvSpPr>
        <p:spPr>
          <a:xfrm>
            <a:off x="4725641" y="3961387"/>
            <a:ext cx="1488856" cy="9398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latin typeface="Franklin Gothic Medium Cond" panose="020B0606030402020204" pitchFamily="34" charset="0"/>
              </a:rPr>
              <a:t>Endoscopic Display</a:t>
            </a:r>
            <a:endParaRPr lang="zh-TW" altLang="en-US" sz="1867" dirty="0">
              <a:latin typeface="Franklin Gothic Medium Cond" panose="020B0606030402020204" pitchFamily="34" charset="0"/>
            </a:endParaRPr>
          </a:p>
        </p:txBody>
      </p:sp>
      <p:pic>
        <p:nvPicPr>
          <p:cNvPr id="10" name="圖片 9"/>
          <p:cNvPicPr>
            <a:picLocks noChangeAspect="1"/>
          </p:cNvPicPr>
          <p:nvPr/>
        </p:nvPicPr>
        <p:blipFill>
          <a:blip r:embed="rId8" cstate="email"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7831" y="3479643"/>
            <a:ext cx="1710221" cy="13797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矩形 10"/>
          <p:cNvSpPr/>
          <p:nvPr/>
        </p:nvSpPr>
        <p:spPr>
          <a:xfrm>
            <a:off x="6635733" y="3479642"/>
            <a:ext cx="1551424" cy="82731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latin typeface="Franklin Gothic Medium Cond" panose="020B0606030402020204" pitchFamily="34" charset="0"/>
              </a:rPr>
              <a:t>Ultrasound Display</a:t>
            </a:r>
            <a:endParaRPr lang="zh-TW" altLang="en-US" sz="1867" dirty="0">
              <a:latin typeface="Franklin Gothic Medium Cond" panose="020B0606030402020204" pitchFamily="34" charset="0"/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9" cstate="email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54894" y="3980213"/>
            <a:ext cx="1710221" cy="13797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矩形 12"/>
          <p:cNvSpPr/>
          <p:nvPr/>
        </p:nvSpPr>
        <p:spPr>
          <a:xfrm>
            <a:off x="8667524" y="3978442"/>
            <a:ext cx="1324337" cy="80707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latin typeface="Franklin Gothic Medium Cond" panose="020B0606030402020204" pitchFamily="34" charset="0"/>
              </a:rPr>
              <a:t>X-Ray Display</a:t>
            </a:r>
            <a:endParaRPr lang="zh-TW" altLang="en-US" sz="1867" dirty="0">
              <a:latin typeface="Franklin Gothic Medium Cond" panose="020B0606030402020204" pitchFamily="34" charset="0"/>
            </a:endParaRPr>
          </a:p>
        </p:txBody>
      </p:sp>
      <p:pic>
        <p:nvPicPr>
          <p:cNvPr id="14" name="圖片 13"/>
          <p:cNvPicPr>
            <a:picLocks noChangeAspect="1"/>
          </p:cNvPicPr>
          <p:nvPr/>
        </p:nvPicPr>
        <p:blipFill>
          <a:blip r:embed="rId9" cstate="email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71792" y="3980213"/>
            <a:ext cx="1710221" cy="13797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5" name="矩形 14"/>
          <p:cNvSpPr/>
          <p:nvPr/>
        </p:nvSpPr>
        <p:spPr>
          <a:xfrm>
            <a:off x="10471792" y="3978442"/>
            <a:ext cx="1710221" cy="780569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latin typeface="Franklin Gothic Medium Cond" panose="020B0606030402020204" pitchFamily="34" charset="0"/>
              </a:rPr>
              <a:t>Operating Room Display</a:t>
            </a:r>
            <a:endParaRPr lang="zh-TW" altLang="en-US" sz="1867" dirty="0">
              <a:latin typeface="Franklin Gothic Medium Cond" panose="020B06060304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068691" y="5237297"/>
            <a:ext cx="4569264" cy="7489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TW" sz="4267" b="1" dirty="0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Medical</a:t>
            </a:r>
            <a:r>
              <a:rPr lang="en-US" altLang="zh-TW" sz="1867" dirty="0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 : </a:t>
            </a:r>
            <a:r>
              <a:rPr lang="en-US" altLang="zh-TW" sz="1867" dirty="0" err="1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cUL</a:t>
            </a:r>
            <a:r>
              <a:rPr lang="en-US" altLang="zh-TW" sz="1867" dirty="0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/UL , IEC/EN 60601-1</a:t>
            </a:r>
            <a:endParaRPr lang="zh-TW" altLang="en-US" sz="1867" dirty="0">
              <a:solidFill>
                <a:srgbClr val="002060"/>
              </a:solidFill>
              <a:latin typeface="Neo Sans" panose="020B0504020202020204" pitchFamily="34" charset="0"/>
              <a:ea typeface="Noto Sans CJK JP Regular" panose="020B0500000000000000" pitchFamily="34" charset="-128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1068690" y="5896108"/>
            <a:ext cx="7236053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4267" b="1" dirty="0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Imaging</a:t>
            </a:r>
            <a:r>
              <a:rPr lang="en-US" altLang="zh-TW" sz="1867" dirty="0">
                <a:solidFill>
                  <a:srgbClr val="002060"/>
                </a:solidFill>
                <a:latin typeface="Neo Sans" panose="020B0504020202020204" pitchFamily="34" charset="0"/>
                <a:ea typeface="Noto Sans CJK JP Regular" panose="020B0500000000000000" pitchFamily="34" charset="-128"/>
              </a:rPr>
              <a:t> : DICOM Standard, </a:t>
            </a:r>
            <a:r>
              <a:rPr lang="zh-TW" altLang="en-US" sz="1867" dirty="0">
                <a:solidFill>
                  <a:srgbClr val="002060"/>
                </a:solidFill>
                <a:latin typeface="Neo Sans" panose="020B0504020202020204" pitchFamily="34" charset="0"/>
              </a:rPr>
              <a:t>DIN 6868-57</a:t>
            </a:r>
            <a:r>
              <a:rPr lang="en-US" altLang="zh-TW" sz="1867" dirty="0">
                <a:solidFill>
                  <a:srgbClr val="002060"/>
                </a:solidFill>
                <a:latin typeface="Neo Sans" panose="020B0504020202020204" pitchFamily="34" charset="0"/>
              </a:rPr>
              <a:t>, ISO12646</a:t>
            </a:r>
            <a:endParaRPr lang="zh-TW" altLang="en-US" sz="1867" dirty="0">
              <a:solidFill>
                <a:srgbClr val="002060"/>
              </a:solidFill>
              <a:latin typeface="Neo Sans" panose="020B0504020202020204" pitchFamily="34" charset="0"/>
              <a:ea typeface="Noto Sans CJK JP Regular" panose="020B0500000000000000" pitchFamily="34" charset="-128"/>
            </a:endParaRPr>
          </a:p>
        </p:txBody>
      </p:sp>
      <p:grpSp>
        <p:nvGrpSpPr>
          <p:cNvPr id="23" name="群組 22"/>
          <p:cNvGrpSpPr/>
          <p:nvPr/>
        </p:nvGrpSpPr>
        <p:grpSpPr>
          <a:xfrm>
            <a:off x="576679" y="5422596"/>
            <a:ext cx="471157" cy="471157"/>
            <a:chOff x="633817" y="2071684"/>
            <a:chExt cx="449414" cy="449414"/>
          </a:xfrm>
        </p:grpSpPr>
        <p:sp>
          <p:nvSpPr>
            <p:cNvPr id="24" name="Oval 61"/>
            <p:cNvSpPr/>
            <p:nvPr/>
          </p:nvSpPr>
          <p:spPr>
            <a:xfrm>
              <a:off x="633817" y="2071684"/>
              <a:ext cx="449414" cy="449414"/>
            </a:xfrm>
            <a:prstGeom prst="ellipse">
              <a:avLst/>
            </a:prstGeom>
            <a:noFill/>
            <a:ln w="2540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2060"/>
                </a:solidFill>
                <a:latin typeface="Neo Sans" panose="020B0504020202020204" pitchFamily="34" charset="0"/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85786" y="2214560"/>
              <a:ext cx="166924" cy="173116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rgbClr val="002060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en-US" sz="2400" kern="0" dirty="0">
                <a:solidFill>
                  <a:srgbClr val="002060"/>
                </a:solidFill>
                <a:latin typeface="Neo Sans" panose="020B0504020202020204" pitchFamily="34" charset="0"/>
              </a:endParaRPr>
            </a:p>
          </p:txBody>
        </p:sp>
      </p:grpSp>
      <p:pic>
        <p:nvPicPr>
          <p:cNvPr id="28" name="圖片 27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16371" y="776734"/>
            <a:ext cx="3475629" cy="3367103"/>
          </a:xfrm>
          <a:prstGeom prst="rect">
            <a:avLst/>
          </a:prstGeom>
        </p:spPr>
      </p:pic>
      <p:sp>
        <p:nvSpPr>
          <p:cNvPr id="26" name="矩形 25"/>
          <p:cNvSpPr/>
          <p:nvPr/>
        </p:nvSpPr>
        <p:spPr>
          <a:xfrm>
            <a:off x="3726803" y="885523"/>
            <a:ext cx="8465197" cy="670008"/>
          </a:xfrm>
          <a:prstGeom prst="rect">
            <a:avLst/>
          </a:prstGeom>
          <a:solidFill>
            <a:srgbClr val="000000">
              <a:alpha val="49020"/>
            </a:srgbClr>
          </a:solidFill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Medical</a:t>
            </a:r>
            <a:r>
              <a:rPr lang="zh-TW" altLang="en-US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Tahoma" panose="020B0604030504040204" pitchFamily="34" charset="0"/>
              </a:rPr>
              <a:t> </a:t>
            </a: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Imaging Solution</a:t>
            </a:r>
            <a:endParaRPr lang="zh-TW" altLang="en-US" sz="3733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4" name="文字方塊 33"/>
          <p:cNvSpPr txBox="1"/>
          <p:nvPr/>
        </p:nvSpPr>
        <p:spPr bwMode="auto">
          <a:xfrm>
            <a:off x="6329056" y="415947"/>
            <a:ext cx="4791281" cy="4862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grpSp>
        <p:nvGrpSpPr>
          <p:cNvPr id="31" name="群組 30"/>
          <p:cNvGrpSpPr/>
          <p:nvPr/>
        </p:nvGrpSpPr>
        <p:grpSpPr>
          <a:xfrm>
            <a:off x="576679" y="6021288"/>
            <a:ext cx="471157" cy="471157"/>
            <a:chOff x="633817" y="2071684"/>
            <a:chExt cx="449414" cy="449414"/>
          </a:xfrm>
        </p:grpSpPr>
        <p:sp>
          <p:nvSpPr>
            <p:cNvPr id="32" name="Oval 61"/>
            <p:cNvSpPr/>
            <p:nvPr/>
          </p:nvSpPr>
          <p:spPr>
            <a:xfrm>
              <a:off x="633817" y="2071684"/>
              <a:ext cx="449414" cy="449414"/>
            </a:xfrm>
            <a:prstGeom prst="ellipse">
              <a:avLst/>
            </a:prstGeom>
            <a:noFill/>
            <a:ln w="2540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defTabSz="1219170">
                <a:defRPr/>
              </a:pPr>
              <a:endParaRPr lang="en-US" sz="2400" kern="0">
                <a:solidFill>
                  <a:srgbClr val="002060"/>
                </a:solidFill>
                <a:latin typeface="Neo Sans" panose="020B0504020202020204" pitchFamily="34" charset="0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5786" y="2214560"/>
              <a:ext cx="166924" cy="173116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rgbClr val="002060"/>
            </a:solidFill>
            <a:ln>
              <a:solidFill>
                <a:srgbClr val="002060"/>
              </a:solidFill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defTabSz="1219170">
                <a:defRPr/>
              </a:pPr>
              <a:endParaRPr lang="en-US" sz="2400" kern="0" dirty="0">
                <a:solidFill>
                  <a:srgbClr val="002060"/>
                </a:solidFill>
                <a:latin typeface="Neo Sans" panose="020B05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7016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4540020" cy="6858000"/>
          </a:xfrm>
          <a:prstGeom prst="rect">
            <a:avLst/>
          </a:prstGeom>
        </p:spPr>
      </p:pic>
      <p:pic>
        <p:nvPicPr>
          <p:cNvPr id="12" name="圖片 11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85397" y="967232"/>
            <a:ext cx="2766915" cy="3810000"/>
          </a:xfrm>
          <a:prstGeom prst="rect">
            <a:avLst/>
          </a:prstGeom>
        </p:spPr>
      </p:pic>
      <p:sp>
        <p:nvSpPr>
          <p:cNvPr id="11" name="圓角矩形 10"/>
          <p:cNvSpPr/>
          <p:nvPr/>
        </p:nvSpPr>
        <p:spPr>
          <a:xfrm>
            <a:off x="9757788" y="4725817"/>
            <a:ext cx="2339689" cy="2318068"/>
          </a:xfrm>
          <a:prstGeom prst="roundRect">
            <a:avLst>
              <a:gd name="adj" fmla="val 3969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Health monitoring</a:t>
            </a:r>
          </a:p>
          <a:p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Wearable, external medical devices with blue tooth or MEMS</a:t>
            </a:r>
          </a:p>
          <a:p>
            <a:endParaRPr lang="en-US" altLang="zh-TW" sz="1867" dirty="0">
              <a:solidFill>
                <a:srgbClr val="002060"/>
              </a:solidFill>
              <a:latin typeface="Franklin Gothic Medium Cond" pitchFamily="34" charset="0"/>
              <a:ea typeface="微軟正黑體" panose="020B0604030504040204" pitchFamily="34" charset="-120"/>
            </a:endParaRPr>
          </a:p>
          <a:p>
            <a:endParaRPr lang="en-US" altLang="zh-TW" sz="1867" dirty="0">
              <a:solidFill>
                <a:srgbClr val="002060"/>
              </a:solidFill>
              <a:latin typeface="Franklin Gothic Medium Cond" pitchFamily="34" charset="0"/>
              <a:ea typeface="微軟正黑體" panose="020B0604030504040204" pitchFamily="34" charset="-120"/>
            </a:endParaRPr>
          </a:p>
          <a:p>
            <a:endParaRPr lang="zh-TW" altLang="en-US" sz="1867" dirty="0">
              <a:solidFill>
                <a:srgbClr val="002060"/>
              </a:solidFill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sp>
        <p:nvSpPr>
          <p:cNvPr id="14" name="圓角矩形 13"/>
          <p:cNvSpPr/>
          <p:nvPr/>
        </p:nvSpPr>
        <p:spPr>
          <a:xfrm>
            <a:off x="4621722" y="4782693"/>
            <a:ext cx="2656964" cy="625647"/>
          </a:xfrm>
          <a:prstGeom prst="roundRect">
            <a:avLst>
              <a:gd name="adj" fmla="val 3969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10.1”/15.6”/18.5”/21.5”</a:t>
            </a:r>
          </a:p>
          <a:p>
            <a:pPr algn="ctr"/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Multi OS Supported</a:t>
            </a:r>
            <a:endParaRPr lang="zh-TW" altLang="en-US" sz="1867" dirty="0">
              <a:solidFill>
                <a:srgbClr val="002060"/>
              </a:solidFill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sp>
        <p:nvSpPr>
          <p:cNvPr id="7" name="圓角矩形 6"/>
          <p:cNvSpPr/>
          <p:nvPr/>
        </p:nvSpPr>
        <p:spPr>
          <a:xfrm>
            <a:off x="7072215" y="4106075"/>
            <a:ext cx="2577868" cy="567639"/>
          </a:xfrm>
          <a:prstGeom prst="roundRect">
            <a:avLst>
              <a:gd name="adj" fmla="val 3969"/>
            </a:avLst>
          </a:prstGeom>
          <a:solidFill>
            <a:srgbClr val="587345">
              <a:alpha val="8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微軟正黑體" panose="020B0604030504040204" pitchFamily="34" charset="-120"/>
              </a:rPr>
              <a:t>Support Multimedia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54986" y="976650"/>
            <a:ext cx="2523821" cy="3787964"/>
          </a:xfrm>
          <a:prstGeom prst="rect">
            <a:avLst/>
          </a:prstGeom>
        </p:spPr>
      </p:pic>
      <p:sp>
        <p:nvSpPr>
          <p:cNvPr id="10" name="圓角矩形 9"/>
          <p:cNvSpPr/>
          <p:nvPr/>
        </p:nvSpPr>
        <p:spPr>
          <a:xfrm>
            <a:off x="7360387" y="4733675"/>
            <a:ext cx="2216936" cy="1706825"/>
          </a:xfrm>
          <a:prstGeom prst="roundRect">
            <a:avLst>
              <a:gd name="adj" fmla="val 3969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TV / IPTV/OTT</a:t>
            </a:r>
            <a:r>
              <a:rPr lang="zh-TW" altLang="en-US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 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/</a:t>
            </a:r>
            <a:r>
              <a:rPr lang="zh-TW" altLang="en-US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 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VOD</a:t>
            </a:r>
          </a:p>
          <a:p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Android / iOS</a:t>
            </a:r>
          </a:p>
          <a:p>
            <a:r>
              <a:rPr lang="en-US" altLang="zh-TW" sz="1867" dirty="0">
                <a:solidFill>
                  <a:srgbClr val="002060"/>
                </a:solidFill>
                <a:latin typeface="Franklin Gothic Medium Cond" pitchFamily="34" charset="0"/>
                <a:ea typeface="微軟正黑體" panose="020B0604030504040204" pitchFamily="34" charset="-120"/>
              </a:rPr>
              <a:t>Multimedia </a:t>
            </a:r>
            <a:r>
              <a:rPr lang="en-US" altLang="zh-TW" sz="1867" dirty="0">
                <a:latin typeface="Franklin Gothic Medium Cond" pitchFamily="34" charset="0"/>
                <a:ea typeface="微軟正黑體" panose="020B0604030504040204" pitchFamily="34" charset="-120"/>
              </a:rPr>
              <a:t>App</a:t>
            </a:r>
          </a:p>
          <a:p>
            <a:endParaRPr lang="en-US" altLang="zh-TW" sz="1867" dirty="0">
              <a:solidFill>
                <a:srgbClr val="002060"/>
              </a:solidFill>
              <a:latin typeface="Franklin Gothic Medium Cond" pitchFamily="34" charset="0"/>
              <a:ea typeface="微軟正黑體" panose="020B0604030504040204" pitchFamily="34" charset="-120"/>
            </a:endParaRPr>
          </a:p>
          <a:p>
            <a:endParaRPr lang="en-US" altLang="zh-TW" sz="1867" dirty="0">
              <a:latin typeface="Franklin Gothic Medium Cond" pitchFamily="34" charset="0"/>
              <a:ea typeface="微軟正黑體" panose="020B0604030504040204" pitchFamily="34" charset="-120"/>
            </a:endParaRPr>
          </a:p>
          <a:p>
            <a:endParaRPr lang="zh-TW" altLang="en-US" sz="1867" dirty="0"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pic>
        <p:nvPicPr>
          <p:cNvPr id="8194" name="Picture 2" descr="http://previews.123rf.com/images/nanamiou/nanamiou1605/nanamiou160500013/57014417-Wearable-technology-fitness-tracker-smart-phone-heart-rate--Stock-Photo.jpg"/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63266" y="964037"/>
            <a:ext cx="2528735" cy="38131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矩形 5"/>
          <p:cNvSpPr/>
          <p:nvPr/>
        </p:nvSpPr>
        <p:spPr>
          <a:xfrm>
            <a:off x="1" y="4663655"/>
            <a:ext cx="4553303" cy="1747803"/>
          </a:xfrm>
          <a:prstGeom prst="rect">
            <a:avLst/>
          </a:prstGeom>
          <a:solidFill>
            <a:srgbClr val="000000">
              <a:alpha val="49020"/>
            </a:srgbClr>
          </a:solidFill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defTabSz="1126039">
              <a:spcBef>
                <a:spcPct val="0"/>
              </a:spcBef>
            </a:pP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Fitness/Rehab</a:t>
            </a:r>
            <a:r>
              <a:rPr lang="zh-TW" altLang="en-US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cs typeface="Tahoma" panose="020B0604030504040204" pitchFamily="34" charset="0"/>
              </a:rPr>
              <a:t> </a:t>
            </a:r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Equipment</a:t>
            </a:r>
          </a:p>
          <a:p>
            <a:pPr defTabSz="1126039">
              <a:spcBef>
                <a:spcPct val="0"/>
              </a:spcBef>
            </a:pPr>
            <a:r>
              <a:rPr lang="en-US" altLang="zh-TW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Multimedia </a:t>
            </a:r>
            <a:r>
              <a:rPr lang="en-US" altLang="zh-TW" sz="2400" b="1" dirty="0">
                <a:solidFill>
                  <a:schemeClr val="bg1"/>
                </a:solidFill>
                <a:latin typeface="Century Gothic" panose="020B0502020202020204" pitchFamily="34" charset="0"/>
                <a:ea typeface="inherit"/>
              </a:rPr>
              <a:t>Cardio Equipment</a:t>
            </a:r>
            <a:endParaRPr lang="zh-TW" alt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5" name="圓角矩形 4"/>
          <p:cNvSpPr/>
          <p:nvPr/>
        </p:nvSpPr>
        <p:spPr>
          <a:xfrm>
            <a:off x="4553303" y="4116324"/>
            <a:ext cx="2531860" cy="557392"/>
          </a:xfrm>
          <a:prstGeom prst="roundRect">
            <a:avLst>
              <a:gd name="adj" fmla="val 0"/>
            </a:avLst>
          </a:prstGeom>
          <a:solidFill>
            <a:srgbClr val="587345">
              <a:alpha val="8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>
              <a:lnSpc>
                <a:spcPct val="80000"/>
              </a:lnSpc>
            </a:pPr>
            <a:r>
              <a:rPr lang="en-US" altLang="zh-TW" sz="1867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微軟正黑體" panose="020B0604030504040204" pitchFamily="34" charset="-120"/>
              </a:rPr>
              <a:t>Multi OS Solution-ready open frame terminal</a:t>
            </a:r>
            <a:endParaRPr lang="zh-TW" altLang="en-US" sz="1867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sp>
        <p:nvSpPr>
          <p:cNvPr id="8" name="圓角矩形 7"/>
          <p:cNvSpPr/>
          <p:nvPr/>
        </p:nvSpPr>
        <p:spPr>
          <a:xfrm>
            <a:off x="9615579" y="4106196"/>
            <a:ext cx="2576421" cy="544515"/>
          </a:xfrm>
          <a:prstGeom prst="roundRect">
            <a:avLst>
              <a:gd name="adj" fmla="val 3969"/>
            </a:avLst>
          </a:prstGeom>
          <a:solidFill>
            <a:srgbClr val="587345">
              <a:alpha val="8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微軟正黑體" panose="020B0604030504040204" pitchFamily="34" charset="-120"/>
              </a:rPr>
              <a:t>IoT connectivity</a:t>
            </a:r>
            <a:endParaRPr lang="zh-TW" altLang="en-US" sz="1867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itchFamily="34" charset="0"/>
              <a:ea typeface="微軟正黑體" panose="020B0604030504040204" pitchFamily="34" charset="-120"/>
            </a:endParaRPr>
          </a:p>
        </p:txBody>
      </p:sp>
      <p:pic>
        <p:nvPicPr>
          <p:cNvPr id="75782" name="Picture 6" descr="http://techglen.com/wp-content/uploads/2013/10/ADB1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210948" y="5483572"/>
            <a:ext cx="1095259" cy="1345604"/>
          </a:xfrm>
          <a:prstGeom prst="rect">
            <a:avLst/>
          </a:prstGeom>
          <a:noFill/>
        </p:spPr>
      </p:pic>
      <p:sp>
        <p:nvSpPr>
          <p:cNvPr id="15" name="文字方塊 14"/>
          <p:cNvSpPr txBox="1"/>
          <p:nvPr/>
        </p:nvSpPr>
        <p:spPr bwMode="auto">
          <a:xfrm>
            <a:off x="4736308" y="242095"/>
            <a:ext cx="5021480" cy="4862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305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3450618" y="1708888"/>
            <a:ext cx="7389825" cy="49126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4945"/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Company Profile</a:t>
            </a:r>
          </a:p>
        </p:txBody>
      </p:sp>
      <p:sp>
        <p:nvSpPr>
          <p:cNvPr id="6" name="矩形 5"/>
          <p:cNvSpPr/>
          <p:nvPr/>
        </p:nvSpPr>
        <p:spPr>
          <a:xfrm>
            <a:off x="3450618" y="2554140"/>
            <a:ext cx="7389825" cy="49126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4945">
              <a:buSzPct val="80000"/>
            </a:pPr>
            <a:r>
              <a:rPr lang="en-US" altLang="zh-TW" sz="3200" b="1" dirty="0">
                <a:solidFill>
                  <a:schemeClr val="tx2">
                    <a:lumMod val="75000"/>
                  </a:schemeClr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Products/ODM Design Service</a:t>
            </a:r>
          </a:p>
        </p:txBody>
      </p:sp>
      <p:sp>
        <p:nvSpPr>
          <p:cNvPr id="7" name="矩形 6"/>
          <p:cNvSpPr/>
          <p:nvPr/>
        </p:nvSpPr>
        <p:spPr>
          <a:xfrm>
            <a:off x="3450617" y="3399392"/>
            <a:ext cx="7389827" cy="49126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4945">
              <a:buSzPct val="80000"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Market-Oriented Applications</a:t>
            </a:r>
          </a:p>
        </p:txBody>
      </p:sp>
      <p:sp>
        <p:nvSpPr>
          <p:cNvPr id="9" name="矩形 8"/>
          <p:cNvSpPr/>
          <p:nvPr/>
        </p:nvSpPr>
        <p:spPr>
          <a:xfrm>
            <a:off x="3450617" y="4262996"/>
            <a:ext cx="7389827" cy="491267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4945">
              <a:buSzPct val="80000"/>
            </a:pPr>
            <a:r>
              <a:rPr lang="en-US" altLang="zh-TW" sz="3200" b="1" dirty="0">
                <a:solidFill>
                  <a:schemeClr val="tx2">
                    <a:lumMod val="75000"/>
                  </a:schemeClr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Manufacturing/DMS Service</a:t>
            </a:r>
          </a:p>
        </p:txBody>
      </p:sp>
      <p:sp>
        <p:nvSpPr>
          <p:cNvPr id="10" name="矩形 9"/>
          <p:cNvSpPr/>
          <p:nvPr/>
        </p:nvSpPr>
        <p:spPr>
          <a:xfrm>
            <a:off x="3450617" y="5117785"/>
            <a:ext cx="7389827" cy="491267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indent="234945">
              <a:buSzPct val="80000"/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Alliance &amp; Partnership</a:t>
            </a:r>
          </a:p>
        </p:txBody>
      </p:sp>
      <p:sp>
        <p:nvSpPr>
          <p:cNvPr id="11" name="文字方塊 10"/>
          <p:cNvSpPr txBox="1"/>
          <p:nvPr/>
        </p:nvSpPr>
        <p:spPr>
          <a:xfrm>
            <a:off x="237508" y="1982527"/>
            <a:ext cx="3087585" cy="843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467" b="1" dirty="0">
                <a:solidFill>
                  <a:schemeClr val="tx1">
                    <a:lumMod val="50000"/>
                    <a:lumOff val="50000"/>
                  </a:schemeClr>
                </a:solidFill>
                <a:latin typeface="Century Gothic" pitchFamily="34" charset="0"/>
              </a:rPr>
              <a:t>AVALUE INTRODUCTION</a:t>
            </a:r>
          </a:p>
          <a:p>
            <a:pPr>
              <a:lnSpc>
                <a:spcPct val="80000"/>
              </a:lnSpc>
            </a:pPr>
            <a:r>
              <a:rPr lang="en-US" altLang="zh-TW" sz="4267" b="1" dirty="0">
                <a:latin typeface="Franklin Gothic Medium Cond" pitchFamily="34" charset="0"/>
              </a:rPr>
              <a:t>CONTENT</a:t>
            </a:r>
            <a:endParaRPr lang="zh-TW" altLang="en-US" sz="4267" b="1" dirty="0">
              <a:latin typeface="Franklin Gothic Medium Cond" pitchFamily="34" charset="0"/>
            </a:endParaRPr>
          </a:p>
        </p:txBody>
      </p:sp>
      <p:cxnSp>
        <p:nvCxnSpPr>
          <p:cNvPr id="13" name="直線接點 12"/>
          <p:cNvCxnSpPr/>
          <p:nvPr/>
        </p:nvCxnSpPr>
        <p:spPr>
          <a:xfrm>
            <a:off x="364177" y="2805856"/>
            <a:ext cx="1900052" cy="3"/>
          </a:xfrm>
          <a:prstGeom prst="line">
            <a:avLst/>
          </a:prstGeom>
          <a:ln w="762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字方塊 1"/>
          <p:cNvSpPr txBox="1"/>
          <p:nvPr/>
        </p:nvSpPr>
        <p:spPr>
          <a:xfrm>
            <a:off x="276835" y="2856612"/>
            <a:ext cx="2667640" cy="4207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067" dirty="0">
                <a:solidFill>
                  <a:schemeClr val="tx1">
                    <a:lumMod val="50000"/>
                    <a:lumOff val="50000"/>
                  </a:schemeClr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Products and ODM Design Service, Market-Oriented Applications</a:t>
            </a:r>
          </a:p>
        </p:txBody>
      </p:sp>
      <p:cxnSp>
        <p:nvCxnSpPr>
          <p:cNvPr id="4" name="直線接點 3"/>
          <p:cNvCxnSpPr/>
          <p:nvPr/>
        </p:nvCxnSpPr>
        <p:spPr>
          <a:xfrm>
            <a:off x="3325092" y="1708889"/>
            <a:ext cx="0" cy="3900164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五邊形 38"/>
          <p:cNvSpPr/>
          <p:nvPr/>
        </p:nvSpPr>
        <p:spPr>
          <a:xfrm>
            <a:off x="0" y="1053216"/>
            <a:ext cx="9188917" cy="2245755"/>
          </a:xfrm>
          <a:prstGeom prst="homePlate">
            <a:avLst>
              <a:gd name="adj" fmla="val 41616"/>
            </a:avLst>
          </a:prstGeom>
          <a:solidFill>
            <a:srgbClr val="115C04">
              <a:alpha val="6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186" t="9699" r="7386" b="14369"/>
          <a:stretch/>
        </p:blipFill>
        <p:spPr>
          <a:xfrm>
            <a:off x="3225936" y="2982597"/>
            <a:ext cx="5882277" cy="3875403"/>
          </a:xfrm>
          <a:prstGeom prst="rect">
            <a:avLst/>
          </a:prstGeom>
        </p:spPr>
      </p:pic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64053" y="1536734"/>
            <a:ext cx="2727947" cy="1762237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64053" y="-1"/>
            <a:ext cx="2727947" cy="1522857"/>
          </a:xfrm>
          <a:prstGeom prst="rect">
            <a:avLst/>
          </a:prstGeom>
        </p:spPr>
      </p:pic>
      <p:pic>
        <p:nvPicPr>
          <p:cNvPr id="9" name="圖片 8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64054" y="4998469"/>
            <a:ext cx="2722065" cy="1880383"/>
          </a:xfrm>
          <a:prstGeom prst="rect">
            <a:avLst/>
          </a:prstGeom>
        </p:spPr>
      </p:pic>
      <p:pic>
        <p:nvPicPr>
          <p:cNvPr id="11" name="圖片 10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64053" y="3313315"/>
            <a:ext cx="2727947" cy="1685155"/>
          </a:xfrm>
          <a:prstGeom prst="rect">
            <a:avLst/>
          </a:prstGeom>
        </p:spPr>
      </p:pic>
      <p:sp>
        <p:nvSpPr>
          <p:cNvPr id="16" name="圓角矩形 15"/>
          <p:cNvSpPr/>
          <p:nvPr/>
        </p:nvSpPr>
        <p:spPr>
          <a:xfrm>
            <a:off x="1458032" y="1506301"/>
            <a:ext cx="1435189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7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Registration</a:t>
            </a:r>
            <a:endParaRPr lang="zh-TW" altLang="en-US" sz="1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圓角矩形 21"/>
          <p:cNvSpPr/>
          <p:nvPr/>
        </p:nvSpPr>
        <p:spPr>
          <a:xfrm>
            <a:off x="2926222" y="1506301"/>
            <a:ext cx="1435189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7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Outpatient Clinic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圓角矩形 22"/>
          <p:cNvSpPr/>
          <p:nvPr/>
        </p:nvSpPr>
        <p:spPr>
          <a:xfrm>
            <a:off x="4402322" y="1503824"/>
            <a:ext cx="1435189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7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70000"/>
              </a:lnSpc>
            </a:pPr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Intelligent Nurse Station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圓角矩形 23"/>
          <p:cNvSpPr/>
          <p:nvPr/>
        </p:nvSpPr>
        <p:spPr>
          <a:xfrm>
            <a:off x="633251" y="2269389"/>
            <a:ext cx="1606951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6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Rehabilitation Center</a:t>
            </a:r>
            <a:endParaRPr lang="zh-TW" altLang="en-US" sz="1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圓角矩形 24"/>
          <p:cNvSpPr/>
          <p:nvPr/>
        </p:nvSpPr>
        <p:spPr>
          <a:xfrm>
            <a:off x="2278702" y="2269389"/>
            <a:ext cx="1452188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6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Postpartum care center</a:t>
            </a:r>
            <a:endParaRPr lang="zh-TW" altLang="zh-TW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 panose="020F0502020204030204" pitchFamily="34" charset="0"/>
              <a:cs typeface="新細明體" panose="02020500000000000000" pitchFamily="18" charset="-120"/>
            </a:endParaRPr>
          </a:p>
        </p:txBody>
      </p:sp>
      <p:sp>
        <p:nvSpPr>
          <p:cNvPr id="26" name="圓角矩形 25"/>
          <p:cNvSpPr/>
          <p:nvPr/>
        </p:nvSpPr>
        <p:spPr>
          <a:xfrm>
            <a:off x="5261921" y="2269389"/>
            <a:ext cx="1675595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6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Hemodialysis Center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圓角矩形 26"/>
          <p:cNvSpPr/>
          <p:nvPr/>
        </p:nvSpPr>
        <p:spPr>
          <a:xfrm>
            <a:off x="5870283" y="1503824"/>
            <a:ext cx="1435189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7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70000"/>
              </a:lnSpc>
            </a:pPr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Smart Operating Room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圓角矩形 27"/>
          <p:cNvSpPr/>
          <p:nvPr/>
        </p:nvSpPr>
        <p:spPr>
          <a:xfrm>
            <a:off x="7338244" y="1503824"/>
            <a:ext cx="1435189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7882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Smart Ward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矩形 29"/>
          <p:cNvSpPr/>
          <p:nvPr/>
        </p:nvSpPr>
        <p:spPr>
          <a:xfrm>
            <a:off x="2341932" y="294095"/>
            <a:ext cx="619761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Digital Hospital Solution</a:t>
            </a:r>
            <a:endParaRPr lang="zh-TW" alt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</a:endParaRPr>
          </a:p>
        </p:txBody>
      </p:sp>
      <p:sp>
        <p:nvSpPr>
          <p:cNvPr id="31" name="圓角矩形 30"/>
          <p:cNvSpPr/>
          <p:nvPr/>
        </p:nvSpPr>
        <p:spPr>
          <a:xfrm>
            <a:off x="6984285" y="2269389"/>
            <a:ext cx="1452188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6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Smart Pharmacy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文字方塊 34"/>
          <p:cNvSpPr txBox="1"/>
          <p:nvPr/>
        </p:nvSpPr>
        <p:spPr>
          <a:xfrm>
            <a:off x="367995" y="3418090"/>
            <a:ext cx="3362895" cy="27181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</a:rPr>
              <a:t>For more than 15 years hospital experience, Avalue integrate medical devices with 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strict medical standards, software, 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</a:rPr>
              <a:t>IT infrastructure, communication, hospital logistic and IoT technology for all digital hospital needs.</a:t>
            </a:r>
            <a:endParaRPr lang="zh-TW" altLang="en-US" sz="2133" dirty="0">
              <a:solidFill>
                <a:srgbClr val="002060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29" name="圓角矩形 28"/>
          <p:cNvSpPr/>
          <p:nvPr/>
        </p:nvSpPr>
        <p:spPr>
          <a:xfrm>
            <a:off x="3777658" y="2268364"/>
            <a:ext cx="1452188" cy="714232"/>
          </a:xfrm>
          <a:prstGeom prst="roundRect">
            <a:avLst>
              <a:gd name="adj" fmla="val 4256"/>
            </a:avLst>
          </a:prstGeom>
          <a:solidFill>
            <a:srgbClr val="31859C">
              <a:alpha val="6392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867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Exam Room</a:t>
            </a:r>
            <a:endParaRPr lang="zh-TW" altLang="en-US" sz="1867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文字方塊 35"/>
          <p:cNvSpPr txBox="1"/>
          <p:nvPr/>
        </p:nvSpPr>
        <p:spPr bwMode="auto">
          <a:xfrm>
            <a:off x="9490733" y="1"/>
            <a:ext cx="2859635" cy="74905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26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Digital Healthcare/ Medical</a:t>
            </a:r>
            <a:endParaRPr lang="zh-TW" altLang="en-US" sz="2667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45414" y="5882629"/>
            <a:ext cx="2222831" cy="684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68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52501"/>
            <a:ext cx="12192000" cy="5918494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0" y="1711786"/>
            <a:ext cx="12192000" cy="2427889"/>
          </a:xfrm>
          <a:prstGeom prst="rect">
            <a:avLst/>
          </a:prstGeom>
          <a:solidFill>
            <a:schemeClr val="accent4">
              <a:lumMod val="50000"/>
              <a:alpha val="87059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7" name="文字方塊 6"/>
          <p:cNvSpPr txBox="1"/>
          <p:nvPr/>
        </p:nvSpPr>
        <p:spPr bwMode="auto">
          <a:xfrm>
            <a:off x="4723814" y="74792"/>
            <a:ext cx="4980943" cy="748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zh-T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Smart</a:t>
            </a:r>
            <a:r>
              <a:rPr lang="en-US" altLang="zh-TW" sz="42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 Retail</a:t>
            </a:r>
            <a:endParaRPr lang="zh-TW" altLang="en-US" sz="4267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9441616" y="2375430"/>
            <a:ext cx="2836487" cy="1536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TW" sz="2000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Optimal customer experience through real-time convergence of sensors, analytics &amp; mobility</a:t>
            </a:r>
            <a:endParaRPr lang="zh-TW" altLang="en-US" sz="2000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914400" y="1969229"/>
            <a:ext cx="1770632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Digital Signage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5216453" y="1969229"/>
            <a:ext cx="1662892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Mobile Solution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7307917" y="1969229"/>
            <a:ext cx="1781756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Smart Cloud-base Retail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</p:txBody>
      </p:sp>
      <p:sp>
        <p:nvSpPr>
          <p:cNvPr id="18" name="文字方塊 17"/>
          <p:cNvSpPr txBox="1"/>
          <p:nvPr/>
        </p:nvSpPr>
        <p:spPr>
          <a:xfrm>
            <a:off x="731656" y="4435058"/>
            <a:ext cx="3228536" cy="1648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altLang="zh-TW" sz="1867" dirty="0">
                <a:latin typeface="Franklin Gothic Medium" panose="020B0603020102020204" pitchFamily="34" charset="0"/>
              </a:rPr>
              <a:t>Retail data paired with analytics can generate new retail insights while creating capabilities that improve merchandising efforts.</a:t>
            </a:r>
            <a:endParaRPr lang="zh-TW" altLang="en-US" sz="1867" b="1" dirty="0">
              <a:latin typeface="Franklin Gothic Medium" panose="020B0603020102020204" pitchFamily="34" charset="0"/>
              <a:cs typeface="Tahoma" pitchFamily="34" charset="0"/>
            </a:endParaRPr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1739" y="2574763"/>
            <a:ext cx="2200637" cy="157206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" name="圖片 4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67719" y="2574763"/>
            <a:ext cx="2039928" cy="156491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" name="圖片 8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70652" y="2574763"/>
            <a:ext cx="1979080" cy="157322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0" name="圖片 9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14286" y="2574763"/>
            <a:ext cx="1969020" cy="157130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6" name="矩形 25"/>
          <p:cNvSpPr/>
          <p:nvPr/>
        </p:nvSpPr>
        <p:spPr>
          <a:xfrm>
            <a:off x="3152767" y="1969229"/>
            <a:ext cx="161485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Point of Sale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113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圖片 11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" y="976181"/>
            <a:ext cx="12191999" cy="5881819"/>
          </a:xfrm>
          <a:prstGeom prst="rect">
            <a:avLst/>
          </a:prstGeom>
        </p:spPr>
      </p:pic>
      <p:pic>
        <p:nvPicPr>
          <p:cNvPr id="4" name="內容版面配置區 3"/>
          <p:cNvPicPr>
            <a:picLocks noGrp="1" noChangeAspect="1"/>
          </p:cNvPicPr>
          <p:nvPr>
            <p:ph idx="1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2262479"/>
            <a:ext cx="5818413" cy="4096140"/>
          </a:xfrm>
        </p:spPr>
      </p:pic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29831" y="2262479"/>
            <a:ext cx="6062167" cy="4058816"/>
          </a:xfrm>
          <a:prstGeom prst="rect">
            <a:avLst/>
          </a:prstGeom>
        </p:spPr>
      </p:pic>
      <p:sp>
        <p:nvSpPr>
          <p:cNvPr id="6" name="圓角矩形 5"/>
          <p:cNvSpPr/>
          <p:nvPr/>
        </p:nvSpPr>
        <p:spPr>
          <a:xfrm>
            <a:off x="316783" y="1417638"/>
            <a:ext cx="2853540" cy="641140"/>
          </a:xfrm>
          <a:prstGeom prst="roundRect">
            <a:avLst/>
          </a:prstGeom>
          <a:solidFill>
            <a:schemeClr val="accent6">
              <a:lumMod val="75000"/>
              <a:alpha val="86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2020"/>
              </a:lnSpc>
            </a:pPr>
            <a:r>
              <a:rPr lang="en-US" altLang="zh-TW" sz="1867" b="1" dirty="0">
                <a:solidFill>
                  <a:schemeClr val="bg1"/>
                </a:solidFill>
                <a:latin typeface="Century Gothic" panose="020B0502020202020204" pitchFamily="34" charset="0"/>
                <a:ea typeface="Lato Light" charset="0"/>
                <a:cs typeface="Lato Light" charset="0"/>
              </a:rPr>
              <a:t>Smart Service Solution</a:t>
            </a:r>
          </a:p>
          <a:p>
            <a:pPr>
              <a:lnSpc>
                <a:spcPts val="2020"/>
              </a:lnSpc>
            </a:pPr>
            <a:r>
              <a:rPr lang="en-US" altLang="zh-TW" sz="1867" b="1" dirty="0" err="1">
                <a:solidFill>
                  <a:schemeClr val="bg1"/>
                </a:solidFill>
                <a:latin typeface="Century Gothic" panose="020B0502020202020204" pitchFamily="34" charset="0"/>
                <a:ea typeface="Lato Light" charset="0"/>
                <a:cs typeface="Lato Light" charset="0"/>
              </a:rPr>
              <a:t>QSer</a:t>
            </a:r>
            <a:endParaRPr lang="en-US" altLang="zh-TW" sz="1867" b="1" dirty="0">
              <a:solidFill>
                <a:schemeClr val="bg1"/>
              </a:solidFill>
              <a:latin typeface="Century Gothic" panose="020B0502020202020204" pitchFamily="34" charset="0"/>
              <a:ea typeface="Lato Light" charset="0"/>
              <a:cs typeface="Lato Light" charset="0"/>
            </a:endParaRPr>
          </a:p>
        </p:txBody>
      </p:sp>
      <p:sp>
        <p:nvSpPr>
          <p:cNvPr id="7" name="圓角矩形 6"/>
          <p:cNvSpPr/>
          <p:nvPr/>
        </p:nvSpPr>
        <p:spPr>
          <a:xfrm>
            <a:off x="6096001" y="1417637"/>
            <a:ext cx="2853540" cy="641140"/>
          </a:xfrm>
          <a:prstGeom prst="roundRect">
            <a:avLst/>
          </a:prstGeom>
          <a:solidFill>
            <a:schemeClr val="accent6">
              <a:lumMod val="75000"/>
              <a:alpha val="86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ts val="2020"/>
              </a:lnSpc>
            </a:pPr>
            <a:r>
              <a:rPr lang="en-US" altLang="zh-TW" sz="1867" b="1" dirty="0">
                <a:solidFill>
                  <a:schemeClr val="bg1"/>
                </a:solidFill>
                <a:latin typeface="Century Gothic" panose="020B0502020202020204" pitchFamily="34" charset="0"/>
                <a:ea typeface="Lato Light" charset="0"/>
                <a:cs typeface="Lato Light" charset="0"/>
              </a:rPr>
              <a:t>AI Object Recognition Checkout Solution</a:t>
            </a:r>
          </a:p>
        </p:txBody>
      </p:sp>
      <p:sp>
        <p:nvSpPr>
          <p:cNvPr id="10" name="手繪多邊形 9"/>
          <p:cNvSpPr/>
          <p:nvPr/>
        </p:nvSpPr>
        <p:spPr>
          <a:xfrm>
            <a:off x="8949540" y="1629130"/>
            <a:ext cx="480597" cy="1291421"/>
          </a:xfrm>
          <a:custGeom>
            <a:avLst/>
            <a:gdLst>
              <a:gd name="connsiteX0" fmla="*/ 0 w 1707502"/>
              <a:gd name="connsiteY0" fmla="*/ 0 h 783771"/>
              <a:gd name="connsiteX1" fmla="*/ 923731 w 1707502"/>
              <a:gd name="connsiteY1" fmla="*/ 223934 h 783771"/>
              <a:gd name="connsiteX2" fmla="*/ 1707502 w 1707502"/>
              <a:gd name="connsiteY2" fmla="*/ 783771 h 783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7502" h="783771">
                <a:moveTo>
                  <a:pt x="0" y="0"/>
                </a:moveTo>
                <a:cubicBezTo>
                  <a:pt x="319573" y="46653"/>
                  <a:pt x="639147" y="93306"/>
                  <a:pt x="923731" y="223934"/>
                </a:cubicBezTo>
                <a:cubicBezTo>
                  <a:pt x="1208315" y="354563"/>
                  <a:pt x="1707502" y="783771"/>
                  <a:pt x="1707502" y="783771"/>
                </a:cubicBezTo>
              </a:path>
            </a:pathLst>
          </a:custGeom>
          <a:noFill/>
          <a:ln w="28575">
            <a:solidFill>
              <a:srgbClr val="92D050"/>
            </a:solidFill>
            <a:prstDash val="sysDot"/>
            <a:headEnd type="triangle" w="med" len="med"/>
            <a:tailEnd type="none" w="med" len="med"/>
          </a:ln>
          <a:effectLst>
            <a:glow rad="38100">
              <a:schemeClr val="accent3">
                <a:satMod val="175000"/>
                <a:alpha val="45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9430139" y="1340248"/>
            <a:ext cx="27618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Detection &amp; recognition of the type of object and price with AI</a:t>
            </a:r>
          </a:p>
        </p:txBody>
      </p:sp>
      <p:pic>
        <p:nvPicPr>
          <p:cNvPr id="13" name="圖片 12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44794" y="5424918"/>
            <a:ext cx="2098555" cy="1433082"/>
          </a:xfrm>
          <a:prstGeom prst="rect">
            <a:avLst/>
          </a:prstGeom>
          <a:effectLst>
            <a:glow rad="139700">
              <a:schemeClr val="accent3">
                <a:satMod val="175000"/>
                <a:alpha val="40000"/>
              </a:schemeClr>
            </a:glow>
          </a:effectLst>
        </p:spPr>
      </p:pic>
      <p:sp>
        <p:nvSpPr>
          <p:cNvPr id="14" name="手繪多邊形 13"/>
          <p:cNvSpPr/>
          <p:nvPr/>
        </p:nvSpPr>
        <p:spPr>
          <a:xfrm flipH="1" flipV="1">
            <a:off x="1306286" y="5004097"/>
            <a:ext cx="672637" cy="1072872"/>
          </a:xfrm>
          <a:custGeom>
            <a:avLst/>
            <a:gdLst>
              <a:gd name="connsiteX0" fmla="*/ 0 w 1707502"/>
              <a:gd name="connsiteY0" fmla="*/ 0 h 783771"/>
              <a:gd name="connsiteX1" fmla="*/ 923731 w 1707502"/>
              <a:gd name="connsiteY1" fmla="*/ 223934 h 783771"/>
              <a:gd name="connsiteX2" fmla="*/ 1707502 w 1707502"/>
              <a:gd name="connsiteY2" fmla="*/ 783771 h 783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7502" h="783771">
                <a:moveTo>
                  <a:pt x="0" y="0"/>
                </a:moveTo>
                <a:cubicBezTo>
                  <a:pt x="319573" y="46653"/>
                  <a:pt x="639147" y="93306"/>
                  <a:pt x="923731" y="223934"/>
                </a:cubicBezTo>
                <a:cubicBezTo>
                  <a:pt x="1208315" y="354563"/>
                  <a:pt x="1707502" y="783771"/>
                  <a:pt x="1707502" y="783771"/>
                </a:cubicBezTo>
              </a:path>
            </a:pathLst>
          </a:custGeom>
          <a:noFill/>
          <a:ln w="28575">
            <a:solidFill>
              <a:srgbClr val="92D050"/>
            </a:solidFill>
            <a:prstDash val="sysDot"/>
            <a:headEnd type="triangle" w="med" len="med"/>
            <a:tailEnd type="none" w="med" len="med"/>
          </a:ln>
          <a:effectLst>
            <a:glow rad="38100">
              <a:schemeClr val="accent3">
                <a:satMod val="175000"/>
                <a:alpha val="45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5" name="矩形 14"/>
          <p:cNvSpPr/>
          <p:nvPr/>
        </p:nvSpPr>
        <p:spPr>
          <a:xfrm>
            <a:off x="3170323" y="1409143"/>
            <a:ext cx="237091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600" b="1" dirty="0">
                <a:solidFill>
                  <a:schemeClr val="bg1"/>
                </a:solidFill>
                <a:latin typeface="Century Gothic" panose="020B0502020202020204" pitchFamily="34" charset="0"/>
              </a:rPr>
              <a:t>Innovative Digital Hospitality</a:t>
            </a:r>
          </a:p>
        </p:txBody>
      </p:sp>
      <p:sp>
        <p:nvSpPr>
          <p:cNvPr id="20" name="矩形 19"/>
          <p:cNvSpPr/>
          <p:nvPr/>
        </p:nvSpPr>
        <p:spPr>
          <a:xfrm>
            <a:off x="2721891" y="131943"/>
            <a:ext cx="70843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Smart Retail - Digital Experience for Customer</a:t>
            </a:r>
          </a:p>
        </p:txBody>
      </p:sp>
      <p:sp>
        <p:nvSpPr>
          <p:cNvPr id="16" name="手繪多邊形 15"/>
          <p:cNvSpPr/>
          <p:nvPr/>
        </p:nvSpPr>
        <p:spPr>
          <a:xfrm flipV="1">
            <a:off x="3761450" y="5179082"/>
            <a:ext cx="492391" cy="796007"/>
          </a:xfrm>
          <a:custGeom>
            <a:avLst/>
            <a:gdLst>
              <a:gd name="connsiteX0" fmla="*/ 0 w 1707502"/>
              <a:gd name="connsiteY0" fmla="*/ 0 h 783771"/>
              <a:gd name="connsiteX1" fmla="*/ 923731 w 1707502"/>
              <a:gd name="connsiteY1" fmla="*/ 223934 h 783771"/>
              <a:gd name="connsiteX2" fmla="*/ 1707502 w 1707502"/>
              <a:gd name="connsiteY2" fmla="*/ 783771 h 783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07502" h="783771">
                <a:moveTo>
                  <a:pt x="0" y="0"/>
                </a:moveTo>
                <a:cubicBezTo>
                  <a:pt x="319573" y="46653"/>
                  <a:pt x="639147" y="93306"/>
                  <a:pt x="923731" y="223934"/>
                </a:cubicBezTo>
                <a:cubicBezTo>
                  <a:pt x="1208315" y="354563"/>
                  <a:pt x="1707502" y="783771"/>
                  <a:pt x="1707502" y="783771"/>
                </a:cubicBezTo>
              </a:path>
            </a:pathLst>
          </a:custGeom>
          <a:noFill/>
          <a:ln w="28575">
            <a:solidFill>
              <a:srgbClr val="92D050"/>
            </a:solidFill>
            <a:prstDash val="sysDot"/>
            <a:headEnd type="triangle" w="med" len="med"/>
            <a:tailEnd type="none" w="med" len="med"/>
          </a:ln>
          <a:effectLst>
            <a:glow rad="38100">
              <a:schemeClr val="accent3">
                <a:satMod val="175000"/>
                <a:alpha val="45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</p:spTree>
    <p:extLst>
      <p:ext uri="{BB962C8B-B14F-4D97-AF65-F5344CB8AC3E}">
        <p14:creationId xmlns:p14="http://schemas.microsoft.com/office/powerpoint/2010/main" val="1094886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圖片 13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2482127"/>
            <a:ext cx="12192000" cy="4386471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0" y="942975"/>
            <a:ext cx="12192000" cy="3308111"/>
          </a:xfrm>
          <a:prstGeom prst="rect">
            <a:avLst/>
          </a:prstGeom>
          <a:solidFill>
            <a:schemeClr val="tx2">
              <a:lumMod val="50000"/>
              <a:alpha val="87059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6" name="文字方塊 5"/>
          <p:cNvSpPr txBox="1"/>
          <p:nvPr/>
        </p:nvSpPr>
        <p:spPr bwMode="auto">
          <a:xfrm>
            <a:off x="3927264" y="230779"/>
            <a:ext cx="567642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Smart Manufacturing</a:t>
            </a:r>
            <a:endParaRPr lang="zh-TW" alt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2477715" y="1477035"/>
            <a:ext cx="2382805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spcBef>
                <a:spcPct val="0"/>
              </a:spcBef>
            </a:pPr>
            <a:r>
              <a:rPr lang="en-US" altLang="zh-TW" sz="1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MES/</a:t>
            </a:r>
            <a:r>
              <a:rPr lang="en-US" altLang="zh-TW" sz="1733" b="1" dirty="0">
                <a:solidFill>
                  <a:srgbClr val="FFC000"/>
                </a:solidFill>
                <a:latin typeface="Century Gothic" panose="020B0502020202020204" pitchFamily="34" charset="0"/>
              </a:rPr>
              <a:t> </a:t>
            </a:r>
          </a:p>
          <a:p>
            <a:pPr algn="ctr" defTabSz="1126039">
              <a:spcBef>
                <a:spcPct val="0"/>
              </a:spcBef>
            </a:pPr>
            <a:r>
              <a:rPr lang="en-US" altLang="zh-TW" sz="1733" b="1" dirty="0">
                <a:solidFill>
                  <a:srgbClr val="FFC000"/>
                </a:solidFill>
                <a:latin typeface="Century Gothic" panose="020B0502020202020204" pitchFamily="34" charset="0"/>
              </a:rPr>
              <a:t>Human Machine Interfaces</a:t>
            </a:r>
            <a:endParaRPr lang="zh-TW" altLang="en-US" sz="1733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9448156" y="1562631"/>
            <a:ext cx="286382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dirty="0">
                <a:solidFill>
                  <a:schemeClr val="bg1">
                    <a:lumMod val="85000"/>
                  </a:schemeClr>
                </a:solidFill>
                <a:latin typeface="Franklin Gothic Medium Cond" pitchFamily="34" charset="0"/>
              </a:rPr>
              <a:t>Covers all areas of industry where automation technologies are integrate including smart manufacturing, Human Machine Interfaces and energy</a:t>
            </a:r>
            <a:r>
              <a:rPr lang="en-US" altLang="zh-TW" dirty="0"/>
              <a:t> </a:t>
            </a:r>
            <a:r>
              <a:rPr lang="en-US" altLang="zh-TW" dirty="0">
                <a:solidFill>
                  <a:schemeClr val="bg1">
                    <a:lumMod val="85000"/>
                  </a:schemeClr>
                </a:solidFill>
                <a:latin typeface="Franklin Gothic Medium Cond" panose="020B0606030402020204" pitchFamily="34" charset="0"/>
              </a:rPr>
              <a:t>end-to-end solutions and improve control and management of industrial processes</a:t>
            </a:r>
            <a:endParaRPr lang="zh-TW" altLang="en-US" dirty="0">
              <a:solidFill>
                <a:schemeClr val="bg1">
                  <a:lumMod val="85000"/>
                </a:schemeClr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957311" y="5666401"/>
            <a:ext cx="3029197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bg1">
                    <a:lumMod val="9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Smart Factory &amp;  Intelligent Manufacturing</a:t>
            </a:r>
            <a:endParaRPr lang="zh-TW" altLang="en-US" sz="1867" dirty="0">
              <a:solidFill>
                <a:schemeClr val="bg1">
                  <a:lumMod val="9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anose="020B0604030504040204" pitchFamily="34" charset="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289691" y="1562631"/>
            <a:ext cx="161485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Industrial PC</a:t>
            </a:r>
            <a:endParaRPr lang="zh-TW" altLang="en-US" sz="1733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175141"/>
            <a:ext cx="2271239" cy="15898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0" name="圖片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77715" y="2175141"/>
            <a:ext cx="2386208" cy="15898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" name="矩形 1"/>
          <p:cNvSpPr/>
          <p:nvPr/>
        </p:nvSpPr>
        <p:spPr>
          <a:xfrm>
            <a:off x="7452213" y="1439521"/>
            <a:ext cx="2040117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rgbClr val="FFC000"/>
                </a:solidFill>
                <a:latin typeface="Century Gothic" panose="020B0502020202020204" pitchFamily="34" charset="0"/>
              </a:rPr>
              <a:t>P</a:t>
            </a:r>
            <a:r>
              <a:rPr lang="zh-TW" altLang="en-US" sz="1867" b="1" dirty="0">
                <a:solidFill>
                  <a:srgbClr val="FFC000"/>
                </a:solidFill>
                <a:latin typeface="Century Gothic" panose="020B0502020202020204" pitchFamily="34" charset="0"/>
              </a:rPr>
              <a:t>rediction </a:t>
            </a:r>
            <a:r>
              <a:rPr lang="en-US" altLang="zh-TW" sz="1867" b="1" dirty="0">
                <a:solidFill>
                  <a:srgbClr val="FFC000"/>
                </a:solidFill>
                <a:latin typeface="Century Gothic" panose="020B0502020202020204" pitchFamily="34" charset="0"/>
              </a:rPr>
              <a:t>M</a:t>
            </a:r>
            <a:r>
              <a:rPr lang="zh-TW" altLang="en-US" sz="1867" b="1" dirty="0">
                <a:solidFill>
                  <a:srgbClr val="FFC000"/>
                </a:solidFill>
                <a:latin typeface="Century Gothic" panose="020B0502020202020204" pitchFamily="34" charset="0"/>
              </a:rPr>
              <a:t>aintenance</a:t>
            </a:r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96387" y="2175141"/>
            <a:ext cx="1951768" cy="158986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5" name="圖片 14"/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84173" y="2137148"/>
            <a:ext cx="2088839" cy="158743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8" name="矩形 17"/>
          <p:cNvSpPr/>
          <p:nvPr/>
        </p:nvSpPr>
        <p:spPr>
          <a:xfrm>
            <a:off x="4632564" y="1420525"/>
            <a:ext cx="290856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ARTEMIS Real-Time </a:t>
            </a:r>
          </a:p>
          <a:p>
            <a:pPr lvl="0" algn="ctr"/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UWB Indoor Positioning</a:t>
            </a:r>
            <a:endParaRPr lang="zh-TW" altLang="en-US" sz="1867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6536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圖片 11"/>
          <p:cNvPicPr>
            <a:picLocks noChangeAspect="1"/>
          </p:cNvPicPr>
          <p:nvPr/>
        </p:nvPicPr>
        <p:blipFill rotWithShape="1">
          <a:blip r:embed="rId2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9878" y="923925"/>
            <a:ext cx="3221543" cy="5934076"/>
          </a:xfrm>
          <a:prstGeom prst="rect">
            <a:avLst/>
          </a:prstGeom>
        </p:spPr>
      </p:pic>
      <p:sp>
        <p:nvSpPr>
          <p:cNvPr id="7" name="TextBox 12"/>
          <p:cNvSpPr txBox="1"/>
          <p:nvPr/>
        </p:nvSpPr>
        <p:spPr>
          <a:xfrm>
            <a:off x="95167" y="1256971"/>
            <a:ext cx="3222171" cy="55875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 Accuracy (30~50cm)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BLE (4m~10m)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ZigBee (5~10m)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WIFI (6~10m)</a:t>
            </a:r>
          </a:p>
          <a:p>
            <a:pPr lvl="0"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 Position Stability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The most reliable and high precision(&lt;50cm) RTLS solution</a:t>
            </a:r>
          </a:p>
          <a:p>
            <a:pPr lvl="0"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</a:t>
            </a:r>
            <a:r>
              <a:rPr lang="en-US" altLang="zh-TW" sz="1467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Penetrability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Easy to penetrate through glass / wood / plastic / thin wall  </a:t>
            </a:r>
            <a:endParaRPr lang="en-US" altLang="zh-TW" sz="1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Low Power Consumption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Long battery life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900mA/h for 1 months battery / per second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900mA/h for 4~5 months / per 5 seconds  </a:t>
            </a:r>
          </a:p>
          <a:p>
            <a:pPr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Anti-Interference(RF)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 frequency 3.1~10.6 GHz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Wide bandwidth and narrow pulse which can  coexist with other RF source</a:t>
            </a:r>
          </a:p>
          <a:p>
            <a:pPr>
              <a:lnSpc>
                <a:spcPct val="120000"/>
              </a:lnSpc>
            </a:pPr>
            <a:r>
              <a:rPr lang="en-US" altLang="zh-TW" sz="1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Non-invasiveness to human body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Low radiation power</a:t>
            </a:r>
            <a:endParaRPr lang="zh-TW" altLang="en-US" sz="1067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TW" sz="1600" b="1" dirty="0">
                <a:solidFill>
                  <a:srgbClr val="29C7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High speed communication</a:t>
            </a:r>
          </a:p>
          <a:p>
            <a:pPr marL="228594" indent="-228594" defTabSz="1450648">
              <a:lnSpc>
                <a:spcPct val="120000"/>
              </a:lnSpc>
              <a:buFont typeface="Wingdings" panose="05000000000000000000" pitchFamily="2" charset="2"/>
              <a:buChar char="n"/>
            </a:pPr>
            <a:r>
              <a:rPr lang="en-US" altLang="zh-TW" sz="10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Up to 480Mbps data rate</a:t>
            </a:r>
          </a:p>
          <a:p>
            <a:pPr defTabSz="1450648">
              <a:lnSpc>
                <a:spcPct val="120000"/>
              </a:lnSpc>
            </a:pPr>
            <a:endParaRPr lang="zh-TW" altLang="en-US" sz="1067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4" name="圖片 3"/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316079" y="3816062"/>
            <a:ext cx="4327764" cy="2934636"/>
          </a:xfrm>
          <a:prstGeom prst="rect">
            <a:avLst/>
          </a:prstGeom>
        </p:spPr>
      </p:pic>
      <p:pic>
        <p:nvPicPr>
          <p:cNvPr id="6" name="圖片 5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11665" y="918691"/>
            <a:ext cx="8990212" cy="2897371"/>
          </a:xfrm>
          <a:prstGeom prst="rect">
            <a:avLst/>
          </a:prstGeom>
        </p:spPr>
      </p:pic>
      <p:sp>
        <p:nvSpPr>
          <p:cNvPr id="9" name="矩形 8"/>
          <p:cNvSpPr/>
          <p:nvPr/>
        </p:nvSpPr>
        <p:spPr>
          <a:xfrm>
            <a:off x="7137215" y="984107"/>
            <a:ext cx="5064661" cy="1622019"/>
          </a:xfrm>
          <a:prstGeom prst="rect">
            <a:avLst/>
          </a:prstGeom>
          <a:solidFill>
            <a:srgbClr val="08AFD6">
              <a:alpha val="7215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8" name="矩形 7"/>
          <p:cNvSpPr/>
          <p:nvPr/>
        </p:nvSpPr>
        <p:spPr>
          <a:xfrm>
            <a:off x="7242888" y="2236794"/>
            <a:ext cx="506466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b="1" dirty="0"/>
              <a:t>Real</a:t>
            </a:r>
            <a:r>
              <a:rPr lang="en-US" altLang="zh-TW" b="1" dirty="0"/>
              <a:t>-</a:t>
            </a:r>
            <a:r>
              <a:rPr lang="zh-TW" altLang="en-US" b="1" dirty="0"/>
              <a:t>Time Location System Ultra-wideband (UWB)</a:t>
            </a:r>
          </a:p>
        </p:txBody>
      </p:sp>
      <p:sp>
        <p:nvSpPr>
          <p:cNvPr id="17" name="矩形 16"/>
          <p:cNvSpPr/>
          <p:nvPr/>
        </p:nvSpPr>
        <p:spPr>
          <a:xfrm>
            <a:off x="7749515" y="4016324"/>
            <a:ext cx="4442484" cy="367797"/>
          </a:xfrm>
          <a:prstGeom prst="rect">
            <a:avLst/>
          </a:prstGeom>
          <a:solidFill>
            <a:srgbClr val="08AF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zh-TW" sz="1867" b="1" dirty="0"/>
              <a:t>Benefits</a:t>
            </a:r>
            <a:endParaRPr lang="zh-TW" altLang="en-US" sz="2400" b="1" dirty="0"/>
          </a:p>
        </p:txBody>
      </p:sp>
      <p:sp>
        <p:nvSpPr>
          <p:cNvPr id="10" name="矩形 9"/>
          <p:cNvSpPr/>
          <p:nvPr/>
        </p:nvSpPr>
        <p:spPr>
          <a:xfrm>
            <a:off x="7706770" y="4512887"/>
            <a:ext cx="4369541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594" indent="-228594">
              <a:buFont typeface="Wingdings" panose="05000000000000000000" pitchFamily="2" charset="2"/>
              <a:buChar char="n"/>
            </a:pPr>
            <a:r>
              <a:rPr lang="zh-TW" altLang="en-US" sz="1600" dirty="0"/>
              <a:t>A complete overview in your warehouse in real time. A </a:t>
            </a:r>
            <a:r>
              <a:rPr lang="en-US" altLang="zh-TW" sz="1600" dirty="0"/>
              <a:t>well-connected</a:t>
            </a:r>
            <a:r>
              <a:rPr lang="zh-TW" altLang="en-US" sz="1600" dirty="0"/>
              <a:t> warehouse.</a:t>
            </a:r>
            <a:endParaRPr lang="en-US" altLang="zh-TW" sz="1600" dirty="0"/>
          </a:p>
          <a:p>
            <a:pPr marL="228594" indent="-228594">
              <a:buFont typeface="Wingdings" panose="05000000000000000000" pitchFamily="2" charset="2"/>
              <a:buChar char="n"/>
            </a:pPr>
            <a:r>
              <a:rPr lang="zh-TW" altLang="en-US" sz="1600" dirty="0"/>
              <a:t>Access control- Enhance security and reduce accidents in workplace via creating geofencing. </a:t>
            </a:r>
            <a:endParaRPr lang="en-US" altLang="zh-TW" sz="1600" dirty="0"/>
          </a:p>
          <a:p>
            <a:pPr marL="228594" indent="-228594">
              <a:buFont typeface="Wingdings" panose="05000000000000000000" pitchFamily="2" charset="2"/>
              <a:buChar char="n"/>
            </a:pPr>
            <a:r>
              <a:rPr lang="zh-TW" altLang="en-US" sz="1600" dirty="0"/>
              <a:t>History path and real time location tracking of any moving targets.  </a:t>
            </a:r>
            <a:endParaRPr lang="en-US" altLang="zh-TW" sz="1600" dirty="0"/>
          </a:p>
          <a:p>
            <a:pPr marL="228594" indent="-228594">
              <a:buFont typeface="Wingdings" panose="05000000000000000000" pitchFamily="2" charset="2"/>
              <a:buChar char="n"/>
            </a:pPr>
            <a:r>
              <a:rPr lang="zh-TW" altLang="en-US" sz="1600" dirty="0"/>
              <a:t>Logistics process optimized based on collected statistics and history records.</a:t>
            </a:r>
          </a:p>
        </p:txBody>
      </p:sp>
      <p:sp>
        <p:nvSpPr>
          <p:cNvPr id="16" name="圓角矩形 15"/>
          <p:cNvSpPr/>
          <p:nvPr/>
        </p:nvSpPr>
        <p:spPr>
          <a:xfrm>
            <a:off x="3756572" y="3891598"/>
            <a:ext cx="1801939" cy="373212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1" name="矩形 10"/>
          <p:cNvSpPr/>
          <p:nvPr/>
        </p:nvSpPr>
        <p:spPr>
          <a:xfrm>
            <a:off x="3756572" y="3891598"/>
            <a:ext cx="1675010" cy="307777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>
            <a:spAutoFit/>
          </a:bodyPr>
          <a:lstStyle/>
          <a:p>
            <a:r>
              <a:rPr lang="zh-TW" altLang="en-US" sz="1400" b="1" dirty="0"/>
              <a:t>Warehouse </a:t>
            </a:r>
            <a:r>
              <a:rPr lang="en-US" altLang="zh-TW" sz="1400" b="1" dirty="0"/>
              <a:t>S</a:t>
            </a:r>
            <a:r>
              <a:rPr lang="zh-TW" altLang="en-US" sz="1400" b="1" dirty="0"/>
              <a:t>ecurity</a:t>
            </a:r>
          </a:p>
        </p:txBody>
      </p:sp>
      <p:sp>
        <p:nvSpPr>
          <p:cNvPr id="23" name="圓角矩形 22"/>
          <p:cNvSpPr/>
          <p:nvPr/>
        </p:nvSpPr>
        <p:spPr>
          <a:xfrm>
            <a:off x="3173124" y="4696307"/>
            <a:ext cx="1801939" cy="473863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8" name="矩形 17"/>
          <p:cNvSpPr/>
          <p:nvPr/>
        </p:nvSpPr>
        <p:spPr>
          <a:xfrm>
            <a:off x="3140733" y="4645979"/>
            <a:ext cx="223418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b="1" dirty="0"/>
              <a:t>Visitors/Contractors Management</a:t>
            </a:r>
          </a:p>
        </p:txBody>
      </p:sp>
      <p:sp>
        <p:nvSpPr>
          <p:cNvPr id="24" name="圓角矩形 23"/>
          <p:cNvSpPr/>
          <p:nvPr/>
        </p:nvSpPr>
        <p:spPr>
          <a:xfrm>
            <a:off x="5662924" y="4250756"/>
            <a:ext cx="1801939" cy="482392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dirty="0"/>
          </a:p>
        </p:txBody>
      </p:sp>
      <p:sp>
        <p:nvSpPr>
          <p:cNvPr id="19" name="矩形 18"/>
          <p:cNvSpPr/>
          <p:nvPr/>
        </p:nvSpPr>
        <p:spPr>
          <a:xfrm>
            <a:off x="5676013" y="4204694"/>
            <a:ext cx="185177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b="1" dirty="0"/>
              <a:t>Data Analysis for Management</a:t>
            </a:r>
          </a:p>
        </p:txBody>
      </p:sp>
      <p:sp>
        <p:nvSpPr>
          <p:cNvPr id="27" name="圓角矩形 26"/>
          <p:cNvSpPr/>
          <p:nvPr/>
        </p:nvSpPr>
        <p:spPr>
          <a:xfrm>
            <a:off x="5558513" y="5664754"/>
            <a:ext cx="2148257" cy="691935"/>
          </a:xfrm>
          <a:prstGeom prst="roundRect">
            <a:avLst/>
          </a:prstGeom>
          <a:ln>
            <a:noFill/>
          </a:ln>
          <a:effectLst/>
          <a:scene3d>
            <a:camera prst="orthographicFront">
              <a:rot lat="0" lon="0" rev="0"/>
            </a:camera>
            <a:lightRig rig="chilly" dir="t">
              <a:rot lat="0" lon="0" rev="18480000"/>
            </a:lightRig>
          </a:scene3d>
          <a:sp3d prstMaterial="clear">
            <a:bevelT h="635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dirty="0"/>
          </a:p>
        </p:txBody>
      </p:sp>
      <p:sp>
        <p:nvSpPr>
          <p:cNvPr id="20" name="矩形 19"/>
          <p:cNvSpPr/>
          <p:nvPr/>
        </p:nvSpPr>
        <p:spPr>
          <a:xfrm>
            <a:off x="5558511" y="5638343"/>
            <a:ext cx="241523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TW" altLang="en-US" sz="1400" b="1" dirty="0"/>
              <a:t>Staff, Equipment, any specific moving targets positioning and tracking</a:t>
            </a:r>
          </a:p>
        </p:txBody>
      </p:sp>
      <p:sp>
        <p:nvSpPr>
          <p:cNvPr id="21" name="文字方塊 20"/>
          <p:cNvSpPr txBox="1"/>
          <p:nvPr/>
        </p:nvSpPr>
        <p:spPr bwMode="auto">
          <a:xfrm>
            <a:off x="3993203" y="199070"/>
            <a:ext cx="5898337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n-US" altLang="zh-T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Smart Manufacturing</a:t>
            </a:r>
            <a:endParaRPr lang="zh-TW" alt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7137215" y="1026648"/>
            <a:ext cx="5054785" cy="1024467"/>
          </a:xfrm>
        </p:spPr>
        <p:txBody>
          <a:bodyPr>
            <a:noAutofit/>
          </a:bodyPr>
          <a:lstStyle/>
          <a:p>
            <a:r>
              <a:rPr lang="en-US" altLang="zh-TW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RENITY ARTEMIS - Real-time Locating and Tracking Solution</a:t>
            </a:r>
          </a:p>
        </p:txBody>
      </p:sp>
    </p:spTree>
    <p:extLst>
      <p:ext uri="{BB962C8B-B14F-4D97-AF65-F5344CB8AC3E}">
        <p14:creationId xmlns:p14="http://schemas.microsoft.com/office/powerpoint/2010/main" val="120364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圖片 9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752866"/>
            <a:ext cx="12191999" cy="5105135"/>
          </a:xfrm>
          <a:prstGeom prst="rect">
            <a:avLst/>
          </a:prstGeom>
        </p:spPr>
      </p:pic>
      <p:sp>
        <p:nvSpPr>
          <p:cNvPr id="3" name="矩形 2"/>
          <p:cNvSpPr/>
          <p:nvPr/>
        </p:nvSpPr>
        <p:spPr>
          <a:xfrm>
            <a:off x="0" y="962025"/>
            <a:ext cx="12192000" cy="2095812"/>
          </a:xfrm>
          <a:prstGeom prst="rect">
            <a:avLst/>
          </a:prstGeom>
          <a:solidFill>
            <a:schemeClr val="accent3">
              <a:lumMod val="50000"/>
              <a:alpha val="87059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4" name="文字方塊 3"/>
          <p:cNvSpPr txBox="1"/>
          <p:nvPr/>
        </p:nvSpPr>
        <p:spPr bwMode="auto">
          <a:xfrm>
            <a:off x="1942012" y="250602"/>
            <a:ext cx="849804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altLang="zh-T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Intelligent Transportation</a:t>
            </a:r>
            <a:endParaRPr lang="zh-TW" alt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6526722" y="4358741"/>
            <a:ext cx="5589078" cy="12384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TW" sz="2133" dirty="0">
                <a:solidFill>
                  <a:schemeClr val="bg1">
                    <a:lumMod val="95000"/>
                  </a:schemeClr>
                </a:solidFill>
                <a:latin typeface="Franklin Gothic Medium Cond" panose="020B0606030402020204" pitchFamily="34" charset="0"/>
              </a:rPr>
              <a:t>Enable tomorrow’s innovative IoT-connected ITS technologies to integrated Railway, Marine, Logistic and fleet with regulatory-compliant solutions</a:t>
            </a:r>
            <a:endParaRPr lang="zh-TW" altLang="en-US" sz="2133" dirty="0">
              <a:solidFill>
                <a:schemeClr val="bg1">
                  <a:lumMod val="95000"/>
                </a:schemeClr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292144" y="1981247"/>
            <a:ext cx="2319744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>
              <a:spcBef>
                <a:spcPts val="533"/>
              </a:spcBef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Driving Behavior Monitoring </a:t>
            </a:r>
          </a:p>
        </p:txBody>
      </p:sp>
      <p:sp>
        <p:nvSpPr>
          <p:cNvPr id="11" name="矩形 10"/>
          <p:cNvSpPr/>
          <p:nvPr/>
        </p:nvSpPr>
        <p:spPr>
          <a:xfrm>
            <a:off x="732663" y="1981247"/>
            <a:ext cx="1792195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Marine/</a:t>
            </a:r>
          </a:p>
          <a:p>
            <a:pPr algn="ctr" defTabSz="1126039">
              <a:lnSpc>
                <a:spcPct val="90000"/>
              </a:lnSpc>
              <a:spcBef>
                <a:spcPct val="0"/>
              </a:spcBef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In-Vehicle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54637" y="2569106"/>
            <a:ext cx="2245360" cy="1592661"/>
          </a:xfrm>
          <a:prstGeom prst="rect">
            <a:avLst/>
          </a:prstGeom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7520" y="2569106"/>
            <a:ext cx="2388992" cy="1592661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090613" y="1981246"/>
            <a:ext cx="2259991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 algn="ctr" defTabSz="1126039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Traffic Enforcement</a:t>
            </a:r>
            <a:endParaRPr lang="zh-TW" altLang="en-US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cs typeface="Tahoma" panose="020B0604030504040204" pitchFamily="34" charset="0"/>
            </a:endParaRPr>
          </a:p>
        </p:txBody>
      </p:sp>
      <p:pic>
        <p:nvPicPr>
          <p:cNvPr id="12" name="圖片 1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14756" y="2569081"/>
            <a:ext cx="2411701" cy="1592687"/>
          </a:xfrm>
          <a:prstGeom prst="rect">
            <a:avLst/>
          </a:prstGeom>
        </p:spPr>
      </p:pic>
      <p:sp>
        <p:nvSpPr>
          <p:cNvPr id="16" name="矩形 15"/>
          <p:cNvSpPr/>
          <p:nvPr/>
        </p:nvSpPr>
        <p:spPr>
          <a:xfrm>
            <a:off x="9048971" y="1926174"/>
            <a:ext cx="1983735" cy="510020"/>
          </a:xfrm>
          <a:prstGeom prst="rect">
            <a:avLst/>
          </a:prstGeom>
          <a:scene3d>
            <a:camera prst="orthographicFront"/>
            <a:lightRig rig="flat" dir="t"/>
          </a:scene3d>
          <a:sp3d z="-190500"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64347" tIns="64347" rIns="64347" bIns="64347" numCol="1" spcCol="1270" anchor="ctr" anchorCtr="0">
            <a:noAutofit/>
          </a:bodyPr>
          <a:lstStyle/>
          <a:p>
            <a:pPr>
              <a:spcBef>
                <a:spcPts val="533"/>
              </a:spcBef>
            </a:pPr>
            <a:r>
              <a:rPr lang="en-US" altLang="zh-TW" sz="1867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  <a:ea typeface="微軟正黑體" panose="020B0604030504040204" pitchFamily="34" charset="-120"/>
                <a:cs typeface="Tahoma" panose="020B0604030504040204" pitchFamily="34" charset="0"/>
              </a:rPr>
              <a:t>AI </a:t>
            </a:r>
            <a:r>
              <a:rPr lang="en-US" altLang="zh-TW" sz="1867" b="1" kern="10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entury Gothic" panose="020B0502020202020204" pitchFamily="34" charset="0"/>
              </a:rPr>
              <a:t>Recognition Safety Warning</a:t>
            </a:r>
            <a:endParaRPr lang="en-US" altLang="zh-TW" sz="1867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entury Gothic" panose="020B0502020202020204" pitchFamily="34" charset="0"/>
              <a:ea typeface="微軟正黑體" panose="020B0604030504040204" pitchFamily="34" charset="-120"/>
              <a:cs typeface="Tahoma" panose="020B0604030504040204" pitchFamily="34" charset="0"/>
            </a:endParaRPr>
          </a:p>
        </p:txBody>
      </p:sp>
      <p:pic>
        <p:nvPicPr>
          <p:cNvPr id="17" name="圖片 1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75387" y="2555170"/>
            <a:ext cx="2530901" cy="1606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9581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圖片 3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39371" y="971854"/>
            <a:ext cx="6052629" cy="1833687"/>
          </a:xfrm>
          <a:prstGeom prst="rect">
            <a:avLst/>
          </a:prstGeom>
        </p:spPr>
      </p:pic>
      <p:sp>
        <p:nvSpPr>
          <p:cNvPr id="6" name="矩形 5"/>
          <p:cNvSpPr/>
          <p:nvPr/>
        </p:nvSpPr>
        <p:spPr>
          <a:xfrm>
            <a:off x="0" y="4594756"/>
            <a:ext cx="6106075" cy="227742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7" name="圖片 6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967614"/>
            <a:ext cx="6106076" cy="3600152"/>
          </a:xfrm>
          <a:prstGeom prst="rect">
            <a:avLst/>
          </a:prstGeom>
        </p:spPr>
      </p:pic>
      <p:sp>
        <p:nvSpPr>
          <p:cNvPr id="8" name="矩形 7"/>
          <p:cNvSpPr/>
          <p:nvPr/>
        </p:nvSpPr>
        <p:spPr>
          <a:xfrm>
            <a:off x="3582253" y="1260219"/>
            <a:ext cx="2226849" cy="3320360"/>
          </a:xfrm>
          <a:prstGeom prst="rect">
            <a:avLst/>
          </a:prstGeom>
          <a:solidFill>
            <a:srgbClr val="FEDB0A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9" name="文字方塊 8"/>
          <p:cNvSpPr txBox="1"/>
          <p:nvPr/>
        </p:nvSpPr>
        <p:spPr>
          <a:xfrm>
            <a:off x="273176" y="3074133"/>
            <a:ext cx="23242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Parking Enforcement Solutions</a:t>
            </a:r>
            <a:endParaRPr lang="zh-TW" altLang="en-US" sz="2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582253" y="1417637"/>
            <a:ext cx="2226848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600" b="1" kern="100" dirty="0">
                <a:latin typeface="Calibri" panose="020F0502020204030204" pitchFamily="34" charset="0"/>
                <a:cs typeface="Times New Roman" panose="02020603050405020304" pitchFamily="18" charset="0"/>
              </a:rPr>
              <a:t>Avalue traffic enforcement system is an automated solution to identify traffic violation and recognize vehicle license plate number to improve road security not interrupting traffic flow</a:t>
            </a:r>
            <a:endParaRPr lang="zh-TW" altLang="zh-TW" sz="1600" b="1" kern="100" dirty="0"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5" name="圖片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33" y="5105968"/>
            <a:ext cx="915147" cy="915147"/>
          </a:xfrm>
          <a:prstGeom prst="rect">
            <a:avLst/>
          </a:prstGeom>
        </p:spPr>
      </p:pic>
      <p:sp>
        <p:nvSpPr>
          <p:cNvPr id="12" name="文字方塊 11"/>
          <p:cNvSpPr txBox="1"/>
          <p:nvPr/>
        </p:nvSpPr>
        <p:spPr>
          <a:xfrm>
            <a:off x="1836435" y="4567767"/>
            <a:ext cx="2427499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867" b="1" dirty="0">
                <a:solidFill>
                  <a:srgbClr val="FEDB0A"/>
                </a:solidFill>
              </a:rPr>
              <a:t>Features &amp; Benefits</a:t>
            </a:r>
            <a:endParaRPr lang="zh-TW" altLang="en-US" sz="1867" b="1" dirty="0">
              <a:solidFill>
                <a:srgbClr val="FEDB0A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22050" y="6077723"/>
            <a:ext cx="10102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REMOTE CONTROL</a:t>
            </a:r>
            <a:endParaRPr lang="zh-TW" altLang="zh-TW" sz="1400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1116293" y="6077723"/>
            <a:ext cx="1324329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REAL-TIME MONITORING</a:t>
            </a:r>
            <a:endParaRPr lang="zh-TW" altLang="zh-TW" sz="1400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5" name="圖片 1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53845" y="5015946"/>
            <a:ext cx="1067689" cy="1067689"/>
          </a:xfrm>
          <a:prstGeom prst="rect">
            <a:avLst/>
          </a:prstGeom>
        </p:spPr>
      </p:pic>
      <p:pic>
        <p:nvPicPr>
          <p:cNvPr id="16" name="圖片 15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3557" y="5097364"/>
            <a:ext cx="929491" cy="929491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2212628" y="5938135"/>
            <a:ext cx="1421659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PREVENT </a:t>
            </a:r>
          </a:p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TRAFFIC VIOLATION</a:t>
            </a:r>
            <a:endParaRPr lang="zh-TW" altLang="zh-TW" sz="1400" b="1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8" name="圖片 17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34287" y="5074011"/>
            <a:ext cx="864125" cy="864125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3389885" y="5938135"/>
            <a:ext cx="1460361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EFFICIENT TRAFFIC ENFORCEMENT</a:t>
            </a:r>
            <a:endParaRPr lang="zh-TW" altLang="zh-TW" sz="1400" b="1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20" name="圖片 19"/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0245" y="4974963"/>
            <a:ext cx="966347" cy="966347"/>
          </a:xfrm>
          <a:prstGeom prst="rect">
            <a:avLst/>
          </a:prstGeom>
        </p:spPr>
      </p:pic>
      <p:sp>
        <p:nvSpPr>
          <p:cNvPr id="21" name="矩形 20"/>
          <p:cNvSpPr/>
          <p:nvPr/>
        </p:nvSpPr>
        <p:spPr>
          <a:xfrm>
            <a:off x="4685262" y="5938135"/>
            <a:ext cx="1316933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400" b="1" kern="100" dirty="0">
                <a:solidFill>
                  <a:schemeClr val="bg1"/>
                </a:solidFill>
                <a:latin typeface="Calibri" panose="020F0502020204030204" pitchFamily="34" charset="0"/>
                <a:cs typeface="Times New Roman" panose="02020603050405020304" pitchFamily="18" charset="0"/>
              </a:rPr>
              <a:t>REDUCE TRAFFIC CONGESTION</a:t>
            </a:r>
            <a:endParaRPr lang="zh-TW" altLang="zh-TW" sz="1400" b="1" kern="100" dirty="0">
              <a:solidFill>
                <a:schemeClr val="bg1"/>
              </a:solidFill>
              <a:latin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6137631" y="4247127"/>
            <a:ext cx="6054541" cy="261087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3" name="矩形 22"/>
          <p:cNvSpPr/>
          <p:nvPr/>
        </p:nvSpPr>
        <p:spPr>
          <a:xfrm>
            <a:off x="6732083" y="1268947"/>
            <a:ext cx="4992316" cy="10182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Bef>
                <a:spcPts val="533"/>
              </a:spcBef>
            </a:pPr>
            <a:r>
              <a:rPr lang="en-US" altLang="zh-TW" sz="3200" b="1" dirty="0">
                <a:solidFill>
                  <a:srgbClr val="29C7FF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Smart City</a:t>
            </a:r>
          </a:p>
          <a:p>
            <a:pPr algn="ctr">
              <a:spcBef>
                <a:spcPts val="533"/>
              </a:spcBef>
            </a:pPr>
            <a:r>
              <a:rPr lang="en-US" altLang="zh-TW" sz="2400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AI </a:t>
            </a:r>
            <a:r>
              <a:rPr lang="en-US" altLang="zh-TW" sz="2400" b="1" kern="100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Recognition Safety Warning</a:t>
            </a:r>
          </a:p>
        </p:txBody>
      </p:sp>
      <p:sp>
        <p:nvSpPr>
          <p:cNvPr id="25" name="矩形 24"/>
          <p:cNvSpPr/>
          <p:nvPr/>
        </p:nvSpPr>
        <p:spPr>
          <a:xfrm>
            <a:off x="6434604" y="4413076"/>
            <a:ext cx="5587275" cy="23939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80990" indent="-380990">
              <a:lnSpc>
                <a:spcPct val="110000"/>
              </a:lnSpc>
              <a:buFont typeface="Wingdings" panose="05000000000000000000" pitchFamily="2" charset="2"/>
              <a:buChar char="n"/>
            </a:pPr>
            <a:r>
              <a:rPr lang="en-US" altLang="zh-TW" sz="1600" b="1" dirty="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Pedestrian Crossing Warning </a:t>
            </a:r>
          </a:p>
          <a:p>
            <a:pPr indent="359824">
              <a:lnSpc>
                <a:spcPct val="110000"/>
              </a:lnSpc>
            </a:pPr>
            <a:r>
              <a:rPr lang="en-US" altLang="zh-TW" sz="1467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 warning signal at no traffic light junctions</a:t>
            </a:r>
          </a:p>
          <a:p>
            <a:pPr marL="380990" indent="-380990">
              <a:lnSpc>
                <a:spcPct val="110000"/>
              </a:lnSpc>
              <a:buFont typeface="Wingdings" panose="05000000000000000000" pitchFamily="2" charset="2"/>
              <a:buChar char="n"/>
            </a:pPr>
            <a:r>
              <a:rPr lang="en-US" altLang="zh-TW" sz="1600" b="1" dirty="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Collision Warning </a:t>
            </a:r>
          </a:p>
          <a:p>
            <a:pPr marL="359824" lvl="1">
              <a:lnSpc>
                <a:spcPct val="110000"/>
              </a:lnSpc>
            </a:pPr>
            <a:r>
              <a:rPr lang="en-US" altLang="zh-TW" sz="1467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Provide vehicle deceleration warning at no traffic light junctions </a:t>
            </a:r>
          </a:p>
          <a:p>
            <a:pPr marL="380990" indent="-380990">
              <a:lnSpc>
                <a:spcPct val="110000"/>
              </a:lnSpc>
              <a:buFont typeface="Wingdings" panose="05000000000000000000" pitchFamily="2" charset="2"/>
              <a:buChar char="n"/>
            </a:pPr>
            <a:r>
              <a:rPr lang="en-US" altLang="zh-TW" sz="1600" b="1" dirty="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Violation Warnings and Reports </a:t>
            </a:r>
          </a:p>
          <a:p>
            <a:pPr indent="359824">
              <a:lnSpc>
                <a:spcPct val="110000"/>
              </a:lnSpc>
            </a:pPr>
            <a:r>
              <a:rPr lang="en-US" altLang="zh-TW" sz="1467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Reduce illegal parking and traffic congestion</a:t>
            </a:r>
          </a:p>
          <a:p>
            <a:pPr marL="380990" indent="-380990">
              <a:lnSpc>
                <a:spcPct val="110000"/>
              </a:lnSpc>
              <a:buFont typeface="Wingdings" panose="05000000000000000000" pitchFamily="2" charset="2"/>
              <a:buChar char="n"/>
            </a:pPr>
            <a:r>
              <a:rPr lang="en-US" altLang="zh-TW" sz="1600" b="1" dirty="0">
                <a:solidFill>
                  <a:srgbClr val="FFC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Driving Behavior Monitoring </a:t>
            </a:r>
          </a:p>
          <a:p>
            <a:pPr indent="359824">
              <a:lnSpc>
                <a:spcPct val="110000"/>
              </a:lnSpc>
            </a:pPr>
            <a:r>
              <a:rPr lang="en-US" altLang="zh-TW" sz="1467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Enhanced bus fleet safety and its management</a:t>
            </a:r>
            <a:endParaRPr lang="en-US" altLang="zh-TW" sz="1600" dirty="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8" name="圖片 27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17984" y="2830461"/>
            <a:ext cx="1603357" cy="1391747"/>
          </a:xfrm>
          <a:prstGeom prst="rect">
            <a:avLst/>
          </a:prstGeom>
        </p:spPr>
      </p:pic>
      <p:pic>
        <p:nvPicPr>
          <p:cNvPr id="29" name="圖片 28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41462" y="2830462"/>
            <a:ext cx="1315231" cy="1391745"/>
          </a:xfrm>
          <a:prstGeom prst="rect">
            <a:avLst/>
          </a:prstGeom>
        </p:spPr>
      </p:pic>
      <p:pic>
        <p:nvPicPr>
          <p:cNvPr id="30" name="圖片 29"/>
          <p:cNvPicPr>
            <a:picLocks noChangeAspect="1"/>
          </p:cNvPicPr>
          <p:nvPr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"/>
          <a:stretch/>
        </p:blipFill>
        <p:spPr>
          <a:xfrm>
            <a:off x="10776813" y="2830463"/>
            <a:ext cx="1415188" cy="1391744"/>
          </a:xfrm>
          <a:prstGeom prst="rect">
            <a:avLst/>
          </a:prstGeom>
        </p:spPr>
      </p:pic>
      <p:pic>
        <p:nvPicPr>
          <p:cNvPr id="31" name="圖片 30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37632" y="2830462"/>
            <a:ext cx="1653529" cy="1396313"/>
          </a:xfrm>
          <a:prstGeom prst="rect">
            <a:avLst/>
          </a:prstGeom>
        </p:spPr>
      </p:pic>
      <p:sp>
        <p:nvSpPr>
          <p:cNvPr id="27" name="文字方塊 26"/>
          <p:cNvSpPr txBox="1"/>
          <p:nvPr/>
        </p:nvSpPr>
        <p:spPr bwMode="auto">
          <a:xfrm>
            <a:off x="2794136" y="194797"/>
            <a:ext cx="690489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altLang="zh-TW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Intelligent Transportation</a:t>
            </a:r>
            <a:endParaRPr lang="zh-TW" alt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4" name="標題 3"/>
          <p:cNvSpPr>
            <a:spLocks noGrp="1"/>
          </p:cNvSpPr>
          <p:nvPr>
            <p:ph type="title"/>
          </p:nvPr>
        </p:nvSpPr>
        <p:spPr>
          <a:xfrm>
            <a:off x="-21468" y="906160"/>
            <a:ext cx="5631207" cy="769443"/>
          </a:xfrm>
        </p:spPr>
        <p:txBody>
          <a:bodyPr>
            <a:normAutofit/>
          </a:bodyPr>
          <a:lstStyle/>
          <a:p>
            <a:pPr defTabSz="1126039">
              <a:lnSpc>
                <a:spcPct val="90000"/>
              </a:lnSpc>
              <a:spcAft>
                <a:spcPct val="35000"/>
              </a:spcAft>
            </a:pPr>
            <a:r>
              <a:rPr lang="en-US" altLang="zh-TW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AI </a:t>
            </a:r>
            <a:r>
              <a:rPr lang="en-US" altLang="zh-TW" sz="2400" kern="1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</a:rPr>
              <a:t>Recognition </a:t>
            </a:r>
            <a:r>
              <a:rPr lang="en-US" altLang="zh-TW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Traffic Solutions</a:t>
            </a:r>
            <a:endParaRPr lang="zh-TW" altLang="en-US" sz="2400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35002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圖片 30"/>
          <p:cNvPicPr>
            <a:picLocks noChangeAspect="1"/>
          </p:cNvPicPr>
          <p:nvPr/>
        </p:nvPicPr>
        <p:blipFill rotWithShape="1">
          <a:blip r:embed="rId2" cstate="email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23109"/>
            <a:ext cx="12192000" cy="5934892"/>
          </a:xfrm>
          <a:prstGeom prst="rect">
            <a:avLst/>
          </a:prstGeom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632141" y="165961"/>
            <a:ext cx="10972800" cy="624000"/>
          </a:xfrm>
        </p:spPr>
        <p:txBody>
          <a:bodyPr>
            <a:normAutofit fontScale="90000"/>
          </a:bodyPr>
          <a:lstStyle/>
          <a:p>
            <a:r>
              <a:rPr lang="en-US" altLang="zh-TW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anose="020B0604030504040204" pitchFamily="34" charset="0"/>
              </a:rPr>
              <a:t>IoT-Ready Solutions</a:t>
            </a:r>
            <a:endParaRPr lang="zh-TW" altLang="en-US" dirty="0">
              <a:latin typeface="Franklin Gothic Medium Cond" panose="020B0606030402020204" pitchFamily="34" charset="0"/>
            </a:endParaRPr>
          </a:p>
        </p:txBody>
      </p:sp>
      <p:sp>
        <p:nvSpPr>
          <p:cNvPr id="9" name="圓角矩形 8"/>
          <p:cNvSpPr/>
          <p:nvPr/>
        </p:nvSpPr>
        <p:spPr>
          <a:xfrm>
            <a:off x="734761" y="1248771"/>
            <a:ext cx="2267564" cy="4610408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tx2">
                  <a:alpha val="88000"/>
                </a:schemeClr>
              </a:gs>
              <a:gs pos="51000">
                <a:schemeClr val="tx2">
                  <a:lumMod val="75000"/>
                  <a:alpha val="84000"/>
                </a:schemeClr>
              </a:gs>
              <a:gs pos="100000">
                <a:schemeClr val="tx1">
                  <a:alpha val="89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5" name="圓角矩形 14"/>
          <p:cNvSpPr/>
          <p:nvPr/>
        </p:nvSpPr>
        <p:spPr>
          <a:xfrm>
            <a:off x="3568669" y="1248769"/>
            <a:ext cx="2267564" cy="4610409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tx2">
                  <a:alpha val="88000"/>
                </a:schemeClr>
              </a:gs>
              <a:gs pos="51000">
                <a:schemeClr val="tx2">
                  <a:lumMod val="75000"/>
                  <a:alpha val="84000"/>
                </a:schemeClr>
              </a:gs>
              <a:gs pos="100000">
                <a:schemeClr val="tx1">
                  <a:alpha val="89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6" name="圓角矩形 15"/>
          <p:cNvSpPr/>
          <p:nvPr/>
        </p:nvSpPr>
        <p:spPr>
          <a:xfrm>
            <a:off x="6375847" y="1248769"/>
            <a:ext cx="2267564" cy="4610408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tx2">
                  <a:alpha val="88000"/>
                </a:schemeClr>
              </a:gs>
              <a:gs pos="51000">
                <a:schemeClr val="tx2">
                  <a:lumMod val="75000"/>
                  <a:alpha val="84000"/>
                </a:schemeClr>
              </a:gs>
              <a:gs pos="100000">
                <a:schemeClr val="tx1">
                  <a:alpha val="89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7" name="圓角矩形 16"/>
          <p:cNvSpPr/>
          <p:nvPr/>
        </p:nvSpPr>
        <p:spPr>
          <a:xfrm>
            <a:off x="9112965" y="1206577"/>
            <a:ext cx="2267564" cy="4656993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tx2">
                  <a:alpha val="88000"/>
                </a:schemeClr>
              </a:gs>
              <a:gs pos="51000">
                <a:schemeClr val="tx2">
                  <a:lumMod val="75000"/>
                  <a:alpha val="84000"/>
                </a:schemeClr>
              </a:gs>
              <a:gs pos="100000">
                <a:schemeClr val="tx1">
                  <a:alpha val="89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cxnSp>
        <p:nvCxnSpPr>
          <p:cNvPr id="21" name="直線接點 20"/>
          <p:cNvCxnSpPr/>
          <p:nvPr/>
        </p:nvCxnSpPr>
        <p:spPr>
          <a:xfrm>
            <a:off x="712602" y="2665296"/>
            <a:ext cx="10667927" cy="0"/>
          </a:xfrm>
          <a:prstGeom prst="line">
            <a:avLst/>
          </a:prstGeom>
          <a:ln w="571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字方塊 21"/>
          <p:cNvSpPr txBox="1"/>
          <p:nvPr/>
        </p:nvSpPr>
        <p:spPr>
          <a:xfrm>
            <a:off x="749398" y="1254897"/>
            <a:ext cx="2051169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</a:rPr>
              <a:t>Smart Retail</a:t>
            </a:r>
            <a:endParaRPr lang="zh-TW" altLang="en-US" sz="2133" b="1" dirty="0">
              <a:solidFill>
                <a:srgbClr val="FFC000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25" name="文字方塊 24"/>
          <p:cNvSpPr txBox="1"/>
          <p:nvPr/>
        </p:nvSpPr>
        <p:spPr>
          <a:xfrm>
            <a:off x="3486872" y="1254897"/>
            <a:ext cx="2386841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</a:rPr>
              <a:t>Digital Healthcare/</a:t>
            </a:r>
          </a:p>
          <a:p>
            <a:pPr algn="ctr"/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</a:rPr>
              <a:t>Medical</a:t>
            </a:r>
            <a:endParaRPr lang="zh-TW" altLang="en-US" sz="2133" b="1" dirty="0">
              <a:solidFill>
                <a:srgbClr val="FFC000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26" name="文字方塊 25"/>
          <p:cNvSpPr txBox="1"/>
          <p:nvPr/>
        </p:nvSpPr>
        <p:spPr>
          <a:xfrm>
            <a:off x="6378547" y="1201804"/>
            <a:ext cx="2192103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  <a:ea typeface="新細明體" charset="-120"/>
                <a:cs typeface="Tahoma" pitchFamily="34" charset="0"/>
              </a:rPr>
              <a:t>Smart Manufacturing</a:t>
            </a:r>
            <a:endParaRPr lang="zh-TW" altLang="en-US" sz="2133" b="1" dirty="0">
              <a:solidFill>
                <a:srgbClr val="FFC000"/>
              </a:solidFill>
              <a:latin typeface="Franklin Gothic Medium Cond" panose="020B0606030402020204" pitchFamily="34" charset="0"/>
              <a:ea typeface="新細明體" charset="-120"/>
              <a:cs typeface="Tahoma" pitchFamily="34" charset="0"/>
            </a:endParaRPr>
          </a:p>
        </p:txBody>
      </p:sp>
      <p:sp>
        <p:nvSpPr>
          <p:cNvPr id="27" name="文字方塊 26"/>
          <p:cNvSpPr txBox="1"/>
          <p:nvPr/>
        </p:nvSpPr>
        <p:spPr>
          <a:xfrm>
            <a:off x="9079531" y="1254898"/>
            <a:ext cx="2300997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</a:rPr>
              <a:t>Intelligent</a:t>
            </a:r>
          </a:p>
          <a:p>
            <a:pPr algn="ctr"/>
            <a:r>
              <a:rPr lang="en-US" altLang="zh-TW" sz="2133" b="1" dirty="0">
                <a:solidFill>
                  <a:srgbClr val="FFC000"/>
                </a:solidFill>
                <a:latin typeface="Franklin Gothic Medium Cond" panose="020B0606030402020204" pitchFamily="34" charset="0"/>
              </a:rPr>
              <a:t>Transportation</a:t>
            </a:r>
          </a:p>
        </p:txBody>
      </p:sp>
      <p:sp>
        <p:nvSpPr>
          <p:cNvPr id="32" name="文字方塊 31"/>
          <p:cNvSpPr txBox="1"/>
          <p:nvPr/>
        </p:nvSpPr>
        <p:spPr>
          <a:xfrm>
            <a:off x="9183025" y="2800837"/>
            <a:ext cx="2166768" cy="2047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4945" indent="-234945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微軟正黑體" panose="020B0604030504040204" pitchFamily="34" charset="-120"/>
                <a:cs typeface="Tahoma" panose="020B0604030504040204" pitchFamily="34" charset="0"/>
              </a:rPr>
              <a:t>Traffic Enforcement</a:t>
            </a:r>
          </a:p>
          <a:p>
            <a:pPr marL="234945" indent="-234945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微軟正黑體" panose="020B0604030504040204" pitchFamily="34" charset="-120"/>
                <a:cs typeface="Tahoma" panose="020B0604030504040204" pitchFamily="34" charset="0"/>
              </a:rPr>
              <a:t>AI </a:t>
            </a:r>
            <a:r>
              <a:rPr lang="en-US" altLang="zh-TW" sz="1867" kern="100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Recognition Safety Warning</a:t>
            </a:r>
          </a:p>
          <a:p>
            <a:pPr marL="234945" indent="-234945" defTabSz="1126039">
              <a:spcBef>
                <a:spcPts val="800"/>
              </a:spcBef>
              <a:buFont typeface="Wingdings" panose="05000000000000000000" pitchFamily="2" charset="2"/>
              <a:buChar char="n"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Marine/Railway/In-Vehicle Equipment</a:t>
            </a:r>
            <a:endParaRPr lang="zh-TW" altLang="en-US" sz="1867" dirty="0">
              <a:solidFill>
                <a:schemeClr val="bg1"/>
              </a:solidFill>
              <a:latin typeface="Franklin Gothic Medium Cond" panose="020B0606030402020204" pitchFamily="34" charset="0"/>
              <a:cs typeface="Tahoma" panose="020B0604030504040204" pitchFamily="34" charset="0"/>
            </a:endParaRPr>
          </a:p>
          <a:p>
            <a:pPr marL="234945" indent="-234945">
              <a:spcBef>
                <a:spcPts val="533"/>
              </a:spcBef>
              <a:buFont typeface="Wingdings" panose="05000000000000000000" pitchFamily="2" charset="2"/>
              <a:buChar char="n"/>
            </a:pPr>
            <a:endParaRPr lang="en-US" altLang="zh-TW" sz="1867" dirty="0">
              <a:solidFill>
                <a:schemeClr val="bg1"/>
              </a:solidFill>
              <a:latin typeface="Franklin Gothic Medium Cond" panose="020B0606030402020204" pitchFamily="34" charset="0"/>
              <a:ea typeface="微軟正黑體" panose="020B0604030504040204" pitchFamily="34" charset="-120"/>
              <a:cs typeface="Tahoma" panose="020B0604030504040204" pitchFamily="34" charset="0"/>
            </a:endParaRPr>
          </a:p>
        </p:txBody>
      </p:sp>
      <p:sp>
        <p:nvSpPr>
          <p:cNvPr id="33" name="文字方塊 32"/>
          <p:cNvSpPr txBox="1"/>
          <p:nvPr/>
        </p:nvSpPr>
        <p:spPr>
          <a:xfrm>
            <a:off x="6366700" y="2771995"/>
            <a:ext cx="2254553" cy="1593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4945" indent="-234945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ARTEMIS 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  <a:sym typeface="Webdings" panose="05030102010509060703" pitchFamily="18" charset="2"/>
              </a:rPr>
              <a:t>Real Time 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Indoor Positioning and Tracking Solution</a:t>
            </a:r>
            <a:r>
              <a:rPr lang="zh-TW" altLang="en-US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- (UWB)</a:t>
            </a:r>
          </a:p>
          <a:p>
            <a:pPr marL="234945" indent="-234945">
              <a:spcBef>
                <a:spcPts val="533"/>
              </a:spcBef>
              <a:buFont typeface="Wingdings" panose="05000000000000000000" pitchFamily="2" charset="2"/>
              <a:buChar char="n"/>
            </a:pPr>
            <a:endParaRPr lang="zh-TW" altLang="en-US" sz="1867" dirty="0">
              <a:latin typeface="Franklin Gothic Medium Cond" panose="020B0606030402020204" pitchFamily="34" charset="0"/>
            </a:endParaRPr>
          </a:p>
        </p:txBody>
      </p:sp>
      <p:sp>
        <p:nvSpPr>
          <p:cNvPr id="34" name="文字方塊 33"/>
          <p:cNvSpPr txBox="1"/>
          <p:nvPr/>
        </p:nvSpPr>
        <p:spPr>
          <a:xfrm>
            <a:off x="3559522" y="2771995"/>
            <a:ext cx="2241541" cy="25191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0712" indent="-230712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b="1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Nurse Station 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(Digital Board, </a:t>
            </a:r>
            <a:r>
              <a:rPr lang="en-US" altLang="zh-TW" sz="1867" dirty="0" err="1">
                <a:solidFill>
                  <a:schemeClr val="bg1"/>
                </a:solidFill>
                <a:latin typeface="Franklin Gothic Medium Cond" panose="020B0606030402020204" pitchFamily="34" charset="0"/>
              </a:rPr>
              <a:t>eNote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, Mobile Cart)</a:t>
            </a:r>
            <a:endParaRPr lang="zh-TW" altLang="en-US" sz="1867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  <a:p>
            <a:pPr marL="230712" indent="-230712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b="1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Smart Ward 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(Beside Terminal, Room info. Display)</a:t>
            </a:r>
            <a:endParaRPr lang="zh-TW" altLang="en-US" sz="1867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  <a:p>
            <a:pPr marL="230712" indent="-230712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b="1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Fitness/Rehab Center</a:t>
            </a:r>
            <a:endParaRPr lang="zh-TW" altLang="en-US" sz="1867" b="1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</p:txBody>
      </p:sp>
      <p:sp>
        <p:nvSpPr>
          <p:cNvPr id="35" name="文字方塊 34"/>
          <p:cNvSpPr txBox="1"/>
          <p:nvPr/>
        </p:nvSpPr>
        <p:spPr>
          <a:xfrm>
            <a:off x="749399" y="2771995"/>
            <a:ext cx="2217757" cy="13057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7061" indent="-237061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dirty="0" err="1">
                <a:solidFill>
                  <a:schemeClr val="bg1"/>
                </a:solidFill>
                <a:latin typeface="Franklin Gothic Medium Cond" panose="020B0606030402020204" pitchFamily="34" charset="0"/>
              </a:rPr>
              <a:t>QSer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 Smart Service</a:t>
            </a:r>
          </a:p>
          <a:p>
            <a:pPr marL="237061" indent="-237061">
              <a:spcBef>
                <a:spcPts val="533"/>
              </a:spcBef>
              <a:buFont typeface="Wingdings" panose="05000000000000000000" pitchFamily="2" charset="2"/>
              <a:buChar char="n"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</a:rPr>
              <a:t>AI Object Recognition Checkout Solution</a:t>
            </a:r>
          </a:p>
        </p:txBody>
      </p:sp>
      <p:pic>
        <p:nvPicPr>
          <p:cNvPr id="23" name="Picture 4" descr="http://formworks.biz/wp/wp-content/uploads/2015/11/icon_retail.png"/>
          <p:cNvPicPr>
            <a:picLocks noChangeAspect="1" noChangeArrowheads="1"/>
          </p:cNvPicPr>
          <p:nvPr/>
        </p:nvPicPr>
        <p:blipFill>
          <a:blip r:embed="rId3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95897" y="1947403"/>
            <a:ext cx="852972" cy="75703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圖片 23"/>
          <p:cNvPicPr>
            <a:picLocks noChangeAspect="1"/>
          </p:cNvPicPr>
          <p:nvPr/>
        </p:nvPicPr>
        <p:blipFill>
          <a:blip r:embed="rId4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92200" y="1938262"/>
            <a:ext cx="776181" cy="757033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圖片 7"/>
          <p:cNvPicPr>
            <a:picLocks noChangeAspect="1"/>
          </p:cNvPicPr>
          <p:nvPr/>
        </p:nvPicPr>
        <p:blipFill>
          <a:blip r:embed="rId5" cstate="email">
            <a:lum bright="70000" contrast="-7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55377" y="1976065"/>
            <a:ext cx="719231" cy="719231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2" name="圖片 11"/>
          <p:cNvPicPr>
            <a:picLocks noChangeAspect="1"/>
          </p:cNvPicPr>
          <p:nvPr/>
        </p:nvPicPr>
        <p:blipFill>
          <a:blip r:embed="rId6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37845" y="1957006"/>
            <a:ext cx="817801" cy="73828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8" name="圖片 27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12693" y="6199384"/>
            <a:ext cx="1611696" cy="4964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337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250">
        <p:fade/>
      </p:transition>
    </mc:Choice>
    <mc:Fallback xmlns="">
      <p:transition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923925"/>
            <a:ext cx="12192001" cy="5934074"/>
          </a:xfrm>
          <a:prstGeom prst="rect">
            <a:avLst/>
          </a:prstGeom>
        </p:spPr>
      </p:pic>
      <p:sp>
        <p:nvSpPr>
          <p:cNvPr id="19" name="矩形 18"/>
          <p:cNvSpPr/>
          <p:nvPr/>
        </p:nvSpPr>
        <p:spPr>
          <a:xfrm>
            <a:off x="3008418" y="1"/>
            <a:ext cx="8854309" cy="6858000"/>
          </a:xfrm>
          <a:prstGeom prst="rect">
            <a:avLst/>
          </a:prstGeom>
          <a:solidFill>
            <a:srgbClr val="000000">
              <a:alpha val="5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33" name="圓角矩形 10"/>
          <p:cNvSpPr/>
          <p:nvPr/>
        </p:nvSpPr>
        <p:spPr>
          <a:xfrm>
            <a:off x="5004025" y="3435819"/>
            <a:ext cx="1793513" cy="620391"/>
          </a:xfrm>
          <a:prstGeom prst="rect">
            <a:avLst/>
          </a:prstGeom>
          <a:effectLst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81280" tIns="81280" rIns="81280" bIns="81280" spcCol="1270" anchor="ctr"/>
          <a:lstStyle/>
          <a:p>
            <a:pPr defTabSz="948243">
              <a:lnSpc>
                <a:spcPct val="80000"/>
              </a:lnSpc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Taoyuan</a:t>
            </a:r>
          </a:p>
          <a:p>
            <a:pPr defTabSz="948243">
              <a:lnSpc>
                <a:spcPct val="80000"/>
              </a:lnSpc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Compal Factory </a:t>
            </a:r>
            <a:endParaRPr lang="zh-TW" altLang="en-US" sz="2133" dirty="0">
              <a:solidFill>
                <a:srgbClr val="FFC00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35" name="圖片 34" descr="mit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02709" y="1765627"/>
            <a:ext cx="1789651" cy="1338115"/>
          </a:xfrm>
          <a:prstGeom prst="rect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pic>
      <p:pic>
        <p:nvPicPr>
          <p:cNvPr id="36" name="圖片 35" descr="TP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2452" y="533953"/>
            <a:ext cx="1806379" cy="1217708"/>
          </a:xfrm>
          <a:prstGeom prst="rect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pic>
      <p:pic>
        <p:nvPicPr>
          <p:cNvPr id="40" name="Picture 2" descr="\\Dsp94\1011013昶亨大門\DSC_0002.JPG"/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33577" y="4446091"/>
            <a:ext cx="1785391" cy="1233221"/>
          </a:xfrm>
          <a:prstGeom prst="rect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文字方塊 40"/>
          <p:cNvSpPr txBox="1"/>
          <p:nvPr/>
        </p:nvSpPr>
        <p:spPr>
          <a:xfrm>
            <a:off x="6709733" y="4454275"/>
            <a:ext cx="12849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sz="1600" b="1" dirty="0">
                <a:solidFill>
                  <a:srgbClr val="C00000"/>
                </a:solidFill>
                <a:latin typeface="Franklin Gothic Medium Cond" panose="020B0606030402020204" pitchFamily="34" charset="0"/>
              </a:rPr>
              <a:t>EVERSUN</a:t>
            </a:r>
            <a:endParaRPr lang="zh-TW" altLang="en-US" sz="2133" b="1" dirty="0">
              <a:solidFill>
                <a:srgbClr val="C00000"/>
              </a:solidFill>
              <a:latin typeface="Franklin Gothic Medium Cond" panose="020B0606030402020204" pitchFamily="34" charset="0"/>
            </a:endParaRPr>
          </a:p>
        </p:txBody>
      </p:sp>
      <p:pic>
        <p:nvPicPr>
          <p:cNvPr id="43" name="圖片 42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18143" y="3107953"/>
            <a:ext cx="1789651" cy="1321737"/>
          </a:xfrm>
          <a:prstGeom prst="rect">
            <a:avLst/>
          </a:prstGeom>
          <a:ln w="317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4" name="Picture 2" descr="http://www.smart-grid.org.tw/userfiles/associator/LOGO_compal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78686" y="3057156"/>
            <a:ext cx="1577087" cy="427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" name="矩形 44"/>
          <p:cNvSpPr/>
          <p:nvPr/>
        </p:nvSpPr>
        <p:spPr>
          <a:xfrm>
            <a:off x="5000263" y="722515"/>
            <a:ext cx="1825300" cy="6831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48243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Taipei Headquarters </a:t>
            </a:r>
            <a:endParaRPr lang="zh-TW" altLang="en-US" sz="2133" dirty="0">
              <a:solidFill>
                <a:srgbClr val="FFC000"/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46" name="圓角矩形 8"/>
          <p:cNvSpPr/>
          <p:nvPr/>
        </p:nvSpPr>
        <p:spPr>
          <a:xfrm>
            <a:off x="8845800" y="617317"/>
            <a:ext cx="2479216" cy="1032177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94827" tIns="94827" rIns="94827" bIns="94827" spcCol="1270" anchor="ctr"/>
          <a:lstStyle/>
          <a:p>
            <a:pPr algn="ctr" defTabSz="1797006">
              <a:lnSpc>
                <a:spcPct val="80000"/>
              </a:lnSpc>
              <a:tabLst>
                <a:tab pos="1557828" algn="l"/>
              </a:tabLst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Admin./Finance</a:t>
            </a:r>
            <a:endParaRPr lang="zh-TW" altLang="en-US" sz="1867" dirty="0">
              <a:solidFill>
                <a:schemeClr val="bg1"/>
              </a:solidFill>
              <a:latin typeface="Franklin Gothic Medium Cond" pitchFamily="34" charset="0"/>
              <a:cs typeface="Tahoma" pitchFamily="34" charset="0"/>
            </a:endParaRPr>
          </a:p>
          <a:p>
            <a:pPr algn="ctr" defTabSz="1797006">
              <a:lnSpc>
                <a:spcPct val="80000"/>
              </a:lnSpc>
              <a:tabLst>
                <a:tab pos="1557828" algn="l"/>
              </a:tabLst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Sales/Marketing</a:t>
            </a:r>
          </a:p>
          <a:p>
            <a:pPr algn="ctr" defTabSz="1797006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Research &amp;  Development</a:t>
            </a:r>
          </a:p>
          <a:p>
            <a:pPr algn="ctr" defTabSz="1797006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Laboratory</a:t>
            </a:r>
          </a:p>
        </p:txBody>
      </p:sp>
      <p:sp>
        <p:nvSpPr>
          <p:cNvPr id="48" name="矩形 47"/>
          <p:cNvSpPr/>
          <p:nvPr/>
        </p:nvSpPr>
        <p:spPr>
          <a:xfrm>
            <a:off x="5001509" y="2067500"/>
            <a:ext cx="1814775" cy="7487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48243"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Taipei </a:t>
            </a:r>
          </a:p>
          <a:p>
            <a:pPr defTabSz="948243"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Li-De  Factory</a:t>
            </a:r>
            <a:endParaRPr lang="zh-TW" altLang="en-US" sz="2133" dirty="0">
              <a:solidFill>
                <a:srgbClr val="FFC000"/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549834" y="1935415"/>
            <a:ext cx="3071149" cy="1011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592652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Supply Chain Management</a:t>
            </a:r>
          </a:p>
          <a:p>
            <a:pPr algn="ctr" defTabSz="592652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Warehouse</a:t>
            </a:r>
          </a:p>
          <a:p>
            <a:pPr algn="ctr" defTabSz="592652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RMA center</a:t>
            </a:r>
          </a:p>
          <a:p>
            <a:pPr algn="ctr" defTabSz="592652">
              <a:lnSpc>
                <a:spcPct val="8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Value Added MFG Service</a:t>
            </a:r>
          </a:p>
        </p:txBody>
      </p:sp>
      <p:sp>
        <p:nvSpPr>
          <p:cNvPr id="50" name="矩形 49"/>
          <p:cNvSpPr/>
          <p:nvPr/>
        </p:nvSpPr>
        <p:spPr>
          <a:xfrm>
            <a:off x="5007042" y="4623101"/>
            <a:ext cx="1768007" cy="6174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48243">
              <a:lnSpc>
                <a:spcPct val="80000"/>
              </a:lnSpc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Kaohsiung</a:t>
            </a:r>
          </a:p>
          <a:p>
            <a:pPr defTabSz="948243">
              <a:lnSpc>
                <a:spcPct val="80000"/>
              </a:lnSpc>
              <a:defRPr/>
            </a:pPr>
            <a:r>
              <a:rPr lang="en-US" altLang="zh-TW" sz="2133" dirty="0">
                <a:solidFill>
                  <a:srgbClr val="FFC000"/>
                </a:solidFill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Eversun Factory </a:t>
            </a:r>
            <a:endParaRPr lang="zh-TW" altLang="en-US" sz="2133" dirty="0">
              <a:solidFill>
                <a:srgbClr val="FFC00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51" name="圓角矩形 4"/>
          <p:cNvSpPr/>
          <p:nvPr/>
        </p:nvSpPr>
        <p:spPr>
          <a:xfrm>
            <a:off x="8933602" y="4580941"/>
            <a:ext cx="2303615" cy="1032177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85344" tIns="85344" rIns="85344" bIns="85344" spcCol="1270" anchor="ctr"/>
          <a:lstStyle/>
          <a:p>
            <a:pPr algn="ctr" defTabSz="533387">
              <a:lnSpc>
                <a:spcPct val="9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EMS Service</a:t>
            </a:r>
          </a:p>
          <a:p>
            <a:pPr algn="ctr" defTabSz="533387">
              <a:lnSpc>
                <a:spcPct val="9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PCB/System Assembly</a:t>
            </a:r>
          </a:p>
          <a:p>
            <a:pPr algn="ctr" defTabSz="533387">
              <a:lnSpc>
                <a:spcPct val="9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PCBA Test</a:t>
            </a:r>
            <a:endParaRPr lang="zh-TW" altLang="en-US" sz="1867" dirty="0">
              <a:solidFill>
                <a:schemeClr val="bg1"/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9047885" y="3347842"/>
            <a:ext cx="2075049" cy="5520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PCBA</a:t>
            </a:r>
          </a:p>
          <a:p>
            <a:pPr algn="ctr">
              <a:lnSpc>
                <a:spcPct val="80000"/>
              </a:lnSpc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System Assembly</a:t>
            </a:r>
          </a:p>
        </p:txBody>
      </p:sp>
      <p:sp>
        <p:nvSpPr>
          <p:cNvPr id="3" name="文字方塊 2"/>
          <p:cNvSpPr txBox="1"/>
          <p:nvPr/>
        </p:nvSpPr>
        <p:spPr>
          <a:xfrm>
            <a:off x="243841" y="841409"/>
            <a:ext cx="2522833" cy="16683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zh-TW" sz="42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</a:rPr>
              <a:t>Avalue </a:t>
            </a:r>
          </a:p>
          <a:p>
            <a:pPr>
              <a:lnSpc>
                <a:spcPct val="80000"/>
              </a:lnSpc>
            </a:pPr>
            <a:r>
              <a:rPr lang="en-US" sz="42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</a:rPr>
              <a:t>Plant</a:t>
            </a:r>
          </a:p>
          <a:p>
            <a:pPr>
              <a:lnSpc>
                <a:spcPct val="80000"/>
              </a:lnSpc>
            </a:pPr>
            <a:r>
              <a:rPr lang="en-US" sz="4267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</a:rPr>
              <a:t>Location</a:t>
            </a:r>
          </a:p>
        </p:txBody>
      </p:sp>
      <p:pic>
        <p:nvPicPr>
          <p:cNvPr id="67586" name="Picture 2" descr="Avalue European Service Centre (AESC)"/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28749" y="5647928"/>
            <a:ext cx="1795440" cy="1210073"/>
          </a:xfrm>
          <a:prstGeom prst="rect">
            <a:avLst/>
          </a:prstGeom>
          <a:noFill/>
        </p:spPr>
      </p:pic>
      <p:sp>
        <p:nvSpPr>
          <p:cNvPr id="21" name="矩形 20"/>
          <p:cNvSpPr/>
          <p:nvPr/>
        </p:nvSpPr>
        <p:spPr>
          <a:xfrm>
            <a:off x="5013269" y="5725614"/>
            <a:ext cx="1715376" cy="6174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en-US" sz="2133" dirty="0">
                <a:solidFill>
                  <a:srgbClr val="FFC000"/>
                </a:solidFill>
                <a:latin typeface="Franklin Gothic Medium Cond" pitchFamily="34" charset="0"/>
              </a:rPr>
              <a:t>European Service Centre </a:t>
            </a:r>
            <a:endParaRPr lang="zh-TW" altLang="en-US" sz="2133" dirty="0">
              <a:solidFill>
                <a:srgbClr val="FFC000"/>
              </a:solidFill>
              <a:latin typeface="Franklin Gothic Medium Cond" pitchFamily="34" charset="0"/>
            </a:endParaRPr>
          </a:p>
        </p:txBody>
      </p:sp>
      <p:sp>
        <p:nvSpPr>
          <p:cNvPr id="22" name="圓角矩形 4"/>
          <p:cNvSpPr/>
          <p:nvPr/>
        </p:nvSpPr>
        <p:spPr>
          <a:xfrm>
            <a:off x="8951607" y="5825824"/>
            <a:ext cx="2303615" cy="794896"/>
          </a:xfrm>
          <a:prstGeom prst="rect">
            <a:avLst/>
          </a:prstGeom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85344" tIns="85344" rIns="85344" bIns="85344" spcCol="1270" anchor="ctr"/>
          <a:lstStyle/>
          <a:p>
            <a:pPr algn="ctr" defTabSz="533387">
              <a:lnSpc>
                <a:spcPct val="9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RMA/</a:t>
            </a: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cs typeface="Tahoma" pitchFamily="34" charset="0"/>
              </a:rPr>
              <a:t>Logistic</a:t>
            </a:r>
          </a:p>
          <a:p>
            <a:pPr algn="ctr" defTabSz="533387">
              <a:lnSpc>
                <a:spcPct val="90000"/>
              </a:lnSpc>
              <a:defRPr/>
            </a:pPr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cs typeface="Tahoma" pitchFamily="34" charset="0"/>
              </a:rPr>
              <a:t>Center</a:t>
            </a:r>
            <a:endParaRPr lang="zh-TW" altLang="en-US" sz="1867" dirty="0">
              <a:solidFill>
                <a:schemeClr val="bg1"/>
              </a:solidFill>
              <a:latin typeface="Franklin Gothic Medium Cond" pitchFamily="34" charset="0"/>
              <a:cs typeface="Tahoma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圖片 8"/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923177"/>
            <a:ext cx="12192001" cy="2519857"/>
          </a:xfrm>
          <a:prstGeom prst="rect">
            <a:avLst/>
          </a:prstGeom>
        </p:spPr>
      </p:pic>
      <p:sp>
        <p:nvSpPr>
          <p:cNvPr id="2" name="矩形 1"/>
          <p:cNvSpPr/>
          <p:nvPr/>
        </p:nvSpPr>
        <p:spPr>
          <a:xfrm>
            <a:off x="0" y="3443034"/>
            <a:ext cx="12192000" cy="3414967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2291" name="Text Box 26"/>
          <p:cNvSpPr txBox="1">
            <a:spLocks noChangeArrowheads="1"/>
          </p:cNvSpPr>
          <p:nvPr/>
        </p:nvSpPr>
        <p:spPr bwMode="auto">
          <a:xfrm>
            <a:off x="5119283" y="3573343"/>
            <a:ext cx="4029168" cy="29655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6 Million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10,000 Square Meter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340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ISO 9001/14001 / 13485 / IATF16949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5 SMT lines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2 DIP lines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System/Solution Assembly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Component Engineer</a:t>
            </a:r>
          </a:p>
          <a:p>
            <a:pPr algn="l"/>
            <a:r>
              <a:rPr lang="en-US" altLang="zh-TW" sz="1867" dirty="0">
                <a:solidFill>
                  <a:schemeClr val="bg1"/>
                </a:solidFill>
                <a:latin typeface="Franklin Gothic Medium Cond" panose="020B0606030402020204" pitchFamily="34" charset="0"/>
                <a:cs typeface="Arial" charset="0"/>
              </a:rPr>
              <a:t>Material Purchasing &amp; Storage</a:t>
            </a:r>
            <a:endParaRPr lang="en-US" altLang="zh-TW" sz="1867" dirty="0">
              <a:solidFill>
                <a:schemeClr val="bg1"/>
              </a:solidFill>
              <a:latin typeface="Franklin Gothic Medium Cond" panose="020B0606030402020204" pitchFamily="34" charset="0"/>
            </a:endParaRPr>
          </a:p>
          <a:p>
            <a:pPr algn="l"/>
            <a:endParaRPr lang="en-US" altLang="zh-TW" sz="1867" dirty="0">
              <a:solidFill>
                <a:schemeClr val="bg1"/>
              </a:solidFill>
              <a:latin typeface="Franklin Gothic Medium Cond" panose="020B0606030402020204" pitchFamily="34" charset="0"/>
              <a:cs typeface="Arial" charset="0"/>
            </a:endParaRPr>
          </a:p>
        </p:txBody>
      </p:sp>
      <p:sp>
        <p:nvSpPr>
          <p:cNvPr id="12294" name="Text Box 31"/>
          <p:cNvSpPr txBox="1">
            <a:spLocks noChangeArrowheads="1"/>
          </p:cNvSpPr>
          <p:nvPr/>
        </p:nvSpPr>
        <p:spPr bwMode="auto">
          <a:xfrm>
            <a:off x="3464820" y="3545663"/>
            <a:ext cx="1571625" cy="15289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zh-TW" sz="1867" dirty="0">
                <a:solidFill>
                  <a:srgbClr val="FFC000"/>
                </a:solidFill>
                <a:latin typeface="Franklin Gothic Medium Cond" panose="020B0606030402020204" pitchFamily="34" charset="0"/>
                <a:cs typeface="Arial" charset="0"/>
              </a:rPr>
              <a:t>Capital (US$)</a:t>
            </a:r>
          </a:p>
          <a:p>
            <a:r>
              <a:rPr lang="en-US" altLang="zh-TW" sz="1867" dirty="0">
                <a:solidFill>
                  <a:srgbClr val="FFC000"/>
                </a:solidFill>
                <a:latin typeface="Franklin Gothic Medium Cond" panose="020B0606030402020204" pitchFamily="34" charset="0"/>
                <a:cs typeface="Arial" charset="0"/>
              </a:rPr>
              <a:t>Space</a:t>
            </a:r>
          </a:p>
          <a:p>
            <a:r>
              <a:rPr lang="en-US" altLang="zh-TW" sz="1867" dirty="0">
                <a:solidFill>
                  <a:srgbClr val="FFC000"/>
                </a:solidFill>
                <a:latin typeface="Franklin Gothic Medium Cond" panose="020B0606030402020204" pitchFamily="34" charset="0"/>
                <a:cs typeface="Arial" charset="0"/>
              </a:rPr>
              <a:t>Employee</a:t>
            </a:r>
          </a:p>
          <a:p>
            <a:r>
              <a:rPr lang="en-US" altLang="zh-TW" sz="1867" dirty="0">
                <a:solidFill>
                  <a:srgbClr val="FFC000"/>
                </a:solidFill>
                <a:latin typeface="Franklin Gothic Medium Cond" panose="020B0606030402020204" pitchFamily="34" charset="0"/>
                <a:cs typeface="Arial" charset="0"/>
              </a:rPr>
              <a:t>Certificate</a:t>
            </a:r>
          </a:p>
          <a:p>
            <a:r>
              <a:rPr lang="en-US" altLang="zh-TW" sz="1867" dirty="0">
                <a:solidFill>
                  <a:srgbClr val="FFC000"/>
                </a:solidFill>
                <a:latin typeface="Franklin Gothic Medium Cond" panose="020B0606030402020204" pitchFamily="34" charset="0"/>
                <a:cs typeface="Arial" charset="0"/>
              </a:rPr>
              <a:t>Capability</a:t>
            </a:r>
          </a:p>
        </p:txBody>
      </p:sp>
      <p:sp>
        <p:nvSpPr>
          <p:cNvPr id="21" name="標題 14"/>
          <p:cNvSpPr txBox="1">
            <a:spLocks/>
          </p:cNvSpPr>
          <p:nvPr/>
        </p:nvSpPr>
        <p:spPr bwMode="auto">
          <a:xfrm>
            <a:off x="1250866" y="168868"/>
            <a:ext cx="9690271" cy="6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altLang="zh-TW" sz="4267" b="1" kern="0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itchFamily="34" charset="0"/>
                <a:cs typeface="Arial" panose="020B0604020202020204" pitchFamily="34" charset="0"/>
              </a:rPr>
              <a:t>Eversun Factory Capacity</a:t>
            </a: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19912" y="1275673"/>
            <a:ext cx="3121152" cy="2093876"/>
          </a:xfrm>
          <a:prstGeom prst="rect">
            <a:avLst/>
          </a:prstGeom>
        </p:spPr>
      </p:pic>
      <p:pic>
        <p:nvPicPr>
          <p:cNvPr id="4" name="圖片 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11616" y="1273742"/>
            <a:ext cx="3121152" cy="2093876"/>
          </a:xfrm>
          <a:prstGeom prst="rect">
            <a:avLst/>
          </a:prstGeom>
        </p:spPr>
      </p:pic>
      <p:sp>
        <p:nvSpPr>
          <p:cNvPr id="12" name="文字方塊 11"/>
          <p:cNvSpPr txBox="1"/>
          <p:nvPr/>
        </p:nvSpPr>
        <p:spPr>
          <a:xfrm>
            <a:off x="2949360" y="1273742"/>
            <a:ext cx="14989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TW" b="1" dirty="0">
                <a:solidFill>
                  <a:srgbClr val="FF0000"/>
                </a:solidFill>
                <a:latin typeface="Arial Black" pitchFamily="34" charset="0"/>
              </a:rPr>
              <a:t>EVERSUN</a:t>
            </a:r>
            <a:endParaRPr lang="zh-TW" altLang="en-US" sz="2400" b="1" dirty="0">
              <a:solidFill>
                <a:srgbClr val="FF0000"/>
              </a:solidFill>
              <a:latin typeface="Arial Black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010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" y="3894968"/>
            <a:ext cx="2516495" cy="25630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矩形 3"/>
          <p:cNvSpPr/>
          <p:nvPr/>
        </p:nvSpPr>
        <p:spPr>
          <a:xfrm>
            <a:off x="164421" y="2116621"/>
            <a:ext cx="2340996" cy="389472"/>
          </a:xfrm>
          <a:prstGeom prst="rect">
            <a:avLst/>
          </a:prstGeom>
          <a:solidFill>
            <a:srgbClr val="75DB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>
              <a:latin typeface="Franklin Gothic Medium Cond" panose="020B0606030402020204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2551479" y="2116621"/>
            <a:ext cx="2340996" cy="3894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>
              <a:latin typeface="Franklin Gothic Medium Cond" panose="020B060603040202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4921327" y="2116621"/>
            <a:ext cx="2340996" cy="389472"/>
          </a:xfrm>
          <a:prstGeom prst="rect">
            <a:avLst/>
          </a:prstGeom>
          <a:solidFill>
            <a:srgbClr val="75DB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>
              <a:latin typeface="Franklin Gothic Medium Cond" panose="020B060603040202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7294209" y="2116621"/>
            <a:ext cx="2340996" cy="38947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>
              <a:latin typeface="Franklin Gothic Medium Cond" panose="020B0606030402020204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9661026" y="2116621"/>
            <a:ext cx="2340996" cy="389472"/>
          </a:xfrm>
          <a:prstGeom prst="rect">
            <a:avLst/>
          </a:prstGeom>
          <a:solidFill>
            <a:srgbClr val="75DB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>
              <a:latin typeface="Franklin Gothic Medium Cond" panose="020B0606030402020204" pitchFamily="34" charset="0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76427" y="1617640"/>
            <a:ext cx="239587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TW" sz="2400" b="1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Established</a:t>
            </a:r>
            <a:endParaRPr lang="zh-TW" altLang="en-US" sz="1600" b="1" dirty="0">
              <a:solidFill>
                <a:srgbClr val="00B0F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42516" y="1287454"/>
            <a:ext cx="81304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kumimoji="1" lang="en-US" altLang="zh-TW" sz="2400" b="1" dirty="0">
                <a:ln/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2000</a:t>
            </a:r>
            <a:endParaRPr lang="zh-TW" altLang="en-US" sz="2400" b="1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13" name="標題 12"/>
          <p:cNvSpPr>
            <a:spLocks noGrp="1"/>
          </p:cNvSpPr>
          <p:nvPr>
            <p:ph type="title"/>
          </p:nvPr>
        </p:nvSpPr>
        <p:spPr>
          <a:xfrm>
            <a:off x="605425" y="126325"/>
            <a:ext cx="10972800" cy="624000"/>
          </a:xfrm>
        </p:spPr>
        <p:txBody>
          <a:bodyPr>
            <a:noAutofit/>
          </a:bodyPr>
          <a:lstStyle/>
          <a:p>
            <a:r>
              <a:rPr lang="en-US" altLang="zh-TW" dirty="0">
                <a:solidFill>
                  <a:schemeClr val="bg1"/>
                </a:solidFill>
                <a:latin typeface="Franklin Gothic Medium Cond" pitchFamily="34" charset="0"/>
              </a:rPr>
              <a:t>Fact Sheet</a:t>
            </a:r>
            <a:endParaRPr lang="zh-TW" altLang="en-US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5712395" y="2770478"/>
            <a:ext cx="79143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/>
            <a:r>
              <a:rPr lang="en-US" altLang="zh-TW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2010</a:t>
            </a:r>
            <a:endParaRPr lang="zh-TW" altLang="en-US" sz="2400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039912" y="3269852"/>
            <a:ext cx="2197837" cy="748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Public on </a:t>
            </a:r>
            <a:r>
              <a:rPr lang="en-US" altLang="zh-TW" sz="2400" b="1" dirty="0">
                <a:solidFill>
                  <a:srgbClr val="00B0F0"/>
                </a:solidFill>
                <a:latin typeface="Franklin Gothic Medium Cond" panose="020B0606030402020204" pitchFamily="34" charset="0"/>
              </a:rPr>
              <a:t>TPEx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 (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</a:rPr>
              <a:t>Taipei Exchange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)</a:t>
            </a:r>
            <a:r>
              <a:rPr lang="zh-TW" altLang="en-US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 </a:t>
            </a:r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Market</a:t>
            </a:r>
            <a:endParaRPr lang="zh-TW" altLang="en-US" sz="1867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7315199" y="4770873"/>
            <a:ext cx="2575627" cy="1487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TW" sz="2667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Certification</a:t>
            </a:r>
          </a:p>
          <a:p>
            <a:pPr algn="ctr"/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ISO-9001 : </a:t>
            </a:r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2015</a:t>
            </a:r>
          </a:p>
          <a:p>
            <a:pPr algn="ctr"/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ISO-13485:2016</a:t>
            </a:r>
          </a:p>
          <a:p>
            <a:pPr algn="ctr"/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ISO-14001: 2015</a:t>
            </a:r>
          </a:p>
          <a:p>
            <a:pPr algn="ctr"/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ISO-45001: 2018</a:t>
            </a:r>
          </a:p>
        </p:txBody>
      </p:sp>
      <p:pic>
        <p:nvPicPr>
          <p:cNvPr id="19" name="圖片 18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40689" y="2555451"/>
            <a:ext cx="2365265" cy="2055176"/>
          </a:xfrm>
          <a:prstGeom prst="rect">
            <a:avLst/>
          </a:prstGeom>
        </p:spPr>
      </p:pic>
      <p:sp>
        <p:nvSpPr>
          <p:cNvPr id="20" name="矩形 19"/>
          <p:cNvSpPr/>
          <p:nvPr/>
        </p:nvSpPr>
        <p:spPr>
          <a:xfrm>
            <a:off x="95001" y="2641123"/>
            <a:ext cx="2311729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133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Headquarters</a:t>
            </a:r>
            <a:r>
              <a:rPr lang="en-US" altLang="zh-TW" sz="1600" dirty="0">
                <a:solidFill>
                  <a:srgbClr val="FFC000"/>
                </a:solidFill>
                <a:latin typeface="Franklin Gothic Medium Cond" panose="020B0606030402020204" pitchFamily="34" charset="0"/>
                <a:cs typeface="Tahoma" pitchFamily="34" charset="0"/>
              </a:rPr>
              <a:t> </a:t>
            </a:r>
            <a:r>
              <a:rPr lang="en-US" altLang="zh-TW" sz="1600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at Taipei, Taiwan</a:t>
            </a:r>
            <a:endParaRPr lang="zh-TW" altLang="en-US" sz="1600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2645806" y="4770873"/>
            <a:ext cx="204255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TW" sz="2400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Branch</a:t>
            </a:r>
            <a:endParaRPr lang="zh-TW" altLang="en-US" sz="1600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22" name="圖片 21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5199" y="2562408"/>
            <a:ext cx="2334000" cy="2081928"/>
          </a:xfrm>
          <a:prstGeom prst="rect">
            <a:avLst/>
          </a:prstGeom>
        </p:spPr>
      </p:pic>
      <p:pic>
        <p:nvPicPr>
          <p:cNvPr id="23" name="圖片 22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61888" y="4644336"/>
            <a:ext cx="2530112" cy="1813657"/>
          </a:xfrm>
          <a:prstGeom prst="rect">
            <a:avLst/>
          </a:prstGeom>
        </p:spPr>
      </p:pic>
      <p:sp>
        <p:nvSpPr>
          <p:cNvPr id="24" name="矩形 23"/>
          <p:cNvSpPr/>
          <p:nvPr/>
        </p:nvSpPr>
        <p:spPr>
          <a:xfrm>
            <a:off x="9753599" y="2679089"/>
            <a:ext cx="2149864" cy="1323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altLang="zh-TW" sz="2400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Alliance</a:t>
            </a:r>
          </a:p>
          <a:p>
            <a:pPr lvl="0" algn="ctr"/>
            <a:endParaRPr lang="en-US" altLang="zh-TW" sz="1867" dirty="0">
              <a:solidFill>
                <a:schemeClr val="bg1"/>
              </a:solidFill>
              <a:latin typeface="Franklin Gothic Medium Cond" panose="020B0606030402020204" pitchFamily="34" charset="0"/>
              <a:cs typeface="Tahoma" pitchFamily="34" charset="0"/>
            </a:endParaRPr>
          </a:p>
          <a:p>
            <a:pPr lvl="0" algn="ctr"/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Intel IoT Membership</a:t>
            </a:r>
            <a:endParaRPr lang="zh-TW" altLang="en-US" sz="1867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  <a:p>
            <a:pPr lvl="0" algn="ctr"/>
            <a:r>
              <a:rPr lang="en-US" altLang="zh-TW" sz="1867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Microsoft IoT Partner </a:t>
            </a:r>
            <a:endParaRPr lang="zh-TW" altLang="en-US" sz="1867" dirty="0">
              <a:solidFill>
                <a:srgbClr val="00206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21364" y="4644337"/>
            <a:ext cx="2514728" cy="1813657"/>
          </a:xfrm>
          <a:prstGeom prst="rect">
            <a:avLst/>
          </a:prstGeom>
        </p:spPr>
      </p:pic>
      <p:graphicFrame>
        <p:nvGraphicFramePr>
          <p:cNvPr id="2" name="表格 1"/>
          <p:cNvGraphicFramePr>
            <a:graphicFrameLocks noGrp="1"/>
          </p:cNvGraphicFramePr>
          <p:nvPr/>
        </p:nvGraphicFramePr>
        <p:xfrm>
          <a:off x="2649402" y="5340200"/>
          <a:ext cx="2265618" cy="838200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10345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1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9400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New Jersey, USA </a:t>
                      </a:r>
                      <a:endParaRPr lang="en-US" sz="1200" b="0" i="0" u="none" strike="noStrike" dirty="0">
                        <a:solidFill>
                          <a:srgbClr val="00206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6000" algn="l" rtl="0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Tokyo, Japan</a:t>
                      </a:r>
                      <a:endParaRPr lang="en-US" sz="1200" b="0" i="0" u="none" strike="noStrike" dirty="0">
                        <a:solidFill>
                          <a:srgbClr val="00206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400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California, USA</a:t>
                      </a:r>
                      <a:endParaRPr lang="en-US" sz="1200" b="0" i="0" u="none" strike="noStrike" dirty="0">
                        <a:solidFill>
                          <a:srgbClr val="00206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6000" algn="l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Kaohsiung, Taiwan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9400"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Shanghai, China</a:t>
                      </a:r>
                      <a:endParaRPr lang="en-US" sz="1200" b="0" i="0" u="none" strike="noStrike" dirty="0">
                        <a:solidFill>
                          <a:srgbClr val="00206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>
                      <a:noFill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6000" algn="l" fontAlgn="ctr"/>
                      <a:r>
                        <a:rPr lang="en-US" sz="1200" b="0" u="none" strike="noStrike" dirty="0">
                          <a:effectLst/>
                          <a:latin typeface="Franklin Gothic Medium Cond" panose="020B0606030402020204" pitchFamily="34" charset="0"/>
                        </a:rPr>
                        <a:t>Redhill, UK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Franklin Gothic Medium Cond" panose="020B0606030402020204" pitchFamily="34" charset="0"/>
                        <a:ea typeface="新細明體" panose="02020500000000000000" pitchFamily="18" charset="-120"/>
                      </a:endParaRPr>
                    </a:p>
                  </a:txBody>
                  <a:tcPr marL="12700" marR="12700" marT="1270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圖片 7" descr="auto.jp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2320932"/>
            <a:ext cx="3378199" cy="223696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" name="矩形 5"/>
          <p:cNvSpPr/>
          <p:nvPr/>
        </p:nvSpPr>
        <p:spPr>
          <a:xfrm>
            <a:off x="3378202" y="2320932"/>
            <a:ext cx="3365500" cy="2236960"/>
          </a:xfrm>
          <a:prstGeom prst="rect">
            <a:avLst/>
          </a:prstGeom>
          <a:solidFill>
            <a:srgbClr val="000000">
              <a:alpha val="8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b="1" dirty="0"/>
          </a:p>
        </p:txBody>
      </p:sp>
      <p:sp>
        <p:nvSpPr>
          <p:cNvPr id="7" name="矩形 6"/>
          <p:cNvSpPr/>
          <p:nvPr/>
        </p:nvSpPr>
        <p:spPr>
          <a:xfrm>
            <a:off x="-2" y="4563291"/>
            <a:ext cx="6743700" cy="2294708"/>
          </a:xfrm>
          <a:prstGeom prst="rect">
            <a:avLst/>
          </a:prstGeom>
          <a:solidFill>
            <a:srgbClr val="4F81BD">
              <a:alpha val="7411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9" name="圖片 8" descr="SMT2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32013" y="1"/>
            <a:ext cx="5452843" cy="478941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" name="矩形 9"/>
          <p:cNvSpPr/>
          <p:nvPr/>
        </p:nvSpPr>
        <p:spPr>
          <a:xfrm>
            <a:off x="1" y="967134"/>
            <a:ext cx="6743700" cy="1352981"/>
          </a:xfrm>
          <a:prstGeom prst="rect">
            <a:avLst/>
          </a:prstGeom>
          <a:solidFill>
            <a:srgbClr val="BFBFBF">
              <a:alpha val="7490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dirty="0"/>
          </a:p>
        </p:txBody>
      </p:sp>
      <p:sp>
        <p:nvSpPr>
          <p:cNvPr id="12" name="文字方塊 11"/>
          <p:cNvSpPr txBox="1"/>
          <p:nvPr/>
        </p:nvSpPr>
        <p:spPr>
          <a:xfrm>
            <a:off x="0" y="4700144"/>
            <a:ext cx="3442261" cy="1509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TW" sz="2133" dirty="0">
                <a:solidFill>
                  <a:schemeClr val="bg1"/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20 years manufacturing service experience, 10,000 sq. meter in Kaohsiung </a:t>
            </a:r>
            <a:endParaRPr lang="zh-TW" altLang="en-US" sz="2133" dirty="0">
              <a:solidFill>
                <a:schemeClr val="bg1"/>
              </a:solidFill>
              <a:latin typeface="Franklin Gothic Medium Cond" pitchFamily="34" charset="0"/>
              <a:cs typeface="Tahoma" panose="020B0604030504040204" pitchFamily="34" charset="0"/>
            </a:endParaRPr>
          </a:p>
        </p:txBody>
      </p:sp>
      <p:sp>
        <p:nvSpPr>
          <p:cNvPr id="13" name="等腰三角形 12"/>
          <p:cNvSpPr/>
          <p:nvPr/>
        </p:nvSpPr>
        <p:spPr>
          <a:xfrm rot="5400000">
            <a:off x="3463233" y="2641162"/>
            <a:ext cx="318881" cy="184149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15" name="Picture 12" descr="rohs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48818" y="5749957"/>
            <a:ext cx="641988" cy="5989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" name="Picture 2" descr="Halogen-Free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46671" y="5034658"/>
            <a:ext cx="638523" cy="582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" name="圖片 15" descr="PB_free_logo.png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74021" y="5707986"/>
            <a:ext cx="951079" cy="651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圖片 18" descr="logo_iecq_new.gif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51297" t="9494" r="7664" b="15823"/>
          <a:stretch>
            <a:fillRect/>
          </a:stretch>
        </p:blipFill>
        <p:spPr bwMode="auto">
          <a:xfrm>
            <a:off x="11348090" y="5020922"/>
            <a:ext cx="490428" cy="4698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24" descr="圖片30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84729" y="4191000"/>
            <a:ext cx="3347284" cy="2040835"/>
          </a:xfrm>
          <a:prstGeom prst="rect">
            <a:avLst/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1" name="矩形 20"/>
          <p:cNvSpPr/>
          <p:nvPr/>
        </p:nvSpPr>
        <p:spPr>
          <a:xfrm>
            <a:off x="5245102" y="4191000"/>
            <a:ext cx="1486911" cy="2667000"/>
          </a:xfrm>
          <a:prstGeom prst="rect">
            <a:avLst/>
          </a:prstGeom>
          <a:solidFill>
            <a:schemeClr val="tx1">
              <a:lumMod val="95000"/>
              <a:lumOff val="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2" name="文字方塊 21"/>
          <p:cNvSpPr txBox="1"/>
          <p:nvPr/>
        </p:nvSpPr>
        <p:spPr>
          <a:xfrm>
            <a:off x="6973171" y="6370267"/>
            <a:ext cx="5115503" cy="42056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TW" sz="2133" b="1" dirty="0">
                <a:solidFill>
                  <a:srgbClr val="92D050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Green Product Management System</a:t>
            </a:r>
            <a:endParaRPr lang="zh-TW" altLang="en-US" sz="2133" b="1" dirty="0">
              <a:solidFill>
                <a:srgbClr val="92D050"/>
              </a:solidFill>
              <a:latin typeface="Tahoma" pitchFamily="34" charset="0"/>
              <a:cs typeface="Tahoma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-12696" y="967949"/>
            <a:ext cx="1257299" cy="3595343"/>
          </a:xfrm>
          <a:prstGeom prst="rect">
            <a:avLst/>
          </a:prstGeom>
          <a:solidFill>
            <a:schemeClr val="tx1">
              <a:lumMod val="95000"/>
              <a:lumOff val="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4" name="矩形 3"/>
          <p:cNvSpPr/>
          <p:nvPr/>
        </p:nvSpPr>
        <p:spPr>
          <a:xfrm>
            <a:off x="1480457" y="1332762"/>
            <a:ext cx="5016137" cy="913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TW" sz="2667" b="1" dirty="0"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SMT 5 Lines, DIP 2 Lines, </a:t>
            </a:r>
          </a:p>
          <a:p>
            <a:pPr algn="r"/>
            <a:r>
              <a:rPr lang="en-US" altLang="zh-TW" sz="2667" b="1" dirty="0"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System 3 Lines</a:t>
            </a:r>
            <a:endParaRPr lang="zh-TW" altLang="zh-TW" sz="2667" b="1" dirty="0">
              <a:latin typeface="Franklin Gothic Medium Cond" pitchFamily="34" charset="0"/>
              <a:cs typeface="Tahoma" panose="020B0604030504040204" pitchFamily="34" charset="0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4396117" y="6330829"/>
            <a:ext cx="2335896" cy="4205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189" indent="-457189">
              <a:spcBef>
                <a:spcPct val="20000"/>
              </a:spcBef>
              <a:defRPr/>
            </a:pPr>
            <a:r>
              <a:rPr lang="en-US" altLang="zh-TW" sz="2133" b="1" dirty="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Made in Taiwan</a:t>
            </a:r>
            <a:endParaRPr lang="zh-TW" altLang="en-US" sz="2133" b="1" dirty="0">
              <a:solidFill>
                <a:schemeClr val="bg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pic>
        <p:nvPicPr>
          <p:cNvPr id="24" name="Picture 5"/>
          <p:cNvPicPr/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46866" y="4812345"/>
            <a:ext cx="3210939" cy="15758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1505730" y="207098"/>
            <a:ext cx="4482827" cy="624000"/>
          </a:xfrm>
        </p:spPr>
        <p:txBody>
          <a:bodyPr>
            <a:noAutofit/>
          </a:bodyPr>
          <a:lstStyle/>
          <a:p>
            <a:r>
              <a:rPr lang="en-US" altLang="zh-TW" sz="4267" dirty="0">
                <a:solidFill>
                  <a:schemeClr val="bg1"/>
                </a:solidFill>
                <a:latin typeface="Franklin Gothic Medium Cond" pitchFamily="34" charset="0"/>
              </a:rPr>
              <a:t>Manufacturing</a:t>
            </a:r>
            <a:endParaRPr lang="zh-TW" altLang="en-US" sz="4267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3731561" y="2422132"/>
            <a:ext cx="3018812" cy="12416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8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cs typeface="Tahoma" pitchFamily="34" charset="0"/>
              </a:rPr>
              <a:t>ISO-9001 : </a:t>
            </a:r>
            <a:r>
              <a:rPr lang="en-US" altLang="zh-TW" sz="18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2015</a:t>
            </a:r>
          </a:p>
          <a:p>
            <a:r>
              <a:rPr lang="en-US" altLang="zh-TW" sz="18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ISO-14001: 2015</a:t>
            </a:r>
          </a:p>
          <a:p>
            <a:r>
              <a:rPr lang="en-US" altLang="zh-TW" sz="1867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ISO-13485:2016</a:t>
            </a:r>
          </a:p>
          <a:p>
            <a:r>
              <a:rPr lang="en-US" altLang="zh-TW" sz="1867" dirty="0">
                <a:solidFill>
                  <a:schemeClr val="bg1"/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IATF 16949:2016</a:t>
            </a:r>
            <a:endParaRPr lang="zh-TW" altLang="en-US" sz="1867" dirty="0">
              <a:solidFill>
                <a:schemeClr val="bg1"/>
              </a:solidFill>
              <a:latin typeface="Franklin Gothic Medium Cond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37247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9"/>
          <p:cNvPicPr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63163" y="4777269"/>
            <a:ext cx="3778740" cy="208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矩形 10"/>
          <p:cNvSpPr/>
          <p:nvPr/>
        </p:nvSpPr>
        <p:spPr>
          <a:xfrm>
            <a:off x="3463164" y="2620114"/>
            <a:ext cx="3764185" cy="235673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b="1" dirty="0"/>
          </a:p>
        </p:txBody>
      </p:sp>
      <p:sp>
        <p:nvSpPr>
          <p:cNvPr id="14" name="矩形 13"/>
          <p:cNvSpPr/>
          <p:nvPr/>
        </p:nvSpPr>
        <p:spPr>
          <a:xfrm>
            <a:off x="7227350" y="961042"/>
            <a:ext cx="4957332" cy="5896960"/>
          </a:xfrm>
          <a:prstGeom prst="rect">
            <a:avLst/>
          </a:prstGeom>
          <a:solidFill>
            <a:srgbClr val="4F81BD">
              <a:alpha val="8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5" name="矩形 14"/>
          <p:cNvSpPr/>
          <p:nvPr/>
        </p:nvSpPr>
        <p:spPr>
          <a:xfrm>
            <a:off x="1" y="940030"/>
            <a:ext cx="10063079" cy="2136651"/>
          </a:xfrm>
          <a:prstGeom prst="rect">
            <a:avLst/>
          </a:prstGeom>
          <a:solidFill>
            <a:srgbClr val="BFBFBF">
              <a:alpha val="83137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dirty="0"/>
          </a:p>
        </p:txBody>
      </p:sp>
      <p:sp>
        <p:nvSpPr>
          <p:cNvPr id="14338" name="標題 1"/>
          <p:cNvSpPr>
            <a:spLocks noGrp="1"/>
          </p:cNvSpPr>
          <p:nvPr>
            <p:ph type="title"/>
          </p:nvPr>
        </p:nvSpPr>
        <p:spPr>
          <a:xfrm>
            <a:off x="2959100" y="227941"/>
            <a:ext cx="5749256" cy="624000"/>
          </a:xfrm>
        </p:spPr>
        <p:txBody>
          <a:bodyPr>
            <a:noAutofit/>
          </a:bodyPr>
          <a:lstStyle/>
          <a:p>
            <a:r>
              <a:rPr lang="en-US" altLang="zh-TW" sz="4267" dirty="0">
                <a:solidFill>
                  <a:schemeClr val="bg1"/>
                </a:solidFill>
                <a:latin typeface="Franklin Gothic Medium Cond" pitchFamily="34" charset="0"/>
              </a:rPr>
              <a:t>Assembly/QC Processes</a:t>
            </a:r>
            <a:endParaRPr lang="zh-TW" altLang="en-US" sz="4267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pic>
        <p:nvPicPr>
          <p:cNvPr id="9" name="圖片 8" descr="IPQC1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03654" y="952334"/>
            <a:ext cx="2529921" cy="211563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文字方塊 12"/>
          <p:cNvSpPr txBox="1"/>
          <p:nvPr/>
        </p:nvSpPr>
        <p:spPr>
          <a:xfrm>
            <a:off x="964975" y="2126823"/>
            <a:ext cx="3136477" cy="5027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zh-TW" sz="2667" b="1" dirty="0">
                <a:solidFill>
                  <a:schemeClr val="tx1">
                    <a:lumMod val="95000"/>
                    <a:lumOff val="5000"/>
                  </a:schemeClr>
                </a:solidFill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Assembly Line</a:t>
            </a:r>
          </a:p>
        </p:txBody>
      </p:sp>
      <p:sp>
        <p:nvSpPr>
          <p:cNvPr id="17" name="文字方塊 16"/>
          <p:cNvSpPr txBox="1"/>
          <p:nvPr/>
        </p:nvSpPr>
        <p:spPr>
          <a:xfrm>
            <a:off x="4281668" y="3069531"/>
            <a:ext cx="2228771" cy="16866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defRPr/>
            </a:pPr>
            <a:r>
              <a:rPr lang="en-US" altLang="zh-TW" sz="2400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IPQC</a:t>
            </a:r>
          </a:p>
          <a:p>
            <a:pPr>
              <a:lnSpc>
                <a:spcPct val="110000"/>
              </a:lnSpc>
              <a:defRPr/>
            </a:pPr>
            <a:r>
              <a:rPr lang="en-US" altLang="zh-TW" sz="2400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IR Reflow</a:t>
            </a:r>
          </a:p>
          <a:p>
            <a:pPr>
              <a:lnSpc>
                <a:spcPct val="110000"/>
              </a:lnSpc>
              <a:defRPr/>
            </a:pPr>
            <a:r>
              <a:rPr lang="en-US" altLang="zh-TW" sz="2400" dirty="0">
                <a:solidFill>
                  <a:schemeClr val="bg1"/>
                </a:solidFill>
                <a:latin typeface="Franklin Gothic Medium Cond" pitchFamily="34" charset="0"/>
                <a:ea typeface="Tahoma" pitchFamily="34" charset="0"/>
                <a:cs typeface="Tahoma" pitchFamily="34" charset="0"/>
              </a:rPr>
              <a:t>100% Visual Inspection</a:t>
            </a:r>
            <a:endParaRPr lang="zh-TW" altLang="en-US" sz="2400" dirty="0">
              <a:solidFill>
                <a:schemeClr val="bg1"/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18" name="等腰三角形 17"/>
          <p:cNvSpPr/>
          <p:nvPr/>
        </p:nvSpPr>
        <p:spPr>
          <a:xfrm rot="5400000">
            <a:off x="3954659" y="3289726"/>
            <a:ext cx="354679" cy="157799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3" name="圖片 2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30951" y="2630503"/>
            <a:ext cx="1561051" cy="3103599"/>
          </a:xfrm>
          <a:prstGeom prst="rect">
            <a:avLst/>
          </a:prstGeom>
        </p:spPr>
      </p:pic>
      <p:pic>
        <p:nvPicPr>
          <p:cNvPr id="20" name="圖片 19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20031" y="3062366"/>
            <a:ext cx="983147" cy="1897004"/>
          </a:xfrm>
          <a:prstGeom prst="rect">
            <a:avLst/>
          </a:prstGeom>
        </p:spPr>
      </p:pic>
      <p:sp>
        <p:nvSpPr>
          <p:cNvPr id="23" name="矩形 22"/>
          <p:cNvSpPr/>
          <p:nvPr/>
        </p:nvSpPr>
        <p:spPr>
          <a:xfrm>
            <a:off x="10630952" y="4959370"/>
            <a:ext cx="1561048" cy="189863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 b="1" dirty="0"/>
          </a:p>
        </p:txBody>
      </p:sp>
      <p:sp>
        <p:nvSpPr>
          <p:cNvPr id="12" name="文字方塊 11"/>
          <p:cNvSpPr txBox="1"/>
          <p:nvPr/>
        </p:nvSpPr>
        <p:spPr>
          <a:xfrm>
            <a:off x="7732090" y="5148164"/>
            <a:ext cx="2695497" cy="7487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TW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anose="020B0604030504040204" pitchFamily="34" charset="0"/>
              </a:rPr>
              <a:t>Quality Control</a:t>
            </a:r>
            <a:endParaRPr lang="en-US" altLang="zh-TW" sz="2133" dirty="0">
              <a:solidFill>
                <a:schemeClr val="bg1"/>
              </a:solidFill>
              <a:latin typeface="Franklin Gothic Medium Cond" panose="020B0606030402020204" pitchFamily="34" charset="0"/>
              <a:cs typeface="Tahoma" panose="020B0604030504040204" pitchFamily="34" charset="0"/>
            </a:endParaRPr>
          </a:p>
          <a:p>
            <a:r>
              <a:rPr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AOI/</a:t>
            </a:r>
            <a:r>
              <a:rPr lang="zh-TW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anose="020B0604030504040204" pitchFamily="34" charset="0"/>
              </a:rPr>
              <a:t>Visual Inspection</a:t>
            </a:r>
          </a:p>
        </p:txBody>
      </p:sp>
      <p:sp>
        <p:nvSpPr>
          <p:cNvPr id="16" name="等腰三角形 15"/>
          <p:cNvSpPr/>
          <p:nvPr/>
        </p:nvSpPr>
        <p:spPr>
          <a:xfrm rot="5400000">
            <a:off x="7279158" y="5317228"/>
            <a:ext cx="349076" cy="150059"/>
          </a:xfrm>
          <a:prstGeom prst="triangl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pic>
        <p:nvPicPr>
          <p:cNvPr id="22" name="圖片 21"/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80718" y="935932"/>
            <a:ext cx="2511283" cy="2143360"/>
          </a:xfrm>
          <a:prstGeom prst="rect">
            <a:avLst/>
          </a:prstGeom>
        </p:spPr>
      </p:pic>
      <p:sp>
        <p:nvSpPr>
          <p:cNvPr id="25" name="矩形 24"/>
          <p:cNvSpPr/>
          <p:nvPr/>
        </p:nvSpPr>
        <p:spPr>
          <a:xfrm>
            <a:off x="7208600" y="3918759"/>
            <a:ext cx="4983400" cy="1047143"/>
          </a:xfrm>
          <a:prstGeom prst="rect">
            <a:avLst/>
          </a:prstGeom>
          <a:solidFill>
            <a:schemeClr val="tx1">
              <a:lumMod val="95000"/>
              <a:lumOff val="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9" name="文字方塊 18"/>
          <p:cNvSpPr txBox="1"/>
          <p:nvPr/>
        </p:nvSpPr>
        <p:spPr>
          <a:xfrm>
            <a:off x="8214608" y="3888331"/>
            <a:ext cx="2541800" cy="7487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TW" sz="2133" b="1" dirty="0">
                <a:solidFill>
                  <a:schemeClr val="tx2">
                    <a:lumMod val="20000"/>
                    <a:lumOff val="80000"/>
                  </a:schemeClr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In-circuit test (ICT)/ Function test </a:t>
            </a:r>
            <a:endParaRPr lang="zh-TW" altLang="zh-TW" sz="2133" b="1" dirty="0">
              <a:solidFill>
                <a:schemeClr val="tx2">
                  <a:lumMod val="20000"/>
                  <a:lumOff val="80000"/>
                </a:schemeClr>
              </a:solidFill>
              <a:latin typeface="Franklin Gothic Medium Cond" panose="020B0606030402020204" pitchFamily="34" charset="0"/>
              <a:cs typeface="Tahoma" panose="020B0604030504040204" pitchFamily="34" charset="0"/>
            </a:endParaRPr>
          </a:p>
        </p:txBody>
      </p:sp>
      <p:pic>
        <p:nvPicPr>
          <p:cNvPr id="26" name="Picture 3"/>
          <p:cNvPicPr/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6138" y="2628822"/>
            <a:ext cx="3491367" cy="2339256"/>
          </a:xfrm>
          <a:prstGeom prst="rect">
            <a:avLst/>
          </a:prstGeom>
          <a:noFill/>
          <a:ln w="76200">
            <a:noFill/>
            <a:miter lim="800000"/>
            <a:headEnd/>
            <a:tailEnd/>
          </a:ln>
        </p:spPr>
      </p:pic>
      <p:sp>
        <p:nvSpPr>
          <p:cNvPr id="21" name="矩形 20"/>
          <p:cNvSpPr/>
          <p:nvPr/>
        </p:nvSpPr>
        <p:spPr>
          <a:xfrm>
            <a:off x="7318" y="952333"/>
            <a:ext cx="1024543" cy="4015804"/>
          </a:xfrm>
          <a:prstGeom prst="rect">
            <a:avLst/>
          </a:prstGeom>
          <a:solidFill>
            <a:schemeClr val="tx1">
              <a:lumMod val="95000"/>
              <a:lumOff val="5000"/>
              <a:alpha val="4588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34638"/>
            <a:ext cx="11634650" cy="5923363"/>
          </a:xfrm>
          <a:prstGeom prst="rect">
            <a:avLst/>
          </a:prstGeom>
        </p:spPr>
      </p:pic>
      <p:sp>
        <p:nvSpPr>
          <p:cNvPr id="5" name="標題 1"/>
          <p:cNvSpPr txBox="1">
            <a:spLocks/>
          </p:cNvSpPr>
          <p:nvPr/>
        </p:nvSpPr>
        <p:spPr bwMode="auto">
          <a:xfrm>
            <a:off x="125403" y="3015457"/>
            <a:ext cx="5532923" cy="8016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 defTabSz="121917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zh-TW" sz="4800" b="1" kern="0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ea typeface="Tahoma" pitchFamily="34" charset="0"/>
                <a:cs typeface="Tahoma" pitchFamily="34" charset="0"/>
              </a:rPr>
              <a:t>One Stop DMS Services</a:t>
            </a:r>
          </a:p>
        </p:txBody>
      </p:sp>
      <p:sp>
        <p:nvSpPr>
          <p:cNvPr id="17" name="矩形 16"/>
          <p:cNvSpPr/>
          <p:nvPr/>
        </p:nvSpPr>
        <p:spPr>
          <a:xfrm>
            <a:off x="7364627" y="1"/>
            <a:ext cx="4827372" cy="6857998"/>
          </a:xfrm>
          <a:prstGeom prst="rect">
            <a:avLst/>
          </a:prstGeom>
          <a:solidFill>
            <a:srgbClr val="000000">
              <a:alpha val="7098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1600">
              <a:latin typeface="Franklin Gothic Medium Cond" panose="020B0606030402020204" pitchFamily="34" charset="0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7695671" y="5705372"/>
            <a:ext cx="1967333" cy="4205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kumimoji="1"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標楷體" pitchFamily="65" charset="-120"/>
              </a:rPr>
              <a:t>Professional DMS</a:t>
            </a:r>
          </a:p>
        </p:txBody>
      </p:sp>
      <p:sp>
        <p:nvSpPr>
          <p:cNvPr id="25" name="矩形 24"/>
          <p:cNvSpPr/>
          <p:nvPr/>
        </p:nvSpPr>
        <p:spPr>
          <a:xfrm>
            <a:off x="8966575" y="6090019"/>
            <a:ext cx="2940565" cy="625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232828" algn="l"/>
              </a:tabLst>
            </a:pPr>
            <a:r>
              <a:rPr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Consolidation of ODM and EMS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cs typeface="Tahoma" pitchFamily="34" charset="0"/>
            </a:endParaRPr>
          </a:p>
          <a:p>
            <a:pPr>
              <a:tabLst>
                <a:tab pos="232828" algn="l"/>
              </a:tabLst>
            </a:pPr>
            <a:r>
              <a:rPr lang="en-US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Design Manufacturing Services 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7695671" y="566333"/>
            <a:ext cx="2294980" cy="443233"/>
          </a:xfrm>
          <a:prstGeom prst="rect">
            <a:avLst/>
          </a:prstGeo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91440" tIns="0" rIns="30480" bIns="0" numCol="1" spcCol="1270" anchor="ctr" anchorCtr="0">
            <a:noAutofit/>
          </a:bodyPr>
          <a:lstStyle/>
          <a:p>
            <a:pPr defTabSz="1066773">
              <a:lnSpc>
                <a:spcPct val="90000"/>
              </a:lnSpc>
              <a:spcBef>
                <a:spcPct val="0"/>
              </a:spcBef>
            </a:pPr>
            <a:r>
              <a:rPr kumimoji="1"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標楷體" pitchFamily="65" charset="-120"/>
              </a:rPr>
              <a:t>Project Management</a:t>
            </a:r>
            <a:endParaRPr lang="en-US" altLang="zh-TW" sz="2133" dirty="0">
              <a:latin typeface="Franklin Gothic Medium Cond" pitchFamily="34" charset="0"/>
              <a:cs typeface="Tahoma" pitchFamily="34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8966576" y="934638"/>
            <a:ext cx="2585345" cy="625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41294" indent="-241294">
              <a:tabLst>
                <a:tab pos="241294" algn="l"/>
              </a:tabLst>
            </a:pPr>
            <a:r>
              <a:rPr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PLM/</a:t>
            </a:r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標楷體" pitchFamily="65" charset="-120"/>
              </a:rPr>
              <a:t>EOL/ECR Management</a:t>
            </a:r>
          </a:p>
          <a:p>
            <a:pPr marL="241294" indent="-241294">
              <a:tabLst>
                <a:tab pos="357708" algn="l"/>
              </a:tabLst>
            </a:pPr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標楷體" pitchFamily="65" charset="-120"/>
              </a:rPr>
              <a:t>Revision Control</a:t>
            </a:r>
          </a:p>
        </p:txBody>
      </p:sp>
      <p:sp>
        <p:nvSpPr>
          <p:cNvPr id="15" name="矩形 14"/>
          <p:cNvSpPr/>
          <p:nvPr/>
        </p:nvSpPr>
        <p:spPr>
          <a:xfrm>
            <a:off x="8966575" y="2042403"/>
            <a:ext cx="2501108" cy="625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標楷體" pitchFamily="65" charset="-120"/>
              </a:rPr>
              <a:t>Component Cost Reduction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</a:endParaRPr>
          </a:p>
          <a:p>
            <a:pPr lvl="0"/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標楷體" pitchFamily="65" charset="-120"/>
              </a:rPr>
              <a:t>Shorten Lead Time</a:t>
            </a:r>
          </a:p>
        </p:txBody>
      </p:sp>
      <p:sp>
        <p:nvSpPr>
          <p:cNvPr id="14" name="矩形 13"/>
          <p:cNvSpPr/>
          <p:nvPr/>
        </p:nvSpPr>
        <p:spPr>
          <a:xfrm>
            <a:off x="7695671" y="1673513"/>
            <a:ext cx="3444909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kumimoji="1"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標楷體" pitchFamily="65" charset="-120"/>
              </a:rPr>
              <a:t>Component Engineering</a:t>
            </a:r>
          </a:p>
        </p:txBody>
      </p:sp>
      <p:sp>
        <p:nvSpPr>
          <p:cNvPr id="18" name="矩形 17"/>
          <p:cNvSpPr/>
          <p:nvPr/>
        </p:nvSpPr>
        <p:spPr>
          <a:xfrm>
            <a:off x="7728623" y="2903732"/>
            <a:ext cx="3411957" cy="447565"/>
          </a:xfrm>
          <a:prstGeom prst="rect">
            <a:avLst/>
          </a:prstGeo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66040" tIns="0" rIns="22013" bIns="0" numCol="1" spcCol="1270" anchor="ctr" anchorCtr="0">
            <a:noAutofit/>
          </a:bodyPr>
          <a:lstStyle/>
          <a:p>
            <a:pPr defTabSz="770447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kumimoji="1"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標楷體" pitchFamily="65" charset="-120"/>
              </a:rPr>
              <a:t>Industrial Standard Certification</a:t>
            </a:r>
          </a:p>
        </p:txBody>
      </p:sp>
      <p:sp>
        <p:nvSpPr>
          <p:cNvPr id="21" name="圓角化同側角落矩形 4"/>
          <p:cNvSpPr/>
          <p:nvPr/>
        </p:nvSpPr>
        <p:spPr>
          <a:xfrm>
            <a:off x="9057029" y="3234189"/>
            <a:ext cx="2821628" cy="630299"/>
          </a:xfrm>
          <a:prstGeom prst="rect">
            <a:avLst/>
          </a:prstGeo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27093" tIns="81280" rIns="27093" bIns="27093" numCol="1" spcCol="1270" anchor="t" anchorCtr="0">
            <a:noAutofit/>
          </a:bodyPr>
          <a:lstStyle/>
          <a:p>
            <a:pPr marL="0" lvl="1" defTabSz="948243">
              <a:spcBef>
                <a:spcPct val="0"/>
              </a:spcBef>
              <a:spcAft>
                <a:spcPct val="15000"/>
              </a:spcAft>
            </a:pPr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anose="020B0606030402020204" pitchFamily="34" charset="0"/>
                <a:ea typeface="標楷體" pitchFamily="65" charset="-120"/>
                <a:cs typeface="Tahoma" panose="020B0604030504040204" pitchFamily="34" charset="0"/>
              </a:rPr>
              <a:t>ISO-9000/14000/13485</a:t>
            </a:r>
            <a:endParaRPr kumimoji="1" lang="en-US" altLang="zh-TW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ea typeface="標楷體" pitchFamily="65" charset="-120"/>
            </a:endParaRPr>
          </a:p>
          <a:p>
            <a:pPr marL="0" lvl="1" defTabSz="948243">
              <a:spcBef>
                <a:spcPct val="0"/>
              </a:spcBef>
              <a:spcAft>
                <a:spcPct val="15000"/>
              </a:spcAft>
            </a:pPr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標楷體" pitchFamily="65" charset="-120"/>
              </a:rPr>
              <a:t>UL/</a:t>
            </a:r>
            <a:r>
              <a:rPr kumimoji="1" lang="en-US" altLang="zh-TW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TS-16949</a:t>
            </a:r>
          </a:p>
        </p:txBody>
      </p:sp>
      <p:sp>
        <p:nvSpPr>
          <p:cNvPr id="22" name="矩形 21"/>
          <p:cNvSpPr/>
          <p:nvPr/>
        </p:nvSpPr>
        <p:spPr>
          <a:xfrm>
            <a:off x="7695671" y="4090547"/>
            <a:ext cx="2636427" cy="4205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kumimoji="1"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ea typeface="標楷體" pitchFamily="65" charset="-120"/>
              </a:rPr>
              <a:t>Global Logistic Supports</a:t>
            </a:r>
          </a:p>
        </p:txBody>
      </p:sp>
      <p:sp>
        <p:nvSpPr>
          <p:cNvPr id="23" name="矩形 22"/>
          <p:cNvSpPr/>
          <p:nvPr/>
        </p:nvSpPr>
        <p:spPr>
          <a:xfrm>
            <a:off x="8974325" y="4429841"/>
            <a:ext cx="2446444" cy="11590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00000"/>
              </a:lnSpc>
            </a:pPr>
            <a:r>
              <a:rPr lang="en-US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cs typeface="Tahoma" pitchFamily="34" charset="0"/>
              </a:rPr>
              <a:t>Supply Chain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cs typeface="Tahoma" pitchFamily="34" charset="0"/>
            </a:endParaRPr>
          </a:p>
          <a:p>
            <a:pPr lvl="0">
              <a:lnSpc>
                <a:spcPct val="100000"/>
              </a:lnSpc>
            </a:pPr>
            <a:r>
              <a:rPr lang="en-US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cs typeface="Tahoma" pitchFamily="34" charset="0"/>
              </a:rPr>
              <a:t>Inventory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cs typeface="Tahoma" pitchFamily="34" charset="0"/>
            </a:endParaRPr>
          </a:p>
          <a:p>
            <a:pPr lvl="0">
              <a:lnSpc>
                <a:spcPct val="100000"/>
              </a:lnSpc>
            </a:pPr>
            <a:r>
              <a:rPr lang="en-US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cs typeface="Tahoma" pitchFamily="34" charset="0"/>
              </a:rPr>
              <a:t>Warehousing</a:t>
            </a:r>
          </a:p>
          <a:p>
            <a:pPr lvl="0">
              <a:lnSpc>
                <a:spcPct val="100000"/>
              </a:lnSpc>
            </a:pPr>
            <a:r>
              <a:rPr lang="en-US" sz="1733" dirty="0">
                <a:solidFill>
                  <a:schemeClr val="accent5">
                    <a:lumMod val="60000"/>
                    <a:lumOff val="40000"/>
                  </a:schemeClr>
                </a:solidFill>
                <a:latin typeface="Franklin Gothic Medium Cond" pitchFamily="34" charset="0"/>
                <a:cs typeface="Tahoma" pitchFamily="34" charset="0"/>
              </a:rPr>
              <a:t>Materials Handling</a:t>
            </a:r>
            <a:endParaRPr lang="zh-TW" altLang="en-US" sz="1733" dirty="0">
              <a:solidFill>
                <a:schemeClr val="accent5">
                  <a:lumMod val="60000"/>
                  <a:lumOff val="40000"/>
                </a:schemeClr>
              </a:solidFill>
              <a:latin typeface="Franklin Gothic Medium Cond" pitchFamily="34" charset="0"/>
              <a:cs typeface="Tahoma" pitchFamily="34" charset="0"/>
            </a:endParaRPr>
          </a:p>
        </p:txBody>
      </p:sp>
      <p:cxnSp>
        <p:nvCxnSpPr>
          <p:cNvPr id="4" name="直線接點 3"/>
          <p:cNvCxnSpPr/>
          <p:nvPr/>
        </p:nvCxnSpPr>
        <p:spPr>
          <a:xfrm>
            <a:off x="7679625" y="658446"/>
            <a:ext cx="0" cy="338231"/>
          </a:xfrm>
          <a:prstGeom prst="line">
            <a:avLst/>
          </a:prstGeom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接點 28"/>
          <p:cNvCxnSpPr/>
          <p:nvPr/>
        </p:nvCxnSpPr>
        <p:spPr>
          <a:xfrm>
            <a:off x="7679625" y="4188207"/>
            <a:ext cx="0" cy="286987"/>
          </a:xfrm>
          <a:prstGeom prst="line">
            <a:avLst/>
          </a:prstGeom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接點 29"/>
          <p:cNvCxnSpPr/>
          <p:nvPr/>
        </p:nvCxnSpPr>
        <p:spPr>
          <a:xfrm>
            <a:off x="7679625" y="5807003"/>
            <a:ext cx="0" cy="283016"/>
          </a:xfrm>
          <a:prstGeom prst="line">
            <a:avLst/>
          </a:prstGeom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線接點 30"/>
          <p:cNvCxnSpPr/>
          <p:nvPr/>
        </p:nvCxnSpPr>
        <p:spPr>
          <a:xfrm>
            <a:off x="7679625" y="1792483"/>
            <a:ext cx="0" cy="338231"/>
          </a:xfrm>
          <a:prstGeom prst="line">
            <a:avLst/>
          </a:prstGeom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接點 31"/>
          <p:cNvCxnSpPr/>
          <p:nvPr/>
        </p:nvCxnSpPr>
        <p:spPr>
          <a:xfrm>
            <a:off x="7665613" y="2979427"/>
            <a:ext cx="0" cy="338231"/>
          </a:xfrm>
          <a:prstGeom prst="line">
            <a:avLst/>
          </a:prstGeom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圖片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-1"/>
            <a:ext cx="12192001" cy="6858001"/>
          </a:xfrm>
          <a:prstGeom prst="rect">
            <a:avLst/>
          </a:prstGeom>
        </p:spPr>
      </p:pic>
      <p:pic>
        <p:nvPicPr>
          <p:cNvPr id="5" name="Picture 4" descr="http://www.compal-europe.com/images/LOGO_compal.png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87449" y="4754315"/>
            <a:ext cx="2241505" cy="609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https://eus-www.sway-cdn.com/s/mhg3ZFGQHj-Eabfq/images/dDdNLwExTuI3_a?quality=1048&amp;allowAnimation=true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05692" y="3821163"/>
            <a:ext cx="2533529" cy="933152"/>
          </a:xfrm>
          <a:prstGeom prst="rect">
            <a:avLst/>
          </a:prstGeom>
          <a:noFill/>
        </p:spPr>
      </p:pic>
      <p:pic>
        <p:nvPicPr>
          <p:cNvPr id="78852" name="Picture 4" descr="http://www.portwell.tw/images/about_us/Intel_IoT_Solutions_Alliance_Mark.jpg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392657" y="5766472"/>
            <a:ext cx="2694353" cy="619701"/>
          </a:xfrm>
          <a:prstGeom prst="rect">
            <a:avLst/>
          </a:prstGeom>
          <a:noFill/>
        </p:spPr>
      </p:pic>
      <p:sp>
        <p:nvSpPr>
          <p:cNvPr id="8" name="文字方塊 7"/>
          <p:cNvSpPr txBox="1"/>
          <p:nvPr/>
        </p:nvSpPr>
        <p:spPr>
          <a:xfrm>
            <a:off x="0" y="201103"/>
            <a:ext cx="53051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4800" b="1" dirty="0">
                <a:latin typeface="Franklin Gothic Medium Cond" panose="020B06060304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Strategic Alliance</a:t>
            </a:r>
            <a:endParaRPr lang="zh-TW" altLang="en-US" sz="4800" b="1" dirty="0">
              <a:latin typeface="Franklin Gothic Medium Cond" panose="020B0606030402020204" pitchFamily="34" charset="0"/>
              <a:cs typeface="Tahoma" panose="020B0604030504040204" pitchFamily="34" charset="0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6650792" y="4890274"/>
            <a:ext cx="5345632" cy="625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Procurement Power (Supply Chain)</a:t>
            </a:r>
            <a:r>
              <a:rPr lang="zh-TW" altLang="en-US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 </a:t>
            </a:r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,</a:t>
            </a:r>
            <a:r>
              <a:rPr lang="zh-TW" altLang="en-US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 </a:t>
            </a:r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Technology Support, </a:t>
            </a:r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</a:rPr>
              <a:t>Sales Channel,</a:t>
            </a:r>
            <a:r>
              <a:rPr lang="zh-TW" altLang="en-US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</a:rPr>
              <a:t> </a:t>
            </a:r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itchFamily="34" charset="0"/>
                <a:ea typeface="Tahoma" panose="020B0604030504040204" pitchFamily="34" charset="0"/>
              </a:rPr>
              <a:t>Design Quality Verification and Manufacturing</a:t>
            </a:r>
            <a:endParaRPr lang="zh-TW" altLang="en-US" sz="1733" dirty="0">
              <a:solidFill>
                <a:schemeClr val="tx1">
                  <a:lumMod val="85000"/>
                  <a:lumOff val="15000"/>
                </a:schemeClr>
              </a:solidFill>
              <a:latin typeface="Franklin Gothic Medium Cond" pitchFamily="34" charset="0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1073312" y="920189"/>
            <a:ext cx="502268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3200" dirty="0">
                <a:solidFill>
                  <a:schemeClr val="tx2"/>
                </a:solidFill>
                <a:latin typeface="Franklin Gothic Medium Cond" pitchFamily="34" charset="0"/>
                <a:ea typeface="Tahoma" panose="020B0604030504040204" pitchFamily="34" charset="0"/>
                <a:cs typeface="Tahoma" panose="020B0604030504040204" pitchFamily="34" charset="0"/>
              </a:rPr>
              <a:t>PARTNERSHIP SYNERGY</a:t>
            </a:r>
            <a:endParaRPr lang="zh-TW" altLang="en-US" sz="3200" dirty="0">
              <a:solidFill>
                <a:schemeClr val="tx2"/>
              </a:solidFill>
              <a:latin typeface="Franklin Gothic Medium Cond" pitchFamily="34" charset="0"/>
            </a:endParaRPr>
          </a:p>
        </p:txBody>
      </p:sp>
      <p:pic>
        <p:nvPicPr>
          <p:cNvPr id="78854" name="Picture 6" descr="https://appsec-labs.com/wp-content/uploads/2016/12/iotree-e1481456398592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1694" y="1915886"/>
            <a:ext cx="1991845" cy="2652977"/>
          </a:xfrm>
          <a:prstGeom prst="rect">
            <a:avLst/>
          </a:prstGeom>
          <a:noFill/>
        </p:spPr>
      </p:pic>
      <p:sp>
        <p:nvSpPr>
          <p:cNvPr id="2" name="矩形 1"/>
          <p:cNvSpPr/>
          <p:nvPr/>
        </p:nvSpPr>
        <p:spPr>
          <a:xfrm>
            <a:off x="7800722" y="3754610"/>
            <a:ext cx="4391279" cy="8923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anose="020B0606030402020204" pitchFamily="34" charset="0"/>
              </a:rPr>
              <a:t>Leading platform of “</a:t>
            </a:r>
            <a:r>
              <a:rPr lang="en-US" altLang="zh-TW" sz="1733" b="1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anose="020B0606030402020204" pitchFamily="34" charset="0"/>
                <a:ea typeface="微軟正黑體" panose="020B0604030504040204" pitchFamily="34" charset="-120"/>
              </a:rPr>
              <a:t>Mobile First, Cloud First</a:t>
            </a:r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anose="020B0606030402020204" pitchFamily="34" charset="0"/>
                <a:ea typeface="微軟正黑體" panose="020B0604030504040204" pitchFamily="34" charset="-120"/>
              </a:rPr>
              <a:t>”</a:t>
            </a:r>
          </a:p>
          <a:p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anose="020B0606030402020204" pitchFamily="34" charset="0"/>
              </a:rPr>
              <a:t>Cross-platform services, transform into Internet of Things with Azure Enterprise cloud</a:t>
            </a:r>
            <a:endParaRPr lang="en-US" altLang="zh-TW" sz="1733" dirty="0">
              <a:solidFill>
                <a:schemeClr val="tx1">
                  <a:lumMod val="85000"/>
                  <a:lumOff val="15000"/>
                </a:schemeClr>
              </a:solidFill>
              <a:latin typeface="Franklin Gothic Medium Cond" panose="020B0606030402020204" pitchFamily="34" charset="0"/>
              <a:ea typeface="微軟正黑體" panose="020B0604030504040204" pitchFamily="34" charset="-12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6430683" y="5776659"/>
            <a:ext cx="5726892" cy="625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TW" sz="1733" dirty="0">
                <a:solidFill>
                  <a:schemeClr val="tx1">
                    <a:lumMod val="85000"/>
                    <a:lumOff val="15000"/>
                  </a:schemeClr>
                </a:solidFill>
                <a:latin typeface="Franklin Gothic Medium Cond" panose="020B0606030402020204" pitchFamily="34" charset="0"/>
              </a:rPr>
              <a:t>Provides the building blocks to develop hardware and software for the Internet of Things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標題 1"/>
          <p:cNvSpPr txBox="1">
            <a:spLocks/>
          </p:cNvSpPr>
          <p:nvPr/>
        </p:nvSpPr>
        <p:spPr>
          <a:xfrm>
            <a:off x="149470" y="2932246"/>
            <a:ext cx="4123592" cy="658655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bg1"/>
                </a:solidFill>
                <a:latin typeface="+mn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TW" sz="2800" b="1" i="1" u="none" strike="noStrike" kern="1200" cap="none" spc="0" normalizeH="0" baseline="0" noProof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/>
                <a:ea typeface="新細明體"/>
                <a:cs typeface="+mj-cs"/>
              </a:rPr>
              <a:t>Thank You For Listening</a:t>
            </a:r>
            <a:endParaRPr kumimoji="0" lang="zh-TW" altLang="en-US" sz="2800" b="1" i="1" u="none" strike="noStrike" kern="120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 panose="020F0502020204030204"/>
              <a:ea typeface="新細明體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839186869"/>
      </p:ext>
    </p:extLst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標題 1"/>
          <p:cNvSpPr>
            <a:spLocks noGrp="1"/>
          </p:cNvSpPr>
          <p:nvPr>
            <p:ph type="title"/>
          </p:nvPr>
        </p:nvSpPr>
        <p:spPr>
          <a:xfrm>
            <a:off x="395362" y="30841"/>
            <a:ext cx="11069052" cy="624000"/>
          </a:xfrm>
        </p:spPr>
        <p:txBody>
          <a:bodyPr>
            <a:normAutofit fontScale="90000"/>
          </a:bodyPr>
          <a:lstStyle/>
          <a:p>
            <a:r>
              <a:rPr lang="en-US" altLang="zh-TW" dirty="0">
                <a:solidFill>
                  <a:schemeClr val="bg1"/>
                </a:solidFill>
                <a:latin typeface="Franklin Gothic Medium Cond" pitchFamily="34" charset="0"/>
              </a:rPr>
              <a:t>Organization Ratio</a:t>
            </a:r>
            <a:r>
              <a:rPr kumimoji="1" lang="en-US" altLang="zh-TW" dirty="0">
                <a:solidFill>
                  <a:schemeClr val="bg1"/>
                </a:solidFill>
                <a:latin typeface="Franklin Gothic Medium Cond" pitchFamily="34" charset="0"/>
              </a:rPr>
              <a:t> </a:t>
            </a:r>
            <a:endParaRPr lang="zh-TW" altLang="en-US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5" name="文字方塊 4"/>
          <p:cNvSpPr txBox="1"/>
          <p:nvPr/>
        </p:nvSpPr>
        <p:spPr>
          <a:xfrm>
            <a:off x="2235605" y="5667931"/>
            <a:ext cx="8220889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TW" sz="2667" b="1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2022</a:t>
            </a:r>
            <a:r>
              <a:rPr lang="zh-TW" altLang="en-US" sz="2667" b="1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 </a:t>
            </a:r>
            <a:r>
              <a:rPr lang="en-US" altLang="zh-TW" sz="2667" b="1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Employee</a:t>
            </a:r>
            <a:r>
              <a:rPr lang="en-US" altLang="zh-TW" sz="2133" b="1" dirty="0">
                <a:solidFill>
                  <a:srgbClr val="00B0F0"/>
                </a:solidFill>
                <a:latin typeface="Franklin Gothic Medium Cond" panose="020B0606030402020204" pitchFamily="34" charset="0"/>
                <a:cs typeface="Tahoma" pitchFamily="34" charset="0"/>
              </a:rPr>
              <a:t> (Till 2022 Jan.)</a:t>
            </a:r>
          </a:p>
          <a:p>
            <a:pPr algn="ctr"/>
            <a:r>
              <a:rPr lang="pl-PL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Taiwan HQ: 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306</a:t>
            </a:r>
            <a:r>
              <a:rPr lang="pl-PL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, China: 3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5</a:t>
            </a:r>
            <a:r>
              <a:rPr lang="pl-PL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, Japan: 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11</a:t>
            </a:r>
            <a:endParaRPr lang="en-US" altLang="zh-TW" sz="2133" dirty="0">
              <a:solidFill>
                <a:schemeClr val="bg1"/>
              </a:solidFill>
              <a:latin typeface="Franklin Gothic Medium Cond" panose="020B0606030402020204" pitchFamily="34" charset="0"/>
              <a:cs typeface="Tahoma" pitchFamily="34" charset="0"/>
            </a:endParaRPr>
          </a:p>
          <a:p>
            <a:pPr algn="ctr"/>
            <a:r>
              <a:rPr lang="en-US" altLang="zh-TW" sz="2133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itchFamily="34" charset="0"/>
              </a:rPr>
              <a:t> </a:t>
            </a:r>
            <a:r>
              <a:rPr lang="en-US" altLang="zh-TW" sz="2133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USA/New Jersey: 17, USA/California(BCM): 46</a:t>
            </a:r>
          </a:p>
        </p:txBody>
      </p:sp>
      <p:graphicFrame>
        <p:nvGraphicFramePr>
          <p:cNvPr id="7" name="圖表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67888854"/>
              </p:ext>
            </p:extLst>
          </p:nvPr>
        </p:nvGraphicFramePr>
        <p:xfrm>
          <a:off x="737652" y="1219201"/>
          <a:ext cx="10551237" cy="48626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直線接點 18"/>
          <p:cNvCxnSpPr>
            <a:stCxn id="20" idx="2"/>
          </p:cNvCxnSpPr>
          <p:nvPr/>
        </p:nvCxnSpPr>
        <p:spPr>
          <a:xfrm>
            <a:off x="6062303" y="1396410"/>
            <a:ext cx="6960" cy="344159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內容版面配置區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0427882"/>
              </p:ext>
            </p:extLst>
          </p:nvPr>
        </p:nvGraphicFramePr>
        <p:xfrm>
          <a:off x="590604" y="1658679"/>
          <a:ext cx="11088837" cy="502082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3657401" y="113580"/>
            <a:ext cx="5911703" cy="624000"/>
          </a:xfrm>
        </p:spPr>
        <p:txBody>
          <a:bodyPr>
            <a:noAutofit/>
          </a:bodyPr>
          <a:lstStyle/>
          <a:p>
            <a:r>
              <a:rPr lang="en-US" altLang="zh-TW" dirty="0">
                <a:solidFill>
                  <a:schemeClr val="bg1"/>
                </a:solidFill>
                <a:latin typeface="Franklin Gothic Medium Cond" pitchFamily="34" charset="0"/>
              </a:rPr>
              <a:t>Organization</a:t>
            </a:r>
            <a:r>
              <a:rPr lang="zh-TW" altLang="en-US" dirty="0">
                <a:solidFill>
                  <a:schemeClr val="bg1"/>
                </a:solidFill>
                <a:latin typeface="Franklin Gothic Medium Cond" pitchFamily="34" charset="0"/>
              </a:rPr>
              <a:t> </a:t>
            </a:r>
            <a:r>
              <a:rPr lang="en-US" altLang="zh-TW" dirty="0">
                <a:solidFill>
                  <a:schemeClr val="bg1"/>
                </a:solidFill>
                <a:latin typeface="Franklin Gothic Medium Cond" pitchFamily="34" charset="0"/>
              </a:rPr>
              <a:t>Chart</a:t>
            </a:r>
            <a:endParaRPr lang="zh-TW" altLang="en-US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grpSp>
        <p:nvGrpSpPr>
          <p:cNvPr id="5" name="群組 73"/>
          <p:cNvGrpSpPr/>
          <p:nvPr/>
        </p:nvGrpSpPr>
        <p:grpSpPr>
          <a:xfrm>
            <a:off x="2466682" y="636897"/>
            <a:ext cx="1687644" cy="459312"/>
            <a:chOff x="421036" y="880760"/>
            <a:chExt cx="2384202" cy="589041"/>
          </a:xfrm>
          <a:solidFill>
            <a:schemeClr val="tx2">
              <a:lumMod val="40000"/>
              <a:lumOff val="60000"/>
            </a:schemeClr>
          </a:solidFill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</p:grpSpPr>
        <p:sp>
          <p:nvSpPr>
            <p:cNvPr id="6" name="矩形 5"/>
            <p:cNvSpPr/>
            <p:nvPr/>
          </p:nvSpPr>
          <p:spPr>
            <a:xfrm>
              <a:off x="421036" y="880760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7" name="矩形 6"/>
            <p:cNvSpPr/>
            <p:nvPr/>
          </p:nvSpPr>
          <p:spPr>
            <a:xfrm>
              <a:off x="421036" y="880760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1853" tIns="11853" rIns="11853" bIns="11853" numCol="1" spcCol="1270" anchor="ctr" anchorCtr="0">
              <a:noAutofit/>
            </a:bodyPr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zh-TW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USA</a:t>
              </a:r>
              <a:r>
                <a:rPr kumimoji="1" lang="zh-TW" altLang="en-US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新細明體" pitchFamily="18" charset="-120"/>
                  <a:cs typeface="Tahoma" panose="020B0604030504040204" pitchFamily="34" charset="0"/>
                </a:rPr>
                <a:t> </a:t>
              </a:r>
              <a:r>
                <a:rPr kumimoji="1" lang="en-US" altLang="zh-TW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Branch</a:t>
              </a:r>
            </a:p>
          </p:txBody>
        </p:sp>
      </p:grpSp>
      <p:grpSp>
        <p:nvGrpSpPr>
          <p:cNvPr id="8" name="群組 75"/>
          <p:cNvGrpSpPr/>
          <p:nvPr/>
        </p:nvGrpSpPr>
        <p:grpSpPr>
          <a:xfrm>
            <a:off x="2474095" y="1174992"/>
            <a:ext cx="1687644" cy="459312"/>
            <a:chOff x="421036" y="1650519"/>
            <a:chExt cx="2384202" cy="589041"/>
          </a:xfrm>
          <a:solidFill>
            <a:schemeClr val="tx2">
              <a:lumMod val="40000"/>
              <a:lumOff val="60000"/>
            </a:schemeClr>
          </a:solidFill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</p:grpSpPr>
        <p:sp>
          <p:nvSpPr>
            <p:cNvPr id="9" name="矩形 8"/>
            <p:cNvSpPr/>
            <p:nvPr/>
          </p:nvSpPr>
          <p:spPr>
            <a:xfrm>
              <a:off x="421036" y="1650519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0" name="矩形 9"/>
            <p:cNvSpPr/>
            <p:nvPr/>
          </p:nvSpPr>
          <p:spPr>
            <a:xfrm>
              <a:off x="421036" y="1650519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1853" tIns="11853" rIns="11853" bIns="11853" numCol="1" spcCol="1270" anchor="ctr" anchorCtr="0">
              <a:no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zh-TW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USA Branch BCM</a:t>
              </a:r>
            </a:p>
          </p:txBody>
        </p:sp>
      </p:grpSp>
      <p:grpSp>
        <p:nvGrpSpPr>
          <p:cNvPr id="11" name="群組 76"/>
          <p:cNvGrpSpPr/>
          <p:nvPr/>
        </p:nvGrpSpPr>
        <p:grpSpPr>
          <a:xfrm>
            <a:off x="697226" y="627969"/>
            <a:ext cx="1687644" cy="459313"/>
            <a:chOff x="428623" y="2375976"/>
            <a:chExt cx="2384202" cy="589043"/>
          </a:xfrm>
          <a:solidFill>
            <a:schemeClr val="tx2">
              <a:lumMod val="40000"/>
              <a:lumOff val="60000"/>
            </a:schemeClr>
          </a:solidFill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</p:grpSpPr>
        <p:sp>
          <p:nvSpPr>
            <p:cNvPr id="12" name="矩形 11"/>
            <p:cNvSpPr/>
            <p:nvPr/>
          </p:nvSpPr>
          <p:spPr>
            <a:xfrm>
              <a:off x="428623" y="2375976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3" name="矩形 12"/>
            <p:cNvSpPr/>
            <p:nvPr/>
          </p:nvSpPr>
          <p:spPr>
            <a:xfrm>
              <a:off x="428623" y="2375978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1853" tIns="11853" rIns="11853" bIns="11853" numCol="1" spcCol="1270" anchor="ctr" anchorCtr="0">
              <a:noAutofit/>
            </a:bodyPr>
            <a:lstStyle/>
            <a:p>
              <a:pPr lvl="0"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zh-TW" sz="1100" b="1" dirty="0">
                  <a:ln/>
                  <a:solidFill>
                    <a:srgbClr val="1F497D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China Branch</a:t>
              </a:r>
            </a:p>
          </p:txBody>
        </p:sp>
      </p:grpSp>
      <p:grpSp>
        <p:nvGrpSpPr>
          <p:cNvPr id="14" name="群組 84"/>
          <p:cNvGrpSpPr/>
          <p:nvPr/>
        </p:nvGrpSpPr>
        <p:grpSpPr>
          <a:xfrm>
            <a:off x="686158" y="1176021"/>
            <a:ext cx="1687644" cy="459312"/>
            <a:chOff x="421036" y="880760"/>
            <a:chExt cx="2384202" cy="589041"/>
          </a:xfrm>
          <a:solidFill>
            <a:schemeClr val="tx2">
              <a:lumMod val="40000"/>
              <a:lumOff val="60000"/>
            </a:schemeClr>
          </a:solidFill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</p:grpSpPr>
        <p:sp>
          <p:nvSpPr>
            <p:cNvPr id="15" name="矩形 14"/>
            <p:cNvSpPr/>
            <p:nvPr/>
          </p:nvSpPr>
          <p:spPr>
            <a:xfrm>
              <a:off x="421036" y="880760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矩形 15"/>
            <p:cNvSpPr/>
            <p:nvPr/>
          </p:nvSpPr>
          <p:spPr>
            <a:xfrm>
              <a:off x="421036" y="880760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1853" tIns="11853" rIns="11853" bIns="11853" numCol="1" spcCol="1270" anchor="ctr" anchorCtr="0">
              <a:noAutofit/>
            </a:bodyPr>
            <a:lstStyle/>
            <a:p>
              <a:pPr algn="ctr" defTabSz="1219170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zh-TW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Japan</a:t>
              </a:r>
              <a:r>
                <a:rPr kumimoji="1" lang="zh-TW" altLang="en-US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新細明體" pitchFamily="18" charset="-120"/>
                  <a:cs typeface="Tahoma" panose="020B0604030504040204" pitchFamily="34" charset="0"/>
                </a:rPr>
                <a:t> </a:t>
              </a:r>
              <a:r>
                <a:rPr kumimoji="1" lang="en-US" altLang="zh-TW" sz="1100" b="1" dirty="0">
                  <a:ln/>
                  <a:solidFill>
                    <a:schemeClr val="tx2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Branch</a:t>
              </a:r>
            </a:p>
          </p:txBody>
        </p:sp>
      </p:grpSp>
      <p:cxnSp>
        <p:nvCxnSpPr>
          <p:cNvPr id="17" name="肘形接點 16"/>
          <p:cNvCxnSpPr>
            <a:stCxn id="20" idx="1"/>
          </p:cNvCxnSpPr>
          <p:nvPr/>
        </p:nvCxnSpPr>
        <p:spPr>
          <a:xfrm rot="10800000" flipV="1">
            <a:off x="4181389" y="1164710"/>
            <a:ext cx="1113983" cy="255045"/>
          </a:xfrm>
          <a:prstGeom prst="bentConnector3">
            <a:avLst>
              <a:gd name="adj1" fmla="val 50000"/>
            </a:avLst>
          </a:prstGeom>
          <a:ln w="28575">
            <a:solidFill>
              <a:srgbClr val="95B3D7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矩形 19"/>
          <p:cNvSpPr/>
          <p:nvPr/>
        </p:nvSpPr>
        <p:spPr>
          <a:xfrm>
            <a:off x="5295370" y="933008"/>
            <a:ext cx="1533868" cy="463403"/>
          </a:xfrm>
          <a:prstGeom prst="rect">
            <a:avLst/>
          </a:prstGeom>
          <a:solidFill>
            <a:schemeClr val="bg1"/>
          </a:solidFill>
          <a:ln w="28575">
            <a:solidFill>
              <a:schemeClr val="tx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11853" tIns="11853" rIns="11853" bIns="11853" spcCol="1270" anchor="ctr"/>
          <a:lstStyle/>
          <a:p>
            <a:pPr algn="ctr" defTabSz="829713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4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Chairman</a:t>
            </a:r>
            <a:endParaRPr lang="zh-TW" altLang="en-US" sz="1400" b="1" dirty="0">
              <a:solidFill>
                <a:schemeClr val="tx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7158055" y="1267823"/>
            <a:ext cx="1533868" cy="463403"/>
          </a:xfrm>
          <a:prstGeom prst="rect">
            <a:avLst/>
          </a:prstGeom>
          <a:solidFill>
            <a:schemeClr val="bg1"/>
          </a:solidFill>
          <a:ln>
            <a:solidFill>
              <a:srgbClr val="4F81BD"/>
            </a:solidFill>
          </a:ln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lIns="11853" tIns="11853" rIns="11853" bIns="11853" spcCol="1270" anchor="ctr"/>
          <a:lstStyle/>
          <a:p>
            <a:pPr algn="ctr" defTabSz="829713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altLang="zh-TW" sz="1100" b="1" dirty="0">
                <a:solidFill>
                  <a:schemeClr val="tx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Audit</a:t>
            </a:r>
            <a:endParaRPr lang="zh-TW" altLang="en-US" sz="1100" b="1" dirty="0">
              <a:solidFill>
                <a:schemeClr val="tx1"/>
              </a:solidFill>
              <a:latin typeface="Tahoma" panose="020B0604030504040204" pitchFamily="34" charset="0"/>
              <a:cs typeface="Tahoma" panose="020B0604030504040204" pitchFamily="34" charset="0"/>
            </a:endParaRPr>
          </a:p>
        </p:txBody>
      </p:sp>
      <p:cxnSp>
        <p:nvCxnSpPr>
          <p:cNvPr id="22" name="直線接點 21"/>
          <p:cNvCxnSpPr/>
          <p:nvPr/>
        </p:nvCxnSpPr>
        <p:spPr>
          <a:xfrm flipV="1">
            <a:off x="6062303" y="1526664"/>
            <a:ext cx="1101901" cy="597"/>
          </a:xfrm>
          <a:prstGeom prst="line">
            <a:avLst/>
          </a:prstGeom>
          <a:ln w="2857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群組 76"/>
          <p:cNvGrpSpPr/>
          <p:nvPr/>
        </p:nvGrpSpPr>
        <p:grpSpPr>
          <a:xfrm>
            <a:off x="2493741" y="1658677"/>
            <a:ext cx="1687644" cy="459313"/>
            <a:chOff x="428623" y="2375976"/>
            <a:chExt cx="2384202" cy="589043"/>
          </a:xfrm>
          <a:solidFill>
            <a:schemeClr val="tx2">
              <a:lumMod val="40000"/>
              <a:lumOff val="60000"/>
            </a:schemeClr>
          </a:solidFill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</p:grpSpPr>
        <p:sp>
          <p:nvSpPr>
            <p:cNvPr id="24" name="矩形 23"/>
            <p:cNvSpPr/>
            <p:nvPr/>
          </p:nvSpPr>
          <p:spPr>
            <a:xfrm>
              <a:off x="428623" y="2375976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1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5" name="矩形 24"/>
            <p:cNvSpPr/>
            <p:nvPr/>
          </p:nvSpPr>
          <p:spPr>
            <a:xfrm>
              <a:off x="428623" y="2375978"/>
              <a:ext cx="2384202" cy="589041"/>
            </a:xfrm>
            <a:prstGeom prst="rect">
              <a:avLst/>
            </a:prstGeom>
            <a:grpFill/>
            <a:ln>
              <a:noFill/>
            </a:ln>
            <a:effectLst/>
            <a:sp3d prstMaterial="softEdge">
              <a:bevelT w="127000" prst="artDeco"/>
            </a:sp3d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1853" tIns="11853" rIns="11853" bIns="11853" numCol="1" spcCol="1270" anchor="ctr" anchorCtr="0">
              <a:noAutofit/>
            </a:bodyPr>
            <a:lstStyle/>
            <a:p>
              <a:pPr marL="47999" algn="ctr" fontAlgn="ctr"/>
              <a:r>
                <a:rPr lang="en-US" altLang="zh-TW" sz="1100" b="1" dirty="0">
                  <a:solidFill>
                    <a:srgbClr val="1F497D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UK Branch </a:t>
              </a:r>
              <a:r>
                <a:rPr lang="en-US" altLang="zh-TW" sz="1100" b="1" dirty="0" err="1">
                  <a:solidFill>
                    <a:srgbClr val="1F497D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Bytec</a:t>
              </a:r>
              <a:endParaRPr lang="en-US" altLang="zh-TW" sz="1100" b="1" dirty="0">
                <a:solidFill>
                  <a:srgbClr val="1F497D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sp>
        <p:nvSpPr>
          <p:cNvPr id="28" name="矩形 27"/>
          <p:cNvSpPr/>
          <p:nvPr/>
        </p:nvSpPr>
        <p:spPr>
          <a:xfrm>
            <a:off x="697226" y="1658676"/>
            <a:ext cx="1687644" cy="4593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11853" tIns="11853" rIns="11853" bIns="11853" numCol="1" spcCol="1270" anchor="ctr" anchorCtr="0">
            <a:noAutofit/>
          </a:bodyPr>
          <a:lstStyle/>
          <a:p>
            <a:pPr marL="47999" algn="ctr" fontAlgn="ctr"/>
            <a:r>
              <a:rPr lang="en-US" altLang="zh-TW" sz="1100" b="1" dirty="0">
                <a:solidFill>
                  <a:srgbClr val="1F497D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Taiwan Branch Eversun</a:t>
            </a:r>
          </a:p>
        </p:txBody>
      </p:sp>
      <p:cxnSp>
        <p:nvCxnSpPr>
          <p:cNvPr id="34" name="直線接點 33"/>
          <p:cNvCxnSpPr/>
          <p:nvPr/>
        </p:nvCxnSpPr>
        <p:spPr>
          <a:xfrm flipV="1">
            <a:off x="6613253" y="6411458"/>
            <a:ext cx="215984" cy="1"/>
          </a:xfrm>
          <a:prstGeom prst="line">
            <a:avLst/>
          </a:prstGeom>
          <a:ln w="28575">
            <a:solidFill>
              <a:srgbClr val="439B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3366575"/>
      </p:ext>
    </p:extLst>
  </p:cSld>
  <p:clrMapOvr>
    <a:masterClrMapping/>
  </p:clrMapOvr>
  <p:transition spd="slow">
    <p:fade thruBlk="1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圖片 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" y="924232"/>
            <a:ext cx="4788342" cy="5933769"/>
          </a:xfrm>
          <a:prstGeom prst="rect">
            <a:avLst/>
          </a:prstGeom>
        </p:spPr>
      </p:pic>
      <p:graphicFrame>
        <p:nvGraphicFramePr>
          <p:cNvPr id="6" name="圖表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223134"/>
              </p:ext>
            </p:extLst>
          </p:nvPr>
        </p:nvGraphicFramePr>
        <p:xfrm>
          <a:off x="2699657" y="924232"/>
          <a:ext cx="9492343" cy="5933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標題 1"/>
          <p:cNvSpPr>
            <a:spLocks noGrp="1"/>
          </p:cNvSpPr>
          <p:nvPr>
            <p:ph type="title"/>
          </p:nvPr>
        </p:nvSpPr>
        <p:spPr>
          <a:xfrm>
            <a:off x="4840836" y="-44906"/>
            <a:ext cx="3648892" cy="676980"/>
          </a:xfrm>
          <a:noFill/>
        </p:spPr>
        <p:txBody>
          <a:bodyPr>
            <a:normAutofit fontScale="90000"/>
          </a:bodyPr>
          <a:lstStyle/>
          <a:p>
            <a:r>
              <a:rPr lang="en-US" altLang="zh-TW" sz="4267" dirty="0">
                <a:solidFill>
                  <a:schemeClr val="bg1"/>
                </a:solidFill>
                <a:latin typeface="Franklin Gothic Medium Cond" pitchFamily="34" charset="0"/>
              </a:rPr>
              <a:t>Sales Revenue</a:t>
            </a:r>
            <a:endParaRPr lang="zh-TW" altLang="en-US" sz="4267" dirty="0">
              <a:solidFill>
                <a:schemeClr val="bg1"/>
              </a:solidFill>
              <a:latin typeface="Franklin Gothic Medium Cond" pitchFamily="34" charset="0"/>
            </a:endParaRPr>
          </a:p>
        </p:txBody>
      </p:sp>
      <p:sp>
        <p:nvSpPr>
          <p:cNvPr id="5" name="Rectangle 7"/>
          <p:cNvSpPr>
            <a:spLocks noChangeArrowheads="1"/>
          </p:cNvSpPr>
          <p:nvPr/>
        </p:nvSpPr>
        <p:spPr bwMode="auto">
          <a:xfrm>
            <a:off x="4389045" y="1227805"/>
            <a:ext cx="72648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pPr>
              <a:defRPr/>
            </a:pPr>
            <a:r>
              <a:rPr lang="en-US" altLang="zh-TW" sz="1600" b="1" dirty="0">
                <a:solidFill>
                  <a:srgbClr val="FFC000"/>
                </a:solidFill>
                <a:latin typeface="+mj-lt"/>
                <a:ea typeface="文鼎中行書" pitchFamily="49" charset="-120"/>
              </a:rPr>
              <a:t>US$</a:t>
            </a:r>
            <a:r>
              <a:rPr lang="zh-TW" altLang="en-US" sz="1600" b="1" dirty="0">
                <a:solidFill>
                  <a:srgbClr val="FFC000"/>
                </a:solidFill>
                <a:latin typeface="+mj-lt"/>
                <a:ea typeface="文鼎中行書" pitchFamily="49" charset="-120"/>
              </a:rPr>
              <a:t> </a:t>
            </a:r>
            <a:r>
              <a:rPr lang="en-US" altLang="zh-TW" sz="1600" b="1" dirty="0">
                <a:solidFill>
                  <a:srgbClr val="FFC000"/>
                </a:solidFill>
                <a:latin typeface="+mj-lt"/>
                <a:ea typeface="文鼎中行書" pitchFamily="49" charset="-120"/>
              </a:rPr>
              <a:t>K</a:t>
            </a:r>
            <a:r>
              <a:rPr lang="zh-TW" altLang="en-US" sz="1600" b="1" dirty="0">
                <a:solidFill>
                  <a:srgbClr val="FFC000"/>
                </a:solidFill>
                <a:latin typeface="+mj-lt"/>
                <a:ea typeface="文鼎中行書" pitchFamily="49" charset="-120"/>
              </a:rPr>
              <a:t> </a:t>
            </a:r>
          </a:p>
        </p:txBody>
      </p:sp>
      <p:sp>
        <p:nvSpPr>
          <p:cNvPr id="17" name="文字方塊 16"/>
          <p:cNvSpPr txBox="1"/>
          <p:nvPr/>
        </p:nvSpPr>
        <p:spPr>
          <a:xfrm>
            <a:off x="7770588" y="6447631"/>
            <a:ext cx="614335" cy="37965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altLang="zh-TW" sz="1867" b="1" dirty="0">
                <a:solidFill>
                  <a:srgbClr val="FFC000"/>
                </a:solidFill>
                <a:latin typeface="+mj-lt"/>
              </a:rPr>
              <a:t>Year</a:t>
            </a:r>
            <a:endParaRPr lang="zh-TW" altLang="en-US" sz="1867" b="1" dirty="0">
              <a:solidFill>
                <a:srgbClr val="FFC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09448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圖片 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33" y="-1"/>
            <a:ext cx="12184668" cy="4842296"/>
          </a:xfrm>
          <a:prstGeom prst="rect">
            <a:avLst/>
          </a:prstGeom>
        </p:spPr>
      </p:pic>
      <p:sp>
        <p:nvSpPr>
          <p:cNvPr id="17" name="矩形 16"/>
          <p:cNvSpPr/>
          <p:nvPr/>
        </p:nvSpPr>
        <p:spPr>
          <a:xfrm>
            <a:off x="3010791" y="4719723"/>
            <a:ext cx="2092855" cy="1419367"/>
          </a:xfrm>
          <a:prstGeom prst="rect">
            <a:avLst/>
          </a:prstGeom>
          <a:solidFill>
            <a:srgbClr val="4F81BD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9" name="矩形 18"/>
          <p:cNvSpPr/>
          <p:nvPr/>
        </p:nvSpPr>
        <p:spPr>
          <a:xfrm>
            <a:off x="9742434" y="4719723"/>
            <a:ext cx="2092855" cy="1419367"/>
          </a:xfrm>
          <a:prstGeom prst="rect">
            <a:avLst/>
          </a:prstGeom>
          <a:solidFill>
            <a:srgbClr val="4F81BD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8" name="矩形 17"/>
          <p:cNvSpPr/>
          <p:nvPr/>
        </p:nvSpPr>
        <p:spPr>
          <a:xfrm>
            <a:off x="5244838" y="4719723"/>
            <a:ext cx="2092855" cy="1419367"/>
          </a:xfrm>
          <a:prstGeom prst="rect">
            <a:avLst/>
          </a:prstGeom>
          <a:solidFill>
            <a:srgbClr val="4F81BD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6" name="矩形 15"/>
          <p:cNvSpPr/>
          <p:nvPr/>
        </p:nvSpPr>
        <p:spPr>
          <a:xfrm>
            <a:off x="759533" y="4842294"/>
            <a:ext cx="2092855" cy="1296796"/>
          </a:xfrm>
          <a:prstGeom prst="rect">
            <a:avLst/>
          </a:prstGeom>
          <a:solidFill>
            <a:schemeClr val="accent6">
              <a:lumMod val="75000"/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10" name="矩形 9"/>
          <p:cNvSpPr/>
          <p:nvPr/>
        </p:nvSpPr>
        <p:spPr>
          <a:xfrm>
            <a:off x="846985" y="4880465"/>
            <a:ext cx="1950808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ODM/EMS Design Services</a:t>
            </a:r>
          </a:p>
        </p:txBody>
      </p:sp>
      <p:sp>
        <p:nvSpPr>
          <p:cNvPr id="11" name="矩形 10"/>
          <p:cNvSpPr/>
          <p:nvPr/>
        </p:nvSpPr>
        <p:spPr>
          <a:xfrm>
            <a:off x="2916097" y="4998518"/>
            <a:ext cx="228224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Embedded Computing</a:t>
            </a:r>
          </a:p>
        </p:txBody>
      </p:sp>
      <p:sp>
        <p:nvSpPr>
          <p:cNvPr id="12" name="矩形 11"/>
          <p:cNvSpPr/>
          <p:nvPr/>
        </p:nvSpPr>
        <p:spPr>
          <a:xfrm>
            <a:off x="5448120" y="4985791"/>
            <a:ext cx="172204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Applied Computing</a:t>
            </a:r>
          </a:p>
        </p:txBody>
      </p:sp>
      <p:sp>
        <p:nvSpPr>
          <p:cNvPr id="13" name="矩形 12"/>
          <p:cNvSpPr/>
          <p:nvPr/>
        </p:nvSpPr>
        <p:spPr>
          <a:xfrm>
            <a:off x="9973522" y="4889087"/>
            <a:ext cx="163067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Market Ready &amp; </a:t>
            </a:r>
          </a:p>
          <a:p>
            <a:pPr algn="ctr"/>
            <a:r>
              <a:rPr lang="en-US" altLang="zh-TW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IoT platform</a:t>
            </a:r>
          </a:p>
        </p:txBody>
      </p:sp>
      <p:sp>
        <p:nvSpPr>
          <p:cNvPr id="21" name="矩形 20"/>
          <p:cNvSpPr/>
          <p:nvPr/>
        </p:nvSpPr>
        <p:spPr>
          <a:xfrm>
            <a:off x="0" y="4161965"/>
            <a:ext cx="12192000" cy="680329"/>
          </a:xfrm>
          <a:prstGeom prst="rect">
            <a:avLst/>
          </a:prstGeom>
          <a:solidFill>
            <a:srgbClr val="10253F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0" name="矩形 19"/>
          <p:cNvSpPr/>
          <p:nvPr/>
        </p:nvSpPr>
        <p:spPr>
          <a:xfrm>
            <a:off x="787340" y="0"/>
            <a:ext cx="2147448" cy="4842296"/>
          </a:xfrm>
          <a:prstGeom prst="rect">
            <a:avLst/>
          </a:prstGeom>
          <a:solidFill>
            <a:schemeClr val="tx1">
              <a:alpha val="25098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6" name="標題 19"/>
          <p:cNvSpPr>
            <a:spLocks noGrp="1"/>
          </p:cNvSpPr>
          <p:nvPr>
            <p:ph type="title"/>
          </p:nvPr>
        </p:nvSpPr>
        <p:spPr>
          <a:xfrm>
            <a:off x="775232" y="2683613"/>
            <a:ext cx="4017939" cy="1478353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zh-TW" sz="4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itchFamily="34" charset="0"/>
              </a:rPr>
              <a:t>Avalue Products</a:t>
            </a:r>
            <a:endParaRPr lang="zh-TW" altLang="en-US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Franklin Gothic Medium Cond" pitchFamily="34" charset="0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792461" y="4085096"/>
            <a:ext cx="4058482" cy="6667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3733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Franklin Gothic Medium Cond" panose="020B0606030402020204" pitchFamily="34" charset="0"/>
                <a:cs typeface="Tahoma" pitchFamily="34" charset="0"/>
              </a:rPr>
              <a:t>Tailored to Your Needs</a:t>
            </a:r>
          </a:p>
        </p:txBody>
      </p:sp>
      <p:sp>
        <p:nvSpPr>
          <p:cNvPr id="22" name="矩形 21"/>
          <p:cNvSpPr/>
          <p:nvPr/>
        </p:nvSpPr>
        <p:spPr>
          <a:xfrm>
            <a:off x="7482053" y="4719723"/>
            <a:ext cx="2092855" cy="1419367"/>
          </a:xfrm>
          <a:prstGeom prst="rect">
            <a:avLst/>
          </a:prstGeom>
          <a:solidFill>
            <a:srgbClr val="4F81BD">
              <a:alpha val="25098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TW" altLang="en-US" sz="2400"/>
          </a:p>
        </p:txBody>
      </p:sp>
      <p:sp>
        <p:nvSpPr>
          <p:cNvPr id="23" name="矩形 22"/>
          <p:cNvSpPr/>
          <p:nvPr/>
        </p:nvSpPr>
        <p:spPr>
          <a:xfrm>
            <a:off x="7685335" y="4871939"/>
            <a:ext cx="172204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en-US" sz="2400" b="1" dirty="0">
                <a:solidFill>
                  <a:srgbClr val="002060"/>
                </a:solidFill>
                <a:latin typeface="Franklin Gothic Medium Cond" panose="020B0606030402020204" pitchFamily="34" charset="0"/>
                <a:cs typeface="Tahoma" pitchFamily="34" charset="0"/>
              </a:rPr>
              <a:t>Medical /Healthcare Solutions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圖片 1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388" t="-25267" r="-5892" b="-28199"/>
          <a:stretch/>
        </p:blipFill>
        <p:spPr bwMode="auto">
          <a:xfrm>
            <a:off x="2149773" y="1581108"/>
            <a:ext cx="1857148" cy="1541808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  <a:ln w="9525">
            <a:noFill/>
            <a:miter lim="800000"/>
            <a:headEnd/>
            <a:tailEnd/>
          </a:ln>
          <a:effectLst/>
        </p:spPr>
      </p:pic>
      <p:sp>
        <p:nvSpPr>
          <p:cNvPr id="6" name="矩形 5"/>
          <p:cNvSpPr/>
          <p:nvPr/>
        </p:nvSpPr>
        <p:spPr>
          <a:xfrm>
            <a:off x="80259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endParaRPr lang="zh-TW" altLang="en-US" sz="2400" dirty="0">
              <a:latin typeface="Century Gothic" panose="020B0502020202020204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110139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151939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6185276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221255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endParaRPr lang="zh-TW" altLang="en-US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0258060" y="3168695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22" name="內容版面配置區 8"/>
          <p:cNvSpPr txBox="1">
            <a:spLocks/>
          </p:cNvSpPr>
          <p:nvPr/>
        </p:nvSpPr>
        <p:spPr bwMode="auto">
          <a:xfrm>
            <a:off x="3680798" y="235562"/>
            <a:ext cx="4830407" cy="6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noAutofit/>
          </a:bodyPr>
          <a:lstStyle/>
          <a:p>
            <a:pPr marL="457189" indent="-457189">
              <a:lnSpc>
                <a:spcPct val="80000"/>
              </a:lnSpc>
              <a:defRPr/>
            </a:pPr>
            <a:r>
              <a:rPr lang="en-US" altLang="zh-TW" sz="4267" b="1" kern="0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itchFamily="34" charset="0"/>
              </a:rPr>
              <a:t>Embedded Computing</a:t>
            </a:r>
          </a:p>
        </p:txBody>
      </p:sp>
      <p:pic>
        <p:nvPicPr>
          <p:cNvPr id="23" name="圖片 17" descr="2.png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260" y="1589099"/>
            <a:ext cx="1889760" cy="1536167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 w="9525">
            <a:noFill/>
            <a:miter lim="800000"/>
            <a:headEnd/>
            <a:tailEnd/>
          </a:ln>
        </p:spPr>
      </p:pic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615" b="9615"/>
          <a:stretch/>
        </p:blipFill>
        <p:spPr bwMode="auto">
          <a:xfrm>
            <a:off x="4145427" y="1568761"/>
            <a:ext cx="1887440" cy="1556503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pic>
        <p:nvPicPr>
          <p:cNvPr id="27" name="圖片 43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212620" y="1581108"/>
            <a:ext cx="1839741" cy="1545147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  <a:ln w="9525">
            <a:noFill/>
            <a:miter lim="800000"/>
            <a:headEnd/>
            <a:tailEnd/>
          </a:ln>
        </p:spPr>
      </p:pic>
      <p:pic>
        <p:nvPicPr>
          <p:cNvPr id="29" name="Picture 2"/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3007" b="-4867"/>
          <a:stretch/>
        </p:blipFill>
        <p:spPr bwMode="auto">
          <a:xfrm>
            <a:off x="8234990" y="1568761"/>
            <a:ext cx="1876025" cy="1556503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pic>
        <p:nvPicPr>
          <p:cNvPr id="30" name="Picture 4" descr="SMARC Evaluation Kit"/>
          <p:cNvPicPr>
            <a:picLocks noChangeAspect="1" noChangeArrowheads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258060" y="1568762"/>
            <a:ext cx="1889760" cy="1556501"/>
          </a:xfrm>
          <a:prstGeom prst="rect">
            <a:avLst/>
          </a:prstGeom>
          <a:gradFill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</a:gradFill>
        </p:spPr>
      </p:pic>
      <p:sp>
        <p:nvSpPr>
          <p:cNvPr id="24" name="圓角矩形 23"/>
          <p:cNvSpPr/>
          <p:nvPr/>
        </p:nvSpPr>
        <p:spPr>
          <a:xfrm>
            <a:off x="2113598" y="3845524"/>
            <a:ext cx="1878793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 Low Power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Rich I/O Functions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 Extreme  Performance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31" name="圓角矩形 30"/>
          <p:cNvSpPr/>
          <p:nvPr/>
        </p:nvSpPr>
        <p:spPr>
          <a:xfrm>
            <a:off x="6174143" y="3845524"/>
            <a:ext cx="1900068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Longevity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Reliability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Customization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Modularization</a:t>
            </a:r>
          </a:p>
        </p:txBody>
      </p:sp>
      <p:sp>
        <p:nvSpPr>
          <p:cNvPr id="32" name="圓角矩形 31"/>
          <p:cNvSpPr/>
          <p:nvPr/>
        </p:nvSpPr>
        <p:spPr>
          <a:xfrm>
            <a:off x="4146119" y="3845524"/>
            <a:ext cx="1895581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Product Longevity 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Manageability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Reliable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Flexible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33" name="圓角矩形 32"/>
          <p:cNvSpPr/>
          <p:nvPr/>
        </p:nvSpPr>
        <p:spPr>
          <a:xfrm>
            <a:off x="8217787" y="3845524"/>
            <a:ext cx="1893228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Flexibility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Integration</a:t>
            </a:r>
            <a:endParaRPr lang="zh-TW" altLang="en-US" sz="1467" dirty="0">
              <a:latin typeface="Century Gothic" panose="020B0502020202020204" pitchFamily="34" charset="0"/>
            </a:endParaRP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Expandable </a:t>
            </a:r>
          </a:p>
        </p:txBody>
      </p:sp>
      <p:sp>
        <p:nvSpPr>
          <p:cNvPr id="34" name="圓角矩形 33"/>
          <p:cNvSpPr/>
          <p:nvPr/>
        </p:nvSpPr>
        <p:spPr>
          <a:xfrm>
            <a:off x="10270969" y="3845524"/>
            <a:ext cx="1876852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ARM-based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Rapid-Development</a:t>
            </a:r>
            <a:br>
              <a:rPr lang="en-US" altLang="zh-TW" sz="1467" dirty="0">
                <a:latin typeface="Century Gothic" panose="020B0502020202020204" pitchFamily="34" charset="0"/>
              </a:rPr>
            </a:br>
            <a:r>
              <a:rPr lang="en-US" altLang="zh-TW" sz="1467" dirty="0">
                <a:latin typeface="Century Gothic" panose="020B0502020202020204" pitchFamily="34" charset="0"/>
              </a:rPr>
              <a:t>Modularize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35" name="圓角矩形 34"/>
          <p:cNvSpPr/>
          <p:nvPr/>
        </p:nvSpPr>
        <p:spPr>
          <a:xfrm>
            <a:off x="80259" y="3830264"/>
            <a:ext cx="1889760" cy="1033845"/>
          </a:xfrm>
          <a:prstGeom prst="roundRect">
            <a:avLst>
              <a:gd name="adj" fmla="val 0"/>
            </a:avLst>
          </a:prstGeom>
          <a:solidFill>
            <a:srgbClr val="376092">
              <a:alpha val="92157"/>
            </a:srgb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Compact Size</a:t>
            </a:r>
            <a:br>
              <a:rPr lang="en-US" altLang="zh-TW" sz="1467" dirty="0">
                <a:latin typeface="Century Gothic" panose="020B0502020202020204" pitchFamily="34" charset="0"/>
              </a:rPr>
            </a:br>
            <a:r>
              <a:rPr lang="en-US" altLang="zh-TW" sz="1467" dirty="0">
                <a:latin typeface="Century Gothic" panose="020B0502020202020204" pitchFamily="34" charset="0"/>
              </a:rPr>
              <a:t>30-Day baseboard Prototype Service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37112" y="4976227"/>
            <a:ext cx="1740851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COM Express,</a:t>
            </a:r>
          </a:p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Q7</a:t>
            </a:r>
          </a:p>
        </p:txBody>
      </p:sp>
      <p:sp>
        <p:nvSpPr>
          <p:cNvPr id="3" name="矩形 2"/>
          <p:cNvSpPr/>
          <p:nvPr/>
        </p:nvSpPr>
        <p:spPr>
          <a:xfrm>
            <a:off x="2122060" y="4976229"/>
            <a:ext cx="178298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3.5”/ PICO, 1.8”</a:t>
            </a:r>
            <a:endParaRPr lang="en-US" altLang="zh-TW" sz="1600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4118689" y="4976228"/>
            <a:ext cx="199200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Mini ITX, Micro ATX, ATX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6149078" y="4971423"/>
            <a:ext cx="1950196" cy="954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Fanless</a:t>
            </a:r>
            <a:endParaRPr lang="en-US" altLang="zh-TW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Compact</a:t>
            </a:r>
          </a:p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Ruggedization</a:t>
            </a:r>
          </a:p>
        </p:txBody>
      </p:sp>
      <p:sp>
        <p:nvSpPr>
          <p:cNvPr id="8" name="矩形 7"/>
          <p:cNvSpPr/>
          <p:nvPr/>
        </p:nvSpPr>
        <p:spPr>
          <a:xfrm>
            <a:off x="8311970" y="4971424"/>
            <a:ext cx="1554948" cy="9543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HPC</a:t>
            </a:r>
          </a:p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Industrial</a:t>
            </a:r>
          </a:p>
          <a:p>
            <a:pPr algn="ctr"/>
            <a:r>
              <a:rPr lang="en-US" altLang="zh-TW" sz="1867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Barebone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10270969" y="5002913"/>
            <a:ext cx="1854465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ARM Platform</a:t>
            </a:r>
          </a:p>
          <a:p>
            <a:pPr algn="ctr"/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  <a:cs typeface="Tahoma" pitchFamily="34" charset="0"/>
              </a:rPr>
              <a:t>SMARC</a:t>
            </a:r>
          </a:p>
        </p:txBody>
      </p:sp>
      <p:sp>
        <p:nvSpPr>
          <p:cNvPr id="10" name="矩形 9"/>
          <p:cNvSpPr/>
          <p:nvPr/>
        </p:nvSpPr>
        <p:spPr>
          <a:xfrm>
            <a:off x="624514" y="3309651"/>
            <a:ext cx="785793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COM</a:t>
            </a:r>
          </a:p>
        </p:txBody>
      </p:sp>
      <p:sp>
        <p:nvSpPr>
          <p:cNvPr id="11" name="矩形 10"/>
          <p:cNvSpPr/>
          <p:nvPr/>
        </p:nvSpPr>
        <p:spPr>
          <a:xfrm>
            <a:off x="2686314" y="3309651"/>
            <a:ext cx="635110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SBC</a:t>
            </a:r>
          </a:p>
        </p:txBody>
      </p:sp>
      <p:sp>
        <p:nvSpPr>
          <p:cNvPr id="13" name="矩形 12"/>
          <p:cNvSpPr/>
          <p:nvPr/>
        </p:nvSpPr>
        <p:spPr>
          <a:xfrm>
            <a:off x="4075921" y="3178846"/>
            <a:ext cx="1956948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Industrial Mainboard</a:t>
            </a:r>
          </a:p>
        </p:txBody>
      </p:sp>
      <p:sp>
        <p:nvSpPr>
          <p:cNvPr id="15" name="矩形 14"/>
          <p:cNvSpPr/>
          <p:nvPr/>
        </p:nvSpPr>
        <p:spPr>
          <a:xfrm>
            <a:off x="6284917" y="3171152"/>
            <a:ext cx="1659988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Computing System</a:t>
            </a:r>
          </a:p>
        </p:txBody>
      </p:sp>
      <p:sp>
        <p:nvSpPr>
          <p:cNvPr id="17" name="矩形 16"/>
          <p:cNvSpPr/>
          <p:nvPr/>
        </p:nvSpPr>
        <p:spPr>
          <a:xfrm>
            <a:off x="8196601" y="3171153"/>
            <a:ext cx="2061459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DT/Tower</a:t>
            </a:r>
          </a:p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Rackmount</a:t>
            </a:r>
          </a:p>
        </p:txBody>
      </p:sp>
      <p:sp>
        <p:nvSpPr>
          <p:cNvPr id="19" name="矩形 18"/>
          <p:cNvSpPr/>
          <p:nvPr/>
        </p:nvSpPr>
        <p:spPr>
          <a:xfrm>
            <a:off x="10842706" y="3309651"/>
            <a:ext cx="715259" cy="37965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anose="020B0502020202020204" pitchFamily="34" charset="0"/>
                <a:cs typeface="Tahoma" pitchFamily="34" charset="0"/>
              </a:rPr>
              <a:t>ARM</a:t>
            </a:r>
          </a:p>
        </p:txBody>
      </p:sp>
    </p:spTree>
    <p:extLst>
      <p:ext uri="{BB962C8B-B14F-4D97-AF65-F5344CB8AC3E}">
        <p14:creationId xmlns:p14="http://schemas.microsoft.com/office/powerpoint/2010/main" val="2265320255"/>
      </p:ext>
    </p:extLst>
  </p:cSld>
  <p:clrMapOvr>
    <a:masterClrMapping/>
  </p:clrMapOvr>
  <p:transition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69175" y="3149072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2400" dirty="0">
              <a:solidFill>
                <a:schemeClr val="tx2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pPr algn="ctr"/>
            <a:endParaRPr lang="en-US" altLang="zh-TW" sz="2400" dirty="0">
              <a:solidFill>
                <a:schemeClr val="accent1"/>
              </a:solidFill>
              <a:latin typeface="Century Gothic" panose="020B0502020202020204" pitchFamily="34" charset="0"/>
              <a:cs typeface="Tahoma" pitchFamily="34" charset="0"/>
            </a:endParaRPr>
          </a:p>
          <a:p>
            <a:endParaRPr lang="zh-TW" altLang="en-US" sz="2400" dirty="0">
              <a:latin typeface="Century Gothic" panose="020B0502020202020204" pitchFamily="34" charset="0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132307" y="3149072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600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179699" y="3149072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6191957" y="3149072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zh-TW" altLang="en-US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8213691" y="3149072"/>
            <a:ext cx="1876852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pic>
        <p:nvPicPr>
          <p:cNvPr id="24" name="Picture 7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196619" y="1611476"/>
            <a:ext cx="1884019" cy="1458707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effectLst/>
        </p:spPr>
      </p:pic>
      <p:pic>
        <p:nvPicPr>
          <p:cNvPr id="33" name="Picture 2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9176" y="1618249"/>
            <a:ext cx="1857616" cy="1458707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94" r="13694"/>
          <a:stretch/>
        </p:blipFill>
        <p:spPr bwMode="auto">
          <a:xfrm>
            <a:off x="2129053" y="1618250"/>
            <a:ext cx="1910687" cy="1480153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 w="9525">
            <a:noFill/>
            <a:miter lim="800000"/>
            <a:headEnd/>
            <a:tailEnd/>
          </a:ln>
        </p:spPr>
      </p:pic>
      <p:sp>
        <p:nvSpPr>
          <p:cNvPr id="19" name="內容版面配置區 6"/>
          <p:cNvSpPr txBox="1">
            <a:spLocks/>
          </p:cNvSpPr>
          <p:nvPr/>
        </p:nvSpPr>
        <p:spPr>
          <a:xfrm>
            <a:off x="3340310" y="202260"/>
            <a:ext cx="5511381" cy="624000"/>
          </a:xfrm>
          <a:prstGeom prst="rect">
            <a:avLst/>
          </a:prstGeom>
        </p:spPr>
        <p:txBody>
          <a:bodyPr>
            <a:noAutofit/>
          </a:bodyPr>
          <a:lstStyle/>
          <a:p>
            <a:pPr marL="457189" indent="-457189">
              <a:lnSpc>
                <a:spcPct val="80000"/>
              </a:lnSpc>
              <a:defRPr/>
            </a:pPr>
            <a:r>
              <a:rPr lang="en-US" altLang="zh-TW" sz="4267" b="1" dirty="0">
                <a:solidFill>
                  <a:schemeClr val="bg1"/>
                </a:solidFill>
                <a:latin typeface="Franklin Gothic Medium Cond" panose="020B0606030402020204" pitchFamily="34" charset="0"/>
                <a:cs typeface="Tahoma" pitchFamily="34" charset="0"/>
              </a:rPr>
              <a:t>Applied Panel Computing</a:t>
            </a:r>
          </a:p>
          <a:p>
            <a:pPr marL="457189" indent="-457189" algn="ctr">
              <a:lnSpc>
                <a:spcPct val="80000"/>
              </a:lnSpc>
              <a:defRPr/>
            </a:pPr>
            <a:endParaRPr lang="en-US" altLang="zh-TW" sz="4267" b="1" dirty="0">
              <a:solidFill>
                <a:srgbClr val="FFC000"/>
              </a:solidFill>
              <a:latin typeface="Franklin Gothic Medium Cond" panose="020B0606030402020204" pitchFamily="34" charset="0"/>
              <a:cs typeface="Tahoma" pitchFamily="34" charset="0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214417" y="3218807"/>
            <a:ext cx="178272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Multi-Functional</a:t>
            </a:r>
          </a:p>
        </p:txBody>
      </p:sp>
      <p:sp>
        <p:nvSpPr>
          <p:cNvPr id="27" name="矩形 26"/>
          <p:cNvSpPr/>
          <p:nvPr/>
        </p:nvSpPr>
        <p:spPr>
          <a:xfrm>
            <a:off x="6117329" y="3218807"/>
            <a:ext cx="208096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Modularized Panel PC</a:t>
            </a:r>
          </a:p>
        </p:txBody>
      </p:sp>
      <p:sp>
        <p:nvSpPr>
          <p:cNvPr id="28" name="矩形 27"/>
          <p:cNvSpPr/>
          <p:nvPr/>
        </p:nvSpPr>
        <p:spPr>
          <a:xfrm>
            <a:off x="69175" y="3218807"/>
            <a:ext cx="190869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Healthcare</a:t>
            </a:r>
          </a:p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Medical</a:t>
            </a:r>
          </a:p>
        </p:txBody>
      </p:sp>
      <p:sp>
        <p:nvSpPr>
          <p:cNvPr id="29" name="矩形 28"/>
          <p:cNvSpPr/>
          <p:nvPr/>
        </p:nvSpPr>
        <p:spPr>
          <a:xfrm>
            <a:off x="2155108" y="3362436"/>
            <a:ext cx="1908945" cy="379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Ruggedize</a:t>
            </a:r>
          </a:p>
        </p:txBody>
      </p:sp>
      <p:sp>
        <p:nvSpPr>
          <p:cNvPr id="30" name="矩形 29"/>
          <p:cNvSpPr/>
          <p:nvPr/>
        </p:nvSpPr>
        <p:spPr>
          <a:xfrm>
            <a:off x="8170313" y="3362437"/>
            <a:ext cx="1942243" cy="379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chemeClr val="tx2"/>
                </a:solidFill>
                <a:latin typeface="Century Gothic" pitchFamily="34" charset="0"/>
                <a:cs typeface="Tahoma" pitchFamily="34" charset="0"/>
              </a:rPr>
              <a:t>Open Frame</a:t>
            </a:r>
          </a:p>
        </p:txBody>
      </p:sp>
      <p:sp>
        <p:nvSpPr>
          <p:cNvPr id="2" name="文字方塊 1"/>
          <p:cNvSpPr txBox="1"/>
          <p:nvPr/>
        </p:nvSpPr>
        <p:spPr>
          <a:xfrm>
            <a:off x="4298271" y="5205605"/>
            <a:ext cx="1601783" cy="799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VNS</a:t>
            </a:r>
          </a:p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SID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3" name="文字方塊 2"/>
          <p:cNvSpPr txBox="1"/>
          <p:nvPr/>
        </p:nvSpPr>
        <p:spPr>
          <a:xfrm>
            <a:off x="553201" y="5205605"/>
            <a:ext cx="1036971" cy="799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HID</a:t>
            </a:r>
          </a:p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APC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31" name="文字方塊 30"/>
          <p:cNvSpPr txBox="1"/>
          <p:nvPr/>
        </p:nvSpPr>
        <p:spPr>
          <a:xfrm>
            <a:off x="2545595" y="5205605"/>
            <a:ext cx="1091436" cy="799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SPC</a:t>
            </a:r>
          </a:p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ODC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6724040" y="5205604"/>
            <a:ext cx="766557" cy="4255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ARC 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8703754" y="5205604"/>
            <a:ext cx="611065" cy="4255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TW" altLang="en-US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OFT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6237517" y="1627052"/>
            <a:ext cx="1844200" cy="1464697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</p:pic>
      <p:pic>
        <p:nvPicPr>
          <p:cNvPr id="8" name="Picture 2" descr="OFT-10W01"/>
          <p:cNvPicPr>
            <a:picLocks noChangeAspect="1" noChangeArrowheads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591" b="-3774"/>
          <a:stretch/>
        </p:blipFill>
        <p:spPr bwMode="auto">
          <a:xfrm>
            <a:off x="8216828" y="1627051"/>
            <a:ext cx="1873715" cy="1455731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</p:pic>
      <p:sp>
        <p:nvSpPr>
          <p:cNvPr id="36" name="圓角矩形 35"/>
          <p:cNvSpPr/>
          <p:nvPr/>
        </p:nvSpPr>
        <p:spPr>
          <a:xfrm>
            <a:off x="2132309" y="3983241"/>
            <a:ext cx="1885388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Rugged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Wide Temp.</a:t>
            </a:r>
            <a:br>
              <a:rPr lang="en-US" altLang="zh-TW" sz="1467" dirty="0">
                <a:latin typeface="Century Gothic" panose="020B0502020202020204" pitchFamily="34" charset="0"/>
              </a:rPr>
            </a:br>
            <a:r>
              <a:rPr lang="en-US" altLang="zh-TW" sz="1467" dirty="0">
                <a:latin typeface="Century Gothic" panose="020B0502020202020204" pitchFamily="34" charset="0"/>
              </a:rPr>
              <a:t>Water/dust proof</a:t>
            </a:r>
          </a:p>
        </p:txBody>
      </p:sp>
      <p:sp>
        <p:nvSpPr>
          <p:cNvPr id="37" name="圓角矩形 36"/>
          <p:cNvSpPr/>
          <p:nvPr/>
        </p:nvSpPr>
        <p:spPr>
          <a:xfrm>
            <a:off x="4171704" y="3983241"/>
            <a:ext cx="1893857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Slim Design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PCAP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Rich I/O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Light Bar</a:t>
            </a:r>
          </a:p>
        </p:txBody>
      </p:sp>
      <p:sp>
        <p:nvSpPr>
          <p:cNvPr id="39" name="圓角矩形 38"/>
          <p:cNvSpPr/>
          <p:nvPr/>
        </p:nvSpPr>
        <p:spPr>
          <a:xfrm>
            <a:off x="6191959" y="3983241"/>
            <a:ext cx="1892896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Resistive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Expandable 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PCAP</a:t>
            </a:r>
            <a:br>
              <a:rPr lang="en-US" altLang="zh-TW" sz="1467" dirty="0">
                <a:latin typeface="Century Gothic" panose="020B0502020202020204" pitchFamily="34" charset="0"/>
              </a:rPr>
            </a:br>
            <a:r>
              <a:rPr lang="en-US" altLang="zh-TW" sz="1467" dirty="0">
                <a:latin typeface="Century Gothic" panose="020B0502020202020204" pitchFamily="34" charset="0"/>
              </a:rPr>
              <a:t>Wide Temp.</a:t>
            </a:r>
          </a:p>
        </p:txBody>
      </p:sp>
      <p:sp>
        <p:nvSpPr>
          <p:cNvPr id="40" name="圓角矩形 39"/>
          <p:cNvSpPr/>
          <p:nvPr/>
        </p:nvSpPr>
        <p:spPr>
          <a:xfrm>
            <a:off x="8216830" y="3983241"/>
            <a:ext cx="1873713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Multi-OS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Fully Flat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Low Cost &amp; Power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41" name="圓角矩形 40"/>
          <p:cNvSpPr/>
          <p:nvPr/>
        </p:nvSpPr>
        <p:spPr>
          <a:xfrm>
            <a:off x="70743" y="3983239"/>
            <a:ext cx="1886623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67" dirty="0">
                <a:latin typeface="Century Gothic" panose="020B0502020202020204" pitchFamily="34" charset="0"/>
              </a:rPr>
              <a:t>Full HD</a:t>
            </a:r>
            <a:endParaRPr lang="zh-CN" altLang="en-US" sz="1467" dirty="0">
              <a:latin typeface="Century Gothic" panose="020B0502020202020204" pitchFamily="34" charset="0"/>
            </a:endParaRPr>
          </a:p>
          <a:p>
            <a:pPr algn="ctr"/>
            <a:r>
              <a:rPr lang="en-US" altLang="zh-CN" sz="1467" dirty="0">
                <a:latin typeface="Century Gothic" panose="020B0502020202020204" pitchFamily="34" charset="0"/>
              </a:rPr>
              <a:t>True Flat</a:t>
            </a:r>
          </a:p>
          <a:p>
            <a:pPr algn="ctr"/>
            <a:r>
              <a:rPr lang="en-US" altLang="zh-TW" sz="1467" dirty="0">
                <a:latin typeface="Century Gothic" panose="020B0502020202020204" pitchFamily="34" charset="0"/>
              </a:rPr>
              <a:t>Multi-touch</a:t>
            </a:r>
            <a:endParaRPr lang="zh-TW" altLang="en-US" sz="1467" dirty="0">
              <a:latin typeface="Century Gothic" panose="020B0502020202020204" pitchFamily="34" charset="0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10182089" y="3149072"/>
            <a:ext cx="1889760" cy="3227832"/>
          </a:xfrm>
          <a:prstGeom prst="rect">
            <a:avLst/>
          </a:prstGeom>
          <a:solidFill>
            <a:srgbClr val="DEDF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zh-TW" sz="1867" b="1" dirty="0">
              <a:solidFill>
                <a:schemeClr val="tx1">
                  <a:lumMod val="50000"/>
                  <a:lumOff val="50000"/>
                </a:schemeClr>
              </a:solidFill>
              <a:latin typeface="Century Gothic" panose="020B0502020202020204" pitchFamily="34" charset="0"/>
              <a:cs typeface="Tahoma" pitchFamily="34" charset="0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10182089" y="3218807"/>
            <a:ext cx="1942243" cy="66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TW" sz="1867" b="1" dirty="0">
                <a:solidFill>
                  <a:srgbClr val="1F497D"/>
                </a:solidFill>
                <a:latin typeface="Century Gothic" panose="020B0502020202020204" pitchFamily="34" charset="0"/>
              </a:rPr>
              <a:t>Industrial </a:t>
            </a:r>
          </a:p>
          <a:p>
            <a:pPr algn="ctr"/>
            <a:r>
              <a:rPr lang="en-US" altLang="zh-TW" sz="1867" b="1" dirty="0">
                <a:solidFill>
                  <a:srgbClr val="1F497D"/>
                </a:solidFill>
                <a:latin typeface="Century Gothic" pitchFamily="34" charset="0"/>
                <a:cs typeface="Tahoma" pitchFamily="34" charset="0"/>
              </a:rPr>
              <a:t>Touch Monitor</a:t>
            </a:r>
          </a:p>
        </p:txBody>
      </p:sp>
      <p:sp>
        <p:nvSpPr>
          <p:cNvPr id="44" name="矩形 43"/>
          <p:cNvSpPr/>
          <p:nvPr/>
        </p:nvSpPr>
        <p:spPr>
          <a:xfrm>
            <a:off x="10626548" y="5205605"/>
            <a:ext cx="728084" cy="7990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TW" altLang="en-US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OF</a:t>
            </a: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M</a:t>
            </a:r>
          </a:p>
          <a:p>
            <a:pPr algn="ctr">
              <a:lnSpc>
                <a:spcPct val="130000"/>
              </a:lnSpc>
            </a:pPr>
            <a:r>
              <a:rPr lang="en-US" altLang="zh-TW" sz="1867" dirty="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anose="020B0502020202020204" pitchFamily="34" charset="0"/>
              </a:rPr>
              <a:t>ARC</a:t>
            </a:r>
            <a:endParaRPr lang="zh-TW" altLang="en-US" sz="1867" dirty="0">
              <a:solidFill>
                <a:schemeClr val="tx1">
                  <a:lumMod val="65000"/>
                  <a:lumOff val="35000"/>
                </a:schemeClr>
              </a:solidFill>
              <a:latin typeface="Century Gothic" panose="020B0502020202020204" pitchFamily="34" charset="0"/>
            </a:endParaRPr>
          </a:p>
        </p:txBody>
      </p:sp>
      <p:pic>
        <p:nvPicPr>
          <p:cNvPr id="45" name="Picture 2"/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5867" t="-14071" r="-10151" b="-16838"/>
          <a:stretch/>
        </p:blipFill>
        <p:spPr bwMode="auto">
          <a:xfrm>
            <a:off x="10198135" y="1627051"/>
            <a:ext cx="1828483" cy="1443132"/>
          </a:xfrm>
          <a:prstGeom prst="rect">
            <a:avLst/>
          </a:prstGeom>
          <a:gradFill flip="none" rotWithShape="1">
            <a:gsLst>
              <a:gs pos="0">
                <a:schemeClr val="accent5">
                  <a:lumMod val="0"/>
                  <a:lumOff val="100000"/>
                </a:schemeClr>
              </a:gs>
              <a:gs pos="35000">
                <a:schemeClr val="accent5">
                  <a:lumMod val="0"/>
                  <a:lumOff val="100000"/>
                </a:schemeClr>
              </a:gs>
              <a:gs pos="100000">
                <a:schemeClr val="accent5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</p:pic>
      <p:sp>
        <p:nvSpPr>
          <p:cNvPr id="46" name="圓角矩形 45"/>
          <p:cNvSpPr/>
          <p:nvPr/>
        </p:nvSpPr>
        <p:spPr>
          <a:xfrm>
            <a:off x="10198136" y="3983241"/>
            <a:ext cx="1854465" cy="1219575"/>
          </a:xfrm>
          <a:prstGeom prst="roundRect">
            <a:avLst>
              <a:gd name="adj" fmla="val 0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/>
            <a:r>
              <a:rPr lang="en-US" altLang="zh-TW" sz="1467" dirty="0">
                <a:latin typeface="Century Gothic" panose="020B0502020202020204" pitchFamily="34" charset="0"/>
              </a:rPr>
              <a:t>PCAP </a:t>
            </a:r>
          </a:p>
          <a:p>
            <a:pPr algn="ctr" fontAlgn="base"/>
            <a:r>
              <a:rPr lang="en-US" altLang="zh-TW" sz="1467" dirty="0">
                <a:latin typeface="Century Gothic" panose="020B0502020202020204" pitchFamily="34" charset="0"/>
              </a:rPr>
              <a:t>Multi-Touch</a:t>
            </a:r>
          </a:p>
          <a:p>
            <a:pPr algn="ctr" fontAlgn="base"/>
            <a:r>
              <a:rPr lang="en-US" altLang="zh-TW" sz="1467" dirty="0" err="1">
                <a:latin typeface="Century Gothic" panose="020B0502020202020204" pitchFamily="34" charset="0"/>
              </a:rPr>
              <a:t>Fanless</a:t>
            </a:r>
            <a:r>
              <a:rPr lang="en-US" altLang="zh-TW" sz="1467" dirty="0">
                <a:latin typeface="Century Gothic" panose="020B0502020202020204" pitchFamily="34" charset="0"/>
              </a:rPr>
              <a:t> &amp; Ultra Slim</a:t>
            </a:r>
          </a:p>
        </p:txBody>
      </p:sp>
    </p:spTree>
    <p:extLst>
      <p:ext uri="{BB962C8B-B14F-4D97-AF65-F5344CB8AC3E}">
        <p14:creationId xmlns:p14="http://schemas.microsoft.com/office/powerpoint/2010/main" val="712783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2022Avalue_1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2022Avalue_1" id="{2FACC257-E915-4511-89B2-EFA81CAD7F82}" vid="{3CC8FA29-EAB3-425B-8784-7F0457A2E58A}"/>
    </a:ext>
  </a:extLst>
</a:theme>
</file>

<file path=ppt/theme/theme10.xml><?xml version="1.0" encoding="utf-8"?>
<a:theme xmlns:a="http://schemas.openxmlformats.org/drawingml/2006/main" name="6_Contents Slide Master">
  <a:themeElements>
    <a:clrScheme name="Custom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62B7E8"/>
      </a:accent1>
      <a:accent2>
        <a:srgbClr val="4185B5"/>
      </a:accent2>
      <a:accent3>
        <a:srgbClr val="285D8D"/>
      </a:accent3>
      <a:accent4>
        <a:srgbClr val="134070"/>
      </a:accent4>
      <a:accent5>
        <a:srgbClr val="1A3253"/>
      </a:accent5>
      <a:accent6>
        <a:srgbClr val="091424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佈景主題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訂設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ntents Slide Master">
  <a:themeElements>
    <a:clrScheme name="ALLPPT-2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over and End Slide Master">
  <a:themeElements>
    <a:clrScheme name="soccer-sport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Contents Slide Master">
  <a:themeElements>
    <a:clrScheme name="mobi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282BE"/>
      </a:accent1>
      <a:accent2>
        <a:srgbClr val="28608C"/>
      </a:accent2>
      <a:accent3>
        <a:srgbClr val="262626"/>
      </a:accent3>
      <a:accent4>
        <a:srgbClr val="3282BE"/>
      </a:accent4>
      <a:accent5>
        <a:srgbClr val="28608C"/>
      </a:accent5>
      <a:accent6>
        <a:srgbClr val="262626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Contents Slide Master">
  <a:themeElements>
    <a:clrScheme name="ALLPPT-COLOR 1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Contents Slide Master">
  <a:themeElements>
    <a:clrScheme name="ALLPPT-40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1FFBFD"/>
      </a:accent1>
      <a:accent2>
        <a:srgbClr val="0AA6ED"/>
      </a:accent2>
      <a:accent3>
        <a:srgbClr val="0085F2"/>
      </a:accent3>
      <a:accent4>
        <a:srgbClr val="125AC4"/>
      </a:accent4>
      <a:accent5>
        <a:srgbClr val="00307E"/>
      </a:accent5>
      <a:accent6>
        <a:srgbClr val="000096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Contents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Contents Slide Master">
  <a:themeElements>
    <a:clrScheme name="ALLPPT-4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2022Avalue_1</Template>
  <TotalTime>8055</TotalTime>
  <Words>1806</Words>
  <Application>Microsoft Office PowerPoint</Application>
  <PresentationFormat>寬螢幕</PresentationFormat>
  <Paragraphs>540</Paragraphs>
  <Slides>34</Slides>
  <Notes>10</Notes>
  <HiddenSlides>0</HiddenSlides>
  <MMClips>0</MMClips>
  <ScaleCrop>false</ScaleCrop>
  <HeadingPairs>
    <vt:vector size="8" baseType="variant">
      <vt:variant>
        <vt:lpstr>使用字型</vt:lpstr>
      </vt:variant>
      <vt:variant>
        <vt:i4>11</vt:i4>
      </vt:variant>
      <vt:variant>
        <vt:lpstr>佈景主題</vt:lpstr>
      </vt:variant>
      <vt:variant>
        <vt:i4>10</vt:i4>
      </vt:variant>
      <vt:variant>
        <vt:lpstr>內嵌 OLE 伺服程式</vt:lpstr>
      </vt:variant>
      <vt:variant>
        <vt:i4>1</vt:i4>
      </vt:variant>
      <vt:variant>
        <vt:lpstr>投影片標題</vt:lpstr>
      </vt:variant>
      <vt:variant>
        <vt:i4>34</vt:i4>
      </vt:variant>
    </vt:vector>
  </HeadingPairs>
  <TitlesOfParts>
    <vt:vector size="56" baseType="lpstr">
      <vt:lpstr>Neo Sans</vt:lpstr>
      <vt:lpstr>Arial</vt:lpstr>
      <vt:lpstr>Arial Black</vt:lpstr>
      <vt:lpstr>Calibri</vt:lpstr>
      <vt:lpstr>Century Gothic</vt:lpstr>
      <vt:lpstr>Eras Demi ITC</vt:lpstr>
      <vt:lpstr>Franklin Gothic Medium</vt:lpstr>
      <vt:lpstr>Franklin Gothic Medium Cond</vt:lpstr>
      <vt:lpstr>Gadugi</vt:lpstr>
      <vt:lpstr>Tahoma</vt:lpstr>
      <vt:lpstr>Wingdings</vt:lpstr>
      <vt:lpstr>2022Avalue_1</vt:lpstr>
      <vt:lpstr>自訂設計</vt:lpstr>
      <vt:lpstr>Contents Slide Master</vt:lpstr>
      <vt:lpstr>Cover and End Slide Master</vt:lpstr>
      <vt:lpstr>1_Contents Slide Master</vt:lpstr>
      <vt:lpstr>2_Contents Slide Master</vt:lpstr>
      <vt:lpstr>3_Contents Slide Master</vt:lpstr>
      <vt:lpstr>4_Contents Slide Master</vt:lpstr>
      <vt:lpstr>5_Contents Slide Master</vt:lpstr>
      <vt:lpstr>6_Contents Slide Master</vt:lpstr>
      <vt:lpstr>CorelDRAW</vt:lpstr>
      <vt:lpstr>PowerPoint 簡報</vt:lpstr>
      <vt:lpstr>PowerPoint 簡報</vt:lpstr>
      <vt:lpstr>Fact Sheet</vt:lpstr>
      <vt:lpstr>Organization Ratio </vt:lpstr>
      <vt:lpstr>Organization Chart</vt:lpstr>
      <vt:lpstr>Sales Revenue</vt:lpstr>
      <vt:lpstr>Avalue Products</vt:lpstr>
      <vt:lpstr>PowerPoint 簡報</vt:lpstr>
      <vt:lpstr>PowerPoint 簡報</vt:lpstr>
      <vt:lpstr>Medical/Healthcare Solutions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PowerPoint 簡報</vt:lpstr>
      <vt:lpstr>RENITY ARTEMIS - Real-time Locating and Tracking Solution</vt:lpstr>
      <vt:lpstr>PowerPoint 簡報</vt:lpstr>
      <vt:lpstr>AI Recognition Traffic Solutions</vt:lpstr>
      <vt:lpstr>IoT-Ready Solutions</vt:lpstr>
      <vt:lpstr>PowerPoint 簡報</vt:lpstr>
      <vt:lpstr>PowerPoint 簡報</vt:lpstr>
      <vt:lpstr>Manufacturing</vt:lpstr>
      <vt:lpstr>Assembly/QC Processes</vt:lpstr>
      <vt:lpstr>PowerPoint 簡報</vt:lpstr>
      <vt:lpstr>PowerPoint 簡報</vt:lpstr>
      <vt:lpstr>PowerPoint 簡報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簡報</dc:title>
  <dc:creator>Linda Chen (陳宛寧)</dc:creator>
  <cp:lastModifiedBy>Linda Chen (陳宛寧)</cp:lastModifiedBy>
  <cp:revision>467</cp:revision>
  <dcterms:created xsi:type="dcterms:W3CDTF">2021-10-20T03:33:31Z</dcterms:created>
  <dcterms:modified xsi:type="dcterms:W3CDTF">2022-01-18T11:38:22Z</dcterms:modified>
</cp:coreProperties>
</file>